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48" r:id="rId5"/>
  </p:sldMasterIdLst>
  <p:notesMasterIdLst>
    <p:notesMasterId r:id="rId17"/>
  </p:notesMasterIdLst>
  <p:handoutMasterIdLst>
    <p:handoutMasterId r:id="rId18"/>
  </p:handoutMasterIdLst>
  <p:sldIdLst>
    <p:sldId id="318" r:id="rId6"/>
    <p:sldId id="319" r:id="rId7"/>
    <p:sldId id="320" r:id="rId8"/>
    <p:sldId id="321" r:id="rId9"/>
    <p:sldId id="323" r:id="rId10"/>
    <p:sldId id="324" r:id="rId11"/>
    <p:sldId id="328" r:id="rId12"/>
    <p:sldId id="326" r:id="rId13"/>
    <p:sldId id="325" r:id="rId14"/>
    <p:sldId id="327" r:id="rId15"/>
    <p:sldId id="31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64" userDrawn="1">
          <p15:clr>
            <a:srgbClr val="A4A3A4"/>
          </p15:clr>
        </p15:guide>
        <p15:guide id="2" pos="7276" userDrawn="1">
          <p15:clr>
            <a:srgbClr val="A4A3A4"/>
          </p15:clr>
        </p15:guide>
        <p15:guide id="3" pos="40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48484A"/>
    <a:srgbClr val="DCDDDE"/>
    <a:srgbClr val="B1B3B6"/>
    <a:srgbClr val="77787B"/>
    <a:srgbClr val="BA1222"/>
    <a:srgbClr val="524D85"/>
    <a:srgbClr val="FFC20E"/>
    <a:srgbClr val="63AF5E"/>
    <a:srgbClr val="75BE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A8B35-0D82-4683-BC3D-30435DCEF5BB}" v="137" dt="2019-05-31T19:10:36.545"/>
    <p1510:client id="{BB1509B3-1007-4758-89E0-3713469C8788}" v="2" dt="2019-05-31T22:18:16.751"/>
    <p1510:client id="{CB92F4B7-9441-4652-AD35-E17D55BDCF1B}" v="196" dt="2019-05-31T22:43:40.321"/>
    <p1510:client id="{D5D8CBCF-F4F7-4BDB-ADA4-7628FF7BC2D2}" v="5" dt="2019-05-31T16:49:58.182"/>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08" autoAdjust="0"/>
  </p:normalViewPr>
  <p:slideViewPr>
    <p:cSldViewPr snapToGrid="0">
      <p:cViewPr varScale="1">
        <p:scale>
          <a:sx n="90" d="100"/>
          <a:sy n="90" d="100"/>
        </p:scale>
        <p:origin x="750" y="78"/>
      </p:cViewPr>
      <p:guideLst>
        <p:guide orient="horz" pos="4264"/>
        <p:guide pos="7276"/>
        <p:guide pos="40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gendra Dhakar" userId="96b07ed5-5579-46ba-a00d-c554faf571a3" providerId="ADAL" clId="{CB92F4B7-9441-4652-AD35-E17D55BDCF1B}"/>
    <pc:docChg chg="undo custSel modSld">
      <pc:chgData name="Nagendra Dhakar" userId="96b07ed5-5579-46ba-a00d-c554faf571a3" providerId="ADAL" clId="{CB92F4B7-9441-4652-AD35-E17D55BDCF1B}" dt="2019-05-31T22:43:40.321" v="195" actId="20577"/>
      <pc:docMkLst>
        <pc:docMk/>
      </pc:docMkLst>
      <pc:sldChg chg="addSp delSp modSp">
        <pc:chgData name="Nagendra Dhakar" userId="96b07ed5-5579-46ba-a00d-c554faf571a3" providerId="ADAL" clId="{CB92F4B7-9441-4652-AD35-E17D55BDCF1B}" dt="2019-05-31T22:43:40.321" v="195" actId="20577"/>
        <pc:sldMkLst>
          <pc:docMk/>
          <pc:sldMk cId="2603887701" sldId="326"/>
        </pc:sldMkLst>
        <pc:spChg chg="mod">
          <ac:chgData name="Nagendra Dhakar" userId="96b07ed5-5579-46ba-a00d-c554faf571a3" providerId="ADAL" clId="{CB92F4B7-9441-4652-AD35-E17D55BDCF1B}" dt="2019-05-31T22:39:51.270" v="152" actId="1076"/>
          <ac:spMkLst>
            <pc:docMk/>
            <pc:sldMk cId="2603887701" sldId="326"/>
            <ac:spMk id="4" creationId="{C0E27578-6EA3-49FF-B70F-00CD93CF79CA}"/>
          </ac:spMkLst>
        </pc:spChg>
        <pc:spChg chg="add del mod">
          <ac:chgData name="Nagendra Dhakar" userId="96b07ed5-5579-46ba-a00d-c554faf571a3" providerId="ADAL" clId="{CB92F4B7-9441-4652-AD35-E17D55BDCF1B}" dt="2019-05-31T22:34:17.830" v="46" actId="478"/>
          <ac:spMkLst>
            <pc:docMk/>
            <pc:sldMk cId="2603887701" sldId="326"/>
            <ac:spMk id="6" creationId="{3421B169-ECC2-4561-A5B5-AABA86219D02}"/>
          </ac:spMkLst>
        </pc:spChg>
        <pc:spChg chg="add mod">
          <ac:chgData name="Nagendra Dhakar" userId="96b07ed5-5579-46ba-a00d-c554faf571a3" providerId="ADAL" clId="{CB92F4B7-9441-4652-AD35-E17D55BDCF1B}" dt="2019-05-31T22:42:12.376" v="194" actId="1076"/>
          <ac:spMkLst>
            <pc:docMk/>
            <pc:sldMk cId="2603887701" sldId="326"/>
            <ac:spMk id="10" creationId="{E85D2828-BB2D-480E-AEFC-CEFCD513BE78}"/>
          </ac:spMkLst>
        </pc:spChg>
        <pc:spChg chg="add mod">
          <ac:chgData name="Nagendra Dhakar" userId="96b07ed5-5579-46ba-a00d-c554faf571a3" providerId="ADAL" clId="{CB92F4B7-9441-4652-AD35-E17D55BDCF1B}" dt="2019-05-31T22:43:40.321" v="195" actId="20577"/>
          <ac:spMkLst>
            <pc:docMk/>
            <pc:sldMk cId="2603887701" sldId="326"/>
            <ac:spMk id="12" creationId="{4634C7D6-5E8E-4677-99C4-980C2F522318}"/>
          </ac:spMkLst>
        </pc:spChg>
        <pc:graphicFrameChg chg="add mod modGraphic">
          <ac:chgData name="Nagendra Dhakar" userId="96b07ed5-5579-46ba-a00d-c554faf571a3" providerId="ADAL" clId="{CB92F4B7-9441-4652-AD35-E17D55BDCF1B}" dt="2019-05-31T22:42:12.376" v="194" actId="1076"/>
          <ac:graphicFrameMkLst>
            <pc:docMk/>
            <pc:sldMk cId="2603887701" sldId="326"/>
            <ac:graphicFrameMk id="11" creationId="{E96A1F2E-AD1D-4040-B9C5-F6CC5F06C16B}"/>
          </ac:graphicFrameMkLst>
        </pc:graphicFrameChg>
        <pc:picChg chg="mod">
          <ac:chgData name="Nagendra Dhakar" userId="96b07ed5-5579-46ba-a00d-c554faf571a3" providerId="ADAL" clId="{CB92F4B7-9441-4652-AD35-E17D55BDCF1B}" dt="2019-05-31T22:39:48.470" v="151" actId="1076"/>
          <ac:picMkLst>
            <pc:docMk/>
            <pc:sldMk cId="2603887701" sldId="326"/>
            <ac:picMk id="3" creationId="{6FB223D7-6A23-42DD-B6ED-BC3B3C96378E}"/>
          </ac:picMkLst>
        </pc:picChg>
        <pc:picChg chg="add del mod modCrop">
          <ac:chgData name="Nagendra Dhakar" userId="96b07ed5-5579-46ba-a00d-c554faf571a3" providerId="ADAL" clId="{CB92F4B7-9441-4652-AD35-E17D55BDCF1B}" dt="2019-05-31T22:25:56.708" v="18" actId="478"/>
          <ac:picMkLst>
            <pc:docMk/>
            <pc:sldMk cId="2603887701" sldId="326"/>
            <ac:picMk id="5" creationId="{C24F40FA-10AA-477D-A03D-2CF58B790CA5}"/>
          </ac:picMkLst>
        </pc:picChg>
        <pc:picChg chg="add del mod">
          <ac:chgData name="Nagendra Dhakar" userId="96b07ed5-5579-46ba-a00d-c554faf571a3" providerId="ADAL" clId="{CB92F4B7-9441-4652-AD35-E17D55BDCF1B}" dt="2019-05-31T22:31:45.838" v="27" actId="478"/>
          <ac:picMkLst>
            <pc:docMk/>
            <pc:sldMk cId="2603887701" sldId="326"/>
            <ac:picMk id="7" creationId="{CA4E177C-9B65-4FED-9129-E2F9371AE5A7}"/>
          </ac:picMkLst>
        </pc:picChg>
        <pc:picChg chg="add del mod">
          <ac:chgData name="Nagendra Dhakar" userId="96b07ed5-5579-46ba-a00d-c554faf571a3" providerId="ADAL" clId="{CB92F4B7-9441-4652-AD35-E17D55BDCF1B}" dt="2019-05-31T22:33:22.870" v="35" actId="478"/>
          <ac:picMkLst>
            <pc:docMk/>
            <pc:sldMk cId="2603887701" sldId="326"/>
            <ac:picMk id="8" creationId="{DF8E5FF7-E2CF-472A-A2EA-92D83E6C00C9}"/>
          </ac:picMkLst>
        </pc:picChg>
        <pc:picChg chg="add del mod">
          <ac:chgData name="Nagendra Dhakar" userId="96b07ed5-5579-46ba-a00d-c554faf571a3" providerId="ADAL" clId="{CB92F4B7-9441-4652-AD35-E17D55BDCF1B}" dt="2019-05-31T22:34:16.630" v="45" actId="478"/>
          <ac:picMkLst>
            <pc:docMk/>
            <pc:sldMk cId="2603887701" sldId="326"/>
            <ac:picMk id="9" creationId="{F2D2C0A1-8CFE-49E3-AA3A-E14769BAEF42}"/>
          </ac:picMkLst>
        </pc:picChg>
      </pc:sldChg>
    </pc:docChg>
  </pc:docChgLst>
  <pc:docChgLst>
    <pc:chgData name="Nagendra Dhakar" userId="S::nagendra.dhakar@rsginc.com::96b07ed5-5579-46ba-a00d-c554faf571a3" providerId="AD" clId="Web-{6F7F7B23-3F19-5646-D7E4-C8E7EC853069}"/>
    <pc:docChg chg="modSld">
      <pc:chgData name="Nagendra Dhakar" userId="S::nagendra.dhakar@rsginc.com::96b07ed5-5579-46ba-a00d-c554faf571a3" providerId="AD" clId="Web-{6F7F7B23-3F19-5646-D7E4-C8E7EC853069}" dt="2019-05-31T22:21:45.141" v="1"/>
      <pc:docMkLst>
        <pc:docMk/>
      </pc:docMkLst>
      <pc:sldChg chg="addSp delSp modSp">
        <pc:chgData name="Nagendra Dhakar" userId="S::nagendra.dhakar@rsginc.com::96b07ed5-5579-46ba-a00d-c554faf571a3" providerId="AD" clId="Web-{6F7F7B23-3F19-5646-D7E4-C8E7EC853069}" dt="2019-05-31T22:21:45.141" v="1"/>
        <pc:sldMkLst>
          <pc:docMk/>
          <pc:sldMk cId="2603887701" sldId="326"/>
        </pc:sldMkLst>
        <pc:picChg chg="add del mod">
          <ac:chgData name="Nagendra Dhakar" userId="S::nagendra.dhakar@rsginc.com::96b07ed5-5579-46ba-a00d-c554faf571a3" providerId="AD" clId="Web-{6F7F7B23-3F19-5646-D7E4-C8E7EC853069}" dt="2019-05-31T22:21:45.141" v="1"/>
          <ac:picMkLst>
            <pc:docMk/>
            <pc:sldMk cId="2603887701" sldId="326"/>
            <ac:picMk id="5" creationId="{3E9F8F99-3CCF-4FDD-A388-BE1692065EA6}"/>
          </ac:picMkLst>
        </pc:picChg>
      </pc:sldChg>
    </pc:docChg>
  </pc:docChgLst>
  <pc:docChgLst>
    <pc:chgData name="Binny Mathew Paul" userId="78fb7ede-8b35-4806-b3cb-d38ca05859bb" providerId="ADAL" clId="{1783FF20-5F7C-4B9E-A77D-4209EB468C3B}"/>
    <pc:docChg chg="undo custSel modSld">
      <pc:chgData name="Binny Mathew Paul" userId="78fb7ede-8b35-4806-b3cb-d38ca05859bb" providerId="ADAL" clId="{1783FF20-5F7C-4B9E-A77D-4209EB468C3B}" dt="2019-05-09T22:56:30.535" v="1610" actId="1076"/>
      <pc:docMkLst>
        <pc:docMk/>
      </pc:docMkLst>
      <pc:sldChg chg="addSp modSp">
        <pc:chgData name="Binny Mathew Paul" userId="78fb7ede-8b35-4806-b3cb-d38ca05859bb" providerId="ADAL" clId="{1783FF20-5F7C-4B9E-A77D-4209EB468C3B}" dt="2019-05-09T22:56:30.535" v="1610" actId="1076"/>
        <pc:sldMkLst>
          <pc:docMk/>
          <pc:sldMk cId="2314142826" sldId="318"/>
        </pc:sldMkLst>
        <pc:spChg chg="mod">
          <ac:chgData name="Binny Mathew Paul" userId="78fb7ede-8b35-4806-b3cb-d38ca05859bb" providerId="ADAL" clId="{1783FF20-5F7C-4B9E-A77D-4209EB468C3B}" dt="2019-05-09T22:56:21.727" v="1608" actId="1076"/>
          <ac:spMkLst>
            <pc:docMk/>
            <pc:sldMk cId="2314142826" sldId="318"/>
            <ac:spMk id="4" creationId="{00000000-0000-0000-0000-000000000000}"/>
          </ac:spMkLst>
        </pc:spChg>
        <pc:spChg chg="mod">
          <ac:chgData name="Binny Mathew Paul" userId="78fb7ede-8b35-4806-b3cb-d38ca05859bb" providerId="ADAL" clId="{1783FF20-5F7C-4B9E-A77D-4209EB468C3B}" dt="2019-05-09T22:56:17.953" v="1607" actId="1076"/>
          <ac:spMkLst>
            <pc:docMk/>
            <pc:sldMk cId="2314142826" sldId="318"/>
            <ac:spMk id="5" creationId="{00000000-0000-0000-0000-000000000000}"/>
          </ac:spMkLst>
        </pc:spChg>
        <pc:spChg chg="mod">
          <ac:chgData name="Binny Mathew Paul" userId="78fb7ede-8b35-4806-b3cb-d38ca05859bb" providerId="ADAL" clId="{1783FF20-5F7C-4B9E-A77D-4209EB468C3B}" dt="2019-05-09T22:56:30.535" v="1610" actId="1076"/>
          <ac:spMkLst>
            <pc:docMk/>
            <pc:sldMk cId="2314142826" sldId="318"/>
            <ac:spMk id="6" creationId="{00000000-0000-0000-0000-000000000000}"/>
          </ac:spMkLst>
        </pc:spChg>
        <pc:picChg chg="add mod">
          <ac:chgData name="Binny Mathew Paul" userId="78fb7ede-8b35-4806-b3cb-d38ca05859bb" providerId="ADAL" clId="{1783FF20-5F7C-4B9E-A77D-4209EB468C3B}" dt="2019-05-09T22:55:55.185" v="1603" actId="1076"/>
          <ac:picMkLst>
            <pc:docMk/>
            <pc:sldMk cId="2314142826" sldId="318"/>
            <ac:picMk id="3" creationId="{17A619E8-F24F-407C-A819-03ECE74D4AEE}"/>
          </ac:picMkLst>
        </pc:picChg>
        <pc:picChg chg="mod">
          <ac:chgData name="Binny Mathew Paul" userId="78fb7ede-8b35-4806-b3cb-d38ca05859bb" providerId="ADAL" clId="{1783FF20-5F7C-4B9E-A77D-4209EB468C3B}" dt="2019-05-09T22:55:58.572" v="1604" actId="1076"/>
          <ac:picMkLst>
            <pc:docMk/>
            <pc:sldMk cId="2314142826" sldId="318"/>
            <ac:picMk id="7" creationId="{6DBDABEC-8587-4BF8-9D78-232B217A0AAA}"/>
          </ac:picMkLst>
        </pc:picChg>
      </pc:sldChg>
      <pc:sldChg chg="addSp delSp modSp">
        <pc:chgData name="Binny Mathew Paul" userId="78fb7ede-8b35-4806-b3cb-d38ca05859bb" providerId="ADAL" clId="{1783FF20-5F7C-4B9E-A77D-4209EB468C3B}" dt="2019-05-03T01:07:33.546" v="425" actId="948"/>
        <pc:sldMkLst>
          <pc:docMk/>
          <pc:sldMk cId="1814934158" sldId="319"/>
        </pc:sldMkLst>
        <pc:spChg chg="add del mod">
          <ac:chgData name="Binny Mathew Paul" userId="78fb7ede-8b35-4806-b3cb-d38ca05859bb" providerId="ADAL" clId="{1783FF20-5F7C-4B9E-A77D-4209EB468C3B}" dt="2019-05-03T01:02:10.395" v="360" actId="478"/>
          <ac:spMkLst>
            <pc:docMk/>
            <pc:sldMk cId="1814934158" sldId="319"/>
            <ac:spMk id="3" creationId="{B8EB1051-F965-4EFC-9373-4141C9F55840}"/>
          </ac:spMkLst>
        </pc:spChg>
        <pc:spChg chg="del">
          <ac:chgData name="Binny Mathew Paul" userId="78fb7ede-8b35-4806-b3cb-d38ca05859bb" providerId="ADAL" clId="{1783FF20-5F7C-4B9E-A77D-4209EB468C3B}" dt="2019-05-03T01:02:06.875" v="359" actId="478"/>
          <ac:spMkLst>
            <pc:docMk/>
            <pc:sldMk cId="1814934158" sldId="319"/>
            <ac:spMk id="6" creationId="{00000000-0000-0000-0000-000000000000}"/>
          </ac:spMkLst>
        </pc:spChg>
        <pc:spChg chg="mod">
          <ac:chgData name="Binny Mathew Paul" userId="78fb7ede-8b35-4806-b3cb-d38ca05859bb" providerId="ADAL" clId="{1783FF20-5F7C-4B9E-A77D-4209EB468C3B}" dt="2019-05-03T01:07:33.546" v="425" actId="948"/>
          <ac:spMkLst>
            <pc:docMk/>
            <pc:sldMk cId="1814934158" sldId="319"/>
            <ac:spMk id="7" creationId="{00000000-0000-0000-0000-000000000000}"/>
          </ac:spMkLst>
        </pc:spChg>
      </pc:sldChg>
      <pc:sldChg chg="addSp delSp modSp">
        <pc:chgData name="Binny Mathew Paul" userId="78fb7ede-8b35-4806-b3cb-d38ca05859bb" providerId="ADAL" clId="{1783FF20-5F7C-4B9E-A77D-4209EB468C3B}" dt="2019-05-03T15:54:59.777" v="756" actId="122"/>
        <pc:sldMkLst>
          <pc:docMk/>
          <pc:sldMk cId="1475868070" sldId="320"/>
        </pc:sldMkLst>
        <pc:spChg chg="mod">
          <ac:chgData name="Binny Mathew Paul" userId="78fb7ede-8b35-4806-b3cb-d38ca05859bb" providerId="ADAL" clId="{1783FF20-5F7C-4B9E-A77D-4209EB468C3B}" dt="2019-05-03T15:13:30.708" v="434" actId="20577"/>
          <ac:spMkLst>
            <pc:docMk/>
            <pc:sldMk cId="1475868070" sldId="320"/>
            <ac:spMk id="6" creationId="{00000000-0000-0000-0000-000000000000}"/>
          </ac:spMkLst>
        </pc:spChg>
        <pc:spChg chg="del">
          <ac:chgData name="Binny Mathew Paul" userId="78fb7ede-8b35-4806-b3cb-d38ca05859bb" providerId="ADAL" clId="{1783FF20-5F7C-4B9E-A77D-4209EB468C3B}" dt="2019-05-03T15:16:07.198" v="435" actId="478"/>
          <ac:spMkLst>
            <pc:docMk/>
            <pc:sldMk cId="1475868070" sldId="320"/>
            <ac:spMk id="7" creationId="{00000000-0000-0000-0000-000000000000}"/>
          </ac:spMkLst>
        </pc:spChg>
        <pc:graphicFrameChg chg="add mod modGraphic">
          <ac:chgData name="Binny Mathew Paul" userId="78fb7ede-8b35-4806-b3cb-d38ca05859bb" providerId="ADAL" clId="{1783FF20-5F7C-4B9E-A77D-4209EB468C3B}" dt="2019-05-03T15:54:59.777" v="756" actId="122"/>
          <ac:graphicFrameMkLst>
            <pc:docMk/>
            <pc:sldMk cId="1475868070" sldId="320"/>
            <ac:graphicFrameMk id="4" creationId="{5BE19DE2-AEF8-48EF-99CD-C735D9ECF614}"/>
          </ac:graphicFrameMkLst>
        </pc:graphicFrameChg>
        <pc:picChg chg="add del mod">
          <ac:chgData name="Binny Mathew Paul" userId="78fb7ede-8b35-4806-b3cb-d38ca05859bb" providerId="ADAL" clId="{1783FF20-5F7C-4B9E-A77D-4209EB468C3B}" dt="2019-05-03T15:16:47.838" v="440" actId="478"/>
          <ac:picMkLst>
            <pc:docMk/>
            <pc:sldMk cId="1475868070" sldId="320"/>
            <ac:picMk id="2" creationId="{3D8EFEE5-EEF1-478F-9B97-68B7157BA0D2}"/>
          </ac:picMkLst>
        </pc:picChg>
        <pc:picChg chg="add del mod">
          <ac:chgData name="Binny Mathew Paul" userId="78fb7ede-8b35-4806-b3cb-d38ca05859bb" providerId="ADAL" clId="{1783FF20-5F7C-4B9E-A77D-4209EB468C3B}" dt="2019-05-03T15:17:06.856" v="444" actId="478"/>
          <ac:picMkLst>
            <pc:docMk/>
            <pc:sldMk cId="1475868070" sldId="320"/>
            <ac:picMk id="3" creationId="{F8026CE9-A5CA-4650-847C-80E87CF17442}"/>
          </ac:picMkLst>
        </pc:picChg>
        <pc:picChg chg="add mod">
          <ac:chgData name="Binny Mathew Paul" userId="78fb7ede-8b35-4806-b3cb-d38ca05859bb" providerId="ADAL" clId="{1783FF20-5F7C-4B9E-A77D-4209EB468C3B}" dt="2019-05-03T15:16:17.909" v="437" actId="1076"/>
          <ac:picMkLst>
            <pc:docMk/>
            <pc:sldMk cId="1475868070" sldId="320"/>
            <ac:picMk id="8" creationId="{BE2DD164-5677-4963-BA35-A6716E0854A1}"/>
          </ac:picMkLst>
        </pc:picChg>
      </pc:sldChg>
      <pc:sldChg chg="addSp delSp modSp">
        <pc:chgData name="Binny Mathew Paul" userId="78fb7ede-8b35-4806-b3cb-d38ca05859bb" providerId="ADAL" clId="{1783FF20-5F7C-4B9E-A77D-4209EB468C3B}" dt="2019-05-03T15:57:53.077" v="775" actId="207"/>
        <pc:sldMkLst>
          <pc:docMk/>
          <pc:sldMk cId="3832517813" sldId="321"/>
        </pc:sldMkLst>
        <pc:spChg chg="mod">
          <ac:chgData name="Binny Mathew Paul" userId="78fb7ede-8b35-4806-b3cb-d38ca05859bb" providerId="ADAL" clId="{1783FF20-5F7C-4B9E-A77D-4209EB468C3B}" dt="2019-05-03T15:52:12.606" v="713" actId="14100"/>
          <ac:spMkLst>
            <pc:docMk/>
            <pc:sldMk cId="3832517813" sldId="321"/>
            <ac:spMk id="3" creationId="{52D7E5C4-67F4-45E6-ADAD-D6478DFD0FB2}"/>
          </ac:spMkLst>
        </pc:spChg>
        <pc:spChg chg="del mod">
          <ac:chgData name="Binny Mathew Paul" userId="78fb7ede-8b35-4806-b3cb-d38ca05859bb" providerId="ADAL" clId="{1783FF20-5F7C-4B9E-A77D-4209EB468C3B}" dt="2019-05-03T15:53:16.743" v="740" actId="478"/>
          <ac:spMkLst>
            <pc:docMk/>
            <pc:sldMk cId="3832517813" sldId="321"/>
            <ac:spMk id="4" creationId="{18975926-EFE5-47CD-BB5E-CF705D2F0B9C}"/>
          </ac:spMkLst>
        </pc:spChg>
        <pc:spChg chg="add mod">
          <ac:chgData name="Binny Mathew Paul" userId="78fb7ede-8b35-4806-b3cb-d38ca05859bb" providerId="ADAL" clId="{1783FF20-5F7C-4B9E-A77D-4209EB468C3B}" dt="2019-05-03T15:52:32.803" v="732" actId="1035"/>
          <ac:spMkLst>
            <pc:docMk/>
            <pc:sldMk cId="3832517813" sldId="321"/>
            <ac:spMk id="5" creationId="{F51C2774-155A-4564-98F4-DDFC4BB5CA69}"/>
          </ac:spMkLst>
        </pc:spChg>
        <pc:spChg chg="add del mod">
          <ac:chgData name="Binny Mathew Paul" userId="78fb7ede-8b35-4806-b3cb-d38ca05859bb" providerId="ADAL" clId="{1783FF20-5F7C-4B9E-A77D-4209EB468C3B}" dt="2019-05-03T15:53:20.364" v="741" actId="478"/>
          <ac:spMkLst>
            <pc:docMk/>
            <pc:sldMk cId="3832517813" sldId="321"/>
            <ac:spMk id="16" creationId="{7E0EF4D7-EA21-44CA-A0C4-EFB57DDCCF73}"/>
          </ac:spMkLst>
        </pc:spChg>
        <pc:spChg chg="add mod">
          <ac:chgData name="Binny Mathew Paul" userId="78fb7ede-8b35-4806-b3cb-d38ca05859bb" providerId="ADAL" clId="{1783FF20-5F7C-4B9E-A77D-4209EB468C3B}" dt="2019-05-03T15:57:53.077" v="775" actId="207"/>
          <ac:spMkLst>
            <pc:docMk/>
            <pc:sldMk cId="3832517813" sldId="321"/>
            <ac:spMk id="18" creationId="{8381AFB2-8CC7-4A56-A837-1965F11AAE6D}"/>
          </ac:spMkLst>
        </pc:spChg>
        <pc:graphicFrameChg chg="add mod">
          <ac:chgData name="Binny Mathew Paul" userId="78fb7ede-8b35-4806-b3cb-d38ca05859bb" providerId="ADAL" clId="{1783FF20-5F7C-4B9E-A77D-4209EB468C3B}" dt="2019-05-03T15:53:07.103" v="739" actId="1076"/>
          <ac:graphicFrameMkLst>
            <pc:docMk/>
            <pc:sldMk cId="3832517813" sldId="321"/>
            <ac:graphicFrameMk id="11" creationId="{434F0D9A-271E-45EA-90A4-97F0F170AAA3}"/>
          </ac:graphicFrameMkLst>
        </pc:graphicFrameChg>
        <pc:graphicFrameChg chg="add mod modGraphic">
          <ac:chgData name="Binny Mathew Paul" userId="78fb7ede-8b35-4806-b3cb-d38ca05859bb" providerId="ADAL" clId="{1783FF20-5F7C-4B9E-A77D-4209EB468C3B}" dt="2019-05-03T15:57:01.027" v="764" actId="1076"/>
          <ac:graphicFrameMkLst>
            <pc:docMk/>
            <pc:sldMk cId="3832517813" sldId="321"/>
            <ac:graphicFrameMk id="17" creationId="{FEC3565D-4BF9-450C-943C-9EE63A77A8B3}"/>
          </ac:graphicFrameMkLst>
        </pc:graphicFrameChg>
        <pc:cxnChg chg="add mod">
          <ac:chgData name="Binny Mathew Paul" userId="78fb7ede-8b35-4806-b3cb-d38ca05859bb" providerId="ADAL" clId="{1783FF20-5F7C-4B9E-A77D-4209EB468C3B}" dt="2019-05-03T15:52:42.883" v="733" actId="14100"/>
          <ac:cxnSpMkLst>
            <pc:docMk/>
            <pc:sldMk cId="3832517813" sldId="321"/>
            <ac:cxnSpMk id="7" creationId="{68A6C6D3-B52E-4553-A8EE-AEF9AF7090F3}"/>
          </ac:cxnSpMkLst>
        </pc:cxnChg>
        <pc:cxnChg chg="add mod">
          <ac:chgData name="Binny Mathew Paul" userId="78fb7ede-8b35-4806-b3cb-d38ca05859bb" providerId="ADAL" clId="{1783FF20-5F7C-4B9E-A77D-4209EB468C3B}" dt="2019-05-03T15:52:52.192" v="736" actId="14100"/>
          <ac:cxnSpMkLst>
            <pc:docMk/>
            <pc:sldMk cId="3832517813" sldId="321"/>
            <ac:cxnSpMk id="9" creationId="{F1866149-0EE2-401B-BB67-C9C746C6CE3C}"/>
          </ac:cxnSpMkLst>
        </pc:cxnChg>
      </pc:sldChg>
      <pc:sldChg chg="addSp delSp modSp">
        <pc:chgData name="Binny Mathew Paul" userId="78fb7ede-8b35-4806-b3cb-d38ca05859bb" providerId="ADAL" clId="{1783FF20-5F7C-4B9E-A77D-4209EB468C3B}" dt="2019-05-03T16:35:32.847" v="805" actId="14100"/>
        <pc:sldMkLst>
          <pc:docMk/>
          <pc:sldMk cId="2427533459" sldId="323"/>
        </pc:sldMkLst>
        <pc:spChg chg="mod">
          <ac:chgData name="Binny Mathew Paul" userId="78fb7ede-8b35-4806-b3cb-d38ca05859bb" providerId="ADAL" clId="{1783FF20-5F7C-4B9E-A77D-4209EB468C3B}" dt="2019-05-03T16:35:14.959" v="800" actId="20577"/>
          <ac:spMkLst>
            <pc:docMk/>
            <pc:sldMk cId="2427533459" sldId="323"/>
            <ac:spMk id="2" creationId="{C6F79197-0B27-46B3-9E29-F2986F0BECDB}"/>
          </ac:spMkLst>
        </pc:spChg>
        <pc:spChg chg="del">
          <ac:chgData name="Binny Mathew Paul" userId="78fb7ede-8b35-4806-b3cb-d38ca05859bb" providerId="ADAL" clId="{1783FF20-5F7C-4B9E-A77D-4209EB468C3B}" dt="2019-05-03T16:35:19.586" v="801" actId="478"/>
          <ac:spMkLst>
            <pc:docMk/>
            <pc:sldMk cId="2427533459" sldId="323"/>
            <ac:spMk id="3" creationId="{87320C10-F813-4BDA-A5BB-279A7668F42D}"/>
          </ac:spMkLst>
        </pc:spChg>
        <pc:spChg chg="del">
          <ac:chgData name="Binny Mathew Paul" userId="78fb7ede-8b35-4806-b3cb-d38ca05859bb" providerId="ADAL" clId="{1783FF20-5F7C-4B9E-A77D-4209EB468C3B}" dt="2019-05-03T16:35:21.647" v="802" actId="478"/>
          <ac:spMkLst>
            <pc:docMk/>
            <pc:sldMk cId="2427533459" sldId="323"/>
            <ac:spMk id="4" creationId="{BC122F2A-EA0D-469F-9DF4-7F5DDEA5F38D}"/>
          </ac:spMkLst>
        </pc:spChg>
        <pc:picChg chg="add mod">
          <ac:chgData name="Binny Mathew Paul" userId="78fb7ede-8b35-4806-b3cb-d38ca05859bb" providerId="ADAL" clId="{1783FF20-5F7C-4B9E-A77D-4209EB468C3B}" dt="2019-05-03T16:35:32.847" v="805" actId="14100"/>
          <ac:picMkLst>
            <pc:docMk/>
            <pc:sldMk cId="2427533459" sldId="323"/>
            <ac:picMk id="5" creationId="{07E7A8C0-6149-4D1B-A3F0-71956DA6A99C}"/>
          </ac:picMkLst>
        </pc:picChg>
      </pc:sldChg>
      <pc:sldChg chg="addSp delSp modSp">
        <pc:chgData name="Binny Mathew Paul" userId="78fb7ede-8b35-4806-b3cb-d38ca05859bb" providerId="ADAL" clId="{1783FF20-5F7C-4B9E-A77D-4209EB468C3B}" dt="2019-05-03T16:37:44.610" v="840" actId="14100"/>
        <pc:sldMkLst>
          <pc:docMk/>
          <pc:sldMk cId="1473727119" sldId="324"/>
        </pc:sldMkLst>
        <pc:spChg chg="mod">
          <ac:chgData name="Binny Mathew Paul" userId="78fb7ede-8b35-4806-b3cb-d38ca05859bb" providerId="ADAL" clId="{1783FF20-5F7C-4B9E-A77D-4209EB468C3B}" dt="2019-05-03T16:37:26.199" v="835" actId="20577"/>
          <ac:spMkLst>
            <pc:docMk/>
            <pc:sldMk cId="1473727119" sldId="324"/>
            <ac:spMk id="2" creationId="{C6F79197-0B27-46B3-9E29-F2986F0BECDB}"/>
          </ac:spMkLst>
        </pc:spChg>
        <pc:spChg chg="del">
          <ac:chgData name="Binny Mathew Paul" userId="78fb7ede-8b35-4806-b3cb-d38ca05859bb" providerId="ADAL" clId="{1783FF20-5F7C-4B9E-A77D-4209EB468C3B}" dt="2019-05-03T16:37:29.398" v="836" actId="478"/>
          <ac:spMkLst>
            <pc:docMk/>
            <pc:sldMk cId="1473727119" sldId="324"/>
            <ac:spMk id="3" creationId="{87320C10-F813-4BDA-A5BB-279A7668F42D}"/>
          </ac:spMkLst>
        </pc:spChg>
        <pc:spChg chg="del">
          <ac:chgData name="Binny Mathew Paul" userId="78fb7ede-8b35-4806-b3cb-d38ca05859bb" providerId="ADAL" clId="{1783FF20-5F7C-4B9E-A77D-4209EB468C3B}" dt="2019-05-03T16:37:31.110" v="837" actId="478"/>
          <ac:spMkLst>
            <pc:docMk/>
            <pc:sldMk cId="1473727119" sldId="324"/>
            <ac:spMk id="4" creationId="{BC122F2A-EA0D-469F-9DF4-7F5DDEA5F38D}"/>
          </ac:spMkLst>
        </pc:spChg>
        <pc:picChg chg="add mod">
          <ac:chgData name="Binny Mathew Paul" userId="78fb7ede-8b35-4806-b3cb-d38ca05859bb" providerId="ADAL" clId="{1783FF20-5F7C-4B9E-A77D-4209EB468C3B}" dt="2019-05-03T16:37:44.610" v="840" actId="14100"/>
          <ac:picMkLst>
            <pc:docMk/>
            <pc:sldMk cId="1473727119" sldId="324"/>
            <ac:picMk id="5" creationId="{0F1FF66E-F8BE-42FB-92C7-F249725B4DF6}"/>
          </ac:picMkLst>
        </pc:picChg>
      </pc:sldChg>
      <pc:sldChg chg="addSp delSp modSp">
        <pc:chgData name="Binny Mathew Paul" userId="78fb7ede-8b35-4806-b3cb-d38ca05859bb" providerId="ADAL" clId="{1783FF20-5F7C-4B9E-A77D-4209EB468C3B}" dt="2019-05-03T17:20:39.118" v="1518" actId="20577"/>
        <pc:sldMkLst>
          <pc:docMk/>
          <pc:sldMk cId="228337971" sldId="327"/>
        </pc:sldMkLst>
        <pc:spChg chg="mod">
          <ac:chgData name="Binny Mathew Paul" userId="78fb7ede-8b35-4806-b3cb-d38ca05859bb" providerId="ADAL" clId="{1783FF20-5F7C-4B9E-A77D-4209EB468C3B}" dt="2019-05-03T16:39:40.431" v="844" actId="20577"/>
          <ac:spMkLst>
            <pc:docMk/>
            <pc:sldMk cId="228337971" sldId="327"/>
            <ac:spMk id="2" creationId="{5605E2DB-64F3-49B0-B9C8-41E210EDCE6F}"/>
          </ac:spMkLst>
        </pc:spChg>
        <pc:spChg chg="del">
          <ac:chgData name="Binny Mathew Paul" userId="78fb7ede-8b35-4806-b3cb-d38ca05859bb" providerId="ADAL" clId="{1783FF20-5F7C-4B9E-A77D-4209EB468C3B}" dt="2019-05-03T16:39:18.754" v="841" actId="478"/>
          <ac:spMkLst>
            <pc:docMk/>
            <pc:sldMk cId="228337971" sldId="327"/>
            <ac:spMk id="3" creationId="{6E4FCBB1-9711-4BAF-A62B-14A35B46EC04}"/>
          </ac:spMkLst>
        </pc:spChg>
        <pc:spChg chg="del mod">
          <ac:chgData name="Binny Mathew Paul" userId="78fb7ede-8b35-4806-b3cb-d38ca05859bb" providerId="ADAL" clId="{1783FF20-5F7C-4B9E-A77D-4209EB468C3B}" dt="2019-05-03T17:08:20.247" v="845" actId="478"/>
          <ac:spMkLst>
            <pc:docMk/>
            <pc:sldMk cId="228337971" sldId="327"/>
            <ac:spMk id="4" creationId="{C0E27578-6EA3-49FF-B70F-00CD93CF79CA}"/>
          </ac:spMkLst>
        </pc:spChg>
        <pc:spChg chg="add del mod">
          <ac:chgData name="Binny Mathew Paul" userId="78fb7ede-8b35-4806-b3cb-d38ca05859bb" providerId="ADAL" clId="{1783FF20-5F7C-4B9E-A77D-4209EB468C3B}" dt="2019-05-03T16:39:23.335" v="842" actId="478"/>
          <ac:spMkLst>
            <pc:docMk/>
            <pc:sldMk cId="228337971" sldId="327"/>
            <ac:spMk id="6" creationId="{8AB9A45C-F0C0-49F5-8DE2-DED27F461BA0}"/>
          </ac:spMkLst>
        </pc:spChg>
        <pc:spChg chg="add mod">
          <ac:chgData name="Binny Mathew Paul" userId="78fb7ede-8b35-4806-b3cb-d38ca05859bb" providerId="ADAL" clId="{1783FF20-5F7C-4B9E-A77D-4209EB468C3B}" dt="2019-05-03T17:20:39.118" v="1518" actId="20577"/>
          <ac:spMkLst>
            <pc:docMk/>
            <pc:sldMk cId="228337971" sldId="327"/>
            <ac:spMk id="7" creationId="{EE3D4598-41F5-43C1-809E-3D9F7504ACE6}"/>
          </ac:spMkLst>
        </pc:spChg>
      </pc:sldChg>
    </pc:docChg>
  </pc:docChgLst>
  <pc:docChgLst>
    <pc:chgData name="Nagendra Dhakar" userId="96b07ed5-5579-46ba-a00d-c554faf571a3" providerId="ADAL" clId="{D5D8CBCF-F4F7-4BDB-ADA4-7628FF7BC2D2}"/>
    <pc:docChg chg="custSel modSld">
      <pc:chgData name="Nagendra Dhakar" userId="96b07ed5-5579-46ba-a00d-c554faf571a3" providerId="ADAL" clId="{D5D8CBCF-F4F7-4BDB-ADA4-7628FF7BC2D2}" dt="2019-05-31T17:00:15.543" v="1067" actId="20577"/>
      <pc:docMkLst>
        <pc:docMk/>
      </pc:docMkLst>
      <pc:sldChg chg="addSp delSp modSp modNotesTx">
        <pc:chgData name="Nagendra Dhakar" userId="96b07ed5-5579-46ba-a00d-c554faf571a3" providerId="ADAL" clId="{D5D8CBCF-F4F7-4BDB-ADA4-7628FF7BC2D2}" dt="2019-05-31T17:00:15.543" v="1067" actId="20577"/>
        <pc:sldMkLst>
          <pc:docMk/>
          <pc:sldMk cId="717549759" sldId="325"/>
        </pc:sldMkLst>
        <pc:spChg chg="mod">
          <ac:chgData name="Nagendra Dhakar" userId="96b07ed5-5579-46ba-a00d-c554faf571a3" providerId="ADAL" clId="{D5D8CBCF-F4F7-4BDB-ADA4-7628FF7BC2D2}" dt="2019-05-31T00:40:44.364" v="252" actId="20577"/>
          <ac:spMkLst>
            <pc:docMk/>
            <pc:sldMk cId="717549759" sldId="325"/>
            <ac:spMk id="2" creationId="{5605E2DB-64F3-49B0-B9C8-41E210EDCE6F}"/>
          </ac:spMkLst>
        </pc:spChg>
        <pc:spChg chg="del">
          <ac:chgData name="Nagendra Dhakar" userId="96b07ed5-5579-46ba-a00d-c554faf571a3" providerId="ADAL" clId="{D5D8CBCF-F4F7-4BDB-ADA4-7628FF7BC2D2}" dt="2019-05-31T00:38:03.276" v="21" actId="478"/>
          <ac:spMkLst>
            <pc:docMk/>
            <pc:sldMk cId="717549759" sldId="325"/>
            <ac:spMk id="3" creationId="{80F753DE-F907-0A40-B1E1-81E8209969EF}"/>
          </ac:spMkLst>
        </pc:spChg>
        <pc:picChg chg="add mod">
          <ac:chgData name="Nagendra Dhakar" userId="96b07ed5-5579-46ba-a00d-c554faf571a3" providerId="ADAL" clId="{D5D8CBCF-F4F7-4BDB-ADA4-7628FF7BC2D2}" dt="2019-05-31T00:33:57.058" v="14" actId="1036"/>
          <ac:picMkLst>
            <pc:docMk/>
            <pc:sldMk cId="717549759" sldId="325"/>
            <ac:picMk id="4" creationId="{0325F74B-585D-4C45-B34F-F619C5E84396}"/>
          </ac:picMkLst>
        </pc:picChg>
        <pc:picChg chg="del">
          <ac:chgData name="Nagendra Dhakar" userId="96b07ed5-5579-46ba-a00d-c554faf571a3" providerId="ADAL" clId="{D5D8CBCF-F4F7-4BDB-ADA4-7628FF7BC2D2}" dt="2019-05-31T00:33:12.078" v="0" actId="478"/>
          <ac:picMkLst>
            <pc:docMk/>
            <pc:sldMk cId="717549759" sldId="325"/>
            <ac:picMk id="5" creationId="{033FA301-A315-4401-AF2E-A158C60FD553}"/>
          </ac:picMkLst>
        </pc:picChg>
        <pc:picChg chg="del">
          <ac:chgData name="Nagendra Dhakar" userId="96b07ed5-5579-46ba-a00d-c554faf571a3" providerId="ADAL" clId="{D5D8CBCF-F4F7-4BDB-ADA4-7628FF7BC2D2}" dt="2019-05-31T00:33:14.384" v="1" actId="478"/>
          <ac:picMkLst>
            <pc:docMk/>
            <pc:sldMk cId="717549759" sldId="325"/>
            <ac:picMk id="6" creationId="{43CF4972-3AEF-40B6-9EF4-E411D96A00CD}"/>
          </ac:picMkLst>
        </pc:picChg>
        <pc:picChg chg="add mod">
          <ac:chgData name="Nagendra Dhakar" userId="96b07ed5-5579-46ba-a00d-c554faf571a3" providerId="ADAL" clId="{D5D8CBCF-F4F7-4BDB-ADA4-7628FF7BC2D2}" dt="2019-05-31T00:38:16.911" v="24" actId="1076"/>
          <ac:picMkLst>
            <pc:docMk/>
            <pc:sldMk cId="717549759" sldId="325"/>
            <ac:picMk id="7" creationId="{EB9F6DFE-AB6A-4356-802A-1C761FE9F58B}"/>
          </ac:picMkLst>
        </pc:picChg>
        <pc:picChg chg="add mod">
          <ac:chgData name="Nagendra Dhakar" userId="96b07ed5-5579-46ba-a00d-c554faf571a3" providerId="ADAL" clId="{D5D8CBCF-F4F7-4BDB-ADA4-7628FF7BC2D2}" dt="2019-05-31T00:38:13.184" v="23" actId="1076"/>
          <ac:picMkLst>
            <pc:docMk/>
            <pc:sldMk cId="717549759" sldId="325"/>
            <ac:picMk id="8" creationId="{1C67CF95-C240-436C-80D6-E73B3F55A28D}"/>
          </ac:picMkLst>
        </pc:picChg>
      </pc:sldChg>
      <pc:sldChg chg="addSp delSp modSp">
        <pc:chgData name="Nagendra Dhakar" userId="96b07ed5-5579-46ba-a00d-c554faf571a3" providerId="ADAL" clId="{D5D8CBCF-F4F7-4BDB-ADA4-7628FF7BC2D2}" dt="2019-05-31T16:50:25.114" v="326" actId="478"/>
        <pc:sldMkLst>
          <pc:docMk/>
          <pc:sldMk cId="2603887701" sldId="326"/>
        </pc:sldMkLst>
        <pc:spChg chg="del">
          <ac:chgData name="Nagendra Dhakar" userId="96b07ed5-5579-46ba-a00d-c554faf571a3" providerId="ADAL" clId="{D5D8CBCF-F4F7-4BDB-ADA4-7628FF7BC2D2}" dt="2019-05-31T16:50:25.114" v="326" actId="478"/>
          <ac:spMkLst>
            <pc:docMk/>
            <pc:sldMk cId="2603887701" sldId="326"/>
            <ac:spMk id="5" creationId="{1350C251-B377-6649-B920-D7EC52819E89}"/>
          </ac:spMkLst>
        </pc:spChg>
        <pc:picChg chg="add mod">
          <ac:chgData name="Nagendra Dhakar" userId="96b07ed5-5579-46ba-a00d-c554faf571a3" providerId="ADAL" clId="{D5D8CBCF-F4F7-4BDB-ADA4-7628FF7BC2D2}" dt="2019-05-31T16:50:16.330" v="325" actId="1037"/>
          <ac:picMkLst>
            <pc:docMk/>
            <pc:sldMk cId="2603887701" sldId="326"/>
            <ac:picMk id="3" creationId="{6FB223D7-6A23-42DD-B6ED-BC3B3C96378E}"/>
          </ac:picMkLst>
        </pc:picChg>
        <pc:picChg chg="del">
          <ac:chgData name="Nagendra Dhakar" userId="96b07ed5-5579-46ba-a00d-c554faf571a3" providerId="ADAL" clId="{D5D8CBCF-F4F7-4BDB-ADA4-7628FF7BC2D2}" dt="2019-05-31T16:49:54.078" v="253" actId="478"/>
          <ac:picMkLst>
            <pc:docMk/>
            <pc:sldMk cId="2603887701" sldId="326"/>
            <ac:picMk id="1026" creationId="{77D50AFD-E9DD-47F3-AA32-E995E36AA7CE}"/>
          </ac:picMkLst>
        </pc:picChg>
      </pc:sldChg>
    </pc:docChg>
  </pc:docChgLst>
  <pc:docChgLst>
    <pc:chgData name="Amanda Young" userId="9b959ef6-c817-4329-b9e1-c1430894fb0a" providerId="ADAL" clId="{C4111F47-ACA4-A549-AC6B-42902BD47CFA}"/>
    <pc:docChg chg="undo custSel modSld">
      <pc:chgData name="Amanda Young" userId="9b959ef6-c817-4329-b9e1-c1430894fb0a" providerId="ADAL" clId="{C4111F47-ACA4-A549-AC6B-42902BD47CFA}" dt="2019-05-29T17:39:50.413" v="164" actId="1037"/>
      <pc:docMkLst>
        <pc:docMk/>
      </pc:docMkLst>
      <pc:sldChg chg="delSp modSp">
        <pc:chgData name="Amanda Young" userId="9b959ef6-c817-4329-b9e1-c1430894fb0a" providerId="ADAL" clId="{C4111F47-ACA4-A549-AC6B-42902BD47CFA}" dt="2019-05-29T17:37:02.103" v="134" actId="1076"/>
        <pc:sldMkLst>
          <pc:docMk/>
          <pc:sldMk cId="1475868070" sldId="320"/>
        </pc:sldMkLst>
        <pc:spChg chg="del">
          <ac:chgData name="Amanda Young" userId="9b959ef6-c817-4329-b9e1-c1430894fb0a" providerId="ADAL" clId="{C4111F47-ACA4-A549-AC6B-42902BD47CFA}" dt="2019-05-29T17:25:19.717" v="0" actId="478"/>
          <ac:spMkLst>
            <pc:docMk/>
            <pc:sldMk cId="1475868070" sldId="320"/>
            <ac:spMk id="7" creationId="{1B39B6F5-8C30-C744-975C-59BE30B03F97}"/>
          </ac:spMkLst>
        </pc:spChg>
        <pc:graphicFrameChg chg="mod modGraphic">
          <ac:chgData name="Amanda Young" userId="9b959ef6-c817-4329-b9e1-c1430894fb0a" providerId="ADAL" clId="{C4111F47-ACA4-A549-AC6B-42902BD47CFA}" dt="2019-05-29T17:36:55.506" v="131" actId="14100"/>
          <ac:graphicFrameMkLst>
            <pc:docMk/>
            <pc:sldMk cId="1475868070" sldId="320"/>
            <ac:graphicFrameMk id="4" creationId="{5BE19DE2-AEF8-48EF-99CD-C735D9ECF614}"/>
          </ac:graphicFrameMkLst>
        </pc:graphicFrameChg>
        <pc:picChg chg="mod">
          <ac:chgData name="Amanda Young" userId="9b959ef6-c817-4329-b9e1-c1430894fb0a" providerId="ADAL" clId="{C4111F47-ACA4-A549-AC6B-42902BD47CFA}" dt="2019-05-29T17:37:02.103" v="134" actId="1076"/>
          <ac:picMkLst>
            <pc:docMk/>
            <pc:sldMk cId="1475868070" sldId="320"/>
            <ac:picMk id="8" creationId="{BE2DD164-5677-4963-BA35-A6716E0854A1}"/>
          </ac:picMkLst>
        </pc:picChg>
      </pc:sldChg>
      <pc:sldChg chg="addSp delSp modSp">
        <pc:chgData name="Amanda Young" userId="9b959ef6-c817-4329-b9e1-c1430894fb0a" providerId="ADAL" clId="{C4111F47-ACA4-A549-AC6B-42902BD47CFA}" dt="2019-05-29T17:39:50.413" v="164" actId="1037"/>
        <pc:sldMkLst>
          <pc:docMk/>
          <pc:sldMk cId="3832517813" sldId="321"/>
        </pc:sldMkLst>
        <pc:spChg chg="mod">
          <ac:chgData name="Amanda Young" userId="9b959ef6-c817-4329-b9e1-c1430894fb0a" providerId="ADAL" clId="{C4111F47-ACA4-A549-AC6B-42902BD47CFA}" dt="2019-05-29T17:37:59.215" v="141" actId="1076"/>
          <ac:spMkLst>
            <pc:docMk/>
            <pc:sldMk cId="3832517813" sldId="321"/>
            <ac:spMk id="3" creationId="{52D7E5C4-67F4-45E6-ADAD-D6478DFD0FB2}"/>
          </ac:spMkLst>
        </pc:spChg>
        <pc:spChg chg="add del mod">
          <ac:chgData name="Amanda Young" userId="9b959ef6-c817-4329-b9e1-c1430894fb0a" providerId="ADAL" clId="{C4111F47-ACA4-A549-AC6B-42902BD47CFA}" dt="2019-05-29T17:38:21.574" v="143" actId="478"/>
          <ac:spMkLst>
            <pc:docMk/>
            <pc:sldMk cId="3832517813" sldId="321"/>
            <ac:spMk id="4" creationId="{E9D2367F-7E6E-C64B-820C-6AEF359D0323}"/>
          </ac:spMkLst>
        </pc:spChg>
        <pc:spChg chg="mod">
          <ac:chgData name="Amanda Young" userId="9b959ef6-c817-4329-b9e1-c1430894fb0a" providerId="ADAL" clId="{C4111F47-ACA4-A549-AC6B-42902BD47CFA}" dt="2019-05-29T17:38:51.065" v="156" actId="1076"/>
          <ac:spMkLst>
            <pc:docMk/>
            <pc:sldMk cId="3832517813" sldId="321"/>
            <ac:spMk id="5" creationId="{F51C2774-155A-4564-98F4-DDFC4BB5CA69}"/>
          </ac:spMkLst>
        </pc:spChg>
        <pc:spChg chg="add mod">
          <ac:chgData name="Amanda Young" userId="9b959ef6-c817-4329-b9e1-c1430894fb0a" providerId="ADAL" clId="{C4111F47-ACA4-A549-AC6B-42902BD47CFA}" dt="2019-05-29T17:38:54.320" v="157" actId="1076"/>
          <ac:spMkLst>
            <pc:docMk/>
            <pc:sldMk cId="3832517813" sldId="321"/>
            <ac:spMk id="6" creationId="{46DB7BE7-A057-D44F-AAB4-F64F81F2F928}"/>
          </ac:spMkLst>
        </pc:spChg>
        <pc:spChg chg="del">
          <ac:chgData name="Amanda Young" userId="9b959ef6-c817-4329-b9e1-c1430894fb0a" providerId="ADAL" clId="{C4111F47-ACA4-A549-AC6B-42902BD47CFA}" dt="2019-05-29T17:26:26.169" v="1" actId="478"/>
          <ac:spMkLst>
            <pc:docMk/>
            <pc:sldMk cId="3832517813" sldId="321"/>
            <ac:spMk id="10" creationId="{C231C15D-355F-1B48-8975-3DE8557B8325}"/>
          </ac:spMkLst>
        </pc:spChg>
        <pc:spChg chg="add mod">
          <ac:chgData name="Amanda Young" userId="9b959ef6-c817-4329-b9e1-c1430894fb0a" providerId="ADAL" clId="{C4111F47-ACA4-A549-AC6B-42902BD47CFA}" dt="2019-05-29T17:39:50.413" v="164" actId="1037"/>
          <ac:spMkLst>
            <pc:docMk/>
            <pc:sldMk cId="3832517813" sldId="321"/>
            <ac:spMk id="12" creationId="{6B6F0068-1FFB-964C-ACEB-E313E5980238}"/>
          </ac:spMkLst>
        </pc:spChg>
        <pc:spChg chg="mod">
          <ac:chgData name="Amanda Young" userId="9b959ef6-c817-4329-b9e1-c1430894fb0a" providerId="ADAL" clId="{C4111F47-ACA4-A549-AC6B-42902BD47CFA}" dt="2019-05-29T17:39:28.937" v="162" actId="1076"/>
          <ac:spMkLst>
            <pc:docMk/>
            <pc:sldMk cId="3832517813" sldId="321"/>
            <ac:spMk id="18" creationId="{8381AFB2-8CC7-4A56-A837-1965F11AAE6D}"/>
          </ac:spMkLst>
        </pc:spChg>
        <pc:graphicFrameChg chg="mod">
          <ac:chgData name="Amanda Young" userId="9b959ef6-c817-4329-b9e1-c1430894fb0a" providerId="ADAL" clId="{C4111F47-ACA4-A549-AC6B-42902BD47CFA}" dt="2019-05-29T17:39:19.758" v="161" actId="1076"/>
          <ac:graphicFrameMkLst>
            <pc:docMk/>
            <pc:sldMk cId="3832517813" sldId="321"/>
            <ac:graphicFrameMk id="11" creationId="{434F0D9A-271E-45EA-90A4-97F0F170AAA3}"/>
          </ac:graphicFrameMkLst>
        </pc:graphicFrameChg>
        <pc:graphicFrameChg chg="mod modGraphic">
          <ac:chgData name="Amanda Young" userId="9b959ef6-c817-4329-b9e1-c1430894fb0a" providerId="ADAL" clId="{C4111F47-ACA4-A549-AC6B-42902BD47CFA}" dt="2019-05-29T17:39:28.937" v="162" actId="1076"/>
          <ac:graphicFrameMkLst>
            <pc:docMk/>
            <pc:sldMk cId="3832517813" sldId="321"/>
            <ac:graphicFrameMk id="17" creationId="{FEC3565D-4BF9-450C-943C-9EE63A77A8B3}"/>
          </ac:graphicFrameMkLst>
        </pc:graphicFrameChg>
        <pc:cxnChg chg="del">
          <ac:chgData name="Amanda Young" userId="9b959ef6-c817-4329-b9e1-c1430894fb0a" providerId="ADAL" clId="{C4111F47-ACA4-A549-AC6B-42902BD47CFA}" dt="2019-05-29T17:27:48.762" v="2" actId="478"/>
          <ac:cxnSpMkLst>
            <pc:docMk/>
            <pc:sldMk cId="3832517813" sldId="321"/>
            <ac:cxnSpMk id="7" creationId="{68A6C6D3-B52E-4553-A8EE-AEF9AF7090F3}"/>
          </ac:cxnSpMkLst>
        </pc:cxnChg>
        <pc:cxnChg chg="del">
          <ac:chgData name="Amanda Young" userId="9b959ef6-c817-4329-b9e1-c1430894fb0a" providerId="ADAL" clId="{C4111F47-ACA4-A549-AC6B-42902BD47CFA}" dt="2019-05-29T17:27:48.762" v="2" actId="478"/>
          <ac:cxnSpMkLst>
            <pc:docMk/>
            <pc:sldMk cId="3832517813" sldId="321"/>
            <ac:cxnSpMk id="9" creationId="{F1866149-0EE2-401B-BB67-C9C746C6CE3C}"/>
          </ac:cxnSpMkLst>
        </pc:cxnChg>
      </pc:sldChg>
    </pc:docChg>
  </pc:docChgLst>
  <pc:docChgLst>
    <pc:chgData name="Binny Mathew Paul" userId="78fb7ede-8b35-4806-b3cb-d38ca05859bb" providerId="ADAL" clId="{BB1509B3-1007-4758-89E0-3713469C8788}"/>
    <pc:docChg chg="undo modSld">
      <pc:chgData name="Binny Mathew Paul" userId="78fb7ede-8b35-4806-b3cb-d38ca05859bb" providerId="ADAL" clId="{BB1509B3-1007-4758-89E0-3713469C8788}" dt="2019-05-31T22:20:07.941" v="38" actId="1076"/>
      <pc:docMkLst>
        <pc:docMk/>
      </pc:docMkLst>
      <pc:sldChg chg="addSp delSp modSp">
        <pc:chgData name="Binny Mathew Paul" userId="78fb7ede-8b35-4806-b3cb-d38ca05859bb" providerId="ADAL" clId="{BB1509B3-1007-4758-89E0-3713469C8788}" dt="2019-05-31T22:20:07.941" v="38" actId="1076"/>
        <pc:sldMkLst>
          <pc:docMk/>
          <pc:sldMk cId="2806276567" sldId="328"/>
        </pc:sldMkLst>
        <pc:spChg chg="add del mod">
          <ac:chgData name="Binny Mathew Paul" userId="78fb7ede-8b35-4806-b3cb-d38ca05859bb" providerId="ADAL" clId="{BB1509B3-1007-4758-89E0-3713469C8788}" dt="2019-05-31T22:18:16.751" v="7" actId="11529"/>
          <ac:spMkLst>
            <pc:docMk/>
            <pc:sldMk cId="2806276567" sldId="328"/>
            <ac:spMk id="3" creationId="{A54CD5A6-67F2-450E-8DBC-C0F5A394555E}"/>
          </ac:spMkLst>
        </pc:spChg>
        <pc:spChg chg="mod">
          <ac:chgData name="Binny Mathew Paul" userId="78fb7ede-8b35-4806-b3cb-d38ca05859bb" providerId="ADAL" clId="{BB1509B3-1007-4758-89E0-3713469C8788}" dt="2019-05-31T22:19:51.582" v="37" actId="1036"/>
          <ac:spMkLst>
            <pc:docMk/>
            <pc:sldMk cId="2806276567" sldId="328"/>
            <ac:spMk id="12" creationId="{C31A7071-E545-4A77-9ECB-DBB1AAD1379A}"/>
          </ac:spMkLst>
        </pc:spChg>
        <pc:spChg chg="mod">
          <ac:chgData name="Binny Mathew Paul" userId="78fb7ede-8b35-4806-b3cb-d38ca05859bb" providerId="ADAL" clId="{BB1509B3-1007-4758-89E0-3713469C8788}" dt="2019-05-31T22:19:51.582" v="37" actId="1036"/>
          <ac:spMkLst>
            <pc:docMk/>
            <pc:sldMk cId="2806276567" sldId="328"/>
            <ac:spMk id="13" creationId="{775C103A-C337-4EA9-B34A-5570AF2F4DAD}"/>
          </ac:spMkLst>
        </pc:spChg>
        <pc:spChg chg="mod">
          <ac:chgData name="Binny Mathew Paul" userId="78fb7ede-8b35-4806-b3cb-d38ca05859bb" providerId="ADAL" clId="{BB1509B3-1007-4758-89E0-3713469C8788}" dt="2019-05-31T22:20:07.941" v="38" actId="1076"/>
          <ac:spMkLst>
            <pc:docMk/>
            <pc:sldMk cId="2806276567" sldId="328"/>
            <ac:spMk id="17" creationId="{21FF98A2-9B0E-4DFF-A7B9-8145485CE1E1}"/>
          </ac:spMkLst>
        </pc:spChg>
        <pc:picChg chg="mod">
          <ac:chgData name="Binny Mathew Paul" userId="78fb7ede-8b35-4806-b3cb-d38ca05859bb" providerId="ADAL" clId="{BB1509B3-1007-4758-89E0-3713469C8788}" dt="2019-05-31T22:19:51.582" v="37" actId="1036"/>
          <ac:picMkLst>
            <pc:docMk/>
            <pc:sldMk cId="2806276567" sldId="328"/>
            <ac:picMk id="4" creationId="{C71B4795-96E9-42F1-B604-CA94E30A00CB}"/>
          </ac:picMkLst>
        </pc:picChg>
        <pc:picChg chg="mod">
          <ac:chgData name="Binny Mathew Paul" userId="78fb7ede-8b35-4806-b3cb-d38ca05859bb" providerId="ADAL" clId="{BB1509B3-1007-4758-89E0-3713469C8788}" dt="2019-05-31T22:19:51.582" v="37" actId="1036"/>
          <ac:picMkLst>
            <pc:docMk/>
            <pc:sldMk cId="2806276567" sldId="328"/>
            <ac:picMk id="7" creationId="{65B21263-1F4F-4ADA-A1C4-31C01737F15A}"/>
          </ac:picMkLst>
        </pc:picChg>
      </pc:sldChg>
    </pc:docChg>
  </pc:docChgLst>
  <pc:docChgLst>
    <pc:chgData name="Binny Mathew Paul" userId="78fb7ede-8b35-4806-b3cb-d38ca05859bb" providerId="ADAL" clId="{00FA8B35-0D82-4683-BC3D-30435DCEF5BB}"/>
    <pc:docChg chg="undo custSel addSld delSld modSld">
      <pc:chgData name="Binny Mathew Paul" userId="78fb7ede-8b35-4806-b3cb-d38ca05859bb" providerId="ADAL" clId="{00FA8B35-0D82-4683-BC3D-30435DCEF5BB}" dt="2019-05-31T19:10:36.546" v="459" actId="20577"/>
      <pc:docMkLst>
        <pc:docMk/>
      </pc:docMkLst>
      <pc:sldChg chg="add del">
        <pc:chgData name="Binny Mathew Paul" userId="78fb7ede-8b35-4806-b3cb-d38ca05859bb" providerId="ADAL" clId="{00FA8B35-0D82-4683-BC3D-30435DCEF5BB}" dt="2019-05-31T18:39:50.014" v="1" actId="2696"/>
        <pc:sldMkLst>
          <pc:docMk/>
          <pc:sldMk cId="612692278" sldId="328"/>
        </pc:sldMkLst>
      </pc:sldChg>
      <pc:sldChg chg="addSp delSp modSp add modNotesTx">
        <pc:chgData name="Binny Mathew Paul" userId="78fb7ede-8b35-4806-b3cb-d38ca05859bb" providerId="ADAL" clId="{00FA8B35-0D82-4683-BC3D-30435DCEF5BB}" dt="2019-05-31T19:10:36.546" v="459" actId="20577"/>
        <pc:sldMkLst>
          <pc:docMk/>
          <pc:sldMk cId="2806276567" sldId="328"/>
        </pc:sldMkLst>
        <pc:spChg chg="mod">
          <ac:chgData name="Binny Mathew Paul" userId="78fb7ede-8b35-4806-b3cb-d38ca05859bb" providerId="ADAL" clId="{00FA8B35-0D82-4683-BC3D-30435DCEF5BB}" dt="2019-05-31T18:41:37.692" v="37" actId="6549"/>
          <ac:spMkLst>
            <pc:docMk/>
            <pc:sldMk cId="2806276567" sldId="328"/>
            <ac:spMk id="2" creationId="{C6F79197-0B27-46B3-9E29-F2986F0BECDB}"/>
          </ac:spMkLst>
        </pc:spChg>
        <pc:spChg chg="add mod">
          <ac:chgData name="Binny Mathew Paul" userId="78fb7ede-8b35-4806-b3cb-d38ca05859bb" providerId="ADAL" clId="{00FA8B35-0D82-4683-BC3D-30435DCEF5BB}" dt="2019-05-31T18:53:14.402" v="153" actId="1582"/>
          <ac:spMkLst>
            <pc:docMk/>
            <pc:sldMk cId="2806276567" sldId="328"/>
            <ac:spMk id="12" creationId="{C31A7071-E545-4A77-9ECB-DBB1AAD1379A}"/>
          </ac:spMkLst>
        </pc:spChg>
        <pc:spChg chg="add mod">
          <ac:chgData name="Binny Mathew Paul" userId="78fb7ede-8b35-4806-b3cb-d38ca05859bb" providerId="ADAL" clId="{00FA8B35-0D82-4683-BC3D-30435DCEF5BB}" dt="2019-05-31T18:53:14.402" v="153" actId="1582"/>
          <ac:spMkLst>
            <pc:docMk/>
            <pc:sldMk cId="2806276567" sldId="328"/>
            <ac:spMk id="13" creationId="{775C103A-C337-4EA9-B34A-5570AF2F4DAD}"/>
          </ac:spMkLst>
        </pc:spChg>
        <pc:spChg chg="add mod">
          <ac:chgData name="Binny Mathew Paul" userId="78fb7ede-8b35-4806-b3cb-d38ca05859bb" providerId="ADAL" clId="{00FA8B35-0D82-4683-BC3D-30435DCEF5BB}" dt="2019-05-31T18:59:42.207" v="340" actId="20577"/>
          <ac:spMkLst>
            <pc:docMk/>
            <pc:sldMk cId="2806276567" sldId="328"/>
            <ac:spMk id="14" creationId="{5A78484B-8BE0-4504-B333-08392BD4C1B5}"/>
          </ac:spMkLst>
        </pc:spChg>
        <pc:spChg chg="add mod">
          <ac:chgData name="Binny Mathew Paul" userId="78fb7ede-8b35-4806-b3cb-d38ca05859bb" providerId="ADAL" clId="{00FA8B35-0D82-4683-BC3D-30435DCEF5BB}" dt="2019-05-31T18:59:38.878" v="338" actId="20577"/>
          <ac:spMkLst>
            <pc:docMk/>
            <pc:sldMk cId="2806276567" sldId="328"/>
            <ac:spMk id="15" creationId="{E0C707D3-9964-483F-BA4A-4562A882EB93}"/>
          </ac:spMkLst>
        </pc:spChg>
        <pc:spChg chg="add mod">
          <ac:chgData name="Binny Mathew Paul" userId="78fb7ede-8b35-4806-b3cb-d38ca05859bb" providerId="ADAL" clId="{00FA8B35-0D82-4683-BC3D-30435DCEF5BB}" dt="2019-05-31T18:55:40.770" v="240" actId="207"/>
          <ac:spMkLst>
            <pc:docMk/>
            <pc:sldMk cId="2806276567" sldId="328"/>
            <ac:spMk id="17" creationId="{21FF98A2-9B0E-4DFF-A7B9-8145485CE1E1}"/>
          </ac:spMkLst>
        </pc:spChg>
        <pc:grpChg chg="add mod">
          <ac:chgData name="Binny Mathew Paul" userId="78fb7ede-8b35-4806-b3cb-d38ca05859bb" providerId="ADAL" clId="{00FA8B35-0D82-4683-BC3D-30435DCEF5BB}" dt="2019-05-31T18:55:23.514" v="238" actId="14861"/>
          <ac:grpSpMkLst>
            <pc:docMk/>
            <pc:sldMk cId="2806276567" sldId="328"/>
            <ac:grpSpMk id="16" creationId="{F8FD73B0-8122-4B51-AD9B-22607CCEB20D}"/>
          </ac:grpSpMkLst>
        </pc:grpChg>
        <pc:picChg chg="add mod">
          <ac:chgData name="Binny Mathew Paul" userId="78fb7ede-8b35-4806-b3cb-d38ca05859bb" providerId="ADAL" clId="{00FA8B35-0D82-4683-BC3D-30435DCEF5BB}" dt="2019-05-31T18:53:14.402" v="153" actId="1582"/>
          <ac:picMkLst>
            <pc:docMk/>
            <pc:sldMk cId="2806276567" sldId="328"/>
            <ac:picMk id="4" creationId="{C71B4795-96E9-42F1-B604-CA94E30A00CB}"/>
          </ac:picMkLst>
        </pc:picChg>
        <pc:picChg chg="del">
          <ac:chgData name="Binny Mathew Paul" userId="78fb7ede-8b35-4806-b3cb-d38ca05859bb" providerId="ADAL" clId="{00FA8B35-0D82-4683-BC3D-30435DCEF5BB}" dt="2019-05-31T18:41:10.156" v="24" actId="478"/>
          <ac:picMkLst>
            <pc:docMk/>
            <pc:sldMk cId="2806276567" sldId="328"/>
            <ac:picMk id="5" creationId="{0F1FF66E-F8BE-42FB-92C7-F249725B4DF6}"/>
          </ac:picMkLst>
        </pc:picChg>
        <pc:picChg chg="add mod">
          <ac:chgData name="Binny Mathew Paul" userId="78fb7ede-8b35-4806-b3cb-d38ca05859bb" providerId="ADAL" clId="{00FA8B35-0D82-4683-BC3D-30435DCEF5BB}" dt="2019-05-31T18:53:14.402" v="153" actId="1582"/>
          <ac:picMkLst>
            <pc:docMk/>
            <pc:sldMk cId="2806276567" sldId="328"/>
            <ac:picMk id="7" creationId="{65B21263-1F4F-4ADA-A1C4-31C01737F15A}"/>
          </ac:picMkLst>
        </pc:picChg>
        <pc:picChg chg="add mod">
          <ac:chgData name="Binny Mathew Paul" userId="78fb7ede-8b35-4806-b3cb-d38ca05859bb" providerId="ADAL" clId="{00FA8B35-0D82-4683-BC3D-30435DCEF5BB}" dt="2019-05-31T18:53:14.402" v="153" actId="1582"/>
          <ac:picMkLst>
            <pc:docMk/>
            <pc:sldMk cId="2806276567" sldId="328"/>
            <ac:picMk id="9" creationId="{4442244C-D33E-4FAE-B462-C8C9CD7E5CCE}"/>
          </ac:picMkLst>
        </pc:picChg>
        <pc:picChg chg="add mod">
          <ac:chgData name="Binny Mathew Paul" userId="78fb7ede-8b35-4806-b3cb-d38ca05859bb" providerId="ADAL" clId="{00FA8B35-0D82-4683-BC3D-30435DCEF5BB}" dt="2019-05-31T18:53:14.402" v="153" actId="1582"/>
          <ac:picMkLst>
            <pc:docMk/>
            <pc:sldMk cId="2806276567" sldId="328"/>
            <ac:picMk id="11" creationId="{10C3AB1D-779E-481D-9361-022B634F3470}"/>
          </ac:picMkLst>
        </pc:picChg>
      </pc:sldChg>
    </pc:docChg>
  </pc:docChgLst>
  <pc:docChgLst>
    <pc:chgData name="Nagendra Dhakar" userId="96b07ed5-5579-46ba-a00d-c554faf571a3" providerId="ADAL" clId="{8E3BC85E-57DF-4CAE-B0A0-67709AB1A766}"/>
    <pc:docChg chg="custSel modSld sldOrd">
      <pc:chgData name="Nagendra Dhakar" userId="96b07ed5-5579-46ba-a00d-c554faf571a3" providerId="ADAL" clId="{8E3BC85E-57DF-4CAE-B0A0-67709AB1A766}" dt="2019-05-07T22:50:55.307" v="789" actId="478"/>
      <pc:docMkLst>
        <pc:docMk/>
      </pc:docMkLst>
      <pc:sldChg chg="addSp modSp">
        <pc:chgData name="Nagendra Dhakar" userId="96b07ed5-5579-46ba-a00d-c554faf571a3" providerId="ADAL" clId="{8E3BC85E-57DF-4CAE-B0A0-67709AB1A766}" dt="2019-05-07T22:18:16.756" v="445" actId="1076"/>
        <pc:sldMkLst>
          <pc:docMk/>
          <pc:sldMk cId="2314142826" sldId="318"/>
        </pc:sldMkLst>
        <pc:picChg chg="add mod">
          <ac:chgData name="Nagendra Dhakar" userId="96b07ed5-5579-46ba-a00d-c554faf571a3" providerId="ADAL" clId="{8E3BC85E-57DF-4CAE-B0A0-67709AB1A766}" dt="2019-05-07T22:18:16.756" v="445" actId="1076"/>
          <ac:picMkLst>
            <pc:docMk/>
            <pc:sldMk cId="2314142826" sldId="318"/>
            <ac:picMk id="7" creationId="{6DBDABEC-8587-4BF8-9D78-232B217A0AAA}"/>
          </ac:picMkLst>
        </pc:picChg>
      </pc:sldChg>
      <pc:sldChg chg="modSp">
        <pc:chgData name="Nagendra Dhakar" userId="96b07ed5-5579-46ba-a00d-c554faf571a3" providerId="ADAL" clId="{8E3BC85E-57DF-4CAE-B0A0-67709AB1A766}" dt="2019-05-07T22:19:18.151" v="451" actId="6549"/>
        <pc:sldMkLst>
          <pc:docMk/>
          <pc:sldMk cId="1814934158" sldId="319"/>
        </pc:sldMkLst>
        <pc:spChg chg="mod">
          <ac:chgData name="Nagendra Dhakar" userId="96b07ed5-5579-46ba-a00d-c554faf571a3" providerId="ADAL" clId="{8E3BC85E-57DF-4CAE-B0A0-67709AB1A766}" dt="2019-05-07T22:19:18.151" v="451" actId="6549"/>
          <ac:spMkLst>
            <pc:docMk/>
            <pc:sldMk cId="1814934158" sldId="319"/>
            <ac:spMk id="7" creationId="{00000000-0000-0000-0000-000000000000}"/>
          </ac:spMkLst>
        </pc:spChg>
      </pc:sldChg>
      <pc:sldChg chg="modSp">
        <pc:chgData name="Nagendra Dhakar" userId="96b07ed5-5579-46ba-a00d-c554faf571a3" providerId="ADAL" clId="{8E3BC85E-57DF-4CAE-B0A0-67709AB1A766}" dt="2019-05-07T22:25:13.425" v="480" actId="6549"/>
        <pc:sldMkLst>
          <pc:docMk/>
          <pc:sldMk cId="1475868070" sldId="320"/>
        </pc:sldMkLst>
        <pc:spChg chg="mod">
          <ac:chgData name="Nagendra Dhakar" userId="96b07ed5-5579-46ba-a00d-c554faf571a3" providerId="ADAL" clId="{8E3BC85E-57DF-4CAE-B0A0-67709AB1A766}" dt="2019-05-07T22:25:13.425" v="480" actId="6549"/>
          <ac:spMkLst>
            <pc:docMk/>
            <pc:sldMk cId="1475868070" sldId="320"/>
            <ac:spMk id="6" creationId="{00000000-0000-0000-0000-000000000000}"/>
          </ac:spMkLst>
        </pc:spChg>
      </pc:sldChg>
      <pc:sldChg chg="modSp">
        <pc:chgData name="Nagendra Dhakar" userId="96b07ed5-5579-46ba-a00d-c554faf571a3" providerId="ADAL" clId="{8E3BC85E-57DF-4CAE-B0A0-67709AB1A766}" dt="2019-05-07T22:20:19.482" v="457" actId="20577"/>
        <pc:sldMkLst>
          <pc:docMk/>
          <pc:sldMk cId="3832517813" sldId="321"/>
        </pc:sldMkLst>
        <pc:spChg chg="mod">
          <ac:chgData name="Nagendra Dhakar" userId="96b07ed5-5579-46ba-a00d-c554faf571a3" providerId="ADAL" clId="{8E3BC85E-57DF-4CAE-B0A0-67709AB1A766}" dt="2019-05-07T22:20:19.482" v="457" actId="20577"/>
          <ac:spMkLst>
            <pc:docMk/>
            <pc:sldMk cId="3832517813" sldId="321"/>
            <ac:spMk id="2" creationId="{C47A9CDA-68A8-4076-BEB7-F80BD23696AF}"/>
          </ac:spMkLst>
        </pc:spChg>
      </pc:sldChg>
      <pc:sldChg chg="addSp delSp modSp">
        <pc:chgData name="Nagendra Dhakar" userId="96b07ed5-5579-46ba-a00d-c554faf571a3" providerId="ADAL" clId="{8E3BC85E-57DF-4CAE-B0A0-67709AB1A766}" dt="2019-05-07T22:46:10.200" v="782" actId="478"/>
        <pc:sldMkLst>
          <pc:docMk/>
          <pc:sldMk cId="717549759" sldId="325"/>
        </pc:sldMkLst>
        <pc:spChg chg="mod">
          <ac:chgData name="Nagendra Dhakar" userId="96b07ed5-5579-46ba-a00d-c554faf571a3" providerId="ADAL" clId="{8E3BC85E-57DF-4CAE-B0A0-67709AB1A766}" dt="2019-05-07T22:02:29.663" v="77" actId="20577"/>
          <ac:spMkLst>
            <pc:docMk/>
            <pc:sldMk cId="717549759" sldId="325"/>
            <ac:spMk id="2" creationId="{5605E2DB-64F3-49B0-B9C8-41E210EDCE6F}"/>
          </ac:spMkLst>
        </pc:spChg>
        <pc:spChg chg="del">
          <ac:chgData name="Nagendra Dhakar" userId="96b07ed5-5579-46ba-a00d-c554faf571a3" providerId="ADAL" clId="{8E3BC85E-57DF-4CAE-B0A0-67709AB1A766}" dt="2019-05-07T22:46:05.588" v="781" actId="478"/>
          <ac:spMkLst>
            <pc:docMk/>
            <pc:sldMk cId="717549759" sldId="325"/>
            <ac:spMk id="3" creationId="{6E4FCBB1-9711-4BAF-A62B-14A35B46EC04}"/>
          </ac:spMkLst>
        </pc:spChg>
        <pc:spChg chg="del">
          <ac:chgData name="Nagendra Dhakar" userId="96b07ed5-5579-46ba-a00d-c554faf571a3" providerId="ADAL" clId="{8E3BC85E-57DF-4CAE-B0A0-67709AB1A766}" dt="2019-05-07T22:46:10.200" v="782" actId="478"/>
          <ac:spMkLst>
            <pc:docMk/>
            <pc:sldMk cId="717549759" sldId="325"/>
            <ac:spMk id="4" creationId="{C0E27578-6EA3-49FF-B70F-00CD93CF79CA}"/>
          </ac:spMkLst>
        </pc:spChg>
        <pc:picChg chg="add mod">
          <ac:chgData name="Nagendra Dhakar" userId="96b07ed5-5579-46ba-a00d-c554faf571a3" providerId="ADAL" clId="{8E3BC85E-57DF-4CAE-B0A0-67709AB1A766}" dt="2019-05-07T22:00:53.764" v="4" actId="1076"/>
          <ac:picMkLst>
            <pc:docMk/>
            <pc:sldMk cId="717549759" sldId="325"/>
            <ac:picMk id="5" creationId="{033FA301-A315-4401-AF2E-A158C60FD553}"/>
          </ac:picMkLst>
        </pc:picChg>
        <pc:picChg chg="add mod">
          <ac:chgData name="Nagendra Dhakar" userId="96b07ed5-5579-46ba-a00d-c554faf571a3" providerId="ADAL" clId="{8E3BC85E-57DF-4CAE-B0A0-67709AB1A766}" dt="2019-05-07T22:00:57.056" v="5" actId="1076"/>
          <ac:picMkLst>
            <pc:docMk/>
            <pc:sldMk cId="717549759" sldId="325"/>
            <ac:picMk id="6" creationId="{43CF4972-3AEF-40B6-9EF4-E411D96A00CD}"/>
          </ac:picMkLst>
        </pc:picChg>
      </pc:sldChg>
      <pc:sldChg chg="addSp delSp modSp ord">
        <pc:chgData name="Nagendra Dhakar" userId="96b07ed5-5579-46ba-a00d-c554faf571a3" providerId="ADAL" clId="{8E3BC85E-57DF-4CAE-B0A0-67709AB1A766}" dt="2019-05-07T22:50:55.307" v="789" actId="478"/>
        <pc:sldMkLst>
          <pc:docMk/>
          <pc:sldMk cId="2603887701" sldId="326"/>
        </pc:sldMkLst>
        <pc:spChg chg="mod">
          <ac:chgData name="Nagendra Dhakar" userId="96b07ed5-5579-46ba-a00d-c554faf571a3" providerId="ADAL" clId="{8E3BC85E-57DF-4CAE-B0A0-67709AB1A766}" dt="2019-05-07T22:11:16.114" v="168" actId="20577"/>
          <ac:spMkLst>
            <pc:docMk/>
            <pc:sldMk cId="2603887701" sldId="326"/>
            <ac:spMk id="2" creationId="{5605E2DB-64F3-49B0-B9C8-41E210EDCE6F}"/>
          </ac:spMkLst>
        </pc:spChg>
        <pc:spChg chg="del">
          <ac:chgData name="Nagendra Dhakar" userId="96b07ed5-5579-46ba-a00d-c554faf571a3" providerId="ADAL" clId="{8E3BC85E-57DF-4CAE-B0A0-67709AB1A766}" dt="2019-05-07T22:50:55.307" v="789" actId="478"/>
          <ac:spMkLst>
            <pc:docMk/>
            <pc:sldMk cId="2603887701" sldId="326"/>
            <ac:spMk id="3" creationId="{6E4FCBB1-9711-4BAF-A62B-14A35B46EC04}"/>
          </ac:spMkLst>
        </pc:spChg>
        <pc:spChg chg="mod">
          <ac:chgData name="Nagendra Dhakar" userId="96b07ed5-5579-46ba-a00d-c554faf571a3" providerId="ADAL" clId="{8E3BC85E-57DF-4CAE-B0A0-67709AB1A766}" dt="2019-05-07T22:15:51.750" v="428" actId="1036"/>
          <ac:spMkLst>
            <pc:docMk/>
            <pc:sldMk cId="2603887701" sldId="326"/>
            <ac:spMk id="4" creationId="{C0E27578-6EA3-49FF-B70F-00CD93CF79CA}"/>
          </ac:spMkLst>
        </pc:spChg>
        <pc:picChg chg="add mod">
          <ac:chgData name="Nagendra Dhakar" userId="96b07ed5-5579-46ba-a00d-c554faf571a3" providerId="ADAL" clId="{8E3BC85E-57DF-4CAE-B0A0-67709AB1A766}" dt="2019-05-07T22:15:55.036" v="441" actId="1036"/>
          <ac:picMkLst>
            <pc:docMk/>
            <pc:sldMk cId="2603887701" sldId="326"/>
            <ac:picMk id="1026" creationId="{77D50AFD-E9DD-47F3-AA32-E995E36AA7CE}"/>
          </ac:picMkLst>
        </pc:picChg>
      </pc:sldChg>
      <pc:sldChg chg="modSp">
        <pc:chgData name="Nagendra Dhakar" userId="96b07ed5-5579-46ba-a00d-c554faf571a3" providerId="ADAL" clId="{8E3BC85E-57DF-4CAE-B0A0-67709AB1A766}" dt="2019-05-07T22:49:20.108" v="788" actId="20577"/>
        <pc:sldMkLst>
          <pc:docMk/>
          <pc:sldMk cId="228337971" sldId="327"/>
        </pc:sldMkLst>
        <pc:spChg chg="mod">
          <ac:chgData name="Nagendra Dhakar" userId="96b07ed5-5579-46ba-a00d-c554faf571a3" providerId="ADAL" clId="{8E3BC85E-57DF-4CAE-B0A0-67709AB1A766}" dt="2019-05-07T22:49:20.108" v="788" actId="20577"/>
          <ac:spMkLst>
            <pc:docMk/>
            <pc:sldMk cId="228337971" sldId="327"/>
            <ac:spMk id="7" creationId="{EE3D4598-41F5-43C1-809E-3D9F7504ACE6}"/>
          </ac:spMkLst>
        </pc:spChg>
      </pc:sldChg>
    </pc:docChg>
  </pc:docChgLst>
  <pc:docChgLst>
    <pc:chgData name="Amanda Young" userId="9b959ef6-c817-4329-b9e1-c1430894fb0a" providerId="ADAL" clId="{B4A40691-0ABA-F04C-8FCC-AC62E0DD1F44}"/>
    <pc:docChg chg="undo custSel modSld modMainMaster">
      <pc:chgData name="Amanda Young" userId="9b959ef6-c817-4329-b9e1-c1430894fb0a" providerId="ADAL" clId="{B4A40691-0ABA-F04C-8FCC-AC62E0DD1F44}" dt="2019-05-28T16:42:42.199" v="627" actId="1076"/>
      <pc:docMkLst>
        <pc:docMk/>
      </pc:docMkLst>
      <pc:sldChg chg="addSp delSp modSp">
        <pc:chgData name="Amanda Young" userId="9b959ef6-c817-4329-b9e1-c1430894fb0a" providerId="ADAL" clId="{B4A40691-0ABA-F04C-8FCC-AC62E0DD1F44}" dt="2019-05-28T15:37:02.602" v="99" actId="554"/>
        <pc:sldMkLst>
          <pc:docMk/>
          <pc:sldMk cId="986265014" sldId="315"/>
        </pc:sldMkLst>
        <pc:spChg chg="mod">
          <ac:chgData name="Amanda Young" userId="9b959ef6-c817-4329-b9e1-c1430894fb0a" providerId="ADAL" clId="{B4A40691-0ABA-F04C-8FCC-AC62E0DD1F44}" dt="2019-05-28T15:36:51.945" v="98" actId="554"/>
          <ac:spMkLst>
            <pc:docMk/>
            <pc:sldMk cId="986265014" sldId="315"/>
            <ac:spMk id="2" creationId="{00000000-0000-0000-0000-000000000000}"/>
          </ac:spMkLst>
        </pc:spChg>
        <pc:spChg chg="mod">
          <ac:chgData name="Amanda Young" userId="9b959ef6-c817-4329-b9e1-c1430894fb0a" providerId="ADAL" clId="{B4A40691-0ABA-F04C-8FCC-AC62E0DD1F44}" dt="2019-05-28T15:36:41.419" v="96" actId="554"/>
          <ac:spMkLst>
            <pc:docMk/>
            <pc:sldMk cId="986265014" sldId="315"/>
            <ac:spMk id="3" creationId="{00000000-0000-0000-0000-000000000000}"/>
          </ac:spMkLst>
        </pc:spChg>
        <pc:spChg chg="mod">
          <ac:chgData name="Amanda Young" userId="9b959ef6-c817-4329-b9e1-c1430894fb0a" providerId="ADAL" clId="{B4A40691-0ABA-F04C-8FCC-AC62E0DD1F44}" dt="2019-05-28T15:37:02.602" v="99" actId="554"/>
          <ac:spMkLst>
            <pc:docMk/>
            <pc:sldMk cId="986265014" sldId="315"/>
            <ac:spMk id="4" creationId="{00000000-0000-0000-0000-000000000000}"/>
          </ac:spMkLst>
        </pc:spChg>
        <pc:spChg chg="mod">
          <ac:chgData name="Amanda Young" userId="9b959ef6-c817-4329-b9e1-c1430894fb0a" providerId="ADAL" clId="{B4A40691-0ABA-F04C-8FCC-AC62E0DD1F44}" dt="2019-05-28T15:36:51.945" v="98" actId="554"/>
          <ac:spMkLst>
            <pc:docMk/>
            <pc:sldMk cId="986265014" sldId="315"/>
            <ac:spMk id="5" creationId="{00000000-0000-0000-0000-000000000000}"/>
          </ac:spMkLst>
        </pc:spChg>
        <pc:spChg chg="mod">
          <ac:chgData name="Amanda Young" userId="9b959ef6-c817-4329-b9e1-c1430894fb0a" providerId="ADAL" clId="{B4A40691-0ABA-F04C-8FCC-AC62E0DD1F44}" dt="2019-05-28T15:36:41.419" v="96" actId="554"/>
          <ac:spMkLst>
            <pc:docMk/>
            <pc:sldMk cId="986265014" sldId="315"/>
            <ac:spMk id="6" creationId="{00000000-0000-0000-0000-000000000000}"/>
          </ac:spMkLst>
        </pc:spChg>
        <pc:spChg chg="mod">
          <ac:chgData name="Amanda Young" userId="9b959ef6-c817-4329-b9e1-c1430894fb0a" providerId="ADAL" clId="{B4A40691-0ABA-F04C-8FCC-AC62E0DD1F44}" dt="2019-05-28T15:37:02.602" v="99" actId="554"/>
          <ac:spMkLst>
            <pc:docMk/>
            <pc:sldMk cId="986265014" sldId="315"/>
            <ac:spMk id="7" creationId="{00000000-0000-0000-0000-000000000000}"/>
          </ac:spMkLst>
        </pc:spChg>
        <pc:spChg chg="add del mod">
          <ac:chgData name="Amanda Young" userId="9b959ef6-c817-4329-b9e1-c1430894fb0a" providerId="ADAL" clId="{B4A40691-0ABA-F04C-8FCC-AC62E0DD1F44}" dt="2019-05-28T15:32:01.864" v="11"/>
          <ac:spMkLst>
            <pc:docMk/>
            <pc:sldMk cId="986265014" sldId="315"/>
            <ac:spMk id="8" creationId="{C0FAF4F9-7767-7E4C-8F11-13B0B00DB3C1}"/>
          </ac:spMkLst>
        </pc:spChg>
        <pc:spChg chg="del mod">
          <ac:chgData name="Amanda Young" userId="9b959ef6-c817-4329-b9e1-c1430894fb0a" providerId="ADAL" clId="{B4A40691-0ABA-F04C-8FCC-AC62E0DD1F44}" dt="2019-05-28T15:31:55.407" v="7" actId="478"/>
          <ac:spMkLst>
            <pc:docMk/>
            <pc:sldMk cId="986265014" sldId="315"/>
            <ac:spMk id="11" creationId="{00000000-0000-0000-0000-000000000000}"/>
          </ac:spMkLst>
        </pc:spChg>
        <pc:spChg chg="del mod">
          <ac:chgData name="Amanda Young" userId="9b959ef6-c817-4329-b9e1-c1430894fb0a" providerId="ADAL" clId="{B4A40691-0ABA-F04C-8FCC-AC62E0DD1F44}" dt="2019-05-28T15:31:55.407" v="7" actId="478"/>
          <ac:spMkLst>
            <pc:docMk/>
            <pc:sldMk cId="986265014" sldId="315"/>
            <ac:spMk id="14" creationId="{00000000-0000-0000-0000-000000000000}"/>
          </ac:spMkLst>
        </pc:spChg>
        <pc:spChg chg="del mod">
          <ac:chgData name="Amanda Young" userId="9b959ef6-c817-4329-b9e1-c1430894fb0a" providerId="ADAL" clId="{B4A40691-0ABA-F04C-8FCC-AC62E0DD1F44}" dt="2019-05-28T15:31:56.725" v="8" actId="478"/>
          <ac:spMkLst>
            <pc:docMk/>
            <pc:sldMk cId="986265014" sldId="315"/>
            <ac:spMk id="18" creationId="{00000000-0000-0000-0000-000000000000}"/>
          </ac:spMkLst>
        </pc:spChg>
        <pc:picChg chg="del mod">
          <ac:chgData name="Amanda Young" userId="9b959ef6-c817-4329-b9e1-c1430894fb0a" providerId="ADAL" clId="{B4A40691-0ABA-F04C-8FCC-AC62E0DD1F44}" dt="2019-05-28T15:31:55.407" v="7" actId="478"/>
          <ac:picMkLst>
            <pc:docMk/>
            <pc:sldMk cId="986265014" sldId="315"/>
            <ac:picMk id="13" creationId="{00000000-0000-0000-0000-000000000000}"/>
          </ac:picMkLst>
        </pc:picChg>
        <pc:cxnChg chg="del mod">
          <ac:chgData name="Amanda Young" userId="9b959ef6-c817-4329-b9e1-c1430894fb0a" providerId="ADAL" clId="{B4A40691-0ABA-F04C-8FCC-AC62E0DD1F44}" dt="2019-05-28T15:31:55.407" v="7" actId="478"/>
          <ac:cxnSpMkLst>
            <pc:docMk/>
            <pc:sldMk cId="986265014" sldId="315"/>
            <ac:cxnSpMk id="15" creationId="{00000000-0000-0000-0000-000000000000}"/>
          </ac:cxnSpMkLst>
        </pc:cxnChg>
      </pc:sldChg>
      <pc:sldChg chg="modSp">
        <pc:chgData name="Amanda Young" userId="9b959ef6-c817-4329-b9e1-c1430894fb0a" providerId="ADAL" clId="{B4A40691-0ABA-F04C-8FCC-AC62E0DD1F44}" dt="2019-05-28T15:38:43.208" v="115" actId="1076"/>
        <pc:sldMkLst>
          <pc:docMk/>
          <pc:sldMk cId="2314142826" sldId="318"/>
        </pc:sldMkLst>
        <pc:spChg chg="mod">
          <ac:chgData name="Amanda Young" userId="9b959ef6-c817-4329-b9e1-c1430894fb0a" providerId="ADAL" clId="{B4A40691-0ABA-F04C-8FCC-AC62E0DD1F44}" dt="2019-05-28T15:27:05.913" v="0"/>
          <ac:spMkLst>
            <pc:docMk/>
            <pc:sldMk cId="2314142826" sldId="318"/>
            <ac:spMk id="4" creationId="{00000000-0000-0000-0000-000000000000}"/>
          </ac:spMkLst>
        </pc:spChg>
        <pc:spChg chg="mod">
          <ac:chgData name="Amanda Young" userId="9b959ef6-c817-4329-b9e1-c1430894fb0a" providerId="ADAL" clId="{B4A40691-0ABA-F04C-8FCC-AC62E0DD1F44}" dt="2019-05-28T15:27:05.913" v="0"/>
          <ac:spMkLst>
            <pc:docMk/>
            <pc:sldMk cId="2314142826" sldId="318"/>
            <ac:spMk id="5" creationId="{00000000-0000-0000-0000-000000000000}"/>
          </ac:spMkLst>
        </pc:spChg>
        <pc:spChg chg="mod">
          <ac:chgData name="Amanda Young" userId="9b959ef6-c817-4329-b9e1-c1430894fb0a" providerId="ADAL" clId="{B4A40691-0ABA-F04C-8FCC-AC62E0DD1F44}" dt="2019-05-28T15:27:05.913" v="0"/>
          <ac:spMkLst>
            <pc:docMk/>
            <pc:sldMk cId="2314142826" sldId="318"/>
            <ac:spMk id="6" creationId="{00000000-0000-0000-0000-000000000000}"/>
          </ac:spMkLst>
        </pc:spChg>
        <pc:picChg chg="mod">
          <ac:chgData name="Amanda Young" userId="9b959ef6-c817-4329-b9e1-c1430894fb0a" providerId="ADAL" clId="{B4A40691-0ABA-F04C-8FCC-AC62E0DD1F44}" dt="2019-05-28T15:38:37.775" v="114" actId="1076"/>
          <ac:picMkLst>
            <pc:docMk/>
            <pc:sldMk cId="2314142826" sldId="318"/>
            <ac:picMk id="3" creationId="{17A619E8-F24F-407C-A819-03ECE74D4AEE}"/>
          </ac:picMkLst>
        </pc:picChg>
        <pc:picChg chg="mod">
          <ac:chgData name="Amanda Young" userId="9b959ef6-c817-4329-b9e1-c1430894fb0a" providerId="ADAL" clId="{B4A40691-0ABA-F04C-8FCC-AC62E0DD1F44}" dt="2019-05-28T15:38:43.208" v="115" actId="1076"/>
          <ac:picMkLst>
            <pc:docMk/>
            <pc:sldMk cId="2314142826" sldId="318"/>
            <ac:picMk id="7" creationId="{6DBDABEC-8587-4BF8-9D78-232B217A0AAA}"/>
          </ac:picMkLst>
        </pc:picChg>
      </pc:sldChg>
      <pc:sldChg chg="modSp">
        <pc:chgData name="Amanda Young" userId="9b959ef6-c817-4329-b9e1-c1430894fb0a" providerId="ADAL" clId="{B4A40691-0ABA-F04C-8FCC-AC62E0DD1F44}" dt="2019-05-28T15:45:06.545" v="164" actId="1076"/>
        <pc:sldMkLst>
          <pc:docMk/>
          <pc:sldMk cId="1814934158" sldId="319"/>
        </pc:sldMkLst>
        <pc:spChg chg="mod">
          <ac:chgData name="Amanda Young" userId="9b959ef6-c817-4329-b9e1-c1430894fb0a" providerId="ADAL" clId="{B4A40691-0ABA-F04C-8FCC-AC62E0DD1F44}" dt="2019-05-28T15:45:06.545" v="164" actId="1076"/>
          <ac:spMkLst>
            <pc:docMk/>
            <pc:sldMk cId="1814934158" sldId="319"/>
            <ac:spMk id="7" creationId="{00000000-0000-0000-0000-000000000000}"/>
          </ac:spMkLst>
        </pc:spChg>
        <pc:spChg chg="mod">
          <ac:chgData name="Amanda Young" userId="9b959ef6-c817-4329-b9e1-c1430894fb0a" providerId="ADAL" clId="{B4A40691-0ABA-F04C-8FCC-AC62E0DD1F44}" dt="2019-05-28T15:27:05.913" v="0"/>
          <ac:spMkLst>
            <pc:docMk/>
            <pc:sldMk cId="1814934158" sldId="319"/>
            <ac:spMk id="23" creationId="{00000000-0000-0000-0000-000000000000}"/>
          </ac:spMkLst>
        </pc:spChg>
      </pc:sldChg>
      <pc:sldChg chg="addSp modSp">
        <pc:chgData name="Amanda Young" userId="9b959ef6-c817-4329-b9e1-c1430894fb0a" providerId="ADAL" clId="{B4A40691-0ABA-F04C-8FCC-AC62E0DD1F44}" dt="2019-05-28T16:42:42.199" v="627" actId="1076"/>
        <pc:sldMkLst>
          <pc:docMk/>
          <pc:sldMk cId="1475868070" sldId="320"/>
        </pc:sldMkLst>
        <pc:spChg chg="mod">
          <ac:chgData name="Amanda Young" userId="9b959ef6-c817-4329-b9e1-c1430894fb0a" providerId="ADAL" clId="{B4A40691-0ABA-F04C-8FCC-AC62E0DD1F44}" dt="2019-05-28T15:45:20.215" v="167" actId="1076"/>
          <ac:spMkLst>
            <pc:docMk/>
            <pc:sldMk cId="1475868070" sldId="320"/>
            <ac:spMk id="6" creationId="{00000000-0000-0000-0000-000000000000}"/>
          </ac:spMkLst>
        </pc:spChg>
        <pc:spChg chg="add mod">
          <ac:chgData name="Amanda Young" userId="9b959ef6-c817-4329-b9e1-c1430894fb0a" providerId="ADAL" clId="{B4A40691-0ABA-F04C-8FCC-AC62E0DD1F44}" dt="2019-05-28T16:42:42.199" v="627" actId="1076"/>
          <ac:spMkLst>
            <pc:docMk/>
            <pc:sldMk cId="1475868070" sldId="320"/>
            <ac:spMk id="7" creationId="{1B39B6F5-8C30-C744-975C-59BE30B03F97}"/>
          </ac:spMkLst>
        </pc:spChg>
        <pc:spChg chg="mod">
          <ac:chgData name="Amanda Young" userId="9b959ef6-c817-4329-b9e1-c1430894fb0a" providerId="ADAL" clId="{B4A40691-0ABA-F04C-8FCC-AC62E0DD1F44}" dt="2019-05-28T15:27:05.913" v="0"/>
          <ac:spMkLst>
            <pc:docMk/>
            <pc:sldMk cId="1475868070" sldId="320"/>
            <ac:spMk id="23" creationId="{00000000-0000-0000-0000-000000000000}"/>
          </ac:spMkLst>
        </pc:spChg>
        <pc:graphicFrameChg chg="mod modGraphic">
          <ac:chgData name="Amanda Young" userId="9b959ef6-c817-4329-b9e1-c1430894fb0a" providerId="ADAL" clId="{B4A40691-0ABA-F04C-8FCC-AC62E0DD1F44}" dt="2019-05-28T16:41:56.099" v="542" actId="1076"/>
          <ac:graphicFrameMkLst>
            <pc:docMk/>
            <pc:sldMk cId="1475868070" sldId="320"/>
            <ac:graphicFrameMk id="4" creationId="{5BE19DE2-AEF8-48EF-99CD-C735D9ECF614}"/>
          </ac:graphicFrameMkLst>
        </pc:graphicFrameChg>
        <pc:picChg chg="mod">
          <ac:chgData name="Amanda Young" userId="9b959ef6-c817-4329-b9e1-c1430894fb0a" providerId="ADAL" clId="{B4A40691-0ABA-F04C-8FCC-AC62E0DD1F44}" dt="2019-05-28T16:42:16.392" v="548" actId="14100"/>
          <ac:picMkLst>
            <pc:docMk/>
            <pc:sldMk cId="1475868070" sldId="320"/>
            <ac:picMk id="8" creationId="{BE2DD164-5677-4963-BA35-A6716E0854A1}"/>
          </ac:picMkLst>
        </pc:picChg>
      </pc:sldChg>
      <pc:sldChg chg="addSp modSp">
        <pc:chgData name="Amanda Young" userId="9b959ef6-c817-4329-b9e1-c1430894fb0a" providerId="ADAL" clId="{B4A40691-0ABA-F04C-8FCC-AC62E0DD1F44}" dt="2019-05-28T15:51:06.665" v="536" actId="20577"/>
        <pc:sldMkLst>
          <pc:docMk/>
          <pc:sldMk cId="3832517813" sldId="321"/>
        </pc:sldMkLst>
        <pc:spChg chg="mod">
          <ac:chgData name="Amanda Young" userId="9b959ef6-c817-4329-b9e1-c1430894fb0a" providerId="ADAL" clId="{B4A40691-0ABA-F04C-8FCC-AC62E0DD1F44}" dt="2019-05-28T15:47:19.577" v="178" actId="20577"/>
          <ac:spMkLst>
            <pc:docMk/>
            <pc:sldMk cId="3832517813" sldId="321"/>
            <ac:spMk id="2" creationId="{C47A9CDA-68A8-4076-BEB7-F80BD23696AF}"/>
          </ac:spMkLst>
        </pc:spChg>
        <pc:spChg chg="mod">
          <ac:chgData name="Amanda Young" userId="9b959ef6-c817-4329-b9e1-c1430894fb0a" providerId="ADAL" clId="{B4A40691-0ABA-F04C-8FCC-AC62E0DD1F44}" dt="2019-05-28T15:47:31.239" v="180" actId="207"/>
          <ac:spMkLst>
            <pc:docMk/>
            <pc:sldMk cId="3832517813" sldId="321"/>
            <ac:spMk id="3" creationId="{52D7E5C4-67F4-45E6-ADAD-D6478DFD0FB2}"/>
          </ac:spMkLst>
        </pc:spChg>
        <pc:spChg chg="mod">
          <ac:chgData name="Amanda Young" userId="9b959ef6-c817-4329-b9e1-c1430894fb0a" providerId="ADAL" clId="{B4A40691-0ABA-F04C-8FCC-AC62E0DD1F44}" dt="2019-05-28T15:47:36.961" v="181" actId="207"/>
          <ac:spMkLst>
            <pc:docMk/>
            <pc:sldMk cId="3832517813" sldId="321"/>
            <ac:spMk id="5" creationId="{F51C2774-155A-4564-98F4-DDFC4BB5CA69}"/>
          </ac:spMkLst>
        </pc:spChg>
        <pc:spChg chg="add mod">
          <ac:chgData name="Amanda Young" userId="9b959ef6-c817-4329-b9e1-c1430894fb0a" providerId="ADAL" clId="{B4A40691-0ABA-F04C-8FCC-AC62E0DD1F44}" dt="2019-05-28T15:51:06.665" v="536" actId="20577"/>
          <ac:spMkLst>
            <pc:docMk/>
            <pc:sldMk cId="3832517813" sldId="321"/>
            <ac:spMk id="10" creationId="{C231C15D-355F-1B48-8975-3DE8557B8325}"/>
          </ac:spMkLst>
        </pc:spChg>
        <pc:spChg chg="mod">
          <ac:chgData name="Amanda Young" userId="9b959ef6-c817-4329-b9e1-c1430894fb0a" providerId="ADAL" clId="{B4A40691-0ABA-F04C-8FCC-AC62E0DD1F44}" dt="2019-05-28T15:27:05.913" v="0"/>
          <ac:spMkLst>
            <pc:docMk/>
            <pc:sldMk cId="3832517813" sldId="321"/>
            <ac:spMk id="18" creationId="{8381AFB2-8CC7-4A56-A837-1965F11AAE6D}"/>
          </ac:spMkLst>
        </pc:spChg>
        <pc:graphicFrameChg chg="mod">
          <ac:chgData name="Amanda Young" userId="9b959ef6-c817-4329-b9e1-c1430894fb0a" providerId="ADAL" clId="{B4A40691-0ABA-F04C-8FCC-AC62E0DD1F44}" dt="2019-05-28T15:27:05.913" v="0"/>
          <ac:graphicFrameMkLst>
            <pc:docMk/>
            <pc:sldMk cId="3832517813" sldId="321"/>
            <ac:graphicFrameMk id="11" creationId="{434F0D9A-271E-45EA-90A4-97F0F170AAA3}"/>
          </ac:graphicFrameMkLst>
        </pc:graphicFrameChg>
        <pc:graphicFrameChg chg="mod modGraphic">
          <ac:chgData name="Amanda Young" userId="9b959ef6-c817-4329-b9e1-c1430894fb0a" providerId="ADAL" clId="{B4A40691-0ABA-F04C-8FCC-AC62E0DD1F44}" dt="2019-05-28T15:47:27.018" v="179" actId="207"/>
          <ac:graphicFrameMkLst>
            <pc:docMk/>
            <pc:sldMk cId="3832517813" sldId="321"/>
            <ac:graphicFrameMk id="17" creationId="{FEC3565D-4BF9-450C-943C-9EE63A77A8B3}"/>
          </ac:graphicFrameMkLst>
        </pc:graphicFrameChg>
        <pc:cxnChg chg="mod">
          <ac:chgData name="Amanda Young" userId="9b959ef6-c817-4329-b9e1-c1430894fb0a" providerId="ADAL" clId="{B4A40691-0ABA-F04C-8FCC-AC62E0DD1F44}" dt="2019-05-28T15:43:01.903" v="145" actId="14861"/>
          <ac:cxnSpMkLst>
            <pc:docMk/>
            <pc:sldMk cId="3832517813" sldId="321"/>
            <ac:cxnSpMk id="7" creationId="{68A6C6D3-B52E-4553-A8EE-AEF9AF7090F3}"/>
          </ac:cxnSpMkLst>
        </pc:cxnChg>
        <pc:cxnChg chg="mod">
          <ac:chgData name="Amanda Young" userId="9b959ef6-c817-4329-b9e1-c1430894fb0a" providerId="ADAL" clId="{B4A40691-0ABA-F04C-8FCC-AC62E0DD1F44}" dt="2019-05-28T15:43:01.903" v="145" actId="14861"/>
          <ac:cxnSpMkLst>
            <pc:docMk/>
            <pc:sldMk cId="3832517813" sldId="321"/>
            <ac:cxnSpMk id="9" creationId="{F1866149-0EE2-401B-BB67-C9C746C6CE3C}"/>
          </ac:cxnSpMkLst>
        </pc:cxnChg>
      </pc:sldChg>
      <pc:sldChg chg="modSp">
        <pc:chgData name="Amanda Young" userId="9b959ef6-c817-4329-b9e1-c1430894fb0a" providerId="ADAL" clId="{B4A40691-0ABA-F04C-8FCC-AC62E0DD1F44}" dt="2019-05-28T15:27:05.913" v="0"/>
        <pc:sldMkLst>
          <pc:docMk/>
          <pc:sldMk cId="2427533459" sldId="323"/>
        </pc:sldMkLst>
        <pc:picChg chg="mod">
          <ac:chgData name="Amanda Young" userId="9b959ef6-c817-4329-b9e1-c1430894fb0a" providerId="ADAL" clId="{B4A40691-0ABA-F04C-8FCC-AC62E0DD1F44}" dt="2019-05-28T15:27:05.913" v="0"/>
          <ac:picMkLst>
            <pc:docMk/>
            <pc:sldMk cId="2427533459" sldId="323"/>
            <ac:picMk id="5" creationId="{07E7A8C0-6149-4D1B-A3F0-71956DA6A99C}"/>
          </ac:picMkLst>
        </pc:picChg>
      </pc:sldChg>
      <pc:sldChg chg="modSp">
        <pc:chgData name="Amanda Young" userId="9b959ef6-c817-4329-b9e1-c1430894fb0a" providerId="ADAL" clId="{B4A40691-0ABA-F04C-8FCC-AC62E0DD1F44}" dt="2019-05-28T15:27:05.913" v="0"/>
        <pc:sldMkLst>
          <pc:docMk/>
          <pc:sldMk cId="1473727119" sldId="324"/>
        </pc:sldMkLst>
        <pc:picChg chg="mod">
          <ac:chgData name="Amanda Young" userId="9b959ef6-c817-4329-b9e1-c1430894fb0a" providerId="ADAL" clId="{B4A40691-0ABA-F04C-8FCC-AC62E0DD1F44}" dt="2019-05-28T15:27:05.913" v="0"/>
          <ac:picMkLst>
            <pc:docMk/>
            <pc:sldMk cId="1473727119" sldId="324"/>
            <ac:picMk id="5" creationId="{0F1FF66E-F8BE-42FB-92C7-F249725B4DF6}"/>
          </ac:picMkLst>
        </pc:picChg>
      </pc:sldChg>
      <pc:sldChg chg="addSp modSp">
        <pc:chgData name="Amanda Young" userId="9b959ef6-c817-4329-b9e1-c1430894fb0a" providerId="ADAL" clId="{B4A40691-0ABA-F04C-8FCC-AC62E0DD1F44}" dt="2019-05-28T15:50:10.661" v="305" actId="20577"/>
        <pc:sldMkLst>
          <pc:docMk/>
          <pc:sldMk cId="717549759" sldId="325"/>
        </pc:sldMkLst>
        <pc:spChg chg="add mod">
          <ac:chgData name="Amanda Young" userId="9b959ef6-c817-4329-b9e1-c1430894fb0a" providerId="ADAL" clId="{B4A40691-0ABA-F04C-8FCC-AC62E0DD1F44}" dt="2019-05-28T15:50:10.661" v="305" actId="20577"/>
          <ac:spMkLst>
            <pc:docMk/>
            <pc:sldMk cId="717549759" sldId="325"/>
            <ac:spMk id="3" creationId="{80F753DE-F907-0A40-B1E1-81E8209969EF}"/>
          </ac:spMkLst>
        </pc:spChg>
        <pc:picChg chg="mod">
          <ac:chgData name="Amanda Young" userId="9b959ef6-c817-4329-b9e1-c1430894fb0a" providerId="ADAL" clId="{B4A40691-0ABA-F04C-8FCC-AC62E0DD1F44}" dt="2019-05-28T15:27:05.913" v="0"/>
          <ac:picMkLst>
            <pc:docMk/>
            <pc:sldMk cId="717549759" sldId="325"/>
            <ac:picMk id="5" creationId="{033FA301-A315-4401-AF2E-A158C60FD553}"/>
          </ac:picMkLst>
        </pc:picChg>
        <pc:picChg chg="mod">
          <ac:chgData name="Amanda Young" userId="9b959ef6-c817-4329-b9e1-c1430894fb0a" providerId="ADAL" clId="{B4A40691-0ABA-F04C-8FCC-AC62E0DD1F44}" dt="2019-05-28T15:43:42.233" v="147" actId="1076"/>
          <ac:picMkLst>
            <pc:docMk/>
            <pc:sldMk cId="717549759" sldId="325"/>
            <ac:picMk id="6" creationId="{43CF4972-3AEF-40B6-9EF4-E411D96A00CD}"/>
          </ac:picMkLst>
        </pc:picChg>
      </pc:sldChg>
      <pc:sldChg chg="addSp modSp">
        <pc:chgData name="Amanda Young" userId="9b959ef6-c817-4329-b9e1-c1430894fb0a" providerId="ADAL" clId="{B4A40691-0ABA-F04C-8FCC-AC62E0DD1F44}" dt="2019-05-28T15:50:21.085" v="322" actId="20577"/>
        <pc:sldMkLst>
          <pc:docMk/>
          <pc:sldMk cId="2603887701" sldId="326"/>
        </pc:sldMkLst>
        <pc:spChg chg="mod">
          <ac:chgData name="Amanda Young" userId="9b959ef6-c817-4329-b9e1-c1430894fb0a" providerId="ADAL" clId="{B4A40691-0ABA-F04C-8FCC-AC62E0DD1F44}" dt="2019-05-28T15:43:25.447" v="146" actId="1076"/>
          <ac:spMkLst>
            <pc:docMk/>
            <pc:sldMk cId="2603887701" sldId="326"/>
            <ac:spMk id="4" creationId="{C0E27578-6EA3-49FF-B70F-00CD93CF79CA}"/>
          </ac:spMkLst>
        </pc:spChg>
        <pc:spChg chg="add mod">
          <ac:chgData name="Amanda Young" userId="9b959ef6-c817-4329-b9e1-c1430894fb0a" providerId="ADAL" clId="{B4A40691-0ABA-F04C-8FCC-AC62E0DD1F44}" dt="2019-05-28T15:50:21.085" v="322" actId="20577"/>
          <ac:spMkLst>
            <pc:docMk/>
            <pc:sldMk cId="2603887701" sldId="326"/>
            <ac:spMk id="5" creationId="{1350C251-B377-6649-B920-D7EC52819E89}"/>
          </ac:spMkLst>
        </pc:spChg>
        <pc:picChg chg="mod">
          <ac:chgData name="Amanda Young" userId="9b959ef6-c817-4329-b9e1-c1430894fb0a" providerId="ADAL" clId="{B4A40691-0ABA-F04C-8FCC-AC62E0DD1F44}" dt="2019-05-28T15:27:05.913" v="0"/>
          <ac:picMkLst>
            <pc:docMk/>
            <pc:sldMk cId="2603887701" sldId="326"/>
            <ac:picMk id="1026" creationId="{77D50AFD-E9DD-47F3-AA32-E995E36AA7CE}"/>
          </ac:picMkLst>
        </pc:picChg>
      </pc:sldChg>
      <pc:sldChg chg="modSp">
        <pc:chgData name="Amanda Young" userId="9b959ef6-c817-4329-b9e1-c1430894fb0a" providerId="ADAL" clId="{B4A40691-0ABA-F04C-8FCC-AC62E0DD1F44}" dt="2019-05-28T15:42:30.986" v="144" actId="1076"/>
        <pc:sldMkLst>
          <pc:docMk/>
          <pc:sldMk cId="228337971" sldId="327"/>
        </pc:sldMkLst>
        <pc:spChg chg="mod">
          <ac:chgData name="Amanda Young" userId="9b959ef6-c817-4329-b9e1-c1430894fb0a" providerId="ADAL" clId="{B4A40691-0ABA-F04C-8FCC-AC62E0DD1F44}" dt="2019-05-28T15:42:30.986" v="144" actId="1076"/>
          <ac:spMkLst>
            <pc:docMk/>
            <pc:sldMk cId="228337971" sldId="327"/>
            <ac:spMk id="7" creationId="{EE3D4598-41F5-43C1-809E-3D9F7504ACE6}"/>
          </ac:spMkLst>
        </pc:spChg>
      </pc:sldChg>
      <pc:sldMasterChg chg="addSp delSp modSp addSldLayout delSldLayout modSldLayout">
        <pc:chgData name="Amanda Young" userId="9b959ef6-c817-4329-b9e1-c1430894fb0a" providerId="ADAL" clId="{B4A40691-0ABA-F04C-8FCC-AC62E0DD1F44}" dt="2019-05-28T15:38:10.394" v="111" actId="2696"/>
        <pc:sldMasterMkLst>
          <pc:docMk/>
          <pc:sldMasterMk cId="417558015" sldId="2147483648"/>
        </pc:sldMasterMkLst>
        <pc:spChg chg="mod">
          <ac:chgData name="Amanda Young" userId="9b959ef6-c817-4329-b9e1-c1430894fb0a" providerId="ADAL" clId="{B4A40691-0ABA-F04C-8FCC-AC62E0DD1F44}" dt="2019-05-28T15:27:05.913" v="0"/>
          <ac:spMkLst>
            <pc:docMk/>
            <pc:sldMasterMk cId="417558015" sldId="2147483648"/>
            <ac:spMk id="2"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ac:spMk id="3" creationId="{00000000-0000-0000-0000-000000000000}"/>
          </ac:spMkLst>
        </pc:spChg>
        <pc:spChg chg="del mod">
          <ac:chgData name="Amanda Young" userId="9b959ef6-c817-4329-b9e1-c1430894fb0a" providerId="ADAL" clId="{B4A40691-0ABA-F04C-8FCC-AC62E0DD1F44}" dt="2019-05-28T15:29:51.728" v="5" actId="478"/>
          <ac:spMkLst>
            <pc:docMk/>
            <pc:sldMasterMk cId="417558015" sldId="2147483648"/>
            <ac:spMk id="15" creationId="{00000000-0000-0000-0000-000000000000}"/>
          </ac:spMkLst>
        </pc:spChg>
        <pc:spChg chg="add">
          <ac:chgData name="Amanda Young" userId="9b959ef6-c817-4329-b9e1-c1430894fb0a" providerId="ADAL" clId="{B4A40691-0ABA-F04C-8FCC-AC62E0DD1F44}" dt="2019-05-28T15:29:52.757" v="6"/>
          <ac:spMkLst>
            <pc:docMk/>
            <pc:sldMasterMk cId="417558015" sldId="2147483648"/>
            <ac:spMk id="21" creationId="{E8F82838-FFD9-BA45-BD30-1914BD00544A}"/>
          </ac:spMkLst>
        </pc:spChg>
        <pc:grpChg chg="del mod">
          <ac:chgData name="Amanda Young" userId="9b959ef6-c817-4329-b9e1-c1430894fb0a" providerId="ADAL" clId="{B4A40691-0ABA-F04C-8FCC-AC62E0DD1F44}" dt="2019-05-28T15:29:51.728" v="5" actId="478"/>
          <ac:grpSpMkLst>
            <pc:docMk/>
            <pc:sldMasterMk cId="417558015" sldId="2147483648"/>
            <ac:grpSpMk id="10" creationId="{00000000-0000-0000-0000-000000000000}"/>
          </ac:grpSpMkLst>
        </pc:grpChg>
        <pc:grpChg chg="add">
          <ac:chgData name="Amanda Young" userId="9b959ef6-c817-4329-b9e1-c1430894fb0a" providerId="ADAL" clId="{B4A40691-0ABA-F04C-8FCC-AC62E0DD1F44}" dt="2019-05-28T15:29:52.757" v="6"/>
          <ac:grpSpMkLst>
            <pc:docMk/>
            <pc:sldMasterMk cId="417558015" sldId="2147483648"/>
            <ac:grpSpMk id="16" creationId="{375BFE5A-BE26-D140-9394-AED152BB9B0C}"/>
          </ac:grpSpMkLst>
        </pc:grpChg>
        <pc:picChg chg="del mod">
          <ac:chgData name="Amanda Young" userId="9b959ef6-c817-4329-b9e1-c1430894fb0a" providerId="ADAL" clId="{B4A40691-0ABA-F04C-8FCC-AC62E0DD1F44}" dt="2019-05-28T15:29:51.728" v="5" actId="478"/>
          <ac:picMkLst>
            <pc:docMk/>
            <pc:sldMasterMk cId="417558015" sldId="2147483648"/>
            <ac:picMk id="8" creationId="{00000000-0000-0000-0000-000000000000}"/>
          </ac:picMkLst>
        </pc:picChg>
        <pc:picChg chg="add">
          <ac:chgData name="Amanda Young" userId="9b959ef6-c817-4329-b9e1-c1430894fb0a" providerId="ADAL" clId="{B4A40691-0ABA-F04C-8FCC-AC62E0DD1F44}" dt="2019-05-28T15:29:52.757" v="6"/>
          <ac:picMkLst>
            <pc:docMk/>
            <pc:sldMasterMk cId="417558015" sldId="2147483648"/>
            <ac:picMk id="22" creationId="{58E184AD-F0E0-D546-9574-7DB42FB16CB2}"/>
          </ac:picMkLst>
        </pc:picChg>
        <pc:cxnChg chg="mod">
          <ac:chgData name="Amanda Young" userId="9b959ef6-c817-4329-b9e1-c1430894fb0a" providerId="ADAL" clId="{B4A40691-0ABA-F04C-8FCC-AC62E0DD1F44}" dt="2019-05-28T15:27:05.913" v="0"/>
          <ac:cxnSpMkLst>
            <pc:docMk/>
            <pc:sldMasterMk cId="417558015" sldId="2147483648"/>
            <ac:cxnSpMk id="7" creationId="{00000000-0000-0000-0000-000000000000}"/>
          </ac:cxnSpMkLst>
        </pc:cxnChg>
        <pc:sldLayoutChg chg="modSp">
          <pc:chgData name="Amanda Young" userId="9b959ef6-c817-4329-b9e1-c1430894fb0a" providerId="ADAL" clId="{B4A40691-0ABA-F04C-8FCC-AC62E0DD1F44}" dt="2019-05-28T15:27:05.913" v="0"/>
          <pc:sldLayoutMkLst>
            <pc:docMk/>
            <pc:sldMasterMk cId="417558015" sldId="2147483648"/>
            <pc:sldLayoutMk cId="842824040" sldId="2147483653"/>
          </pc:sldLayoutMkLst>
          <pc:spChg chg="mod">
            <ac:chgData name="Amanda Young" userId="9b959ef6-c817-4329-b9e1-c1430894fb0a" providerId="ADAL" clId="{B4A40691-0ABA-F04C-8FCC-AC62E0DD1F44}" dt="2019-05-28T15:27:05.913" v="0"/>
            <ac:spMkLst>
              <pc:docMk/>
              <pc:sldMasterMk cId="417558015" sldId="2147483648"/>
              <pc:sldLayoutMk cId="842824040" sldId="2147483653"/>
              <ac:spMk id="3"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842824040" sldId="2147483653"/>
              <ac:spMk id="4"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842824040" sldId="2147483653"/>
              <ac:spMk id="5"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842824040" sldId="2147483653"/>
              <ac:spMk id="6" creationId="{00000000-0000-0000-0000-000000000000}"/>
            </ac:spMkLst>
          </pc:spChg>
        </pc:sldLayoutChg>
        <pc:sldLayoutChg chg="modSp">
          <pc:chgData name="Amanda Young" userId="9b959ef6-c817-4329-b9e1-c1430894fb0a" providerId="ADAL" clId="{B4A40691-0ABA-F04C-8FCC-AC62E0DD1F44}" dt="2019-05-28T15:27:05.913" v="0"/>
          <pc:sldLayoutMkLst>
            <pc:docMk/>
            <pc:sldMasterMk cId="417558015" sldId="2147483648"/>
            <pc:sldLayoutMk cId="587416739" sldId="2147483660"/>
          </pc:sldLayoutMkLst>
          <pc:spChg chg="mod">
            <ac:chgData name="Amanda Young" userId="9b959ef6-c817-4329-b9e1-c1430894fb0a" providerId="ADAL" clId="{B4A40691-0ABA-F04C-8FCC-AC62E0DD1F44}" dt="2019-05-28T15:27:05.913" v="0"/>
            <ac:spMkLst>
              <pc:docMk/>
              <pc:sldMasterMk cId="417558015" sldId="2147483648"/>
              <pc:sldLayoutMk cId="587416739" sldId="2147483660"/>
              <ac:spMk id="7"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587416739" sldId="2147483660"/>
              <ac:spMk id="11" creationId="{00000000-0000-0000-0000-000000000000}"/>
            </ac:spMkLst>
          </pc:spChg>
        </pc:sldLayoutChg>
        <pc:sldLayoutChg chg="modSp add del">
          <pc:chgData name="Amanda Young" userId="9b959ef6-c817-4329-b9e1-c1430894fb0a" providerId="ADAL" clId="{B4A40691-0ABA-F04C-8FCC-AC62E0DD1F44}" dt="2019-05-28T15:38:06.149" v="108" actId="2696"/>
          <pc:sldLayoutMkLst>
            <pc:docMk/>
            <pc:sldMasterMk cId="417558015" sldId="2147483648"/>
            <pc:sldLayoutMk cId="1478472777" sldId="2147483667"/>
          </pc:sldLayoutMkLst>
          <pc:spChg chg="mod">
            <ac:chgData name="Amanda Young" userId="9b959ef6-c817-4329-b9e1-c1430894fb0a" providerId="ADAL" clId="{B4A40691-0ABA-F04C-8FCC-AC62E0DD1F44}" dt="2019-05-28T15:27:05.913" v="0"/>
            <ac:spMkLst>
              <pc:docMk/>
              <pc:sldMasterMk cId="417558015" sldId="2147483648"/>
              <pc:sldLayoutMk cId="1478472777" sldId="2147483667"/>
              <ac:spMk id="8" creationId="{00000000-0000-0000-0000-000000000000}"/>
            </ac:spMkLst>
          </pc:spChg>
          <pc:picChg chg="mod">
            <ac:chgData name="Amanda Young" userId="9b959ef6-c817-4329-b9e1-c1430894fb0a" providerId="ADAL" clId="{B4A40691-0ABA-F04C-8FCC-AC62E0DD1F44}" dt="2019-05-28T15:27:05.913" v="0"/>
            <ac:picMkLst>
              <pc:docMk/>
              <pc:sldMasterMk cId="417558015" sldId="2147483648"/>
              <pc:sldLayoutMk cId="1478472777" sldId="2147483667"/>
              <ac:picMk id="4" creationId="{00000000-0000-0000-0000-000000000000}"/>
            </ac:picMkLst>
          </pc:picChg>
          <pc:picChg chg="mod">
            <ac:chgData name="Amanda Young" userId="9b959ef6-c817-4329-b9e1-c1430894fb0a" providerId="ADAL" clId="{B4A40691-0ABA-F04C-8FCC-AC62E0DD1F44}" dt="2019-05-28T15:27:05.913" v="0"/>
            <ac:picMkLst>
              <pc:docMk/>
              <pc:sldMasterMk cId="417558015" sldId="2147483648"/>
              <pc:sldLayoutMk cId="1478472777" sldId="2147483667"/>
              <ac:picMk id="5" creationId="{00000000-0000-0000-0000-000000000000}"/>
            </ac:picMkLst>
          </pc:picChg>
          <pc:cxnChg chg="mod">
            <ac:chgData name="Amanda Young" userId="9b959ef6-c817-4329-b9e1-c1430894fb0a" providerId="ADAL" clId="{B4A40691-0ABA-F04C-8FCC-AC62E0DD1F44}" dt="2019-05-28T15:27:05.913" v="0"/>
            <ac:cxnSpMkLst>
              <pc:docMk/>
              <pc:sldMasterMk cId="417558015" sldId="2147483648"/>
              <pc:sldLayoutMk cId="1478472777" sldId="2147483667"/>
              <ac:cxnSpMk id="6" creationId="{00000000-0000-0000-0000-000000000000}"/>
            </ac:cxnSpMkLst>
          </pc:cxnChg>
        </pc:sldLayoutChg>
        <pc:sldLayoutChg chg="modSp">
          <pc:chgData name="Amanda Young" userId="9b959ef6-c817-4329-b9e1-c1430894fb0a" providerId="ADAL" clId="{B4A40691-0ABA-F04C-8FCC-AC62E0DD1F44}" dt="2019-05-28T15:27:05.913" v="0"/>
          <pc:sldLayoutMkLst>
            <pc:docMk/>
            <pc:sldMasterMk cId="417558015" sldId="2147483648"/>
            <pc:sldLayoutMk cId="55296655" sldId="2147483668"/>
          </pc:sldLayoutMkLst>
          <pc:spChg chg="mod">
            <ac:chgData name="Amanda Young" userId="9b959ef6-c817-4329-b9e1-c1430894fb0a" providerId="ADAL" clId="{B4A40691-0ABA-F04C-8FCC-AC62E0DD1F44}" dt="2019-05-28T15:27:05.913" v="0"/>
            <ac:spMkLst>
              <pc:docMk/>
              <pc:sldMasterMk cId="417558015" sldId="2147483648"/>
              <pc:sldLayoutMk cId="55296655" sldId="2147483668"/>
              <ac:spMk id="7"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55296655" sldId="2147483668"/>
              <ac:spMk id="8" creationId="{00000000-0000-0000-0000-000000000000}"/>
            </ac:spMkLst>
          </pc:spChg>
          <pc:picChg chg="mod">
            <ac:chgData name="Amanda Young" userId="9b959ef6-c817-4329-b9e1-c1430894fb0a" providerId="ADAL" clId="{B4A40691-0ABA-F04C-8FCC-AC62E0DD1F44}" dt="2019-05-28T15:27:05.913" v="0"/>
            <ac:picMkLst>
              <pc:docMk/>
              <pc:sldMasterMk cId="417558015" sldId="2147483648"/>
              <pc:sldLayoutMk cId="55296655" sldId="2147483668"/>
              <ac:picMk id="4" creationId="{00000000-0000-0000-0000-000000000000}"/>
            </ac:picMkLst>
          </pc:picChg>
          <pc:picChg chg="mod">
            <ac:chgData name="Amanda Young" userId="9b959ef6-c817-4329-b9e1-c1430894fb0a" providerId="ADAL" clId="{B4A40691-0ABA-F04C-8FCC-AC62E0DD1F44}" dt="2019-05-28T15:27:05.913" v="0"/>
            <ac:picMkLst>
              <pc:docMk/>
              <pc:sldMasterMk cId="417558015" sldId="2147483648"/>
              <pc:sldLayoutMk cId="55296655" sldId="2147483668"/>
              <ac:picMk id="9" creationId="{00000000-0000-0000-0000-000000000000}"/>
            </ac:picMkLst>
          </pc:picChg>
          <pc:cxnChg chg="mod">
            <ac:chgData name="Amanda Young" userId="9b959ef6-c817-4329-b9e1-c1430894fb0a" providerId="ADAL" clId="{B4A40691-0ABA-F04C-8FCC-AC62E0DD1F44}" dt="2019-05-28T15:27:05.913" v="0"/>
            <ac:cxnSpMkLst>
              <pc:docMk/>
              <pc:sldMasterMk cId="417558015" sldId="2147483648"/>
              <pc:sldLayoutMk cId="55296655" sldId="2147483668"/>
              <ac:cxnSpMk id="6" creationId="{00000000-0000-0000-0000-000000000000}"/>
            </ac:cxnSpMkLst>
          </pc:cxnChg>
        </pc:sldLayoutChg>
        <pc:sldLayoutChg chg="modSp">
          <pc:chgData name="Amanda Young" userId="9b959ef6-c817-4329-b9e1-c1430894fb0a" providerId="ADAL" clId="{B4A40691-0ABA-F04C-8FCC-AC62E0DD1F44}" dt="2019-05-28T15:27:05.913" v="0"/>
          <pc:sldLayoutMkLst>
            <pc:docMk/>
            <pc:sldMasterMk cId="417558015" sldId="2147483648"/>
            <pc:sldLayoutMk cId="584962702" sldId="2147483671"/>
          </pc:sldLayoutMkLst>
          <pc:spChg chg="mod">
            <ac:chgData name="Amanda Young" userId="9b959ef6-c817-4329-b9e1-c1430894fb0a" providerId="ADAL" clId="{B4A40691-0ABA-F04C-8FCC-AC62E0DD1F44}" dt="2019-05-28T15:27:05.913" v="0"/>
            <ac:spMkLst>
              <pc:docMk/>
              <pc:sldMasterMk cId="417558015" sldId="2147483648"/>
              <pc:sldLayoutMk cId="584962702" sldId="2147483671"/>
              <ac:spMk id="9" creationId="{00000000-0000-0000-0000-000000000000}"/>
            </ac:spMkLst>
          </pc:spChg>
        </pc:sldLayoutChg>
        <pc:sldLayoutChg chg="modSp">
          <pc:chgData name="Amanda Young" userId="9b959ef6-c817-4329-b9e1-c1430894fb0a" providerId="ADAL" clId="{B4A40691-0ABA-F04C-8FCC-AC62E0DD1F44}" dt="2019-05-28T15:27:05.913" v="0"/>
          <pc:sldLayoutMkLst>
            <pc:docMk/>
            <pc:sldMasterMk cId="417558015" sldId="2147483648"/>
            <pc:sldLayoutMk cId="984992395" sldId="2147483672"/>
          </pc:sldLayoutMkLst>
          <pc:spChg chg="mod">
            <ac:chgData name="Amanda Young" userId="9b959ef6-c817-4329-b9e1-c1430894fb0a" providerId="ADAL" clId="{B4A40691-0ABA-F04C-8FCC-AC62E0DD1F44}" dt="2019-05-28T15:27:05.913" v="0"/>
            <ac:spMkLst>
              <pc:docMk/>
              <pc:sldMasterMk cId="417558015" sldId="2147483648"/>
              <pc:sldLayoutMk cId="984992395" sldId="2147483672"/>
              <ac:spMk id="4"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984992395" sldId="2147483672"/>
              <ac:spMk id="5" creationId="{00000000-0000-0000-0000-000000000000}"/>
            </ac:spMkLst>
          </pc:spChg>
        </pc:sldLayoutChg>
        <pc:sldLayoutChg chg="modSp">
          <pc:chgData name="Amanda Young" userId="9b959ef6-c817-4329-b9e1-c1430894fb0a" providerId="ADAL" clId="{B4A40691-0ABA-F04C-8FCC-AC62E0DD1F44}" dt="2019-05-28T15:27:05.913" v="0"/>
          <pc:sldLayoutMkLst>
            <pc:docMk/>
            <pc:sldMasterMk cId="417558015" sldId="2147483648"/>
            <pc:sldLayoutMk cId="202529981" sldId="2147483673"/>
          </pc:sldLayoutMkLst>
          <pc:spChg chg="mod">
            <ac:chgData name="Amanda Young" userId="9b959ef6-c817-4329-b9e1-c1430894fb0a" providerId="ADAL" clId="{B4A40691-0ABA-F04C-8FCC-AC62E0DD1F44}" dt="2019-05-28T15:27:05.913" v="0"/>
            <ac:spMkLst>
              <pc:docMk/>
              <pc:sldMasterMk cId="417558015" sldId="2147483648"/>
              <pc:sldLayoutMk cId="202529981" sldId="2147483673"/>
              <ac:spMk id="5"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202529981" sldId="2147483673"/>
              <ac:spMk id="6" creationId="{00000000-0000-0000-0000-000000000000}"/>
            </ac:spMkLst>
          </pc:spChg>
          <pc:spChg chg="mod">
            <ac:chgData name="Amanda Young" userId="9b959ef6-c817-4329-b9e1-c1430894fb0a" providerId="ADAL" clId="{B4A40691-0ABA-F04C-8FCC-AC62E0DD1F44}" dt="2019-05-28T15:27:05.913" v="0"/>
            <ac:spMkLst>
              <pc:docMk/>
              <pc:sldMasterMk cId="417558015" sldId="2147483648"/>
              <pc:sldLayoutMk cId="202529981" sldId="2147483673"/>
              <ac:spMk id="8" creationId="{00000000-0000-0000-0000-000000000000}"/>
            </ac:spMkLst>
          </pc:spChg>
        </pc:sldLayoutChg>
        <pc:sldLayoutChg chg="modSp">
          <pc:chgData name="Amanda Young" userId="9b959ef6-c817-4329-b9e1-c1430894fb0a" providerId="ADAL" clId="{B4A40691-0ABA-F04C-8FCC-AC62E0DD1F44}" dt="2019-05-28T15:27:05.913" v="0"/>
          <pc:sldLayoutMkLst>
            <pc:docMk/>
            <pc:sldMasterMk cId="417558015" sldId="2147483648"/>
            <pc:sldLayoutMk cId="328563164" sldId="2147483674"/>
          </pc:sldLayoutMkLst>
          <pc:spChg chg="mod">
            <ac:chgData name="Amanda Young" userId="9b959ef6-c817-4329-b9e1-c1430894fb0a" providerId="ADAL" clId="{B4A40691-0ABA-F04C-8FCC-AC62E0DD1F44}" dt="2019-05-28T15:27:05.913" v="0"/>
            <ac:spMkLst>
              <pc:docMk/>
              <pc:sldMasterMk cId="417558015" sldId="2147483648"/>
              <pc:sldLayoutMk cId="328563164" sldId="2147483674"/>
              <ac:spMk id="4" creationId="{00000000-0000-0000-0000-000000000000}"/>
            </ac:spMkLst>
          </pc:spChg>
        </pc:sldLayoutChg>
      </pc:sldMasterChg>
      <pc:sldMasterChg chg="modSldLayout">
        <pc:chgData name="Amanda Young" userId="9b959ef6-c817-4329-b9e1-c1430894fb0a" providerId="ADAL" clId="{B4A40691-0ABA-F04C-8FCC-AC62E0DD1F44}" dt="2019-05-28T15:37:45.246" v="103" actId="167"/>
        <pc:sldMasterMkLst>
          <pc:docMk/>
          <pc:sldMasterMk cId="2555692379" sldId="2147483676"/>
        </pc:sldMasterMkLst>
        <pc:sldLayoutChg chg="addSp delSp modSp">
          <pc:chgData name="Amanda Young" userId="9b959ef6-c817-4329-b9e1-c1430894fb0a" providerId="ADAL" clId="{B4A40691-0ABA-F04C-8FCC-AC62E0DD1F44}" dt="2019-05-28T15:37:45.246" v="103" actId="167"/>
          <pc:sldLayoutMkLst>
            <pc:docMk/>
            <pc:sldMasterMk cId="2555692379" sldId="2147483676"/>
            <pc:sldLayoutMk cId="1547886002" sldId="2147483689"/>
          </pc:sldLayoutMkLst>
          <pc:spChg chg="mod">
            <ac:chgData name="Amanda Young" userId="9b959ef6-c817-4329-b9e1-c1430894fb0a" providerId="ADAL" clId="{B4A40691-0ABA-F04C-8FCC-AC62E0DD1F44}" dt="2019-05-28T15:32:22.361" v="12" actId="207"/>
            <ac:spMkLst>
              <pc:docMk/>
              <pc:sldMasterMk cId="2555692379" sldId="2147483676"/>
              <pc:sldLayoutMk cId="1547886002" sldId="2147483689"/>
              <ac:spMk id="11" creationId="{00000000-0000-0000-0000-000000000000}"/>
            </ac:spMkLst>
          </pc:spChg>
          <pc:picChg chg="del mod">
            <ac:chgData name="Amanda Young" userId="9b959ef6-c817-4329-b9e1-c1430894fb0a" providerId="ADAL" clId="{B4A40691-0ABA-F04C-8FCC-AC62E0DD1F44}" dt="2019-05-28T15:35:23.076" v="74" actId="478"/>
            <ac:picMkLst>
              <pc:docMk/>
              <pc:sldMasterMk cId="2555692379" sldId="2147483676"/>
              <pc:sldLayoutMk cId="1547886002" sldId="2147483689"/>
              <ac:picMk id="3" creationId="{00000000-0000-0000-0000-000000000000}"/>
            </ac:picMkLst>
          </pc:picChg>
          <pc:picChg chg="del mod">
            <ac:chgData name="Amanda Young" userId="9b959ef6-c817-4329-b9e1-c1430894fb0a" providerId="ADAL" clId="{B4A40691-0ABA-F04C-8FCC-AC62E0DD1F44}" dt="2019-05-28T15:37:41.086" v="101" actId="478"/>
            <ac:picMkLst>
              <pc:docMk/>
              <pc:sldMasterMk cId="2555692379" sldId="2147483676"/>
              <pc:sldLayoutMk cId="1547886002" sldId="2147483689"/>
              <ac:picMk id="4" creationId="{00000000-0000-0000-0000-000000000000}"/>
            </ac:picMkLst>
          </pc:picChg>
          <pc:picChg chg="add mod">
            <ac:chgData name="Amanda Young" userId="9b959ef6-c817-4329-b9e1-c1430894fb0a" providerId="ADAL" clId="{B4A40691-0ABA-F04C-8FCC-AC62E0DD1F44}" dt="2019-05-28T15:35:27.272" v="75" actId="1076"/>
            <ac:picMkLst>
              <pc:docMk/>
              <pc:sldMasterMk cId="2555692379" sldId="2147483676"/>
              <pc:sldLayoutMk cId="1547886002" sldId="2147483689"/>
              <ac:picMk id="5" creationId="{EBC28F99-1C99-C942-A08D-31171AC49034}"/>
            </ac:picMkLst>
          </pc:picChg>
          <pc:picChg chg="add mod">
            <ac:chgData name="Amanda Young" userId="9b959ef6-c817-4329-b9e1-c1430894fb0a" providerId="ADAL" clId="{B4A40691-0ABA-F04C-8FCC-AC62E0DD1F44}" dt="2019-05-28T15:37:45.246" v="103" actId="167"/>
            <ac:picMkLst>
              <pc:docMk/>
              <pc:sldMasterMk cId="2555692379" sldId="2147483676"/>
              <pc:sldLayoutMk cId="1547886002" sldId="2147483689"/>
              <ac:picMk id="17" creationId="{D1447889-3FF1-5648-AEFC-E002ACD3DC53}"/>
            </ac:picMkLst>
          </pc:picChg>
        </pc:sldLayoutChg>
      </pc:sldMasterChg>
    </pc:docChg>
  </pc:docChgLst>
  <pc:docChgLst>
    <pc:chgData name="Binny Mathew Paul" userId="S::binny.paul@rsginc.com::78fb7ede-8b35-4806-b3cb-d38ca05859bb" providerId="AD" clId="Web-{665567A6-4AD0-499B-BAE6-94A0BE0CA812}"/>
    <pc:docChg chg="modSld">
      <pc:chgData name="Binny Mathew Paul" userId="S::binny.paul@rsginc.com::78fb7ede-8b35-4806-b3cb-d38ca05859bb" providerId="AD" clId="Web-{665567A6-4AD0-499B-BAE6-94A0BE0CA812}" dt="2019-05-31T16:05:25.719" v="0" actId="14100"/>
      <pc:docMkLst>
        <pc:docMk/>
      </pc:docMkLst>
      <pc:sldChg chg="modSp">
        <pc:chgData name="Binny Mathew Paul" userId="S::binny.paul@rsginc.com::78fb7ede-8b35-4806-b3cb-d38ca05859bb" providerId="AD" clId="Web-{665567A6-4AD0-499B-BAE6-94A0BE0CA812}" dt="2019-05-31T16:05:25.719" v="0" actId="14100"/>
        <pc:sldMkLst>
          <pc:docMk/>
          <pc:sldMk cId="717549759" sldId="325"/>
        </pc:sldMkLst>
        <pc:picChg chg="mod">
          <ac:chgData name="Binny Mathew Paul" userId="S::binny.paul@rsginc.com::78fb7ede-8b35-4806-b3cb-d38ca05859bb" providerId="AD" clId="Web-{665567A6-4AD0-499B-BAE6-94A0BE0CA812}" dt="2019-05-31T16:05:25.719" v="0" actId="14100"/>
          <ac:picMkLst>
            <pc:docMk/>
            <pc:sldMk cId="717549759" sldId="325"/>
            <ac:picMk id="7" creationId="{EB9F6DFE-AB6A-4356-802A-1C761FE9F58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9B480-4CA1-47BC-B78A-8B5872FDFB75}" type="doc">
      <dgm:prSet loTypeId="urn:microsoft.com/office/officeart/2005/8/layout/process2" loCatId="process" qsTypeId="urn:microsoft.com/office/officeart/2005/8/quickstyle/simple1" qsCatId="simple" csTypeId="urn:microsoft.com/office/officeart/2005/8/colors/accent6_1" csCatId="accent6" phldr="1"/>
      <dgm:spPr/>
    </dgm:pt>
    <dgm:pt modelId="{63860F0F-15F2-4CCA-88B9-85142987B6BE}">
      <dgm:prSet phldrT="[Text]" custT="1"/>
      <dgm:spPr>
        <a:solidFill>
          <a:schemeClr val="bg1">
            <a:lumMod val="85000"/>
          </a:schemeClr>
        </a:solidFill>
        <a:ln>
          <a:noFill/>
        </a:ln>
      </dgm:spPr>
      <dgm:t>
        <a:bodyPr/>
        <a:lstStyle/>
        <a:p>
          <a:r>
            <a:rPr lang="en-US" sz="2000">
              <a:solidFill>
                <a:schemeClr val="tx1"/>
              </a:solidFill>
            </a:rPr>
            <a:t>Bike Skims</a:t>
          </a:r>
        </a:p>
      </dgm:t>
    </dgm:pt>
    <dgm:pt modelId="{7B545FCC-C525-4648-AB32-2368D0079303}" type="parTrans" cxnId="{12D8BE75-D577-43AB-8514-80E4F461295D}">
      <dgm:prSet/>
      <dgm:spPr/>
      <dgm:t>
        <a:bodyPr/>
        <a:lstStyle/>
        <a:p>
          <a:endParaRPr lang="en-US"/>
        </a:p>
      </dgm:t>
    </dgm:pt>
    <dgm:pt modelId="{21938B6E-280A-4EE1-A053-F7CA53808EE8}" type="sibTrans" cxnId="{12D8BE75-D577-43AB-8514-80E4F461295D}">
      <dgm:prSet/>
      <dgm:spPr>
        <a:solidFill>
          <a:schemeClr val="tx1">
            <a:lumMod val="60000"/>
            <a:lumOff val="40000"/>
          </a:schemeClr>
        </a:solidFill>
      </dgm:spPr>
      <dgm:t>
        <a:bodyPr/>
        <a:lstStyle/>
        <a:p>
          <a:endParaRPr lang="en-US"/>
        </a:p>
      </dgm:t>
    </dgm:pt>
    <dgm:pt modelId="{6DE733DB-3B7C-4B5B-862F-CA8D10B07BE7}">
      <dgm:prSet phldrT="[Text]" custT="1"/>
      <dgm:spPr>
        <a:solidFill>
          <a:schemeClr val="bg1">
            <a:lumMod val="65000"/>
          </a:schemeClr>
        </a:solidFill>
        <a:ln>
          <a:noFill/>
        </a:ln>
      </dgm:spPr>
      <dgm:t>
        <a:bodyPr/>
        <a:lstStyle/>
        <a:p>
          <a:r>
            <a:rPr lang="en-US" sz="2000">
              <a:solidFill>
                <a:schemeClr val="bg1"/>
              </a:solidFill>
            </a:rPr>
            <a:t>Mode Choice</a:t>
          </a:r>
        </a:p>
      </dgm:t>
    </dgm:pt>
    <dgm:pt modelId="{053840C9-7C47-46E7-812A-3D279566CCA7}" type="parTrans" cxnId="{8E75BF5A-1960-4B3A-BBED-8536B0FB728E}">
      <dgm:prSet/>
      <dgm:spPr/>
      <dgm:t>
        <a:bodyPr/>
        <a:lstStyle/>
        <a:p>
          <a:endParaRPr lang="en-US"/>
        </a:p>
      </dgm:t>
    </dgm:pt>
    <dgm:pt modelId="{AD66A725-C885-4AA3-B226-E2364560BF13}" type="sibTrans" cxnId="{8E75BF5A-1960-4B3A-BBED-8536B0FB728E}">
      <dgm:prSet/>
      <dgm:spPr>
        <a:solidFill>
          <a:schemeClr val="tx1">
            <a:lumMod val="60000"/>
            <a:lumOff val="40000"/>
          </a:schemeClr>
        </a:solidFill>
      </dgm:spPr>
      <dgm:t>
        <a:bodyPr/>
        <a:lstStyle/>
        <a:p>
          <a:endParaRPr lang="en-US"/>
        </a:p>
      </dgm:t>
    </dgm:pt>
    <dgm:pt modelId="{AF9447E6-5C46-46D6-AB1B-E017E3EAB062}">
      <dgm:prSet phldrT="[Text]" custT="1"/>
      <dgm:spPr>
        <a:solidFill>
          <a:schemeClr val="tx1"/>
        </a:solidFill>
        <a:ln>
          <a:noFill/>
        </a:ln>
      </dgm:spPr>
      <dgm:t>
        <a:bodyPr/>
        <a:lstStyle/>
        <a:p>
          <a:r>
            <a:rPr lang="en-US" sz="2000">
              <a:solidFill>
                <a:schemeClr val="bg1"/>
              </a:solidFill>
            </a:rPr>
            <a:t>Bike Assignment</a:t>
          </a:r>
        </a:p>
      </dgm:t>
    </dgm:pt>
    <dgm:pt modelId="{23080121-AA71-4D30-9899-760437911DB1}" type="parTrans" cxnId="{034DB6E2-4143-46CA-B4A9-310C91F8303F}">
      <dgm:prSet/>
      <dgm:spPr/>
      <dgm:t>
        <a:bodyPr/>
        <a:lstStyle/>
        <a:p>
          <a:endParaRPr lang="en-US"/>
        </a:p>
      </dgm:t>
    </dgm:pt>
    <dgm:pt modelId="{7FC43D81-64D3-4C4E-87EF-BB21EEFD28B8}" type="sibTrans" cxnId="{034DB6E2-4143-46CA-B4A9-310C91F8303F}">
      <dgm:prSet/>
      <dgm:spPr/>
      <dgm:t>
        <a:bodyPr/>
        <a:lstStyle/>
        <a:p>
          <a:endParaRPr lang="en-US"/>
        </a:p>
      </dgm:t>
    </dgm:pt>
    <dgm:pt modelId="{0BCEE534-1045-4E98-9D71-75DF01F75FE8}" type="pres">
      <dgm:prSet presAssocID="{7209B480-4CA1-47BC-B78A-8B5872FDFB75}" presName="linearFlow" presStyleCnt="0">
        <dgm:presLayoutVars>
          <dgm:resizeHandles val="exact"/>
        </dgm:presLayoutVars>
      </dgm:prSet>
      <dgm:spPr/>
    </dgm:pt>
    <dgm:pt modelId="{B3CF5EFC-483F-465D-85D5-D31E37B3086D}" type="pres">
      <dgm:prSet presAssocID="{63860F0F-15F2-4CCA-88B9-85142987B6BE}" presName="node" presStyleLbl="node1" presStyleIdx="0" presStyleCnt="3" custScaleX="122418" custLinFactNeighborX="16733" custLinFactNeighborY="-6882">
        <dgm:presLayoutVars>
          <dgm:bulletEnabled val="1"/>
        </dgm:presLayoutVars>
      </dgm:prSet>
      <dgm:spPr/>
    </dgm:pt>
    <dgm:pt modelId="{211A3933-B746-4A47-998A-B9649F7635B4}" type="pres">
      <dgm:prSet presAssocID="{21938B6E-280A-4EE1-A053-F7CA53808EE8}" presName="sibTrans" presStyleLbl="sibTrans2D1" presStyleIdx="0" presStyleCnt="2"/>
      <dgm:spPr/>
    </dgm:pt>
    <dgm:pt modelId="{F0CB140C-DFE5-423F-A26E-C53EB6405A7C}" type="pres">
      <dgm:prSet presAssocID="{21938B6E-280A-4EE1-A053-F7CA53808EE8}" presName="connectorText" presStyleLbl="sibTrans2D1" presStyleIdx="0" presStyleCnt="2"/>
      <dgm:spPr/>
    </dgm:pt>
    <dgm:pt modelId="{1E8CE779-77BF-4C47-99CE-65379BAEBEAA}" type="pres">
      <dgm:prSet presAssocID="{6DE733DB-3B7C-4B5B-862F-CA8D10B07BE7}" presName="node" presStyleLbl="node1" presStyleIdx="1" presStyleCnt="3" custScaleX="122418" custLinFactNeighborX="16733" custLinFactNeighborY="-6882">
        <dgm:presLayoutVars>
          <dgm:bulletEnabled val="1"/>
        </dgm:presLayoutVars>
      </dgm:prSet>
      <dgm:spPr/>
    </dgm:pt>
    <dgm:pt modelId="{44EB4C00-A460-4063-B9D1-1C98DB76D3CC}" type="pres">
      <dgm:prSet presAssocID="{AD66A725-C885-4AA3-B226-E2364560BF13}" presName="sibTrans" presStyleLbl="sibTrans2D1" presStyleIdx="1" presStyleCnt="2"/>
      <dgm:spPr/>
    </dgm:pt>
    <dgm:pt modelId="{FD538E01-7D60-43D6-B01B-EA7DE3BD06E0}" type="pres">
      <dgm:prSet presAssocID="{AD66A725-C885-4AA3-B226-E2364560BF13}" presName="connectorText" presStyleLbl="sibTrans2D1" presStyleIdx="1" presStyleCnt="2"/>
      <dgm:spPr/>
    </dgm:pt>
    <dgm:pt modelId="{7E94F62F-04FC-40A3-A5F6-AD0A25AB454D}" type="pres">
      <dgm:prSet presAssocID="{AF9447E6-5C46-46D6-AB1B-E017E3EAB062}" presName="node" presStyleLbl="node1" presStyleIdx="2" presStyleCnt="3" custScaleX="122418" custLinFactNeighborX="16733" custLinFactNeighborY="-6882">
        <dgm:presLayoutVars>
          <dgm:bulletEnabled val="1"/>
        </dgm:presLayoutVars>
      </dgm:prSet>
      <dgm:spPr/>
    </dgm:pt>
  </dgm:ptLst>
  <dgm:cxnLst>
    <dgm:cxn modelId="{BFCDA212-5325-490F-B283-1BD5CD9EB6CF}" type="presOf" srcId="{AD66A725-C885-4AA3-B226-E2364560BF13}" destId="{44EB4C00-A460-4063-B9D1-1C98DB76D3CC}" srcOrd="0" destOrd="0" presId="urn:microsoft.com/office/officeart/2005/8/layout/process2"/>
    <dgm:cxn modelId="{3307D94E-F0CF-4D24-9111-7A242675A567}" type="presOf" srcId="{6DE733DB-3B7C-4B5B-862F-CA8D10B07BE7}" destId="{1E8CE779-77BF-4C47-99CE-65379BAEBEAA}" srcOrd="0" destOrd="0" presId="urn:microsoft.com/office/officeart/2005/8/layout/process2"/>
    <dgm:cxn modelId="{12D8BE75-D577-43AB-8514-80E4F461295D}" srcId="{7209B480-4CA1-47BC-B78A-8B5872FDFB75}" destId="{63860F0F-15F2-4CCA-88B9-85142987B6BE}" srcOrd="0" destOrd="0" parTransId="{7B545FCC-C525-4648-AB32-2368D0079303}" sibTransId="{21938B6E-280A-4EE1-A053-F7CA53808EE8}"/>
    <dgm:cxn modelId="{0E209C58-2D7A-4C8D-9F76-AAB34639A732}" type="presOf" srcId="{63860F0F-15F2-4CCA-88B9-85142987B6BE}" destId="{B3CF5EFC-483F-465D-85D5-D31E37B3086D}" srcOrd="0" destOrd="0" presId="urn:microsoft.com/office/officeart/2005/8/layout/process2"/>
    <dgm:cxn modelId="{385E0E59-2F39-42A8-8861-1F8094E14EBF}" type="presOf" srcId="{AF9447E6-5C46-46D6-AB1B-E017E3EAB062}" destId="{7E94F62F-04FC-40A3-A5F6-AD0A25AB454D}" srcOrd="0" destOrd="0" presId="urn:microsoft.com/office/officeart/2005/8/layout/process2"/>
    <dgm:cxn modelId="{8E75BF5A-1960-4B3A-BBED-8536B0FB728E}" srcId="{7209B480-4CA1-47BC-B78A-8B5872FDFB75}" destId="{6DE733DB-3B7C-4B5B-862F-CA8D10B07BE7}" srcOrd="1" destOrd="0" parTransId="{053840C9-7C47-46E7-812A-3D279566CCA7}" sibTransId="{AD66A725-C885-4AA3-B226-E2364560BF13}"/>
    <dgm:cxn modelId="{4A52EF9A-F31E-46A9-80F8-B2B1DE5AB220}" type="presOf" srcId="{7209B480-4CA1-47BC-B78A-8B5872FDFB75}" destId="{0BCEE534-1045-4E98-9D71-75DF01F75FE8}" srcOrd="0" destOrd="0" presId="urn:microsoft.com/office/officeart/2005/8/layout/process2"/>
    <dgm:cxn modelId="{80FCFCA5-FD05-4A0F-A40C-4954A76CC9F4}" type="presOf" srcId="{AD66A725-C885-4AA3-B226-E2364560BF13}" destId="{FD538E01-7D60-43D6-B01B-EA7DE3BD06E0}" srcOrd="1" destOrd="0" presId="urn:microsoft.com/office/officeart/2005/8/layout/process2"/>
    <dgm:cxn modelId="{562ED5C1-AADE-4898-9E53-AE3097C65914}" type="presOf" srcId="{21938B6E-280A-4EE1-A053-F7CA53808EE8}" destId="{F0CB140C-DFE5-423F-A26E-C53EB6405A7C}" srcOrd="1" destOrd="0" presId="urn:microsoft.com/office/officeart/2005/8/layout/process2"/>
    <dgm:cxn modelId="{034DB6E2-4143-46CA-B4A9-310C91F8303F}" srcId="{7209B480-4CA1-47BC-B78A-8B5872FDFB75}" destId="{AF9447E6-5C46-46D6-AB1B-E017E3EAB062}" srcOrd="2" destOrd="0" parTransId="{23080121-AA71-4D30-9899-760437911DB1}" sibTransId="{7FC43D81-64D3-4C4E-87EF-BB21EEFD28B8}"/>
    <dgm:cxn modelId="{674CF8F4-6419-45D0-B995-5911E864D02D}" type="presOf" srcId="{21938B6E-280A-4EE1-A053-F7CA53808EE8}" destId="{211A3933-B746-4A47-998A-B9649F7635B4}" srcOrd="0" destOrd="0" presId="urn:microsoft.com/office/officeart/2005/8/layout/process2"/>
    <dgm:cxn modelId="{9E4CE052-81A1-4258-A6CF-390B253107F3}" type="presParOf" srcId="{0BCEE534-1045-4E98-9D71-75DF01F75FE8}" destId="{B3CF5EFC-483F-465D-85D5-D31E37B3086D}" srcOrd="0" destOrd="0" presId="urn:microsoft.com/office/officeart/2005/8/layout/process2"/>
    <dgm:cxn modelId="{229CEAF6-CCDF-406B-B1FF-B8629003971D}" type="presParOf" srcId="{0BCEE534-1045-4E98-9D71-75DF01F75FE8}" destId="{211A3933-B746-4A47-998A-B9649F7635B4}" srcOrd="1" destOrd="0" presId="urn:microsoft.com/office/officeart/2005/8/layout/process2"/>
    <dgm:cxn modelId="{51D10FD5-B3D0-4CD4-BFE2-31901669927B}" type="presParOf" srcId="{211A3933-B746-4A47-998A-B9649F7635B4}" destId="{F0CB140C-DFE5-423F-A26E-C53EB6405A7C}" srcOrd="0" destOrd="0" presId="urn:microsoft.com/office/officeart/2005/8/layout/process2"/>
    <dgm:cxn modelId="{BB11F066-E7D7-4272-AEF9-C4E3E4F321CD}" type="presParOf" srcId="{0BCEE534-1045-4E98-9D71-75DF01F75FE8}" destId="{1E8CE779-77BF-4C47-99CE-65379BAEBEAA}" srcOrd="2" destOrd="0" presId="urn:microsoft.com/office/officeart/2005/8/layout/process2"/>
    <dgm:cxn modelId="{86BD6745-438F-4365-97AC-6B6EC1496259}" type="presParOf" srcId="{0BCEE534-1045-4E98-9D71-75DF01F75FE8}" destId="{44EB4C00-A460-4063-B9D1-1C98DB76D3CC}" srcOrd="3" destOrd="0" presId="urn:microsoft.com/office/officeart/2005/8/layout/process2"/>
    <dgm:cxn modelId="{0FD47550-A272-4A8D-A550-90F0369E0477}" type="presParOf" srcId="{44EB4C00-A460-4063-B9D1-1C98DB76D3CC}" destId="{FD538E01-7D60-43D6-B01B-EA7DE3BD06E0}" srcOrd="0" destOrd="0" presId="urn:microsoft.com/office/officeart/2005/8/layout/process2"/>
    <dgm:cxn modelId="{7AD4827F-3B41-4367-AA8E-8577CC793447}" type="presParOf" srcId="{0BCEE534-1045-4E98-9D71-75DF01F75FE8}" destId="{7E94F62F-04FC-40A3-A5F6-AD0A25AB454D}"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F5EFC-483F-465D-85D5-D31E37B3086D}">
      <dsp:nvSpPr>
        <dsp:cNvPr id="0" name=""/>
        <dsp:cNvSpPr/>
      </dsp:nvSpPr>
      <dsp:spPr>
        <a:xfrm>
          <a:off x="955247" y="0"/>
          <a:ext cx="2546278" cy="576035"/>
        </a:xfrm>
        <a:prstGeom prst="roundRect">
          <a:avLst>
            <a:gd name="adj" fmla="val 10000"/>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Bike Skims</a:t>
          </a:r>
        </a:p>
      </dsp:txBody>
      <dsp:txXfrm>
        <a:off x="972118" y="16871"/>
        <a:ext cx="2512536" cy="542293"/>
      </dsp:txXfrm>
    </dsp:sp>
    <dsp:sp modelId="{211A3933-B746-4A47-998A-B9649F7635B4}">
      <dsp:nvSpPr>
        <dsp:cNvPr id="0" name=""/>
        <dsp:cNvSpPr/>
      </dsp:nvSpPr>
      <dsp:spPr>
        <a:xfrm rot="5400000">
          <a:off x="2127812" y="580525"/>
          <a:ext cx="201147" cy="259216"/>
        </a:xfrm>
        <a:prstGeom prst="rightArrow">
          <a:avLst>
            <a:gd name="adj1" fmla="val 60000"/>
            <a:gd name="adj2" fmla="val 50000"/>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150621" y="609559"/>
        <a:ext cx="155530" cy="140803"/>
      </dsp:txXfrm>
    </dsp:sp>
    <dsp:sp modelId="{1E8CE779-77BF-4C47-99CE-65379BAEBEAA}">
      <dsp:nvSpPr>
        <dsp:cNvPr id="0" name=""/>
        <dsp:cNvSpPr/>
      </dsp:nvSpPr>
      <dsp:spPr>
        <a:xfrm>
          <a:off x="955247" y="844232"/>
          <a:ext cx="2546278" cy="576035"/>
        </a:xfrm>
        <a:prstGeom prst="roundRect">
          <a:avLst>
            <a:gd name="adj" fmla="val 10000"/>
          </a:avLst>
        </a:prstGeom>
        <a:solidFill>
          <a:schemeClr val="bg1">
            <a:lumMod val="6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Mode Choice</a:t>
          </a:r>
        </a:p>
      </dsp:txBody>
      <dsp:txXfrm>
        <a:off x="972118" y="861103"/>
        <a:ext cx="2512536" cy="542293"/>
      </dsp:txXfrm>
    </dsp:sp>
    <dsp:sp modelId="{44EB4C00-A460-4063-B9D1-1C98DB76D3CC}">
      <dsp:nvSpPr>
        <dsp:cNvPr id="0" name=""/>
        <dsp:cNvSpPr/>
      </dsp:nvSpPr>
      <dsp:spPr>
        <a:xfrm rot="5400000">
          <a:off x="2120379" y="1434668"/>
          <a:ext cx="216013" cy="259216"/>
        </a:xfrm>
        <a:prstGeom prst="rightArrow">
          <a:avLst>
            <a:gd name="adj1" fmla="val 60000"/>
            <a:gd name="adj2" fmla="val 50000"/>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150621" y="1456269"/>
        <a:ext cx="155530" cy="151209"/>
      </dsp:txXfrm>
    </dsp:sp>
    <dsp:sp modelId="{7E94F62F-04FC-40A3-A5F6-AD0A25AB454D}">
      <dsp:nvSpPr>
        <dsp:cNvPr id="0" name=""/>
        <dsp:cNvSpPr/>
      </dsp:nvSpPr>
      <dsp:spPr>
        <a:xfrm>
          <a:off x="955247" y="1708285"/>
          <a:ext cx="2546278" cy="576035"/>
        </a:xfrm>
        <a:prstGeom prst="roundRect">
          <a:avLst>
            <a:gd name="adj" fmla="val 1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Bike Assignment</a:t>
          </a:r>
        </a:p>
      </dsp:txBody>
      <dsp:txXfrm>
        <a:off x="972118" y="1725156"/>
        <a:ext cx="2512536" cy="5422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BB3D4B-E7F6-4A42-853B-40C1A88C262E}" type="datetimeFigureOut">
              <a:rPr lang="en-US" smtClean="0"/>
              <a:t>5/31/2019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7C7C1A-D5B2-4BB7-A8A5-88681A8C6345}" type="slidenum">
              <a:rPr lang="en-US" smtClean="0"/>
              <a:t>‹#›</a:t>
            </a:fld>
            <a:endParaRPr lang="en-US"/>
          </a:p>
        </p:txBody>
      </p:sp>
    </p:spTree>
    <p:extLst>
      <p:ext uri="{BB962C8B-B14F-4D97-AF65-F5344CB8AC3E}">
        <p14:creationId xmlns:p14="http://schemas.microsoft.com/office/powerpoint/2010/main" val="404636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686A57-3D42-1746-A4F9-9BA3F9944E9C}" type="datetimeFigureOut">
              <a:rPr lang="en-US" smtClean="0"/>
              <a:t>5/31/2019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46EF74-4753-DA47-9B34-F93D23E42F59}" type="slidenum">
              <a:rPr lang="en-US" smtClean="0"/>
              <a:t>‹#›</a:t>
            </a:fld>
            <a:endParaRPr lang="en-US"/>
          </a:p>
        </p:txBody>
      </p:sp>
    </p:spTree>
    <p:extLst>
      <p:ext uri="{BB962C8B-B14F-4D97-AF65-F5344CB8AC3E}">
        <p14:creationId xmlns:p14="http://schemas.microsoft.com/office/powerpoint/2010/main" val="981006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1</a:t>
            </a:fld>
            <a:endParaRPr lang="en-US"/>
          </a:p>
        </p:txBody>
      </p:sp>
    </p:spTree>
    <p:extLst>
      <p:ext uri="{BB962C8B-B14F-4D97-AF65-F5344CB8AC3E}">
        <p14:creationId xmlns:p14="http://schemas.microsoft.com/office/powerpoint/2010/main" val="242522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3</a:t>
            </a:fld>
            <a:endParaRPr lang="en-US"/>
          </a:p>
        </p:txBody>
      </p:sp>
    </p:spTree>
    <p:extLst>
      <p:ext uri="{BB962C8B-B14F-4D97-AF65-F5344CB8AC3E}">
        <p14:creationId xmlns:p14="http://schemas.microsoft.com/office/powerpoint/2010/main" val="110799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4</a:t>
            </a:fld>
            <a:endParaRPr lang="en-US"/>
          </a:p>
        </p:txBody>
      </p:sp>
    </p:spTree>
    <p:extLst>
      <p:ext uri="{BB962C8B-B14F-4D97-AF65-F5344CB8AC3E}">
        <p14:creationId xmlns:p14="http://schemas.microsoft.com/office/powerpoint/2010/main" val="117250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5</a:t>
            </a:fld>
            <a:endParaRPr lang="en-US"/>
          </a:p>
        </p:txBody>
      </p:sp>
    </p:spTree>
    <p:extLst>
      <p:ext uri="{BB962C8B-B14F-4D97-AF65-F5344CB8AC3E}">
        <p14:creationId xmlns:p14="http://schemas.microsoft.com/office/powerpoint/2010/main" val="399561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6</a:t>
            </a:fld>
            <a:endParaRPr lang="en-US"/>
          </a:p>
        </p:txBody>
      </p:sp>
    </p:spTree>
    <p:extLst>
      <p:ext uri="{BB962C8B-B14F-4D97-AF65-F5344CB8AC3E}">
        <p14:creationId xmlns:p14="http://schemas.microsoft.com/office/powerpoint/2010/main" val="384411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7</a:t>
            </a:fld>
            <a:endParaRPr lang="en-US"/>
          </a:p>
        </p:txBody>
      </p:sp>
    </p:spTree>
    <p:extLst>
      <p:ext uri="{BB962C8B-B14F-4D97-AF65-F5344CB8AC3E}">
        <p14:creationId xmlns:p14="http://schemas.microsoft.com/office/powerpoint/2010/main" val="343138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8</a:t>
            </a:fld>
            <a:endParaRPr lang="en-US"/>
          </a:p>
        </p:txBody>
      </p:sp>
    </p:spTree>
    <p:extLst>
      <p:ext uri="{BB962C8B-B14F-4D97-AF65-F5344CB8AC3E}">
        <p14:creationId xmlns:p14="http://schemas.microsoft.com/office/powerpoint/2010/main" val="4015755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9</a:t>
            </a:fld>
            <a:endParaRPr lang="en-US"/>
          </a:p>
        </p:txBody>
      </p:sp>
    </p:spTree>
    <p:extLst>
      <p:ext uri="{BB962C8B-B14F-4D97-AF65-F5344CB8AC3E}">
        <p14:creationId xmlns:p14="http://schemas.microsoft.com/office/powerpoint/2010/main" val="208229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10</a:t>
            </a:fld>
            <a:endParaRPr lang="en-US"/>
          </a:p>
        </p:txBody>
      </p:sp>
    </p:spTree>
    <p:extLst>
      <p:ext uri="{BB962C8B-B14F-4D97-AF65-F5344CB8AC3E}">
        <p14:creationId xmlns:p14="http://schemas.microsoft.com/office/powerpoint/2010/main" val="2876023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p:cNvSpPr>
            <a:spLocks noGrp="1"/>
          </p:cNvSpPr>
          <p:nvPr>
            <p:ph type="body" sz="quarter" idx="10" hasCustomPrompt="1"/>
          </p:nvPr>
        </p:nvSpPr>
        <p:spPr>
          <a:xfrm>
            <a:off x="4346459" y="2950341"/>
            <a:ext cx="6584949" cy="934919"/>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a:t>
            </a:r>
            <a:br>
              <a:rPr lang="en-US"/>
            </a:br>
            <a:r>
              <a:rPr lang="en-US"/>
              <a:t>Master text styles</a:t>
            </a:r>
          </a:p>
        </p:txBody>
      </p:sp>
      <p:cxnSp>
        <p:nvCxnSpPr>
          <p:cNvPr id="8" name="Straight Connector 7"/>
          <p:cNvCxnSpPr/>
          <p:nvPr userDrawn="1"/>
        </p:nvCxnSpPr>
        <p:spPr>
          <a:xfrm>
            <a:off x="4141097"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4346459" y="4372054"/>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August 12, 2015</a:t>
            </a:fld>
            <a:endParaRPr lang="en-US"/>
          </a:p>
        </p:txBody>
      </p:sp>
      <p:sp>
        <p:nvSpPr>
          <p:cNvPr id="22" name="Content Placeholder 21"/>
          <p:cNvSpPr>
            <a:spLocks noGrp="1"/>
          </p:cNvSpPr>
          <p:nvPr>
            <p:ph sz="quarter" idx="13" hasCustomPrompt="1"/>
          </p:nvPr>
        </p:nvSpPr>
        <p:spPr>
          <a:xfrm>
            <a:off x="4345518" y="4116389"/>
            <a:ext cx="6584949" cy="255587"/>
          </a:xfrm>
        </p:spPr>
        <p:txBody>
          <a:bodyPr>
            <a:noAutofit/>
          </a:bodyPr>
          <a:lstStyle>
            <a:lvl1pPr marL="0" indent="0">
              <a:buNone/>
              <a:defRPr sz="140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689" y="3094355"/>
            <a:ext cx="3226024" cy="967548"/>
          </a:xfrm>
          <a:prstGeom prst="rect">
            <a:avLst/>
          </a:prstGeom>
        </p:spPr>
      </p:pic>
    </p:spTree>
    <p:extLst>
      <p:ext uri="{BB962C8B-B14F-4D97-AF65-F5344CB8AC3E}">
        <p14:creationId xmlns:p14="http://schemas.microsoft.com/office/powerpoint/2010/main" val="302854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9" name="Table Placeholder 8"/>
          <p:cNvSpPr>
            <a:spLocks noGrp="1"/>
          </p:cNvSpPr>
          <p:nvPr>
            <p:ph type="tbl" sz="quarter" idx="10"/>
          </p:nvPr>
        </p:nvSpPr>
        <p:spPr>
          <a:xfrm>
            <a:off x="789517" y="1420814"/>
            <a:ext cx="10792883" cy="4656137"/>
          </a:xfrm>
        </p:spPr>
        <p:txBody>
          <a:bodyPr>
            <a:noAutofit/>
          </a:bodyPr>
          <a:lstStyle>
            <a:lvl1pPr marL="344488" indent="-225425">
              <a:defRPr sz="1800">
                <a:solidFill>
                  <a:schemeClr val="tx2"/>
                </a:solidFill>
              </a:defRPr>
            </a:lvl1pPr>
          </a:lstStyle>
          <a:p>
            <a:r>
              <a:rPr lang="en-US"/>
              <a:t>Click icon to add table</a:t>
            </a:r>
          </a:p>
        </p:txBody>
      </p:sp>
    </p:spTree>
    <p:extLst>
      <p:ext uri="{BB962C8B-B14F-4D97-AF65-F5344CB8AC3E}">
        <p14:creationId xmlns:p14="http://schemas.microsoft.com/office/powerpoint/2010/main" val="390698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_white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rgbClr val="FFFFFF"/>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417" y="3161067"/>
            <a:ext cx="548640" cy="548640"/>
          </a:xfrm>
          <a:prstGeom prst="rect">
            <a:avLst/>
          </a:prstGeom>
        </p:spPr>
      </p:pic>
    </p:spTree>
    <p:extLst>
      <p:ext uri="{BB962C8B-B14F-4D97-AF65-F5344CB8AC3E}">
        <p14:creationId xmlns:p14="http://schemas.microsoft.com/office/powerpoint/2010/main" val="1979309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sp>
        <p:nvSpPr>
          <p:cNvPr id="7"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096" y="3034406"/>
            <a:ext cx="777357" cy="784831"/>
          </a:xfrm>
          <a:prstGeom prst="rect">
            <a:avLst/>
          </a:prstGeom>
        </p:spPr>
      </p:pic>
    </p:spTree>
    <p:extLst>
      <p:ext uri="{BB962C8B-B14F-4D97-AF65-F5344CB8AC3E}">
        <p14:creationId xmlns:p14="http://schemas.microsoft.com/office/powerpoint/2010/main" val="3163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act_Ma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447889-3FF1-5648-AEFC-E002ACD3DC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46"/>
          <a:stretch/>
        </p:blipFill>
        <p:spPr>
          <a:xfrm>
            <a:off x="146082" y="160867"/>
            <a:ext cx="11887200" cy="6536263"/>
          </a:xfrm>
          <a:prstGeom prst="rect">
            <a:avLst/>
          </a:prstGeom>
        </p:spPr>
      </p:pic>
      <p:sp>
        <p:nvSpPr>
          <p:cNvPr id="8" name="Rounded Rectangle 7"/>
          <p:cNvSpPr/>
          <p:nvPr userDrawn="1"/>
        </p:nvSpPr>
        <p:spPr>
          <a:xfrm>
            <a:off x="-1" y="3756115"/>
            <a:ext cx="3603103"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TextBox 8"/>
          <p:cNvSpPr txBox="1"/>
          <p:nvPr userDrawn="1"/>
        </p:nvSpPr>
        <p:spPr>
          <a:xfrm>
            <a:off x="210591" y="4816174"/>
            <a:ext cx="3392512" cy="553998"/>
          </a:xfrm>
          <a:prstGeom prst="rect">
            <a:avLst/>
          </a:prstGeom>
          <a:noFill/>
        </p:spPr>
        <p:txBody>
          <a:bodyPr wrap="square" rtlCol="0">
            <a:noAutofit/>
          </a:bodyPr>
          <a:lstStyle/>
          <a:p>
            <a:pPr algn="ctr"/>
            <a:r>
              <a:rPr lang="en-US" sz="1600" b="1" spc="100" err="1">
                <a:solidFill>
                  <a:srgbClr val="FFFFFF"/>
                </a:solidFill>
                <a:latin typeface="Arial"/>
                <a:cs typeface="Arial"/>
              </a:rPr>
              <a:t>www.rsginc.com</a:t>
            </a:r>
            <a:endParaRPr lang="en-US" sz="1600" b="1" spc="100">
              <a:solidFill>
                <a:srgbClr val="FFFFFF"/>
              </a:solidFill>
              <a:latin typeface="Arial"/>
              <a:cs typeface="Arial"/>
            </a:endParaRPr>
          </a:p>
          <a:p>
            <a:pPr algn="ctr" defTabSz="914608">
              <a:tabLst>
                <a:tab pos="4665639" algn="l"/>
              </a:tabLst>
            </a:pPr>
            <a:endParaRPr lang="en-US" sz="1400" spc="100">
              <a:solidFill>
                <a:schemeClr val="bg1"/>
              </a:solidFill>
              <a:latin typeface="Arial"/>
              <a:cs typeface="Arial"/>
            </a:endParaRPr>
          </a:p>
        </p:txBody>
      </p:sp>
      <p:sp>
        <p:nvSpPr>
          <p:cNvPr id="11" name="TextBox 10"/>
          <p:cNvSpPr txBox="1"/>
          <p:nvPr userDrawn="1"/>
        </p:nvSpPr>
        <p:spPr>
          <a:xfrm>
            <a:off x="1405481" y="3926261"/>
            <a:ext cx="1741297" cy="655641"/>
          </a:xfrm>
          <a:prstGeom prst="rect">
            <a:avLst/>
          </a:prstGeom>
          <a:noFill/>
        </p:spPr>
        <p:txBody>
          <a:bodyPr wrap="square" rtlCol="0" anchor="ctr" anchorCtr="0">
            <a:noAutofit/>
          </a:bodyPr>
          <a:lstStyle/>
          <a:p>
            <a:r>
              <a:rPr lang="en-US" sz="2000" b="1">
                <a:solidFill>
                  <a:schemeClr val="tx1">
                    <a:lumMod val="75000"/>
                    <a:lumOff val="25000"/>
                  </a:schemeClr>
                </a:solidFill>
                <a:latin typeface="Arial"/>
                <a:cs typeface="Arial"/>
              </a:rPr>
              <a:t>Contacts</a:t>
            </a:r>
          </a:p>
        </p:txBody>
      </p:sp>
      <p:cxnSp>
        <p:nvCxnSpPr>
          <p:cNvPr id="12" name="Straight Connector 11"/>
          <p:cNvCxnSpPr/>
          <p:nvPr userDrawn="1"/>
        </p:nvCxnSpPr>
        <p:spPr>
          <a:xfrm>
            <a:off x="1368868" y="3926261"/>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0" hasCustomPrompt="1"/>
          </p:nvPr>
        </p:nvSpPr>
        <p:spPr>
          <a:xfrm>
            <a:off x="4260851" y="3660775"/>
            <a:ext cx="5883627"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8" name="Text Placeholder 17"/>
          <p:cNvSpPr>
            <a:spLocks noGrp="1"/>
          </p:cNvSpPr>
          <p:nvPr>
            <p:ph type="body" sz="quarter" idx="11" hasCustomPrompt="1"/>
          </p:nvPr>
        </p:nvSpPr>
        <p:spPr>
          <a:xfrm>
            <a:off x="4260851" y="3888633"/>
            <a:ext cx="5884333" cy="222407"/>
          </a:xfrm>
        </p:spPr>
        <p:txBody>
          <a:bodyPr anchor="ctr" anchorCtr="0">
            <a:noAutofit/>
          </a:bodyPr>
          <a:lstStyle>
            <a:lvl1pPr marL="0" indent="0">
              <a:buNone/>
              <a:defRPr sz="1200">
                <a:solidFill>
                  <a:schemeClr val="bg2"/>
                </a:solidFill>
              </a:defRPr>
            </a:lvl1pPr>
          </a:lstStyle>
          <a:p>
            <a:pPr lvl="0"/>
            <a:r>
              <a:rPr lang="en-US"/>
              <a:t>TITLE</a:t>
            </a:r>
          </a:p>
        </p:txBody>
      </p:sp>
      <p:sp>
        <p:nvSpPr>
          <p:cNvPr id="20" name="Text Placeholder 19"/>
          <p:cNvSpPr>
            <a:spLocks noGrp="1"/>
          </p:cNvSpPr>
          <p:nvPr>
            <p:ph type="body" sz="quarter" idx="12" hasCustomPrompt="1"/>
          </p:nvPr>
        </p:nvSpPr>
        <p:spPr>
          <a:xfrm>
            <a:off x="4260851" y="4196179"/>
            <a:ext cx="5884333"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21" name="Text Placeholder 15"/>
          <p:cNvSpPr>
            <a:spLocks noGrp="1"/>
          </p:cNvSpPr>
          <p:nvPr>
            <p:ph type="body" sz="quarter" idx="13" hasCustomPrompt="1"/>
          </p:nvPr>
        </p:nvSpPr>
        <p:spPr>
          <a:xfrm>
            <a:off x="4262263" y="5118127"/>
            <a:ext cx="5883627"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ANOTHER NAME</a:t>
            </a:r>
          </a:p>
        </p:txBody>
      </p:sp>
      <p:sp>
        <p:nvSpPr>
          <p:cNvPr id="22" name="Text Placeholder 17"/>
          <p:cNvSpPr>
            <a:spLocks noGrp="1"/>
          </p:cNvSpPr>
          <p:nvPr>
            <p:ph type="body" sz="quarter" idx="14" hasCustomPrompt="1"/>
          </p:nvPr>
        </p:nvSpPr>
        <p:spPr>
          <a:xfrm>
            <a:off x="4262262" y="5319213"/>
            <a:ext cx="5884333" cy="295275"/>
          </a:xfrm>
        </p:spPr>
        <p:txBody>
          <a:bodyPr>
            <a:noAutofit/>
          </a:bodyPr>
          <a:lstStyle>
            <a:lvl1pPr marL="0" indent="0">
              <a:buNone/>
              <a:defRPr sz="1200">
                <a:solidFill>
                  <a:schemeClr val="bg2"/>
                </a:solidFill>
              </a:defRPr>
            </a:lvl1pPr>
          </a:lstStyle>
          <a:p>
            <a:pPr lvl="0"/>
            <a:r>
              <a:rPr lang="en-US"/>
              <a:t>TITLE</a:t>
            </a:r>
          </a:p>
        </p:txBody>
      </p:sp>
      <p:sp>
        <p:nvSpPr>
          <p:cNvPr id="23" name="Text Placeholder 19"/>
          <p:cNvSpPr>
            <a:spLocks noGrp="1"/>
          </p:cNvSpPr>
          <p:nvPr>
            <p:ph type="body" sz="quarter" idx="15" hasCustomPrompt="1"/>
          </p:nvPr>
        </p:nvSpPr>
        <p:spPr>
          <a:xfrm>
            <a:off x="4262263" y="5700264"/>
            <a:ext cx="5884333"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724" y="3930584"/>
            <a:ext cx="625021" cy="631030"/>
          </a:xfrm>
          <a:prstGeom prst="rect">
            <a:avLst/>
          </a:prstGeom>
        </p:spPr>
      </p:pic>
      <p:pic>
        <p:nvPicPr>
          <p:cNvPr id="5" name="Picture 4" descr="A close up of a map&#10;&#10;Description automatically generated">
            <a:extLst>
              <a:ext uri="{FF2B5EF4-FFF2-40B4-BE49-F238E27FC236}">
                <a16:creationId xmlns:a16="http://schemas.microsoft.com/office/drawing/2014/main" id="{EBC28F99-1C99-C942-A08D-31171AC49034}"/>
              </a:ext>
            </a:extLst>
          </p:cNvPr>
          <p:cNvPicPr>
            <a:picLocks noChangeAspect="1"/>
          </p:cNvPicPr>
          <p:nvPr userDrawn="1"/>
        </p:nvPicPr>
        <p:blipFill>
          <a:blip r:embed="rId4"/>
          <a:stretch>
            <a:fillRect/>
          </a:stretch>
        </p:blipFill>
        <p:spPr>
          <a:xfrm>
            <a:off x="5137945" y="-250729"/>
            <a:ext cx="6350216" cy="4906985"/>
          </a:xfrm>
          <a:prstGeom prst="rect">
            <a:avLst/>
          </a:prstGeom>
        </p:spPr>
      </p:pic>
    </p:spTree>
    <p:extLst>
      <p:ext uri="{BB962C8B-B14F-4D97-AF65-F5344CB8AC3E}">
        <p14:creationId xmlns:p14="http://schemas.microsoft.com/office/powerpoint/2010/main" val="154788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4572"/>
            <a:ext cx="12253459" cy="6892571"/>
          </a:xfrm>
          <a:prstGeom prst="rect">
            <a:avLst/>
          </a:prstGeom>
        </p:spPr>
      </p:pic>
      <p:sp>
        <p:nvSpPr>
          <p:cNvPr id="15" name="Rounded Rectangle 14"/>
          <p:cNvSpPr/>
          <p:nvPr userDrawn="1"/>
        </p:nvSpPr>
        <p:spPr>
          <a:xfrm>
            <a:off x="-1" y="998396"/>
            <a:ext cx="3603103" cy="999738"/>
          </a:xfrm>
          <a:prstGeom prst="roundRect">
            <a:avLst>
              <a:gd name="adj" fmla="val 954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9" name="TextBox 18"/>
          <p:cNvSpPr txBox="1"/>
          <p:nvPr userDrawn="1"/>
        </p:nvSpPr>
        <p:spPr>
          <a:xfrm>
            <a:off x="1405480" y="1193291"/>
            <a:ext cx="1805581" cy="655641"/>
          </a:xfrm>
          <a:prstGeom prst="rect">
            <a:avLst/>
          </a:prstGeom>
          <a:noFill/>
        </p:spPr>
        <p:txBody>
          <a:bodyPr wrap="square" rtlCol="0" anchor="ctr" anchorCtr="0">
            <a:noAutofit/>
          </a:bodyPr>
          <a:lstStyle/>
          <a:p>
            <a:r>
              <a:rPr lang="en-US" sz="2000" b="1">
                <a:solidFill>
                  <a:schemeClr val="tx2"/>
                </a:solidFill>
                <a:latin typeface="Arial"/>
                <a:cs typeface="Arial"/>
              </a:rPr>
              <a:t>Contacts</a:t>
            </a:r>
          </a:p>
        </p:txBody>
      </p:sp>
      <p:cxnSp>
        <p:nvCxnSpPr>
          <p:cNvPr id="24" name="Straight Connector 23"/>
          <p:cNvCxnSpPr/>
          <p:nvPr userDrawn="1"/>
        </p:nvCxnSpPr>
        <p:spPr>
          <a:xfrm>
            <a:off x="1368868" y="1193291"/>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454677" y="1994315"/>
            <a:ext cx="3025953" cy="584776"/>
          </a:xfrm>
          <a:prstGeom prst="rect">
            <a:avLst/>
          </a:prstGeom>
          <a:noFill/>
        </p:spPr>
        <p:txBody>
          <a:bodyPr wrap="square" rtlCol="0">
            <a:noAutofit/>
          </a:bodyPr>
          <a:lstStyle/>
          <a:p>
            <a:pPr algn="ctr"/>
            <a:r>
              <a:rPr lang="en-US" sz="1800" b="1" spc="100" err="1">
                <a:solidFill>
                  <a:srgbClr val="FFFFFF"/>
                </a:solidFill>
                <a:latin typeface="Arial"/>
                <a:cs typeface="Arial"/>
              </a:rPr>
              <a:t>www.rsginc.com</a:t>
            </a:r>
            <a:endParaRPr lang="en-US" sz="1800" b="1" spc="100">
              <a:solidFill>
                <a:srgbClr val="FFFFFF"/>
              </a:solidFill>
              <a:latin typeface="Arial"/>
              <a:cs typeface="Arial"/>
            </a:endParaRPr>
          </a:p>
          <a:p>
            <a:pPr algn="ctr" defTabSz="914608">
              <a:tabLst>
                <a:tab pos="4665639" algn="l"/>
              </a:tabLst>
            </a:pPr>
            <a:endParaRPr lang="en-US" sz="1400" spc="100">
              <a:solidFill>
                <a:schemeClr val="bg1"/>
              </a:solidFill>
              <a:latin typeface="Arial"/>
              <a:cs typeface="Arial"/>
            </a:endParaRPr>
          </a:p>
        </p:txBody>
      </p:sp>
      <p:sp>
        <p:nvSpPr>
          <p:cNvPr id="26" name="Text Placeholder 15"/>
          <p:cNvSpPr>
            <a:spLocks noGrp="1"/>
          </p:cNvSpPr>
          <p:nvPr>
            <p:ph type="body" sz="quarter" idx="10" hasCustomPrompt="1"/>
          </p:nvPr>
        </p:nvSpPr>
        <p:spPr>
          <a:xfrm>
            <a:off x="4260851" y="1233489"/>
            <a:ext cx="5883627"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7" name="Text Placeholder 17"/>
          <p:cNvSpPr>
            <a:spLocks noGrp="1"/>
          </p:cNvSpPr>
          <p:nvPr>
            <p:ph type="body" sz="quarter" idx="11" hasCustomPrompt="1"/>
          </p:nvPr>
        </p:nvSpPr>
        <p:spPr>
          <a:xfrm>
            <a:off x="4260851" y="1461346"/>
            <a:ext cx="5884333" cy="222407"/>
          </a:xfrm>
        </p:spPr>
        <p:txBody>
          <a:bodyPr anchor="ctr" anchorCtr="0">
            <a:noAutofit/>
          </a:bodyPr>
          <a:lstStyle>
            <a:lvl1pPr marL="0" indent="0">
              <a:buNone/>
              <a:defRPr sz="1200">
                <a:solidFill>
                  <a:srgbClr val="F68B1F"/>
                </a:solidFill>
              </a:defRPr>
            </a:lvl1pPr>
          </a:lstStyle>
          <a:p>
            <a:pPr lvl="0"/>
            <a:r>
              <a:rPr lang="en-US"/>
              <a:t>TITLE</a:t>
            </a:r>
          </a:p>
        </p:txBody>
      </p:sp>
      <p:sp>
        <p:nvSpPr>
          <p:cNvPr id="28" name="Text Placeholder 19"/>
          <p:cNvSpPr>
            <a:spLocks noGrp="1"/>
          </p:cNvSpPr>
          <p:nvPr>
            <p:ph type="body" sz="quarter" idx="12" hasCustomPrompt="1"/>
          </p:nvPr>
        </p:nvSpPr>
        <p:spPr>
          <a:xfrm>
            <a:off x="4260851" y="1768891"/>
            <a:ext cx="5884333"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29" name="Text Placeholder 15"/>
          <p:cNvSpPr>
            <a:spLocks noGrp="1"/>
          </p:cNvSpPr>
          <p:nvPr>
            <p:ph type="body" sz="quarter" idx="13" hasCustomPrompt="1"/>
          </p:nvPr>
        </p:nvSpPr>
        <p:spPr>
          <a:xfrm>
            <a:off x="4262263" y="2690840"/>
            <a:ext cx="5883627"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ANOTHER NAME</a:t>
            </a:r>
          </a:p>
        </p:txBody>
      </p:sp>
      <p:sp>
        <p:nvSpPr>
          <p:cNvPr id="30" name="Text Placeholder 17"/>
          <p:cNvSpPr>
            <a:spLocks noGrp="1"/>
          </p:cNvSpPr>
          <p:nvPr>
            <p:ph type="body" sz="quarter" idx="14" hasCustomPrompt="1"/>
          </p:nvPr>
        </p:nvSpPr>
        <p:spPr>
          <a:xfrm>
            <a:off x="4262262" y="2891926"/>
            <a:ext cx="5884333" cy="295275"/>
          </a:xfrm>
        </p:spPr>
        <p:txBody>
          <a:bodyPr>
            <a:noAutofit/>
          </a:bodyPr>
          <a:lstStyle>
            <a:lvl1pPr marL="0" indent="0">
              <a:buNone/>
              <a:defRPr sz="1200">
                <a:solidFill>
                  <a:srgbClr val="F68B1F"/>
                </a:solidFill>
              </a:defRPr>
            </a:lvl1pPr>
          </a:lstStyle>
          <a:p>
            <a:pPr lvl="0"/>
            <a:r>
              <a:rPr lang="en-US"/>
              <a:t>TITLE</a:t>
            </a:r>
          </a:p>
        </p:txBody>
      </p:sp>
      <p:sp>
        <p:nvSpPr>
          <p:cNvPr id="31" name="Text Placeholder 19"/>
          <p:cNvSpPr>
            <a:spLocks noGrp="1"/>
          </p:cNvSpPr>
          <p:nvPr>
            <p:ph type="body" sz="quarter" idx="15" hasCustomPrompt="1"/>
          </p:nvPr>
        </p:nvSpPr>
        <p:spPr>
          <a:xfrm>
            <a:off x="4262263" y="3272977"/>
            <a:ext cx="5884333"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9706" y="1168264"/>
            <a:ext cx="674290" cy="680773"/>
          </a:xfrm>
          <a:prstGeom prst="rect">
            <a:avLst/>
          </a:prstGeom>
        </p:spPr>
      </p:pic>
    </p:spTree>
    <p:extLst>
      <p:ext uri="{BB962C8B-B14F-4D97-AF65-F5344CB8AC3E}">
        <p14:creationId xmlns:p14="http://schemas.microsoft.com/office/powerpoint/2010/main" val="3697223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a:t>This is the RSG Palette</a:t>
            </a:r>
          </a:p>
        </p:txBody>
      </p:sp>
      <p:sp>
        <p:nvSpPr>
          <p:cNvPr id="3" name="Text Placeholder 5"/>
          <p:cNvSpPr>
            <a:spLocks noGrp="1"/>
          </p:cNvSpPr>
          <p:nvPr>
            <p:ph type="body" sz="quarter" idx="10"/>
          </p:nvPr>
        </p:nvSpPr>
        <p:spPr>
          <a:xfrm>
            <a:off x="790221" y="1454150"/>
            <a:ext cx="10792179" cy="1143000"/>
          </a:xfrm>
        </p:spPr>
        <p:txBody>
          <a:bodyPr/>
          <a:lstStyle>
            <a:lvl1pPr marL="0" indent="0">
              <a:buNone/>
              <a:defRPr sz="1800">
                <a:solidFill>
                  <a:schemeClr val="bg1">
                    <a:lumMod val="50000"/>
                  </a:schemeClr>
                </a:solidFill>
              </a:defRPr>
            </a:lvl1pPr>
          </a:lstStyle>
          <a:p>
            <a:pPr lvl="0"/>
            <a:r>
              <a:rPr lang="en-US"/>
              <a:t>Click to edit Master text styles</a:t>
            </a:r>
          </a:p>
        </p:txBody>
      </p:sp>
      <p:grpSp>
        <p:nvGrpSpPr>
          <p:cNvPr id="4" name="Group 3"/>
          <p:cNvGrpSpPr/>
          <p:nvPr userDrawn="1"/>
        </p:nvGrpSpPr>
        <p:grpSpPr>
          <a:xfrm>
            <a:off x="965860" y="2968830"/>
            <a:ext cx="9626931" cy="1840676"/>
            <a:chOff x="724395" y="2968830"/>
            <a:chExt cx="7220198" cy="1318161"/>
          </a:xfrm>
        </p:grpSpPr>
        <p:sp>
          <p:nvSpPr>
            <p:cNvPr id="5" name="Rectangle 4"/>
            <p:cNvSpPr/>
            <p:nvPr/>
          </p:nvSpPr>
          <p:spPr>
            <a:xfrm>
              <a:off x="724395" y="2968830"/>
              <a:ext cx="1472540" cy="13181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2315689" y="2968830"/>
              <a:ext cx="1472540" cy="1318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906983" y="2968830"/>
              <a:ext cx="593765" cy="10094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4595752" y="2968830"/>
              <a:ext cx="593765" cy="100940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p:nvSpPr>
          <p:spPr>
            <a:xfrm>
              <a:off x="5272646" y="2968830"/>
              <a:ext cx="593765" cy="10094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5961415" y="2968830"/>
              <a:ext cx="593765" cy="100940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6650184" y="2968830"/>
              <a:ext cx="593765" cy="100940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7350828" y="2968830"/>
              <a:ext cx="593765" cy="10094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3906984" y="4085111"/>
              <a:ext cx="1282534" cy="20188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p:nvSpPr>
          <p:spPr>
            <a:xfrm>
              <a:off x="5296399" y="4085111"/>
              <a:ext cx="1282534" cy="20188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p:nvSpPr>
          <p:spPr>
            <a:xfrm>
              <a:off x="6650184" y="4085111"/>
              <a:ext cx="1282534" cy="20188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6" name="TextBox 15"/>
          <p:cNvSpPr txBox="1"/>
          <p:nvPr userDrawn="1"/>
        </p:nvSpPr>
        <p:spPr>
          <a:xfrm>
            <a:off x="839193" y="4785758"/>
            <a:ext cx="4085112" cy="307777"/>
          </a:xfrm>
          <a:prstGeom prst="rect">
            <a:avLst/>
          </a:prstGeom>
          <a:noFill/>
        </p:spPr>
        <p:txBody>
          <a:bodyPr wrap="square" rtlCol="0">
            <a:spAutoFit/>
          </a:bodyPr>
          <a:lstStyle/>
          <a:p>
            <a:r>
              <a:rPr lang="en-US" sz="1400">
                <a:solidFill>
                  <a:schemeClr val="tx2"/>
                </a:solidFill>
              </a:rPr>
              <a:t>main colors</a:t>
            </a:r>
          </a:p>
        </p:txBody>
      </p:sp>
      <p:sp>
        <p:nvSpPr>
          <p:cNvPr id="17" name="TextBox 16"/>
          <p:cNvSpPr txBox="1"/>
          <p:nvPr userDrawn="1"/>
        </p:nvSpPr>
        <p:spPr>
          <a:xfrm>
            <a:off x="6491845" y="2701036"/>
            <a:ext cx="4085112" cy="261610"/>
          </a:xfrm>
          <a:prstGeom prst="rect">
            <a:avLst/>
          </a:prstGeom>
          <a:noFill/>
        </p:spPr>
        <p:txBody>
          <a:bodyPr wrap="square" rtlCol="0">
            <a:spAutoFit/>
          </a:bodyPr>
          <a:lstStyle/>
          <a:p>
            <a:pPr algn="r"/>
            <a:r>
              <a:rPr lang="en-US" sz="1100">
                <a:solidFill>
                  <a:schemeClr val="tx2"/>
                </a:solidFill>
              </a:rPr>
              <a:t>Pop/accent colors</a:t>
            </a:r>
          </a:p>
        </p:txBody>
      </p:sp>
      <p:sp>
        <p:nvSpPr>
          <p:cNvPr id="18" name="TextBox 17"/>
          <p:cNvSpPr txBox="1"/>
          <p:nvPr userDrawn="1"/>
        </p:nvSpPr>
        <p:spPr>
          <a:xfrm>
            <a:off x="5668488" y="4833257"/>
            <a:ext cx="4908469" cy="261610"/>
          </a:xfrm>
          <a:prstGeom prst="rect">
            <a:avLst/>
          </a:prstGeom>
          <a:noFill/>
        </p:spPr>
        <p:txBody>
          <a:bodyPr wrap="square" rtlCol="0">
            <a:spAutoFit/>
          </a:bodyPr>
          <a:lstStyle/>
          <a:p>
            <a:pPr algn="r"/>
            <a:r>
              <a:rPr lang="en-US" sz="1100">
                <a:solidFill>
                  <a:schemeClr val="tx2"/>
                </a:solidFill>
              </a:rPr>
              <a:t>Neutrals of grey and light warm yellow</a:t>
            </a:r>
          </a:p>
        </p:txBody>
      </p:sp>
    </p:spTree>
    <p:extLst>
      <p:ext uri="{BB962C8B-B14F-4D97-AF65-F5344CB8AC3E}">
        <p14:creationId xmlns:p14="http://schemas.microsoft.com/office/powerpoint/2010/main" val="3695106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3"/>
          <p:cNvSpPr>
            <a:spLocks noGrp="1"/>
          </p:cNvSpPr>
          <p:nvPr>
            <p:ph type="body" sz="quarter" idx="10"/>
          </p:nvPr>
        </p:nvSpPr>
        <p:spPr>
          <a:xfrm>
            <a:off x="789517" y="1436689"/>
            <a:ext cx="10792883"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563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p>
        </p:txBody>
      </p:sp>
      <p:sp>
        <p:nvSpPr>
          <p:cNvPr id="7" name="Text Placeholder 6"/>
          <p:cNvSpPr>
            <a:spLocks noGrp="1"/>
          </p:cNvSpPr>
          <p:nvPr>
            <p:ph type="body" sz="quarter" idx="10"/>
          </p:nvPr>
        </p:nvSpPr>
        <p:spPr>
          <a:xfrm>
            <a:off x="790221" y="1454150"/>
            <a:ext cx="10792179"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790221" y="2724150"/>
            <a:ext cx="10792179"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87416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2451206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789517" y="1533526"/>
            <a:ext cx="10792883" cy="1928813"/>
          </a:xfrm>
        </p:spPr>
        <p:txBody>
          <a:bodyPr>
            <a:noAutofit/>
          </a:bodyPr>
          <a:lstStyle>
            <a:lvl1pPr>
              <a:defRPr sz="1800"/>
            </a:lvl1pPr>
          </a:lstStyle>
          <a:p>
            <a:r>
              <a:rPr lang="en-US"/>
              <a:t>Click to add photo</a:t>
            </a:r>
          </a:p>
        </p:txBody>
      </p:sp>
      <p:sp>
        <p:nvSpPr>
          <p:cNvPr id="5" name="Text Placeholder 10"/>
          <p:cNvSpPr>
            <a:spLocks noGrp="1"/>
          </p:cNvSpPr>
          <p:nvPr>
            <p:ph type="body" sz="quarter" idx="11" hasCustomPrompt="1"/>
          </p:nvPr>
        </p:nvSpPr>
        <p:spPr>
          <a:xfrm>
            <a:off x="790221" y="3636670"/>
            <a:ext cx="10792179" cy="2496961"/>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8499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rey cov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246"/>
          <a:stretch/>
        </p:blipFill>
        <p:spPr>
          <a:xfrm>
            <a:off x="146082" y="160867"/>
            <a:ext cx="11887200" cy="6536263"/>
          </a:xfrm>
          <a:prstGeom prst="rect">
            <a:avLst/>
          </a:prstGeom>
        </p:spPr>
      </p:pic>
      <p:sp>
        <p:nvSpPr>
          <p:cNvPr id="10"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0" hasCustomPrompt="1"/>
          </p:nvPr>
        </p:nvSpPr>
        <p:spPr>
          <a:xfrm>
            <a:off x="4346459" y="2950341"/>
            <a:ext cx="6584949" cy="91610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a:t>
            </a:r>
            <a:br>
              <a:rPr lang="en-US"/>
            </a:br>
            <a:r>
              <a:rPr lang="en-US"/>
              <a:t>Master text styles</a:t>
            </a:r>
          </a:p>
        </p:txBody>
      </p:sp>
      <p:cxnSp>
        <p:nvCxnSpPr>
          <p:cNvPr id="8" name="Straight Connector 7"/>
          <p:cNvCxnSpPr/>
          <p:nvPr userDrawn="1"/>
        </p:nvCxnSpPr>
        <p:spPr>
          <a:xfrm>
            <a:off x="4141097"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346459" y="4076096"/>
            <a:ext cx="6584949" cy="290286"/>
          </a:xfrm>
        </p:spPr>
        <p:txBody>
          <a:bodyPr anchor="ctr" anchorCtr="0">
            <a:noAutofit/>
          </a:bodyPr>
          <a:lstStyle>
            <a:lvl1pPr marL="0" indent="0">
              <a:buNone/>
              <a:defRPr sz="1400">
                <a:solidFill>
                  <a:srgbClr val="FFFFFF"/>
                </a:solidFill>
              </a:defRPr>
            </a:lvl1pPr>
            <a:lvl2pPr marL="457200" indent="0">
              <a:buNone/>
              <a:defRPr sz="1200">
                <a:solidFill>
                  <a:schemeClr val="bg2"/>
                </a:solidFill>
              </a:defRPr>
            </a:lvl2pPr>
          </a:lstStyle>
          <a:p>
            <a:pPr lvl="0"/>
            <a:r>
              <a:rPr lang="en-US"/>
              <a:t>CLICK TO EDIT MASTER TEXT STYLES</a:t>
            </a:r>
          </a:p>
        </p:txBody>
      </p:sp>
      <p:sp>
        <p:nvSpPr>
          <p:cNvPr id="19" name="Text Placeholder 18"/>
          <p:cNvSpPr>
            <a:spLocks noGrp="1"/>
          </p:cNvSpPr>
          <p:nvPr>
            <p:ph type="body" sz="quarter" idx="12" hasCustomPrompt="1"/>
          </p:nvPr>
        </p:nvSpPr>
        <p:spPr>
          <a:xfrm>
            <a:off x="4346459" y="4372054"/>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August 12, 2015</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073" y="3018531"/>
            <a:ext cx="2895895" cy="868536"/>
          </a:xfrm>
          <a:prstGeom prst="rect">
            <a:avLst/>
          </a:prstGeom>
        </p:spPr>
      </p:pic>
    </p:spTree>
    <p:extLst>
      <p:ext uri="{BB962C8B-B14F-4D97-AF65-F5344CB8AC3E}">
        <p14:creationId xmlns:p14="http://schemas.microsoft.com/office/powerpoint/2010/main" val="1658617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000" b="1">
                <a:solidFill>
                  <a:srgbClr val="F68B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Autofit/>
          </a:bodyPr>
          <a:lstStyle>
            <a:lvl1pPr marL="231775" indent="-231775">
              <a:defRPr sz="1800"/>
            </a:lvl1pPr>
            <a:lvl2pPr marL="688975" indent="-231775">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marL="2317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4pPr>
            <a:lvl5pPr algn="l" defTabSz="457200" rtl="0" eaLnBrk="1" latinLnBrk="0" hangingPunct="1">
              <a:spcBef>
                <a:spcPct val="20000"/>
              </a:spcBef>
              <a:buFont typeface="Arial"/>
              <a:defRPr lang="en-US" sz="1800" kern="1200" dirty="0">
                <a:solidFill>
                  <a:schemeClr val="tx1">
                    <a:lumMod val="65000"/>
                    <a:lumOff val="35000"/>
                  </a:schemeClr>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824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5" name="Text Placeholder 4"/>
          <p:cNvSpPr>
            <a:spLocks noGrp="1"/>
          </p:cNvSpPr>
          <p:nvPr>
            <p:ph type="body" sz="quarter" idx="3"/>
          </p:nvPr>
        </p:nvSpPr>
        <p:spPr>
          <a:xfrm>
            <a:off x="4390125" y="1535113"/>
            <a:ext cx="7192276" cy="639762"/>
          </a:xfrm>
        </p:spPr>
        <p:txBody>
          <a:bodyPr anchor="t" anchorCtr="0">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4390124" y="2174875"/>
            <a:ext cx="7192277" cy="3951288"/>
          </a:xfrm>
        </p:spPr>
        <p:txBody>
          <a:bodyPr>
            <a:noAutofit/>
          </a:bodyPr>
          <a:lstStyle>
            <a:lvl1pPr marL="346075" indent="-230188" algn="l" defTabSz="457200" rtl="0" eaLnBrk="1" latinLnBrk="0" hangingPunct="1">
              <a:spcBef>
                <a:spcPct val="20000"/>
              </a:spcBef>
              <a:buFont typeface="Arial"/>
              <a:defRPr lang="en-US" sz="1800" kern="1200" dirty="0" smtClean="0">
                <a:solidFill>
                  <a:schemeClr val="tx2"/>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2"/>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2"/>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2"/>
                </a:solidFill>
                <a:latin typeface="+mn-lt"/>
                <a:ea typeface="+mn-ea"/>
                <a:cs typeface="+mn-cs"/>
              </a:defRPr>
            </a:lvl4pPr>
            <a:lvl5pPr algn="l" defTabSz="457200" rtl="0" eaLnBrk="1" latinLnBrk="0" hangingPunct="1">
              <a:spcBef>
                <a:spcPct val="20000"/>
              </a:spcBef>
              <a:buFont typeface="Arial"/>
              <a:defRPr lang="en-US" sz="1800" kern="1200"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0" hasCustomPrompt="1"/>
          </p:nvPr>
        </p:nvSpPr>
        <p:spPr>
          <a:xfrm>
            <a:off x="789519" y="1535113"/>
            <a:ext cx="3437544" cy="4591050"/>
          </a:xfrm>
        </p:spPr>
        <p:txBody>
          <a:bodyPr>
            <a:noAutofit/>
          </a:bodyPr>
          <a:lstStyle>
            <a:lvl1pPr marL="344488" indent="-225425">
              <a:defRPr sz="1800"/>
            </a:lvl1pPr>
          </a:lstStyle>
          <a:p>
            <a:r>
              <a:rPr lang="en-US"/>
              <a:t>Click to add photo</a:t>
            </a:r>
          </a:p>
        </p:txBody>
      </p:sp>
    </p:spTree>
    <p:extLst>
      <p:ext uri="{BB962C8B-B14F-4D97-AF65-F5344CB8AC3E}">
        <p14:creationId xmlns:p14="http://schemas.microsoft.com/office/powerpoint/2010/main" val="20252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9" name="Table Placeholder 8"/>
          <p:cNvSpPr>
            <a:spLocks noGrp="1"/>
          </p:cNvSpPr>
          <p:nvPr>
            <p:ph type="tbl" sz="quarter" idx="10"/>
          </p:nvPr>
        </p:nvSpPr>
        <p:spPr>
          <a:xfrm>
            <a:off x="789517" y="1420814"/>
            <a:ext cx="10792883" cy="4656137"/>
          </a:xfrm>
        </p:spPr>
        <p:txBody>
          <a:bodyPr>
            <a:noAutofit/>
          </a:bodyPr>
          <a:lstStyle>
            <a:lvl1pPr marL="344488" indent="-225425">
              <a:defRPr sz="1800">
                <a:solidFill>
                  <a:schemeClr val="tx2"/>
                </a:solidFill>
              </a:defRPr>
            </a:lvl1pPr>
          </a:lstStyle>
          <a:p>
            <a:r>
              <a:rPr lang="en-US"/>
              <a:t>Click icon to add table</a:t>
            </a:r>
          </a:p>
        </p:txBody>
      </p:sp>
    </p:spTree>
    <p:extLst>
      <p:ext uri="{BB962C8B-B14F-4D97-AF65-F5344CB8AC3E}">
        <p14:creationId xmlns:p14="http://schemas.microsoft.com/office/powerpoint/2010/main" val="584962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_white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val="0"/>
              </a:ext>
            </a:extLst>
          </a:blip>
          <a:srcRect r="77133"/>
          <a:stretch/>
        </p:blipFill>
        <p:spPr>
          <a:xfrm>
            <a:off x="1031885" y="3131031"/>
            <a:ext cx="797785" cy="802828"/>
          </a:xfrm>
          <a:prstGeom prst="rect">
            <a:avLst/>
          </a:prstGeom>
        </p:spPr>
      </p:pic>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rgbClr val="FFFFFF"/>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1478472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sp>
        <p:nvSpPr>
          <p:cNvPr id="7"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val="0"/>
              </a:ext>
            </a:extLst>
          </a:blip>
          <a:srcRect r="81488"/>
          <a:stretch/>
        </p:blipFill>
        <p:spPr>
          <a:xfrm>
            <a:off x="959033" y="3142804"/>
            <a:ext cx="687016" cy="791055"/>
          </a:xfrm>
          <a:prstGeom prst="rect">
            <a:avLst/>
          </a:prstGeom>
        </p:spPr>
      </p:pic>
    </p:spTree>
    <p:extLst>
      <p:ext uri="{BB962C8B-B14F-4D97-AF65-F5344CB8AC3E}">
        <p14:creationId xmlns:p14="http://schemas.microsoft.com/office/powerpoint/2010/main" val="5529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cov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31644" b="-4619"/>
          <a:stretch/>
        </p:blipFill>
        <p:spPr>
          <a:xfrm>
            <a:off x="210589" y="194732"/>
            <a:ext cx="11785600" cy="5757335"/>
          </a:xfrm>
          <a:prstGeom prst="rect">
            <a:avLst/>
          </a:prstGeom>
        </p:spPr>
      </p:pic>
      <p:sp>
        <p:nvSpPr>
          <p:cNvPr id="11" name="Rectangle 10"/>
          <p:cNvSpPr/>
          <p:nvPr userDrawn="1"/>
        </p:nvSpPr>
        <p:spPr>
          <a:xfrm>
            <a:off x="210589" y="4755511"/>
            <a:ext cx="11785600" cy="193192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10"/>
          <p:cNvSpPr/>
          <p:nvPr userDrawn="1"/>
        </p:nvSpPr>
        <p:spPr>
          <a:xfrm>
            <a:off x="146082" y="4054971"/>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0" hasCustomPrompt="1"/>
          </p:nvPr>
        </p:nvSpPr>
        <p:spPr>
          <a:xfrm>
            <a:off x="4327644" y="4198682"/>
            <a:ext cx="6584949" cy="90013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a:t>
            </a:r>
            <a:br>
              <a:rPr lang="en-US"/>
            </a:br>
            <a:r>
              <a:rPr lang="en-US"/>
              <a:t>Master text styles</a:t>
            </a:r>
          </a:p>
        </p:txBody>
      </p:sp>
      <p:cxnSp>
        <p:nvCxnSpPr>
          <p:cNvPr id="8" name="Straight Connector 7"/>
          <p:cNvCxnSpPr/>
          <p:nvPr userDrawn="1"/>
        </p:nvCxnSpPr>
        <p:spPr>
          <a:xfrm>
            <a:off x="4141097" y="4198682"/>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327644" y="5324438"/>
            <a:ext cx="6584949" cy="290286"/>
          </a:xfrm>
        </p:spPr>
        <p:txBody>
          <a:bodyPr anchor="ctr" anchorCtr="0">
            <a:noAutofit/>
          </a:bodyPr>
          <a:lstStyle>
            <a:lvl1pPr marL="0" indent="0">
              <a:buNone/>
              <a:defRPr sz="1400">
                <a:solidFill>
                  <a:schemeClr val="bg1"/>
                </a:solidFill>
              </a:defRPr>
            </a:lvl1pPr>
            <a:lvl2pPr marL="457200" indent="0">
              <a:buNone/>
              <a:defRPr sz="1200">
                <a:solidFill>
                  <a:schemeClr val="bg2"/>
                </a:solidFill>
              </a:defRPr>
            </a:lvl2pPr>
          </a:lstStyle>
          <a:p>
            <a:pPr lvl="0"/>
            <a:r>
              <a:rPr lang="en-US"/>
              <a:t>CLICK TO EDIT MASTER TEXT STYLES</a:t>
            </a:r>
          </a:p>
        </p:txBody>
      </p:sp>
      <p:sp>
        <p:nvSpPr>
          <p:cNvPr id="19" name="Text Placeholder 18"/>
          <p:cNvSpPr>
            <a:spLocks noGrp="1"/>
          </p:cNvSpPr>
          <p:nvPr>
            <p:ph type="body" sz="quarter" idx="12" hasCustomPrompt="1"/>
          </p:nvPr>
        </p:nvSpPr>
        <p:spPr>
          <a:xfrm>
            <a:off x="4327644" y="5620396"/>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August 12, 2015</a:t>
            </a:fld>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563" y="4237277"/>
            <a:ext cx="2960314" cy="887856"/>
          </a:xfrm>
          <a:prstGeom prst="rect">
            <a:avLst/>
          </a:prstGeom>
        </p:spPr>
      </p:pic>
    </p:spTree>
    <p:extLst>
      <p:ext uri="{BB962C8B-B14F-4D97-AF65-F5344CB8AC3E}">
        <p14:creationId xmlns:p14="http://schemas.microsoft.com/office/powerpoint/2010/main" val="40479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3"/>
          <p:cNvSpPr>
            <a:spLocks noGrp="1"/>
          </p:cNvSpPr>
          <p:nvPr>
            <p:ph type="body" sz="quarter" idx="10"/>
          </p:nvPr>
        </p:nvSpPr>
        <p:spPr>
          <a:xfrm>
            <a:off x="789517" y="1436689"/>
            <a:ext cx="10792883"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54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p>
        </p:txBody>
      </p:sp>
      <p:sp>
        <p:nvSpPr>
          <p:cNvPr id="7" name="Text Placeholder 6"/>
          <p:cNvSpPr>
            <a:spLocks noGrp="1"/>
          </p:cNvSpPr>
          <p:nvPr>
            <p:ph type="body" sz="quarter" idx="10"/>
          </p:nvPr>
        </p:nvSpPr>
        <p:spPr>
          <a:xfrm>
            <a:off x="790221" y="1454150"/>
            <a:ext cx="10792179"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790221" y="2724150"/>
            <a:ext cx="10792179"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4415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396831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789517" y="1533526"/>
            <a:ext cx="10792883" cy="1928813"/>
          </a:xfrm>
        </p:spPr>
        <p:txBody>
          <a:bodyPr>
            <a:noAutofit/>
          </a:bodyPr>
          <a:lstStyle>
            <a:lvl1pPr>
              <a:defRPr sz="1800"/>
            </a:lvl1pPr>
          </a:lstStyle>
          <a:p>
            <a:r>
              <a:rPr lang="en-US"/>
              <a:t>Click to add photo</a:t>
            </a:r>
          </a:p>
        </p:txBody>
      </p:sp>
      <p:sp>
        <p:nvSpPr>
          <p:cNvPr id="5" name="Text Placeholder 10"/>
          <p:cNvSpPr>
            <a:spLocks noGrp="1"/>
          </p:cNvSpPr>
          <p:nvPr>
            <p:ph type="body" sz="quarter" idx="11" hasCustomPrompt="1"/>
          </p:nvPr>
        </p:nvSpPr>
        <p:spPr>
          <a:xfrm>
            <a:off x="790221" y="3636670"/>
            <a:ext cx="10792179" cy="2496961"/>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594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000" b="1">
                <a:solidFill>
                  <a:srgbClr val="F68B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Autofit/>
          </a:bodyPr>
          <a:lstStyle>
            <a:lvl1pPr marL="231775" indent="-231775">
              <a:defRPr sz="1800"/>
            </a:lvl1pPr>
            <a:lvl2pPr marL="688975" indent="-231775">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marL="2317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4pPr>
            <a:lvl5pPr algn="l" defTabSz="457200" rtl="0" eaLnBrk="1" latinLnBrk="0" hangingPunct="1">
              <a:spcBef>
                <a:spcPct val="20000"/>
              </a:spcBef>
              <a:buFont typeface="Arial"/>
              <a:defRPr lang="en-US" sz="1800" kern="1200" dirty="0">
                <a:solidFill>
                  <a:schemeClr val="tx1">
                    <a:lumMod val="65000"/>
                    <a:lumOff val="35000"/>
                  </a:schemeClr>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771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5" name="Text Placeholder 4"/>
          <p:cNvSpPr>
            <a:spLocks noGrp="1"/>
          </p:cNvSpPr>
          <p:nvPr>
            <p:ph type="body" sz="quarter" idx="3"/>
          </p:nvPr>
        </p:nvSpPr>
        <p:spPr>
          <a:xfrm>
            <a:off x="4390125" y="1535113"/>
            <a:ext cx="7192276" cy="639762"/>
          </a:xfrm>
        </p:spPr>
        <p:txBody>
          <a:bodyPr anchor="t" anchorCtr="0">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4390124" y="2174875"/>
            <a:ext cx="7192277" cy="3951288"/>
          </a:xfrm>
        </p:spPr>
        <p:txBody>
          <a:bodyPr>
            <a:noAutofit/>
          </a:bodyPr>
          <a:lstStyle>
            <a:lvl1pPr marL="346075" indent="-230188" algn="l" defTabSz="457200" rtl="0" eaLnBrk="1" latinLnBrk="0" hangingPunct="1">
              <a:spcBef>
                <a:spcPct val="20000"/>
              </a:spcBef>
              <a:buFont typeface="Arial"/>
              <a:defRPr lang="en-US" sz="1800" kern="1200" dirty="0" smtClean="0">
                <a:solidFill>
                  <a:schemeClr val="tx2"/>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2"/>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2"/>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2"/>
                </a:solidFill>
                <a:latin typeface="+mn-lt"/>
                <a:ea typeface="+mn-ea"/>
                <a:cs typeface="+mn-cs"/>
              </a:defRPr>
            </a:lvl4pPr>
            <a:lvl5pPr algn="l" defTabSz="457200" rtl="0" eaLnBrk="1" latinLnBrk="0" hangingPunct="1">
              <a:spcBef>
                <a:spcPct val="20000"/>
              </a:spcBef>
              <a:buFont typeface="Arial"/>
              <a:defRPr lang="en-US" sz="1800" kern="1200"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0" hasCustomPrompt="1"/>
          </p:nvPr>
        </p:nvSpPr>
        <p:spPr>
          <a:xfrm>
            <a:off x="789519" y="1535113"/>
            <a:ext cx="3437544" cy="4591050"/>
          </a:xfrm>
        </p:spPr>
        <p:txBody>
          <a:bodyPr>
            <a:noAutofit/>
          </a:bodyPr>
          <a:lstStyle>
            <a:lvl1pPr marL="344488" indent="-225425">
              <a:defRPr sz="1800"/>
            </a:lvl1pPr>
          </a:lstStyle>
          <a:p>
            <a:r>
              <a:rPr lang="en-US"/>
              <a:t>Click to add photo</a:t>
            </a:r>
          </a:p>
        </p:txBody>
      </p:sp>
    </p:spTree>
    <p:extLst>
      <p:ext uri="{BB962C8B-B14F-4D97-AF65-F5344CB8AC3E}">
        <p14:creationId xmlns:p14="http://schemas.microsoft.com/office/powerpoint/2010/main" val="348525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1.pn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0222" y="274638"/>
            <a:ext cx="10792177" cy="9607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609600" y="1600202"/>
            <a:ext cx="10972800" cy="440266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636077" y="275704"/>
            <a:ext cx="0" cy="959662"/>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 y="6129795"/>
            <a:ext cx="12191999" cy="89537"/>
            <a:chOff x="1" y="6276051"/>
            <a:chExt cx="9143999" cy="89537"/>
          </a:xfrm>
        </p:grpSpPr>
        <p:cxnSp>
          <p:nvCxnSpPr>
            <p:cNvPr id="11" name="Straight Connector 10"/>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1276344" y="6312469"/>
            <a:ext cx="508000" cy="230832"/>
          </a:xfrm>
          <a:prstGeom prst="rect">
            <a:avLst/>
          </a:prstGeom>
          <a:noFill/>
        </p:spPr>
        <p:txBody>
          <a:bodyPr wrap="square" rtlCol="0" anchor="ctr" anchorCtr="1">
            <a:spAutoFit/>
          </a:bodyPr>
          <a:lstStyle/>
          <a:p>
            <a:pPr algn="r"/>
            <a:fld id="{6AFB2962-CD7A-BA4A-83EB-E335D01B9653}" type="slidenum">
              <a:rPr lang="en-US" sz="900" smtClean="0">
                <a:solidFill>
                  <a:schemeClr val="tx2"/>
                </a:solidFill>
              </a:rPr>
              <a:pPr algn="r"/>
              <a:t>‹#›</a:t>
            </a:fld>
            <a:endParaRPr lang="en-US" sz="900">
              <a:solidFill>
                <a:schemeClr val="tx2"/>
              </a:solidFill>
            </a:endParaRP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35251" y="6277093"/>
            <a:ext cx="480749" cy="485371"/>
          </a:xfrm>
          <a:prstGeom prst="rect">
            <a:avLst/>
          </a:prstGeom>
        </p:spPr>
      </p:pic>
    </p:spTree>
    <p:extLst>
      <p:ext uri="{BB962C8B-B14F-4D97-AF65-F5344CB8AC3E}">
        <p14:creationId xmlns:p14="http://schemas.microsoft.com/office/powerpoint/2010/main" val="25556923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p:titleStyle>
    <p:body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0222" y="274638"/>
            <a:ext cx="10792177" cy="9607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636077" y="275704"/>
            <a:ext cx="0" cy="959662"/>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375BFE5A-BE26-D140-9394-AED152BB9B0C}"/>
              </a:ext>
            </a:extLst>
          </p:cNvPr>
          <p:cNvGrpSpPr/>
          <p:nvPr userDrawn="1"/>
        </p:nvGrpSpPr>
        <p:grpSpPr>
          <a:xfrm>
            <a:off x="2" y="6129795"/>
            <a:ext cx="12191999" cy="89537"/>
            <a:chOff x="1" y="6276051"/>
            <a:chExt cx="9143999" cy="89537"/>
          </a:xfrm>
        </p:grpSpPr>
        <p:cxnSp>
          <p:nvCxnSpPr>
            <p:cNvPr id="17" name="Straight Connector 16">
              <a:extLst>
                <a:ext uri="{FF2B5EF4-FFF2-40B4-BE49-F238E27FC236}">
                  <a16:creationId xmlns:a16="http://schemas.microsoft.com/office/drawing/2014/main" id="{22E5B5CF-1269-634B-8589-D85F33685B1F}"/>
                </a:ext>
              </a:extLst>
            </p:cNvPr>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B88631B-497B-ED49-AD5F-8EE2990DEDCA}"/>
                </a:ext>
              </a:extLst>
            </p:cNvPr>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D2450CE-AC9D-1A42-91F5-36AB82299EB0}"/>
                </a:ext>
              </a:extLst>
            </p:cNvPr>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01C25B0-012A-944E-B755-50680A246514}"/>
                </a:ext>
              </a:extLst>
            </p:cNvPr>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1" name="TextBox 20">
            <a:extLst>
              <a:ext uri="{FF2B5EF4-FFF2-40B4-BE49-F238E27FC236}">
                <a16:creationId xmlns:a16="http://schemas.microsoft.com/office/drawing/2014/main" id="{E8F82838-FFD9-BA45-BD30-1914BD00544A}"/>
              </a:ext>
            </a:extLst>
          </p:cNvPr>
          <p:cNvSpPr txBox="1"/>
          <p:nvPr userDrawn="1"/>
        </p:nvSpPr>
        <p:spPr>
          <a:xfrm>
            <a:off x="11276344" y="6312469"/>
            <a:ext cx="508000" cy="230832"/>
          </a:xfrm>
          <a:prstGeom prst="rect">
            <a:avLst/>
          </a:prstGeom>
          <a:noFill/>
        </p:spPr>
        <p:txBody>
          <a:bodyPr wrap="square" rtlCol="0" anchor="ctr" anchorCtr="1">
            <a:spAutoFit/>
          </a:bodyPr>
          <a:lstStyle/>
          <a:p>
            <a:pPr algn="r"/>
            <a:fld id="{6AFB2962-CD7A-BA4A-83EB-E335D01B9653}" type="slidenum">
              <a:rPr lang="en-US" sz="900" smtClean="0">
                <a:solidFill>
                  <a:schemeClr val="tx2"/>
                </a:solidFill>
              </a:rPr>
              <a:pPr algn="r"/>
              <a:t>‹#›</a:t>
            </a:fld>
            <a:endParaRPr lang="en-US" sz="900">
              <a:solidFill>
                <a:schemeClr val="tx2"/>
              </a:solidFill>
            </a:endParaRPr>
          </a:p>
        </p:txBody>
      </p:sp>
      <p:pic>
        <p:nvPicPr>
          <p:cNvPr id="22" name="Picture 21">
            <a:extLst>
              <a:ext uri="{FF2B5EF4-FFF2-40B4-BE49-F238E27FC236}">
                <a16:creationId xmlns:a16="http://schemas.microsoft.com/office/drawing/2014/main" id="{58E184AD-F0E0-D546-9574-7DB42FB16CB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51" y="6277093"/>
            <a:ext cx="480749" cy="485371"/>
          </a:xfrm>
          <a:prstGeom prst="rect">
            <a:avLst/>
          </a:prstGeom>
        </p:spPr>
      </p:pic>
    </p:spTree>
    <p:extLst>
      <p:ext uri="{BB962C8B-B14F-4D97-AF65-F5344CB8AC3E}">
        <p14:creationId xmlns:p14="http://schemas.microsoft.com/office/powerpoint/2010/main" val="417558015"/>
      </p:ext>
    </p:extLst>
  </p:cSld>
  <p:clrMap bg1="lt1" tx1="dk1" bg2="lt2" tx2="dk2" accent1="accent1" accent2="accent2" accent3="accent3" accent4="accent4" accent5="accent5" accent6="accent6" hlink="hlink" folHlink="folHlink"/>
  <p:sldLayoutIdLst>
    <p:sldLayoutId id="2147483674" r:id="rId1"/>
    <p:sldLayoutId id="2147483660" r:id="rId2"/>
    <p:sldLayoutId id="2147483661" r:id="rId3"/>
    <p:sldLayoutId id="2147483672" r:id="rId4"/>
    <p:sldLayoutId id="2147483653" r:id="rId5"/>
    <p:sldLayoutId id="2147483673" r:id="rId6"/>
    <p:sldLayoutId id="2147483671" r:id="rId7"/>
    <p:sldLayoutId id="2147483667" r:id="rId8"/>
    <p:sldLayoutId id="2147483668" r:id="rId9"/>
  </p:sldLayoutIdLst>
  <p:txStyles>
    <p:title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p:titleStyle>
    <p:body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Modeling Bicycle Route Choice in Travel Models</a:t>
            </a:r>
          </a:p>
        </p:txBody>
      </p:sp>
      <p:sp>
        <p:nvSpPr>
          <p:cNvPr id="5" name="Text Placeholder 4"/>
          <p:cNvSpPr>
            <a:spLocks noGrp="1"/>
          </p:cNvSpPr>
          <p:nvPr>
            <p:ph type="body" sz="quarter" idx="12"/>
          </p:nvPr>
        </p:nvSpPr>
        <p:spPr/>
        <p:txBody>
          <a:bodyPr/>
          <a:lstStyle/>
          <a:p>
            <a:r>
              <a:rPr lang="en-US"/>
              <a:t>June 4, 2019</a:t>
            </a:r>
          </a:p>
        </p:txBody>
      </p:sp>
      <p:sp>
        <p:nvSpPr>
          <p:cNvPr id="6" name="Content Placeholder 5"/>
          <p:cNvSpPr>
            <a:spLocks noGrp="1"/>
          </p:cNvSpPr>
          <p:nvPr>
            <p:ph sz="quarter" idx="13"/>
          </p:nvPr>
        </p:nvSpPr>
        <p:spPr/>
        <p:txBody>
          <a:bodyPr/>
          <a:lstStyle/>
          <a:p>
            <a:r>
              <a:rPr lang="en-US"/>
              <a:t>Binny Paul</a:t>
            </a:r>
          </a:p>
        </p:txBody>
      </p:sp>
      <p:pic>
        <p:nvPicPr>
          <p:cNvPr id="7" name="Picture 6">
            <a:extLst>
              <a:ext uri="{FF2B5EF4-FFF2-40B4-BE49-F238E27FC236}">
                <a16:creationId xmlns:a16="http://schemas.microsoft.com/office/drawing/2014/main" id="{6DBDABEC-8587-4BF8-9D78-232B217A0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82" y="4032322"/>
            <a:ext cx="1765983" cy="1765983"/>
          </a:xfrm>
          <a:prstGeom prst="rect">
            <a:avLst/>
          </a:prstGeom>
        </p:spPr>
      </p:pic>
      <p:pic>
        <p:nvPicPr>
          <p:cNvPr id="3" name="Picture 2" descr="A close up of a logo&#10;&#10;Description automatically generated">
            <a:extLst>
              <a:ext uri="{FF2B5EF4-FFF2-40B4-BE49-F238E27FC236}">
                <a16:creationId xmlns:a16="http://schemas.microsoft.com/office/drawing/2014/main" id="{17A619E8-F24F-407C-A819-03ECE74D4AEE}"/>
              </a:ext>
            </a:extLst>
          </p:cNvPr>
          <p:cNvPicPr>
            <a:picLocks noChangeAspect="1"/>
          </p:cNvPicPr>
          <p:nvPr/>
        </p:nvPicPr>
        <p:blipFill>
          <a:blip r:embed="rId4"/>
          <a:stretch>
            <a:fillRect/>
          </a:stretch>
        </p:blipFill>
        <p:spPr>
          <a:xfrm>
            <a:off x="-485420" y="5342310"/>
            <a:ext cx="4845244" cy="1615081"/>
          </a:xfrm>
          <a:prstGeom prst="rect">
            <a:avLst/>
          </a:prstGeom>
        </p:spPr>
      </p:pic>
    </p:spTree>
    <p:extLst>
      <p:ext uri="{BB962C8B-B14F-4D97-AF65-F5344CB8AC3E}">
        <p14:creationId xmlns:p14="http://schemas.microsoft.com/office/powerpoint/2010/main" val="231414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E2DB-64F3-49B0-B9C8-41E210EDCE6F}"/>
              </a:ext>
            </a:extLst>
          </p:cNvPr>
          <p:cNvSpPr>
            <a:spLocks noGrp="1"/>
          </p:cNvSpPr>
          <p:nvPr>
            <p:ph type="title"/>
          </p:nvPr>
        </p:nvSpPr>
        <p:spPr/>
        <p:txBody>
          <a:bodyPr/>
          <a:lstStyle/>
          <a:p>
            <a:r>
              <a:rPr lang="en-US"/>
              <a:t>Conclusions</a:t>
            </a:r>
          </a:p>
        </p:txBody>
      </p:sp>
      <p:sp>
        <p:nvSpPr>
          <p:cNvPr id="7" name="Text Placeholder 6">
            <a:extLst>
              <a:ext uri="{FF2B5EF4-FFF2-40B4-BE49-F238E27FC236}">
                <a16:creationId xmlns:a16="http://schemas.microsoft.com/office/drawing/2014/main" id="{EE3D4598-41F5-43C1-809E-3D9F7504ACE6}"/>
              </a:ext>
            </a:extLst>
          </p:cNvPr>
          <p:cNvSpPr txBox="1">
            <a:spLocks/>
          </p:cNvSpPr>
          <p:nvPr/>
        </p:nvSpPr>
        <p:spPr>
          <a:xfrm>
            <a:off x="1074732" y="1640736"/>
            <a:ext cx="9551873" cy="436075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chemeClr val="tx2"/>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chemeClr val="tx2"/>
                </a:solidFill>
                <a:latin typeface="+mn-lt"/>
                <a:ea typeface="+mn-ea"/>
                <a:cs typeface="+mn-cs"/>
              </a:defRPr>
            </a:lvl3pPr>
            <a:lvl4pPr marL="741363" indent="0" algn="l" defTabSz="457200" rtl="0" eaLnBrk="1" latinLnBrk="0" hangingPunct="1">
              <a:spcBef>
                <a:spcPct val="20000"/>
              </a:spcBef>
              <a:buFontTx/>
              <a:buNone/>
              <a:defRPr sz="1800" i="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9575" indent="-400050">
              <a:spcBef>
                <a:spcPts val="1800"/>
              </a:spcBef>
              <a:buClr>
                <a:schemeClr val="bg2"/>
              </a:buClr>
              <a:buFont typeface="Wingdings" panose="05000000000000000000" pitchFamily="2" charset="2"/>
              <a:buChar char="ü"/>
            </a:pPr>
            <a:r>
              <a:rPr lang="en-US" sz="2000" b="0">
                <a:solidFill>
                  <a:srgbClr val="262626"/>
                </a:solidFill>
              </a:rPr>
              <a:t>A higher resolution network + micro-zone level land use results in a more realistic representation of bicycle travel</a:t>
            </a:r>
          </a:p>
          <a:p>
            <a:pPr marL="409575" indent="-400050">
              <a:spcBef>
                <a:spcPts val="1800"/>
              </a:spcBef>
              <a:buClr>
                <a:schemeClr val="bg2"/>
              </a:buClr>
              <a:buFont typeface="Wingdings" panose="05000000000000000000" pitchFamily="2" charset="2"/>
              <a:buChar char="ü"/>
            </a:pPr>
            <a:r>
              <a:rPr lang="en-US" sz="2000" b="0">
                <a:solidFill>
                  <a:srgbClr val="262626"/>
                </a:solidFill>
              </a:rPr>
              <a:t>Detailed representation of bicycle infrastructure can improve sensitivity</a:t>
            </a:r>
          </a:p>
          <a:p>
            <a:pPr marL="409575" indent="-400050">
              <a:spcBef>
                <a:spcPts val="1800"/>
              </a:spcBef>
              <a:buClr>
                <a:schemeClr val="bg2"/>
              </a:buClr>
              <a:buFont typeface="Wingdings" panose="05000000000000000000" pitchFamily="2" charset="2"/>
              <a:buChar char="ü"/>
            </a:pPr>
            <a:r>
              <a:rPr lang="en-US" sz="2000" b="0">
                <a:solidFill>
                  <a:srgbClr val="262626"/>
                </a:solidFill>
              </a:rPr>
              <a:t>Addition of bike-access to transit allows more realistic representation of transit path choice</a:t>
            </a:r>
          </a:p>
          <a:p>
            <a:pPr marL="409575" indent="-400050">
              <a:spcBef>
                <a:spcPts val="1800"/>
              </a:spcBef>
              <a:buClr>
                <a:schemeClr val="bg2"/>
              </a:buClr>
              <a:buFont typeface="Wingdings" panose="05000000000000000000" pitchFamily="2" charset="2"/>
              <a:buChar char="ü"/>
            </a:pPr>
            <a:r>
              <a:rPr lang="en-US" sz="2000" b="0">
                <a:solidFill>
                  <a:srgbClr val="262626"/>
                </a:solidFill>
              </a:rPr>
              <a:t>The models show appropriate sensitivity to change in bike facility parameters</a:t>
            </a:r>
          </a:p>
          <a:p>
            <a:pPr marL="409575" indent="-400050">
              <a:spcBef>
                <a:spcPts val="1800"/>
              </a:spcBef>
              <a:buClr>
                <a:schemeClr val="bg2"/>
              </a:buClr>
              <a:buFont typeface="Wingdings" panose="05000000000000000000" pitchFamily="2" charset="2"/>
              <a:buChar char="ü"/>
            </a:pPr>
            <a:r>
              <a:rPr lang="en-US" sz="2000" b="0">
                <a:solidFill>
                  <a:srgbClr val="262626"/>
                </a:solidFill>
              </a:rPr>
              <a:t>Travel models represent mainly utilitarian bicycle trips. </a:t>
            </a:r>
            <a:r>
              <a:rPr lang="en-US" sz="2000" b="0" err="1">
                <a:solidFill>
                  <a:srgbClr val="262626"/>
                </a:solidFill>
              </a:rPr>
              <a:t>Strava</a:t>
            </a:r>
            <a:r>
              <a:rPr lang="en-US" sz="2000" b="0">
                <a:solidFill>
                  <a:srgbClr val="262626"/>
                </a:solidFill>
              </a:rPr>
              <a:t> data consists mostly of recreational bike trips</a:t>
            </a:r>
          </a:p>
          <a:p>
            <a:pPr marL="409575" indent="-400050">
              <a:spcBef>
                <a:spcPts val="1800"/>
              </a:spcBef>
              <a:buClr>
                <a:schemeClr val="bg2"/>
              </a:buClr>
              <a:buFont typeface="Wingdings" panose="05000000000000000000" pitchFamily="2" charset="2"/>
              <a:buChar char="ü"/>
            </a:pPr>
            <a:r>
              <a:rPr lang="en-US" sz="2000" b="0">
                <a:solidFill>
                  <a:srgbClr val="262626"/>
                </a:solidFill>
              </a:rPr>
              <a:t>Would benefit from more bike count data for validation</a:t>
            </a:r>
          </a:p>
          <a:p>
            <a:pPr marL="409575" indent="-400050">
              <a:spcBef>
                <a:spcPts val="1800"/>
              </a:spcBef>
              <a:buClr>
                <a:schemeClr val="bg2"/>
              </a:buClr>
              <a:buFont typeface="Wingdings" panose="05000000000000000000" pitchFamily="2" charset="2"/>
              <a:buChar char="ü"/>
            </a:pPr>
            <a:r>
              <a:rPr lang="en-US" sz="2000" b="0">
                <a:solidFill>
                  <a:srgbClr val="262626"/>
                </a:solidFill>
              </a:rPr>
              <a:t>Models can be used for policy design and bike infrastructure planning</a:t>
            </a:r>
          </a:p>
          <a:p>
            <a:pPr marL="285750" indent="-285750">
              <a:buClr>
                <a:schemeClr val="bg2"/>
              </a:buClr>
              <a:buFont typeface="Wingdings" panose="05000000000000000000" pitchFamily="2" charset="2"/>
              <a:buChar char="ü"/>
            </a:pPr>
            <a:endParaRPr lang="en-US" sz="2000" b="0">
              <a:solidFill>
                <a:srgbClr val="262626"/>
              </a:solidFill>
            </a:endParaRPr>
          </a:p>
          <a:p>
            <a:pPr marL="285750" indent="-285750">
              <a:buClr>
                <a:schemeClr val="bg2"/>
              </a:buClr>
              <a:buFont typeface="Wingdings" panose="05000000000000000000" pitchFamily="2" charset="2"/>
              <a:buChar char="ü"/>
            </a:pPr>
            <a:endParaRPr lang="en-US" sz="2000" b="0">
              <a:solidFill>
                <a:srgbClr val="262626"/>
              </a:solidFill>
            </a:endParaRPr>
          </a:p>
          <a:p>
            <a:pPr marL="285750" indent="-285750">
              <a:buClr>
                <a:schemeClr val="bg2"/>
              </a:buClr>
              <a:buFont typeface="Wingdings" panose="05000000000000000000" pitchFamily="2" charset="2"/>
              <a:buChar char="q"/>
            </a:pPr>
            <a:endParaRPr lang="en-US" sz="2000" b="0">
              <a:solidFill>
                <a:srgbClr val="262626"/>
              </a:solidFill>
            </a:endParaRPr>
          </a:p>
        </p:txBody>
      </p:sp>
    </p:spTree>
    <p:extLst>
      <p:ext uri="{BB962C8B-B14F-4D97-AF65-F5344CB8AC3E}">
        <p14:creationId xmlns:p14="http://schemas.microsoft.com/office/powerpoint/2010/main" val="228337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60242" y="5058492"/>
            <a:ext cx="5883627" cy="285219"/>
          </a:xfrm>
        </p:spPr>
        <p:txBody>
          <a:bodyPr anchor="t"/>
          <a:lstStyle/>
          <a:p>
            <a:r>
              <a:rPr lang="en-US" sz="1800"/>
              <a:t>BINNY PAUL</a:t>
            </a:r>
          </a:p>
        </p:txBody>
      </p:sp>
      <p:sp>
        <p:nvSpPr>
          <p:cNvPr id="3" name="Text Placeholder 2"/>
          <p:cNvSpPr>
            <a:spLocks noGrp="1"/>
          </p:cNvSpPr>
          <p:nvPr>
            <p:ph type="body" sz="quarter" idx="11"/>
          </p:nvPr>
        </p:nvSpPr>
        <p:spPr>
          <a:xfrm>
            <a:off x="4360242" y="5326878"/>
            <a:ext cx="5884333" cy="222407"/>
          </a:xfrm>
        </p:spPr>
        <p:txBody>
          <a:bodyPr anchor="t"/>
          <a:lstStyle/>
          <a:p>
            <a:r>
              <a:rPr lang="en-US" sz="1100"/>
              <a:t>CONSULTANT</a:t>
            </a:r>
          </a:p>
        </p:txBody>
      </p:sp>
      <p:sp>
        <p:nvSpPr>
          <p:cNvPr id="4" name="Text Placeholder 3"/>
          <p:cNvSpPr>
            <a:spLocks noGrp="1"/>
          </p:cNvSpPr>
          <p:nvPr>
            <p:ph type="body" sz="quarter" idx="12"/>
          </p:nvPr>
        </p:nvSpPr>
        <p:spPr>
          <a:xfrm>
            <a:off x="4360242" y="5534262"/>
            <a:ext cx="5884333" cy="460077"/>
          </a:xfrm>
        </p:spPr>
        <p:txBody>
          <a:bodyPr anchor="t"/>
          <a:lstStyle/>
          <a:p>
            <a:r>
              <a:rPr lang="en-US"/>
              <a:t>Binny.Mathewpaul@rsginc.com</a:t>
            </a:r>
          </a:p>
        </p:txBody>
      </p:sp>
      <p:sp>
        <p:nvSpPr>
          <p:cNvPr id="5" name="Text Placeholder 4"/>
          <p:cNvSpPr>
            <a:spLocks noGrp="1"/>
          </p:cNvSpPr>
          <p:nvPr>
            <p:ph type="body" sz="quarter" idx="13"/>
          </p:nvPr>
        </p:nvSpPr>
        <p:spPr>
          <a:xfrm>
            <a:off x="8297550" y="5058492"/>
            <a:ext cx="5883627" cy="285219"/>
          </a:xfrm>
        </p:spPr>
        <p:txBody>
          <a:bodyPr anchor="t"/>
          <a:lstStyle/>
          <a:p>
            <a:r>
              <a:rPr lang="en-US" sz="1800"/>
              <a:t>NAGENDRA DHAKAR</a:t>
            </a:r>
          </a:p>
        </p:txBody>
      </p:sp>
      <p:sp>
        <p:nvSpPr>
          <p:cNvPr id="6" name="Text Placeholder 5"/>
          <p:cNvSpPr>
            <a:spLocks noGrp="1"/>
          </p:cNvSpPr>
          <p:nvPr>
            <p:ph type="body" sz="quarter" idx="14"/>
          </p:nvPr>
        </p:nvSpPr>
        <p:spPr>
          <a:xfrm>
            <a:off x="8297549" y="5326878"/>
            <a:ext cx="5884333" cy="295275"/>
          </a:xfrm>
        </p:spPr>
        <p:txBody>
          <a:bodyPr anchor="t"/>
          <a:lstStyle/>
          <a:p>
            <a:r>
              <a:rPr lang="en-US" sz="1100"/>
              <a:t>CONSULTANT</a:t>
            </a:r>
          </a:p>
        </p:txBody>
      </p:sp>
      <p:sp>
        <p:nvSpPr>
          <p:cNvPr id="7" name="Text Placeholder 6"/>
          <p:cNvSpPr>
            <a:spLocks noGrp="1"/>
          </p:cNvSpPr>
          <p:nvPr>
            <p:ph type="body" sz="quarter" idx="15"/>
          </p:nvPr>
        </p:nvSpPr>
        <p:spPr>
          <a:xfrm>
            <a:off x="8297550" y="5534262"/>
            <a:ext cx="5884333" cy="554919"/>
          </a:xfrm>
        </p:spPr>
        <p:txBody>
          <a:bodyPr anchor="t"/>
          <a:lstStyle/>
          <a:p>
            <a:r>
              <a:rPr lang="en-US"/>
              <a:t>Nagendra.Dhakar@rsginc.com</a:t>
            </a:r>
          </a:p>
        </p:txBody>
      </p:sp>
    </p:spTree>
    <p:extLst>
      <p:ext uri="{BB962C8B-B14F-4D97-AF65-F5344CB8AC3E}">
        <p14:creationId xmlns:p14="http://schemas.microsoft.com/office/powerpoint/2010/main" val="98626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a:p>
        </p:txBody>
      </p:sp>
      <p:sp>
        <p:nvSpPr>
          <p:cNvPr id="5" name="Title 4"/>
          <p:cNvSpPr>
            <a:spLocks noGrp="1"/>
          </p:cNvSpPr>
          <p:nvPr>
            <p:ph type="title"/>
          </p:nvPr>
        </p:nvSpPr>
        <p:spPr/>
        <p:txBody>
          <a:bodyPr/>
          <a:lstStyle/>
          <a:p>
            <a:r>
              <a:rPr lang="en-US">
                <a:solidFill>
                  <a:srgbClr val="262626"/>
                </a:solidFill>
              </a:rPr>
              <a:t>Background</a:t>
            </a:r>
          </a:p>
        </p:txBody>
      </p:sp>
      <p:sp>
        <p:nvSpPr>
          <p:cNvPr id="7" name="Text Placeholder 6"/>
          <p:cNvSpPr>
            <a:spLocks noGrp="1"/>
          </p:cNvSpPr>
          <p:nvPr>
            <p:ph type="body" sz="quarter" idx="11"/>
          </p:nvPr>
        </p:nvSpPr>
        <p:spPr>
          <a:xfrm>
            <a:off x="1168092" y="1565914"/>
            <a:ext cx="9332095" cy="4360753"/>
          </a:xfrm>
        </p:spPr>
        <p:txBody>
          <a:bodyPr/>
          <a:lstStyle/>
          <a:p>
            <a:r>
              <a:rPr lang="en-US" sz="2200">
                <a:solidFill>
                  <a:schemeClr val="bg2"/>
                </a:solidFill>
              </a:rPr>
              <a:t>BICYCLE TRANSPORTATION</a:t>
            </a:r>
          </a:p>
          <a:p>
            <a:pPr marL="573088" indent="-287338">
              <a:buClr>
                <a:schemeClr val="tx2"/>
              </a:buClr>
              <a:buFont typeface="Arial" panose="020B0604020202020204" pitchFamily="34" charset="0"/>
              <a:buChar char="•"/>
            </a:pPr>
            <a:r>
              <a:rPr lang="en-US" sz="2000" b="0">
                <a:solidFill>
                  <a:schemeClr val="tx2"/>
                </a:solidFill>
              </a:rPr>
              <a:t>No more only a recreational mode</a:t>
            </a:r>
          </a:p>
          <a:p>
            <a:pPr marL="573088" indent="-287338">
              <a:buClr>
                <a:schemeClr val="tx2"/>
              </a:buClr>
              <a:buFont typeface="Arial" panose="020B0604020202020204" pitchFamily="34" charset="0"/>
              <a:buChar char="•"/>
            </a:pPr>
            <a:r>
              <a:rPr lang="en-US" sz="2000" b="0">
                <a:solidFill>
                  <a:schemeClr val="tx2"/>
                </a:solidFill>
              </a:rPr>
              <a:t>Now a utilitarian alternative for short to medium distance trips</a:t>
            </a:r>
          </a:p>
          <a:p>
            <a:pPr marL="573088" indent="-287338">
              <a:buClr>
                <a:schemeClr val="tx2"/>
              </a:buClr>
              <a:buFont typeface="Arial" panose="020B0604020202020204" pitchFamily="34" charset="0"/>
              <a:buChar char="•"/>
            </a:pPr>
            <a:r>
              <a:rPr lang="en-US" sz="2000" b="0">
                <a:solidFill>
                  <a:schemeClr val="tx2"/>
                </a:solidFill>
              </a:rPr>
              <a:t>Access and egress connection for public transport</a:t>
            </a:r>
          </a:p>
          <a:p>
            <a:pPr marL="573088" indent="-287338">
              <a:buClr>
                <a:schemeClr val="tx2"/>
              </a:buClr>
              <a:buFont typeface="Arial" panose="020B0604020202020204" pitchFamily="34" charset="0"/>
              <a:buChar char="•"/>
            </a:pPr>
            <a:r>
              <a:rPr lang="en-US" sz="2000" b="0">
                <a:solidFill>
                  <a:schemeClr val="tx2"/>
                </a:solidFill>
              </a:rPr>
              <a:t>Significant impact on air quality, energy use and public health</a:t>
            </a:r>
          </a:p>
          <a:p>
            <a:pPr marL="573088" indent="-287338">
              <a:buClr>
                <a:schemeClr val="tx2"/>
              </a:buClr>
              <a:buFont typeface="Arial" panose="020B0604020202020204" pitchFamily="34" charset="0"/>
              <a:buChar char="•"/>
            </a:pPr>
            <a:r>
              <a:rPr lang="en-US" sz="2000" b="0">
                <a:solidFill>
                  <a:schemeClr val="tx2"/>
                </a:solidFill>
              </a:rPr>
              <a:t>Receiving more policy interest and funding support</a:t>
            </a:r>
          </a:p>
          <a:p>
            <a:pPr marL="285750" indent="-285750">
              <a:buClr>
                <a:schemeClr val="bg2"/>
              </a:buClr>
              <a:buFont typeface="Wingdings" panose="05000000000000000000" pitchFamily="2" charset="2"/>
              <a:buChar char="q"/>
            </a:pPr>
            <a:endParaRPr lang="en-US" sz="2000" b="0">
              <a:solidFill>
                <a:srgbClr val="262626"/>
              </a:solidFill>
            </a:endParaRPr>
          </a:p>
          <a:p>
            <a:pPr>
              <a:buClr>
                <a:schemeClr val="bg2"/>
              </a:buClr>
            </a:pPr>
            <a:r>
              <a:rPr lang="en-US" sz="2200">
                <a:solidFill>
                  <a:schemeClr val="bg2"/>
                </a:solidFill>
              </a:rPr>
              <a:t>CHALLENGES IN TRAVEL MODELS</a:t>
            </a:r>
          </a:p>
          <a:p>
            <a:pPr marL="635000" indent="-317500">
              <a:buFont typeface="Arial" panose="020B0604020202020204" pitchFamily="34" charset="0"/>
              <a:buChar char="•"/>
            </a:pPr>
            <a:r>
              <a:rPr lang="en-US" sz="2000" b="0">
                <a:solidFill>
                  <a:schemeClr val="tx2"/>
                </a:solidFill>
              </a:rPr>
              <a:t>Simulate bicycle travel more realistically </a:t>
            </a:r>
          </a:p>
          <a:p>
            <a:pPr marL="635000" indent="-317500">
              <a:buFont typeface="Arial" panose="020B0604020202020204" pitchFamily="34" charset="0"/>
              <a:buChar char="•"/>
            </a:pPr>
            <a:r>
              <a:rPr lang="en-US" sz="2000" b="0">
                <a:solidFill>
                  <a:schemeClr val="tx2"/>
                </a:solidFill>
              </a:rPr>
              <a:t>Include sensitivities necessary for planning</a:t>
            </a:r>
          </a:p>
          <a:p>
            <a:pPr marL="635000" indent="-317500">
              <a:buFont typeface="Arial" panose="020B0604020202020204" pitchFamily="34" charset="0"/>
              <a:buChar char="•"/>
            </a:pPr>
            <a:r>
              <a:rPr lang="en-US" sz="2000" b="0">
                <a:solidFill>
                  <a:schemeClr val="tx2"/>
                </a:solidFill>
              </a:rPr>
              <a:t>Assess benefits of investments in bicycle infrastructure</a:t>
            </a:r>
          </a:p>
          <a:p>
            <a:pPr marL="285750" indent="-285750">
              <a:buClr>
                <a:schemeClr val="bg2"/>
              </a:buClr>
              <a:buFont typeface="Wingdings" panose="05000000000000000000" pitchFamily="2" charset="2"/>
              <a:buChar char="q"/>
            </a:pPr>
            <a:endParaRPr lang="en-US" sz="2000" b="0">
              <a:solidFill>
                <a:srgbClr val="262626"/>
              </a:solidFill>
            </a:endParaRPr>
          </a:p>
          <a:p>
            <a:pPr marL="285750" indent="-285750">
              <a:buClr>
                <a:schemeClr val="bg2"/>
              </a:buClr>
              <a:buFont typeface="Wingdings" panose="05000000000000000000" pitchFamily="2" charset="2"/>
              <a:buChar char="q"/>
            </a:pPr>
            <a:endParaRPr lang="en-US" sz="2000" b="0">
              <a:solidFill>
                <a:srgbClr val="262626"/>
              </a:solidFill>
            </a:endParaRPr>
          </a:p>
        </p:txBody>
      </p:sp>
    </p:spTree>
    <p:extLst>
      <p:ext uri="{BB962C8B-B14F-4D97-AF65-F5344CB8AC3E}">
        <p14:creationId xmlns:p14="http://schemas.microsoft.com/office/powerpoint/2010/main" val="181493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a:p>
        </p:txBody>
      </p:sp>
      <p:sp>
        <p:nvSpPr>
          <p:cNvPr id="5" name="Title 4"/>
          <p:cNvSpPr>
            <a:spLocks noGrp="1"/>
          </p:cNvSpPr>
          <p:nvPr>
            <p:ph type="title"/>
          </p:nvPr>
        </p:nvSpPr>
        <p:spPr/>
        <p:txBody>
          <a:bodyPr/>
          <a:lstStyle/>
          <a:p>
            <a:r>
              <a:rPr lang="en-US">
                <a:solidFill>
                  <a:srgbClr val="262626"/>
                </a:solidFill>
              </a:rPr>
              <a:t>Bike Route Choice Model</a:t>
            </a:r>
          </a:p>
        </p:txBody>
      </p:sp>
      <p:sp>
        <p:nvSpPr>
          <p:cNvPr id="6" name="Text Placeholder 5"/>
          <p:cNvSpPr>
            <a:spLocks noGrp="1"/>
          </p:cNvSpPr>
          <p:nvPr>
            <p:ph type="body" sz="quarter" idx="10"/>
          </p:nvPr>
        </p:nvSpPr>
        <p:spPr>
          <a:xfrm>
            <a:off x="790222" y="1529096"/>
            <a:ext cx="10634641" cy="1143000"/>
          </a:xfrm>
        </p:spPr>
        <p:txBody>
          <a:bodyPr/>
          <a:lstStyle/>
          <a:p>
            <a:r>
              <a:rPr lang="en-US" sz="2000"/>
              <a:t>The parameters on distance traveled on different types of bicycle facilities were assembled from results from various bike route choice models (Portland Oregon, San Francisco, and Monterey Bay Association of Governments).</a:t>
            </a:r>
          </a:p>
        </p:txBody>
      </p:sp>
      <p:pic>
        <p:nvPicPr>
          <p:cNvPr id="8" name="Picture 7">
            <a:extLst>
              <a:ext uri="{FF2B5EF4-FFF2-40B4-BE49-F238E27FC236}">
                <a16:creationId xmlns:a16="http://schemas.microsoft.com/office/drawing/2014/main" id="{BE2DD164-5677-4963-BA35-A6716E0854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01500"/>
            <a:ext cx="3695364" cy="2726357"/>
          </a:xfrm>
          <a:prstGeom prst="rect">
            <a:avLst/>
          </a:prstGeom>
          <a:noFill/>
          <a:ln>
            <a:solidFill>
              <a:schemeClr val="bg1"/>
            </a:solidFill>
          </a:ln>
        </p:spPr>
      </p:pic>
      <p:graphicFrame>
        <p:nvGraphicFramePr>
          <p:cNvPr id="4" name="Table 3">
            <a:extLst>
              <a:ext uri="{FF2B5EF4-FFF2-40B4-BE49-F238E27FC236}">
                <a16:creationId xmlns:a16="http://schemas.microsoft.com/office/drawing/2014/main" id="{5BE19DE2-AEF8-48EF-99CD-C735D9ECF614}"/>
              </a:ext>
            </a:extLst>
          </p:cNvPr>
          <p:cNvGraphicFramePr>
            <a:graphicFrameLocks noGrp="1"/>
          </p:cNvGraphicFramePr>
          <p:nvPr>
            <p:extLst>
              <p:ext uri="{D42A27DB-BD31-4B8C-83A1-F6EECF244321}">
                <p14:modId xmlns:p14="http://schemas.microsoft.com/office/powerpoint/2010/main" val="1270091843"/>
              </p:ext>
            </p:extLst>
          </p:nvPr>
        </p:nvGraphicFramePr>
        <p:xfrm>
          <a:off x="4357227" y="2850113"/>
          <a:ext cx="7549637" cy="2759578"/>
        </p:xfrm>
        <a:graphic>
          <a:graphicData uri="http://schemas.openxmlformats.org/drawingml/2006/table">
            <a:tbl>
              <a:tblPr firstRow="1" firstCol="1" bandRow="1">
                <a:tableStyleId>{F5AB1C69-6EDB-4FF4-983F-18BD219EF322}</a:tableStyleId>
              </a:tblPr>
              <a:tblGrid>
                <a:gridCol w="4314080">
                  <a:extLst>
                    <a:ext uri="{9D8B030D-6E8A-4147-A177-3AD203B41FA5}">
                      <a16:colId xmlns:a16="http://schemas.microsoft.com/office/drawing/2014/main" val="676669063"/>
                    </a:ext>
                  </a:extLst>
                </a:gridCol>
                <a:gridCol w="1709357">
                  <a:extLst>
                    <a:ext uri="{9D8B030D-6E8A-4147-A177-3AD203B41FA5}">
                      <a16:colId xmlns:a16="http://schemas.microsoft.com/office/drawing/2014/main" val="1581348453"/>
                    </a:ext>
                  </a:extLst>
                </a:gridCol>
                <a:gridCol w="1526200">
                  <a:extLst>
                    <a:ext uri="{9D8B030D-6E8A-4147-A177-3AD203B41FA5}">
                      <a16:colId xmlns:a16="http://schemas.microsoft.com/office/drawing/2014/main" val="2471151681"/>
                    </a:ext>
                  </a:extLst>
                </a:gridCol>
              </a:tblGrid>
              <a:tr h="775034">
                <a:tc>
                  <a:txBody>
                    <a:bodyPr/>
                    <a:lstStyle/>
                    <a:p>
                      <a:pPr marL="0" marR="0" algn="l">
                        <a:spcBef>
                          <a:spcPts val="0"/>
                        </a:spcBef>
                        <a:spcAft>
                          <a:spcPts val="0"/>
                        </a:spcAft>
                      </a:pPr>
                      <a:r>
                        <a:rPr lang="en-US" sz="1800" cap="all">
                          <a:effectLst/>
                        </a:rPr>
                        <a:t>Variable</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cap="all">
                          <a:effectLst/>
                        </a:rPr>
                        <a:t>coefficient (Miles)</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cap="all">
                          <a:effectLst/>
                        </a:rPr>
                        <a:t>“Minutes” PER MILE </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3409136165"/>
                  </a:ext>
                </a:extLst>
              </a:tr>
              <a:tr h="274873">
                <a:tc>
                  <a:txBody>
                    <a:bodyPr/>
                    <a:lstStyle/>
                    <a:p>
                      <a:pPr marL="0" marR="0" algn="l">
                        <a:spcBef>
                          <a:spcPts val="0"/>
                        </a:spcBef>
                        <a:spcAft>
                          <a:spcPts val="0"/>
                        </a:spcAft>
                      </a:pPr>
                      <a:r>
                        <a:rPr lang="en-US" sz="1800">
                          <a:effectLst/>
                        </a:rPr>
                        <a:t>Arterial with no bike lanes</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-1.05</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6</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4223270441"/>
                  </a:ext>
                </a:extLst>
              </a:tr>
              <a:tr h="274873">
                <a:tc>
                  <a:txBody>
                    <a:bodyPr/>
                    <a:lstStyle/>
                    <a:p>
                      <a:pPr marL="0" marR="0" algn="l">
                        <a:spcBef>
                          <a:spcPts val="0"/>
                        </a:spcBef>
                        <a:spcAft>
                          <a:spcPts val="0"/>
                        </a:spcAft>
                      </a:pPr>
                      <a:r>
                        <a:rPr lang="en-US" sz="1800">
                          <a:effectLst/>
                        </a:rPr>
                        <a:t>Arterial with class I bike lanes</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-0.348</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2.0</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3896415704"/>
                  </a:ext>
                </a:extLst>
              </a:tr>
              <a:tr h="274873">
                <a:tc>
                  <a:txBody>
                    <a:bodyPr/>
                    <a:lstStyle/>
                    <a:p>
                      <a:pPr marL="0" marR="0" algn="l">
                        <a:spcBef>
                          <a:spcPts val="0"/>
                        </a:spcBef>
                        <a:spcAft>
                          <a:spcPts val="0"/>
                        </a:spcAft>
                      </a:pPr>
                      <a:r>
                        <a:rPr lang="en-US" sz="1800">
                          <a:effectLst/>
                        </a:rPr>
                        <a:t>Arterial with class II bike lanes</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-0.544</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3.1</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3749963764"/>
                  </a:ext>
                </a:extLst>
              </a:tr>
              <a:tr h="274873">
                <a:tc>
                  <a:txBody>
                    <a:bodyPr/>
                    <a:lstStyle/>
                    <a:p>
                      <a:pPr marL="0" marR="0" algn="l">
                        <a:spcBef>
                          <a:spcPts val="0"/>
                        </a:spcBef>
                        <a:spcAft>
                          <a:spcPts val="0"/>
                        </a:spcAft>
                      </a:pPr>
                      <a:r>
                        <a:rPr lang="en-US" sz="1800">
                          <a:effectLst/>
                        </a:rPr>
                        <a:t>Arterial with class III bike lanes</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-0.858</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4.9</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453503587"/>
                  </a:ext>
                </a:extLst>
              </a:tr>
              <a:tr h="274873">
                <a:tc>
                  <a:txBody>
                    <a:bodyPr/>
                    <a:lstStyle/>
                    <a:p>
                      <a:pPr marL="0" marR="0" algn="l">
                        <a:spcBef>
                          <a:spcPts val="0"/>
                        </a:spcBef>
                        <a:spcAft>
                          <a:spcPts val="0"/>
                        </a:spcAft>
                      </a:pPr>
                      <a:r>
                        <a:rPr lang="en-US" sz="1800">
                          <a:effectLst/>
                        </a:rPr>
                        <a:t>Cycle Tracks</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-0.424</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2.4</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4204015133"/>
                  </a:ext>
                </a:extLst>
              </a:tr>
              <a:tr h="335306">
                <a:tc>
                  <a:txBody>
                    <a:bodyPr/>
                    <a:lstStyle/>
                    <a:p>
                      <a:pPr marL="0" marR="0" algn="l">
                        <a:spcBef>
                          <a:spcPts val="0"/>
                        </a:spcBef>
                        <a:spcAft>
                          <a:spcPts val="0"/>
                        </a:spcAft>
                      </a:pPr>
                      <a:r>
                        <a:rPr lang="en-US" sz="1800">
                          <a:effectLst/>
                        </a:rPr>
                        <a:t>Arterial without bike lane wrong-way</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-3.445</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19.7</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1879465850"/>
                  </a:ext>
                </a:extLst>
              </a:tr>
              <a:tr h="274873">
                <a:tc>
                  <a:txBody>
                    <a:bodyPr/>
                    <a:lstStyle/>
                    <a:p>
                      <a:pPr marL="0" marR="0" algn="l">
                        <a:spcBef>
                          <a:spcPts val="0"/>
                        </a:spcBef>
                        <a:spcAft>
                          <a:spcPts val="0"/>
                        </a:spcAft>
                      </a:pPr>
                      <a:r>
                        <a:rPr lang="en-US" sz="1800">
                          <a:effectLst/>
                        </a:rPr>
                        <a:t>Freeway</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-9999</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tc>
                  <a:txBody>
                    <a:bodyPr/>
                    <a:lstStyle/>
                    <a:p>
                      <a:pPr marL="0" marR="0" algn="ctr">
                        <a:spcBef>
                          <a:spcPts val="0"/>
                        </a:spcBef>
                        <a:spcAft>
                          <a:spcPts val="0"/>
                        </a:spcAft>
                      </a:pPr>
                      <a:r>
                        <a:rPr lang="en-US" sz="1800">
                          <a:effectLst/>
                        </a:rPr>
                        <a:t>999</a:t>
                      </a:r>
                      <a:endParaRPr lang="en-US" sz="24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90424" marR="90424" marT="0" marB="0" anchor="ctr"/>
                </a:tc>
                <a:extLst>
                  <a:ext uri="{0D108BD9-81ED-4DB2-BD59-A6C34878D82A}">
                    <a16:rowId xmlns:a16="http://schemas.microsoft.com/office/drawing/2014/main" val="196042562"/>
                  </a:ext>
                </a:extLst>
              </a:tr>
            </a:tbl>
          </a:graphicData>
        </a:graphic>
      </p:graphicFrame>
    </p:spTree>
    <p:extLst>
      <p:ext uri="{BB962C8B-B14F-4D97-AF65-F5344CB8AC3E}">
        <p14:creationId xmlns:p14="http://schemas.microsoft.com/office/powerpoint/2010/main" val="147586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6B6F0068-1FFB-964C-ACEB-E313E5980238}"/>
              </a:ext>
            </a:extLst>
          </p:cNvPr>
          <p:cNvSpPr/>
          <p:nvPr/>
        </p:nvSpPr>
        <p:spPr>
          <a:xfrm>
            <a:off x="1186473" y="3031819"/>
            <a:ext cx="6097542" cy="3137871"/>
          </a:xfrm>
          <a:prstGeom prst="roundRect">
            <a:avLst>
              <a:gd name="adj" fmla="val 4211"/>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A9CDA-68A8-4076-BEB7-F80BD23696AF}"/>
              </a:ext>
            </a:extLst>
          </p:cNvPr>
          <p:cNvSpPr>
            <a:spLocks noGrp="1"/>
          </p:cNvSpPr>
          <p:nvPr>
            <p:ph type="title"/>
          </p:nvPr>
        </p:nvSpPr>
        <p:spPr/>
        <p:txBody>
          <a:bodyPr/>
          <a:lstStyle/>
          <a:p>
            <a:r>
              <a:rPr lang="en-US"/>
              <a:t>Trip-based vs. ABM Implementation</a:t>
            </a:r>
          </a:p>
        </p:txBody>
      </p:sp>
      <p:sp>
        <p:nvSpPr>
          <p:cNvPr id="3" name="Text Placeholder 2">
            <a:extLst>
              <a:ext uri="{FF2B5EF4-FFF2-40B4-BE49-F238E27FC236}">
                <a16:creationId xmlns:a16="http://schemas.microsoft.com/office/drawing/2014/main" id="{52D7E5C4-67F4-45E6-ADAD-D6478DFD0FB2}"/>
              </a:ext>
            </a:extLst>
          </p:cNvPr>
          <p:cNvSpPr>
            <a:spLocks noGrp="1"/>
          </p:cNvSpPr>
          <p:nvPr>
            <p:ph type="body" sz="quarter" idx="10"/>
          </p:nvPr>
        </p:nvSpPr>
        <p:spPr>
          <a:xfrm>
            <a:off x="603414" y="1407879"/>
            <a:ext cx="3269617" cy="1386837"/>
          </a:xfrm>
        </p:spPr>
        <p:txBody>
          <a:bodyPr/>
          <a:lstStyle/>
          <a:p>
            <a:r>
              <a:rPr lang="en-US" sz="2000" b="1">
                <a:solidFill>
                  <a:schemeClr val="bg2"/>
                </a:solidFill>
              </a:rPr>
              <a:t>MAG Trip-based Model</a:t>
            </a:r>
          </a:p>
          <a:p>
            <a:pPr marL="285750" indent="-285750">
              <a:buFont typeface="System Font Regular"/>
              <a:buChar char="→"/>
            </a:pPr>
            <a:r>
              <a:rPr lang="en-US" sz="2000"/>
              <a:t>~3K TAZs</a:t>
            </a:r>
          </a:p>
          <a:p>
            <a:pPr marL="285750" indent="-285750">
              <a:buFont typeface="System Font Regular"/>
              <a:buChar char="→"/>
            </a:pPr>
            <a:r>
              <a:rPr lang="en-US" sz="2000"/>
              <a:t>Planning Network</a:t>
            </a:r>
          </a:p>
          <a:p>
            <a:pPr marL="285750" indent="-285750">
              <a:buFont typeface="System Font Regular"/>
              <a:buChar char="→"/>
            </a:pPr>
            <a:r>
              <a:rPr lang="en-US" sz="2000"/>
              <a:t>Bike Access for Transit</a:t>
            </a:r>
          </a:p>
        </p:txBody>
      </p:sp>
      <p:sp>
        <p:nvSpPr>
          <p:cNvPr id="5" name="Text Placeholder 2">
            <a:extLst>
              <a:ext uri="{FF2B5EF4-FFF2-40B4-BE49-F238E27FC236}">
                <a16:creationId xmlns:a16="http://schemas.microsoft.com/office/drawing/2014/main" id="{F51C2774-155A-4564-98F4-DDFC4BB5CA69}"/>
              </a:ext>
            </a:extLst>
          </p:cNvPr>
          <p:cNvSpPr txBox="1">
            <a:spLocks/>
          </p:cNvSpPr>
          <p:nvPr/>
        </p:nvSpPr>
        <p:spPr>
          <a:xfrm>
            <a:off x="4852298" y="1404807"/>
            <a:ext cx="3829585" cy="1386833"/>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ct val="20000"/>
              </a:spcBef>
              <a:buFont typeface="Arial"/>
              <a:buNone/>
              <a:defRPr sz="1800" kern="1200">
                <a:solidFill>
                  <a:schemeClr val="tx2"/>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50000"/>
                  </a:schemeClr>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bg1">
                    <a:lumMod val="50000"/>
                  </a:schemeClr>
                </a:solidFill>
                <a:latin typeface="+mn-lt"/>
                <a:ea typeface="+mn-ea"/>
                <a:cs typeface="+mn-cs"/>
              </a:defRPr>
            </a:lvl4pPr>
            <a:lvl5pPr marL="1828800" indent="0" algn="l" defTabSz="457200" rtl="0" eaLnBrk="1" latinLnBrk="0" hangingPunct="1">
              <a:spcBef>
                <a:spcPct val="20000"/>
              </a:spcBef>
              <a:buFont typeface="Arial"/>
              <a:buNone/>
              <a:defRPr sz="24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a:solidFill>
                  <a:schemeClr val="accent1"/>
                </a:solidFill>
              </a:rPr>
              <a:t>Fresno COG ABM</a:t>
            </a:r>
          </a:p>
          <a:p>
            <a:pPr marL="285750" indent="-285750">
              <a:buFont typeface="System Font Regular"/>
              <a:buChar char="→"/>
            </a:pPr>
            <a:r>
              <a:rPr lang="en-US" sz="2000"/>
              <a:t>~22 K MAZs (Census Blocks)</a:t>
            </a:r>
          </a:p>
          <a:p>
            <a:pPr marL="285750" indent="-285750">
              <a:buFont typeface="System Font Regular"/>
              <a:buChar char="→"/>
            </a:pPr>
            <a:r>
              <a:rPr lang="en-US" sz="2000"/>
              <a:t>All Streets Network</a:t>
            </a:r>
          </a:p>
          <a:p>
            <a:endParaRPr lang="en-US"/>
          </a:p>
        </p:txBody>
      </p:sp>
      <p:graphicFrame>
        <p:nvGraphicFramePr>
          <p:cNvPr id="11" name="Diagram 10">
            <a:extLst>
              <a:ext uri="{FF2B5EF4-FFF2-40B4-BE49-F238E27FC236}">
                <a16:creationId xmlns:a16="http://schemas.microsoft.com/office/drawing/2014/main" id="{434F0D9A-271E-45EA-90A4-97F0F170AAA3}"/>
              </a:ext>
            </a:extLst>
          </p:cNvPr>
          <p:cNvGraphicFramePr/>
          <p:nvPr>
            <p:extLst>
              <p:ext uri="{D42A27DB-BD31-4B8C-83A1-F6EECF244321}">
                <p14:modId xmlns:p14="http://schemas.microsoft.com/office/powerpoint/2010/main" val="3786265124"/>
              </p:ext>
            </p:extLst>
          </p:nvPr>
        </p:nvGraphicFramePr>
        <p:xfrm>
          <a:off x="7821715" y="2961081"/>
          <a:ext cx="3760684" cy="2304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Table 16">
            <a:extLst>
              <a:ext uri="{FF2B5EF4-FFF2-40B4-BE49-F238E27FC236}">
                <a16:creationId xmlns:a16="http://schemas.microsoft.com/office/drawing/2014/main" id="{FEC3565D-4BF9-450C-943C-9EE63A77A8B3}"/>
              </a:ext>
            </a:extLst>
          </p:cNvPr>
          <p:cNvGraphicFramePr>
            <a:graphicFrameLocks noGrp="1"/>
          </p:cNvGraphicFramePr>
          <p:nvPr>
            <p:extLst>
              <p:ext uri="{D42A27DB-BD31-4B8C-83A1-F6EECF244321}">
                <p14:modId xmlns:p14="http://schemas.microsoft.com/office/powerpoint/2010/main" val="1747906447"/>
              </p:ext>
            </p:extLst>
          </p:nvPr>
        </p:nvGraphicFramePr>
        <p:xfrm>
          <a:off x="1379122" y="3650156"/>
          <a:ext cx="5712243" cy="2439448"/>
        </p:xfrm>
        <a:graphic>
          <a:graphicData uri="http://schemas.openxmlformats.org/drawingml/2006/table">
            <a:tbl>
              <a:tblPr firstRow="1" firstCol="1" bandRow="1">
                <a:tableStyleId>{9D7B26C5-4107-4FEC-AEDC-1716B250A1EF}</a:tableStyleId>
              </a:tblPr>
              <a:tblGrid>
                <a:gridCol w="2903536">
                  <a:extLst>
                    <a:ext uri="{9D8B030D-6E8A-4147-A177-3AD203B41FA5}">
                      <a16:colId xmlns:a16="http://schemas.microsoft.com/office/drawing/2014/main" val="2145469098"/>
                    </a:ext>
                  </a:extLst>
                </a:gridCol>
                <a:gridCol w="1141800">
                  <a:extLst>
                    <a:ext uri="{9D8B030D-6E8A-4147-A177-3AD203B41FA5}">
                      <a16:colId xmlns:a16="http://schemas.microsoft.com/office/drawing/2014/main" val="2548130117"/>
                    </a:ext>
                  </a:extLst>
                </a:gridCol>
                <a:gridCol w="1666907">
                  <a:extLst>
                    <a:ext uri="{9D8B030D-6E8A-4147-A177-3AD203B41FA5}">
                      <a16:colId xmlns:a16="http://schemas.microsoft.com/office/drawing/2014/main" val="2316949932"/>
                    </a:ext>
                  </a:extLst>
                </a:gridCol>
              </a:tblGrid>
              <a:tr h="621976">
                <a:tc>
                  <a:txBody>
                    <a:bodyPr/>
                    <a:lstStyle/>
                    <a:p>
                      <a:pPr marL="0" marR="0" algn="l">
                        <a:lnSpc>
                          <a:spcPct val="107000"/>
                        </a:lnSpc>
                        <a:spcBef>
                          <a:spcPts val="0"/>
                        </a:spcBef>
                        <a:spcAft>
                          <a:spcPts val="0"/>
                        </a:spcAft>
                      </a:pPr>
                      <a:r>
                        <a:rPr lang="en-US" sz="1600" cap="all">
                          <a:effectLst/>
                        </a:rPr>
                        <a:t>Bicycle PATH TYPE</a:t>
                      </a:r>
                      <a:endParaRPr lang="en-U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cap="all">
                          <a:solidFill>
                            <a:schemeClr val="bg2"/>
                          </a:solidFill>
                          <a:effectLst/>
                        </a:rPr>
                        <a:t>MAG</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cap="all">
                          <a:solidFill>
                            <a:schemeClr val="accent1"/>
                          </a:solidFill>
                          <a:effectLst/>
                        </a:rPr>
                        <a:t>Fresno COG</a:t>
                      </a:r>
                      <a:endParaRPr lang="en-US" sz="20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2899751"/>
                  </a:ext>
                </a:extLst>
              </a:tr>
              <a:tr h="302912">
                <a:tc>
                  <a:txBody>
                    <a:bodyPr/>
                    <a:lstStyle/>
                    <a:p>
                      <a:pPr marL="0" marR="0" algn="l">
                        <a:lnSpc>
                          <a:spcPct val="107000"/>
                        </a:lnSpc>
                        <a:spcBef>
                          <a:spcPts val="0"/>
                        </a:spcBef>
                        <a:spcAft>
                          <a:spcPts val="0"/>
                        </a:spcAft>
                      </a:pPr>
                      <a:r>
                        <a:rPr lang="en-US" sz="1600" b="0">
                          <a:effectLst/>
                        </a:rPr>
                        <a:t>Multi-Use Path – Paved</a:t>
                      </a:r>
                      <a:endParaRPr lang="en-US" sz="20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bg2"/>
                          </a:solidFill>
                          <a:effectLst/>
                        </a:rPr>
                        <a:t>2.0</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accent1"/>
                          </a:solidFill>
                          <a:effectLst/>
                        </a:rPr>
                        <a:t>2.0</a:t>
                      </a:r>
                      <a:endParaRPr lang="en-US" sz="20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2260624"/>
                  </a:ext>
                </a:extLst>
              </a:tr>
              <a:tr h="302912">
                <a:tc>
                  <a:txBody>
                    <a:bodyPr/>
                    <a:lstStyle/>
                    <a:p>
                      <a:pPr marL="0" marR="0" algn="l">
                        <a:lnSpc>
                          <a:spcPct val="107000"/>
                        </a:lnSpc>
                        <a:spcBef>
                          <a:spcPts val="0"/>
                        </a:spcBef>
                        <a:spcAft>
                          <a:spcPts val="0"/>
                        </a:spcAft>
                      </a:pPr>
                      <a:r>
                        <a:rPr lang="en-US" sz="1600" b="0">
                          <a:effectLst/>
                        </a:rPr>
                        <a:t>Multi-Use Path – Unpaved</a:t>
                      </a:r>
                      <a:endParaRPr lang="en-US" sz="20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bg2"/>
                          </a:solidFill>
                          <a:effectLst/>
                        </a:rPr>
                        <a:t>5.5</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accent1"/>
                          </a:solidFill>
                          <a:effectLst/>
                        </a:rPr>
                        <a:t>-</a:t>
                      </a:r>
                      <a:endParaRPr lang="en-US" sz="20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0647699"/>
                  </a:ext>
                </a:extLst>
              </a:tr>
              <a:tr h="302912">
                <a:tc>
                  <a:txBody>
                    <a:bodyPr/>
                    <a:lstStyle/>
                    <a:p>
                      <a:pPr marL="0" marR="0" algn="l">
                        <a:lnSpc>
                          <a:spcPct val="107000"/>
                        </a:lnSpc>
                        <a:spcBef>
                          <a:spcPts val="0"/>
                        </a:spcBef>
                        <a:spcAft>
                          <a:spcPts val="0"/>
                        </a:spcAft>
                      </a:pPr>
                      <a:r>
                        <a:rPr lang="en-US" sz="1600" b="0">
                          <a:effectLst/>
                        </a:rPr>
                        <a:t>Bike Lane</a:t>
                      </a:r>
                      <a:endParaRPr lang="en-US" sz="20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bg2"/>
                          </a:solidFill>
                          <a:effectLst/>
                        </a:rPr>
                        <a:t>3.1</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accent1"/>
                          </a:solidFill>
                          <a:effectLst/>
                        </a:rPr>
                        <a:t>3.1</a:t>
                      </a:r>
                      <a:endParaRPr lang="en-US" sz="20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7815407"/>
                  </a:ext>
                </a:extLst>
              </a:tr>
              <a:tr h="302912">
                <a:tc>
                  <a:txBody>
                    <a:bodyPr/>
                    <a:lstStyle/>
                    <a:p>
                      <a:pPr marL="0" marR="0" algn="l">
                        <a:lnSpc>
                          <a:spcPct val="107000"/>
                        </a:lnSpc>
                        <a:spcBef>
                          <a:spcPts val="0"/>
                        </a:spcBef>
                        <a:spcAft>
                          <a:spcPts val="0"/>
                        </a:spcAft>
                      </a:pPr>
                      <a:r>
                        <a:rPr lang="en-US" sz="1600" b="0">
                          <a:effectLst/>
                        </a:rPr>
                        <a:t>Bike Route</a:t>
                      </a:r>
                      <a:endParaRPr lang="en-US" sz="20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bg2"/>
                          </a:solidFill>
                          <a:effectLst/>
                        </a:rPr>
                        <a:t>4.9</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accent1"/>
                          </a:solidFill>
                          <a:effectLst/>
                        </a:rPr>
                        <a:t>4.9</a:t>
                      </a:r>
                      <a:endParaRPr lang="en-US" sz="20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7687791"/>
                  </a:ext>
                </a:extLst>
              </a:tr>
              <a:tr h="302912">
                <a:tc>
                  <a:txBody>
                    <a:bodyPr/>
                    <a:lstStyle/>
                    <a:p>
                      <a:pPr marL="0" marR="0" algn="l">
                        <a:lnSpc>
                          <a:spcPct val="107000"/>
                        </a:lnSpc>
                        <a:spcBef>
                          <a:spcPts val="0"/>
                        </a:spcBef>
                        <a:spcAft>
                          <a:spcPts val="0"/>
                        </a:spcAft>
                      </a:pPr>
                      <a:r>
                        <a:rPr lang="en-US" sz="1600" b="0">
                          <a:effectLst/>
                        </a:rPr>
                        <a:t>Paved Shoulder</a:t>
                      </a:r>
                      <a:endParaRPr lang="en-US" sz="20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bg2"/>
                          </a:solidFill>
                          <a:effectLst/>
                        </a:rPr>
                        <a:t>5.5</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accent1"/>
                          </a:solidFill>
                          <a:effectLst/>
                        </a:rPr>
                        <a:t>-</a:t>
                      </a:r>
                      <a:endParaRPr lang="en-US" sz="20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0333591"/>
                  </a:ext>
                </a:extLst>
              </a:tr>
              <a:tr h="302912">
                <a:tc>
                  <a:txBody>
                    <a:bodyPr/>
                    <a:lstStyle/>
                    <a:p>
                      <a:pPr marL="0" marR="0" algn="l">
                        <a:lnSpc>
                          <a:spcPct val="107000"/>
                        </a:lnSpc>
                        <a:spcBef>
                          <a:spcPts val="0"/>
                        </a:spcBef>
                        <a:spcAft>
                          <a:spcPts val="0"/>
                        </a:spcAft>
                      </a:pPr>
                      <a:r>
                        <a:rPr lang="en-US" sz="1600" b="0">
                          <a:effectLst/>
                        </a:rPr>
                        <a:t>None</a:t>
                      </a:r>
                      <a:endParaRPr lang="en-US" sz="20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bg2"/>
                          </a:solidFill>
                          <a:effectLst/>
                        </a:rPr>
                        <a:t>6</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accent1"/>
                          </a:solidFill>
                          <a:effectLst/>
                        </a:rPr>
                        <a:t>6</a:t>
                      </a:r>
                      <a:endParaRPr lang="en-US" sz="20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4873735"/>
                  </a:ext>
                </a:extLst>
              </a:tr>
            </a:tbl>
          </a:graphicData>
        </a:graphic>
      </p:graphicFrame>
      <p:sp>
        <p:nvSpPr>
          <p:cNvPr id="18" name="TextBox 17">
            <a:extLst>
              <a:ext uri="{FF2B5EF4-FFF2-40B4-BE49-F238E27FC236}">
                <a16:creationId xmlns:a16="http://schemas.microsoft.com/office/drawing/2014/main" id="{8381AFB2-8CC7-4A56-A837-1965F11AAE6D}"/>
              </a:ext>
            </a:extLst>
          </p:cNvPr>
          <p:cNvSpPr txBox="1"/>
          <p:nvPr/>
        </p:nvSpPr>
        <p:spPr>
          <a:xfrm>
            <a:off x="1621167" y="3013423"/>
            <a:ext cx="5285620" cy="646331"/>
          </a:xfrm>
          <a:prstGeom prst="rect">
            <a:avLst/>
          </a:prstGeom>
          <a:noFill/>
        </p:spPr>
        <p:txBody>
          <a:bodyPr wrap="square" rtlCol="0">
            <a:spAutoFit/>
          </a:bodyPr>
          <a:lstStyle/>
          <a:p>
            <a:pPr algn="ctr"/>
            <a:r>
              <a:rPr lang="en-US" sz="2000" b="1"/>
              <a:t>Bicycle Generalized Cost Parameters </a:t>
            </a:r>
            <a:br>
              <a:rPr lang="en-US" sz="2000" b="1"/>
            </a:br>
            <a:r>
              <a:rPr lang="en-US" sz="1600"/>
              <a:t>(“Minutes” Per Mile)</a:t>
            </a:r>
            <a:endParaRPr lang="en-US" sz="2000"/>
          </a:p>
        </p:txBody>
      </p:sp>
      <p:sp>
        <p:nvSpPr>
          <p:cNvPr id="6" name="Oval 5">
            <a:extLst>
              <a:ext uri="{FF2B5EF4-FFF2-40B4-BE49-F238E27FC236}">
                <a16:creationId xmlns:a16="http://schemas.microsoft.com/office/drawing/2014/main" id="{46DB7BE7-A057-D44F-AAB4-F64F81F2F928}"/>
              </a:ext>
            </a:extLst>
          </p:cNvPr>
          <p:cNvSpPr/>
          <p:nvPr/>
        </p:nvSpPr>
        <p:spPr>
          <a:xfrm>
            <a:off x="3918972" y="1779908"/>
            <a:ext cx="680219" cy="6802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a:t>vs.</a:t>
            </a:r>
            <a:endParaRPr lang="en-US" i="1"/>
          </a:p>
        </p:txBody>
      </p:sp>
    </p:spTree>
    <p:extLst>
      <p:ext uri="{BB962C8B-B14F-4D97-AF65-F5344CB8AC3E}">
        <p14:creationId xmlns:p14="http://schemas.microsoft.com/office/powerpoint/2010/main" val="3832517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9197-0B27-46B3-9E29-F2986F0BECDB}"/>
              </a:ext>
            </a:extLst>
          </p:cNvPr>
          <p:cNvSpPr>
            <a:spLocks noGrp="1"/>
          </p:cNvSpPr>
          <p:nvPr>
            <p:ph type="title"/>
          </p:nvPr>
        </p:nvSpPr>
        <p:spPr/>
        <p:txBody>
          <a:bodyPr/>
          <a:lstStyle/>
          <a:p>
            <a:r>
              <a:rPr lang="en-US"/>
              <a:t>MAG Trip-Based: Bike Assignment</a:t>
            </a:r>
          </a:p>
        </p:txBody>
      </p:sp>
      <p:pic>
        <p:nvPicPr>
          <p:cNvPr id="5" name="Picture 4" descr="E:\Projects\Clients\mag\application\MAG_NoArterialBRT_2018_08_01\Bike Count_dbd\bike maps\2015 network April LRT_openstreet.jpg">
            <a:extLst>
              <a:ext uri="{FF2B5EF4-FFF2-40B4-BE49-F238E27FC236}">
                <a16:creationId xmlns:a16="http://schemas.microsoft.com/office/drawing/2014/main" id="{07E7A8C0-6149-4D1B-A3F0-71956DA6A99C}"/>
              </a:ext>
            </a:extLst>
          </p:cNvPr>
          <p:cNvPicPr/>
          <p:nvPr/>
        </p:nvPicPr>
        <p:blipFill>
          <a:blip r:embed="rId3">
            <a:extLst>
              <a:ext uri="{28A0092B-C50C-407E-A947-70E740481C1C}">
                <a14:useLocalDpi xmlns:a14="http://schemas.microsoft.com/office/drawing/2010/main" val="0"/>
              </a:ext>
            </a:extLst>
          </a:blip>
          <a:stretch>
            <a:fillRect/>
          </a:stretch>
        </p:blipFill>
        <p:spPr>
          <a:xfrm>
            <a:off x="2116666" y="1358538"/>
            <a:ext cx="7985277" cy="4676503"/>
          </a:xfrm>
          <a:prstGeom prst="rect">
            <a:avLst/>
          </a:prstGeom>
        </p:spPr>
      </p:pic>
    </p:spTree>
    <p:extLst>
      <p:ext uri="{BB962C8B-B14F-4D97-AF65-F5344CB8AC3E}">
        <p14:creationId xmlns:p14="http://schemas.microsoft.com/office/powerpoint/2010/main" val="2427533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9197-0B27-46B3-9E29-F2986F0BECDB}"/>
              </a:ext>
            </a:extLst>
          </p:cNvPr>
          <p:cNvSpPr>
            <a:spLocks noGrp="1"/>
          </p:cNvSpPr>
          <p:nvPr>
            <p:ph type="title"/>
          </p:nvPr>
        </p:nvSpPr>
        <p:spPr/>
        <p:txBody>
          <a:bodyPr/>
          <a:lstStyle/>
          <a:p>
            <a:r>
              <a:rPr lang="en-US" err="1"/>
              <a:t>Strava</a:t>
            </a:r>
            <a:r>
              <a:rPr lang="en-US"/>
              <a:t> Bicycle Map for Phoenix</a:t>
            </a:r>
          </a:p>
        </p:txBody>
      </p:sp>
      <p:pic>
        <p:nvPicPr>
          <p:cNvPr id="5" name="Picture 4" descr="E:\Projects\Clients\mag\application\MAG_NoArterialBRT_2018_08_01\Bike Count_dbd\bike maps\strava_openstreet.jpg">
            <a:extLst>
              <a:ext uri="{FF2B5EF4-FFF2-40B4-BE49-F238E27FC236}">
                <a16:creationId xmlns:a16="http://schemas.microsoft.com/office/drawing/2014/main" id="{0F1FF66E-F8BE-42FB-92C7-F249725B4DF6}"/>
              </a:ext>
            </a:extLst>
          </p:cNvPr>
          <p:cNvPicPr/>
          <p:nvPr/>
        </p:nvPicPr>
        <p:blipFill>
          <a:blip r:embed="rId3">
            <a:extLst>
              <a:ext uri="{28A0092B-C50C-407E-A947-70E740481C1C}">
                <a14:useLocalDpi xmlns:a14="http://schemas.microsoft.com/office/drawing/2010/main" val="0"/>
              </a:ext>
            </a:extLst>
          </a:blip>
          <a:stretch>
            <a:fillRect/>
          </a:stretch>
        </p:blipFill>
        <p:spPr>
          <a:xfrm>
            <a:off x="2002971" y="1235367"/>
            <a:ext cx="8207828" cy="4764839"/>
          </a:xfrm>
          <a:prstGeom prst="rect">
            <a:avLst/>
          </a:prstGeom>
        </p:spPr>
      </p:pic>
    </p:spTree>
    <p:extLst>
      <p:ext uri="{BB962C8B-B14F-4D97-AF65-F5344CB8AC3E}">
        <p14:creationId xmlns:p14="http://schemas.microsoft.com/office/powerpoint/2010/main" val="147372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9197-0B27-46B3-9E29-F2986F0BECDB}"/>
              </a:ext>
            </a:extLst>
          </p:cNvPr>
          <p:cNvSpPr>
            <a:spLocks noGrp="1"/>
          </p:cNvSpPr>
          <p:nvPr>
            <p:ph type="title"/>
          </p:nvPr>
        </p:nvSpPr>
        <p:spPr/>
        <p:txBody>
          <a:bodyPr/>
          <a:lstStyle/>
          <a:p>
            <a:r>
              <a:rPr lang="en-US"/>
              <a:t>MAG TBM – Non Motorized Transit Accessibility</a:t>
            </a:r>
          </a:p>
        </p:txBody>
      </p:sp>
      <p:pic>
        <p:nvPicPr>
          <p:cNvPr id="4" name="Picture 3" descr="A picture containing text, map&#10;&#10;Description automatically generated">
            <a:extLst>
              <a:ext uri="{FF2B5EF4-FFF2-40B4-BE49-F238E27FC236}">
                <a16:creationId xmlns:a16="http://schemas.microsoft.com/office/drawing/2014/main" id="{C71B4795-96E9-42F1-B604-CA94E30A00CB}"/>
              </a:ext>
            </a:extLst>
          </p:cNvPr>
          <p:cNvPicPr>
            <a:picLocks noChangeAspect="1"/>
          </p:cNvPicPr>
          <p:nvPr/>
        </p:nvPicPr>
        <p:blipFill>
          <a:blip r:embed="rId3"/>
          <a:stretch>
            <a:fillRect/>
          </a:stretch>
        </p:blipFill>
        <p:spPr>
          <a:xfrm>
            <a:off x="3962400" y="1346623"/>
            <a:ext cx="4762415" cy="2306382"/>
          </a:xfrm>
          <a:prstGeom prst="rect">
            <a:avLst/>
          </a:prstGeom>
          <a:ln w="3175">
            <a:solidFill>
              <a:schemeClr val="tx1">
                <a:lumMod val="60000"/>
                <a:lumOff val="40000"/>
              </a:schemeClr>
            </a:solidFill>
          </a:ln>
        </p:spPr>
      </p:pic>
      <p:pic>
        <p:nvPicPr>
          <p:cNvPr id="7" name="Picture 6" descr="A picture containing text, map&#10;&#10;Description automatically generated">
            <a:extLst>
              <a:ext uri="{FF2B5EF4-FFF2-40B4-BE49-F238E27FC236}">
                <a16:creationId xmlns:a16="http://schemas.microsoft.com/office/drawing/2014/main" id="{65B21263-1F4F-4ADA-A1C4-31C01737F15A}"/>
              </a:ext>
            </a:extLst>
          </p:cNvPr>
          <p:cNvPicPr>
            <a:picLocks noChangeAspect="1"/>
          </p:cNvPicPr>
          <p:nvPr/>
        </p:nvPicPr>
        <p:blipFill>
          <a:blip r:embed="rId4"/>
          <a:stretch>
            <a:fillRect/>
          </a:stretch>
        </p:blipFill>
        <p:spPr>
          <a:xfrm>
            <a:off x="3962399" y="3804581"/>
            <a:ext cx="4762415" cy="2306382"/>
          </a:xfrm>
          <a:prstGeom prst="rect">
            <a:avLst/>
          </a:prstGeom>
          <a:ln w="3175">
            <a:solidFill>
              <a:schemeClr val="tx1">
                <a:lumMod val="60000"/>
                <a:lumOff val="40000"/>
              </a:schemeClr>
            </a:solidFill>
          </a:ln>
        </p:spPr>
      </p:pic>
      <p:sp>
        <p:nvSpPr>
          <p:cNvPr id="12" name="Oval 11">
            <a:extLst>
              <a:ext uri="{FF2B5EF4-FFF2-40B4-BE49-F238E27FC236}">
                <a16:creationId xmlns:a16="http://schemas.microsoft.com/office/drawing/2014/main" id="{C31A7071-E545-4A77-9ECB-DBB1AAD1379A}"/>
              </a:ext>
            </a:extLst>
          </p:cNvPr>
          <p:cNvSpPr/>
          <p:nvPr/>
        </p:nvSpPr>
        <p:spPr>
          <a:xfrm>
            <a:off x="9366759" y="2237640"/>
            <a:ext cx="1131359" cy="514451"/>
          </a:xfrm>
          <a:prstGeom prst="ellipse">
            <a:avLst/>
          </a:prstGeom>
          <a:noFill/>
          <a:ln w="3175">
            <a:solidFill>
              <a:schemeClr val="tx1">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Walk</a:t>
            </a:r>
          </a:p>
        </p:txBody>
      </p:sp>
      <p:sp>
        <p:nvSpPr>
          <p:cNvPr id="13" name="Oval 12">
            <a:extLst>
              <a:ext uri="{FF2B5EF4-FFF2-40B4-BE49-F238E27FC236}">
                <a16:creationId xmlns:a16="http://schemas.microsoft.com/office/drawing/2014/main" id="{775C103A-C337-4EA9-B34A-5570AF2F4DAD}"/>
              </a:ext>
            </a:extLst>
          </p:cNvPr>
          <p:cNvSpPr/>
          <p:nvPr/>
        </p:nvSpPr>
        <p:spPr>
          <a:xfrm>
            <a:off x="9366759" y="4700546"/>
            <a:ext cx="1131359" cy="514451"/>
          </a:xfrm>
          <a:prstGeom prst="ellipse">
            <a:avLst/>
          </a:prstGeom>
          <a:noFill/>
          <a:ln w="3175">
            <a:solidFill>
              <a:schemeClr val="tx1">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Bike</a:t>
            </a:r>
          </a:p>
        </p:txBody>
      </p:sp>
      <p:sp>
        <p:nvSpPr>
          <p:cNvPr id="17" name="TextBox 16">
            <a:extLst>
              <a:ext uri="{FF2B5EF4-FFF2-40B4-BE49-F238E27FC236}">
                <a16:creationId xmlns:a16="http://schemas.microsoft.com/office/drawing/2014/main" id="{21FF98A2-9B0E-4DFF-A7B9-8145485CE1E1}"/>
              </a:ext>
            </a:extLst>
          </p:cNvPr>
          <p:cNvSpPr txBox="1"/>
          <p:nvPr/>
        </p:nvSpPr>
        <p:spPr>
          <a:xfrm>
            <a:off x="422787" y="3269547"/>
            <a:ext cx="3303638" cy="923330"/>
          </a:xfrm>
          <a:prstGeom prst="rect">
            <a:avLst/>
          </a:prstGeom>
          <a:solidFill>
            <a:schemeClr val="bg1">
              <a:lumMod val="85000"/>
            </a:schemeClr>
          </a:solidFill>
        </p:spPr>
        <p:txBody>
          <a:bodyPr wrap="square" rtlCol="0">
            <a:spAutoFit/>
          </a:bodyPr>
          <a:lstStyle/>
          <a:p>
            <a:r>
              <a:rPr lang="en-US"/>
              <a:t>PM period, accessibility from a downtown zone via Urban Rail (with a possible Bus Transfer)</a:t>
            </a:r>
          </a:p>
        </p:txBody>
      </p:sp>
    </p:spTree>
    <p:extLst>
      <p:ext uri="{BB962C8B-B14F-4D97-AF65-F5344CB8AC3E}">
        <p14:creationId xmlns:p14="http://schemas.microsoft.com/office/powerpoint/2010/main" val="2806276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E2DB-64F3-49B0-B9C8-41E210EDCE6F}"/>
              </a:ext>
            </a:extLst>
          </p:cNvPr>
          <p:cNvSpPr>
            <a:spLocks noGrp="1"/>
          </p:cNvSpPr>
          <p:nvPr>
            <p:ph type="title"/>
          </p:nvPr>
        </p:nvSpPr>
        <p:spPr/>
        <p:txBody>
          <a:bodyPr/>
          <a:lstStyle/>
          <a:p>
            <a:r>
              <a:rPr lang="en-US"/>
              <a:t>Fresno ABM – Bike Skims at Different Geography</a:t>
            </a:r>
          </a:p>
        </p:txBody>
      </p:sp>
      <p:sp>
        <p:nvSpPr>
          <p:cNvPr id="4" name="Text Placeholder 3">
            <a:extLst>
              <a:ext uri="{FF2B5EF4-FFF2-40B4-BE49-F238E27FC236}">
                <a16:creationId xmlns:a16="http://schemas.microsoft.com/office/drawing/2014/main" id="{C0E27578-6EA3-49FF-B70F-00CD93CF79CA}"/>
              </a:ext>
            </a:extLst>
          </p:cNvPr>
          <p:cNvSpPr>
            <a:spLocks noGrp="1"/>
          </p:cNvSpPr>
          <p:nvPr>
            <p:ph type="body" sz="quarter" idx="11"/>
          </p:nvPr>
        </p:nvSpPr>
        <p:spPr>
          <a:xfrm>
            <a:off x="1049094" y="5124069"/>
            <a:ext cx="8094134" cy="1143000"/>
          </a:xfrm>
        </p:spPr>
        <p:txBody>
          <a:bodyPr/>
          <a:lstStyle/>
          <a:p>
            <a:r>
              <a:rPr lang="en-US" sz="2000" err="1">
                <a:solidFill>
                  <a:srgbClr val="262626"/>
                </a:solidFill>
              </a:rPr>
              <a:t>maz_gencost</a:t>
            </a:r>
            <a:r>
              <a:rPr lang="en-US" sz="2000">
                <a:solidFill>
                  <a:srgbClr val="262626"/>
                </a:solidFill>
              </a:rPr>
              <a:t> – MAZ to MAZ using generalize cost function</a:t>
            </a:r>
          </a:p>
          <a:p>
            <a:r>
              <a:rPr lang="en-US" sz="2000" err="1">
                <a:solidFill>
                  <a:srgbClr val="262626"/>
                </a:solidFill>
              </a:rPr>
              <a:t>maz_dist</a:t>
            </a:r>
            <a:r>
              <a:rPr lang="en-US" sz="2000">
                <a:solidFill>
                  <a:srgbClr val="262626"/>
                </a:solidFill>
              </a:rPr>
              <a:t>        – MAZ to MAZ using shortest distance</a:t>
            </a:r>
          </a:p>
          <a:p>
            <a:r>
              <a:rPr lang="en-US" sz="2000" err="1">
                <a:solidFill>
                  <a:srgbClr val="262626"/>
                </a:solidFill>
              </a:rPr>
              <a:t>zone_dist</a:t>
            </a:r>
            <a:r>
              <a:rPr lang="en-US" sz="2000">
                <a:solidFill>
                  <a:srgbClr val="262626"/>
                </a:solidFill>
              </a:rPr>
              <a:t>       – TAZ to TAZ using shortest distance</a:t>
            </a:r>
          </a:p>
        </p:txBody>
      </p:sp>
      <p:pic>
        <p:nvPicPr>
          <p:cNvPr id="3" name="Picture 2">
            <a:extLst>
              <a:ext uri="{FF2B5EF4-FFF2-40B4-BE49-F238E27FC236}">
                <a16:creationId xmlns:a16="http://schemas.microsoft.com/office/drawing/2014/main" id="{6FB223D7-6A23-42DD-B6ED-BC3B3C96378E}"/>
              </a:ext>
            </a:extLst>
          </p:cNvPr>
          <p:cNvPicPr>
            <a:picLocks noChangeAspect="1"/>
          </p:cNvPicPr>
          <p:nvPr/>
        </p:nvPicPr>
        <p:blipFill>
          <a:blip r:embed="rId3"/>
          <a:stretch>
            <a:fillRect/>
          </a:stretch>
        </p:blipFill>
        <p:spPr>
          <a:xfrm>
            <a:off x="863394" y="1216970"/>
            <a:ext cx="6590347" cy="3853006"/>
          </a:xfrm>
          <a:prstGeom prst="rect">
            <a:avLst/>
          </a:prstGeom>
        </p:spPr>
      </p:pic>
      <p:sp>
        <p:nvSpPr>
          <p:cNvPr id="10" name="Rounded Rectangle 11">
            <a:extLst>
              <a:ext uri="{FF2B5EF4-FFF2-40B4-BE49-F238E27FC236}">
                <a16:creationId xmlns:a16="http://schemas.microsoft.com/office/drawing/2014/main" id="{E85D2828-BB2D-480E-AEFC-CEFCD513BE78}"/>
              </a:ext>
            </a:extLst>
          </p:cNvPr>
          <p:cNvSpPr/>
          <p:nvPr/>
        </p:nvSpPr>
        <p:spPr>
          <a:xfrm>
            <a:off x="7599285" y="2526323"/>
            <a:ext cx="4447713" cy="1353220"/>
          </a:xfrm>
          <a:prstGeom prst="roundRect">
            <a:avLst>
              <a:gd name="adj" fmla="val 4211"/>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E96A1F2E-AD1D-4040-B9C5-F6CC5F06C16B}"/>
              </a:ext>
            </a:extLst>
          </p:cNvPr>
          <p:cNvGraphicFramePr>
            <a:graphicFrameLocks noGrp="1"/>
          </p:cNvGraphicFramePr>
          <p:nvPr>
            <p:extLst>
              <p:ext uri="{D42A27DB-BD31-4B8C-83A1-F6EECF244321}">
                <p14:modId xmlns:p14="http://schemas.microsoft.com/office/powerpoint/2010/main" val="4240178495"/>
              </p:ext>
            </p:extLst>
          </p:nvPr>
        </p:nvGraphicFramePr>
        <p:xfrm>
          <a:off x="7695590" y="2979244"/>
          <a:ext cx="4266899" cy="760112"/>
        </p:xfrm>
        <a:graphic>
          <a:graphicData uri="http://schemas.openxmlformats.org/drawingml/2006/table">
            <a:tbl>
              <a:tblPr firstRow="1" firstCol="1" bandRow="1">
                <a:tableStyleId>{9D7B26C5-4107-4FEC-AEDC-1716B250A1EF}</a:tableStyleId>
              </a:tblPr>
              <a:tblGrid>
                <a:gridCol w="1285207">
                  <a:extLst>
                    <a:ext uri="{9D8B030D-6E8A-4147-A177-3AD203B41FA5}">
                      <a16:colId xmlns:a16="http://schemas.microsoft.com/office/drawing/2014/main" val="2145469098"/>
                    </a:ext>
                  </a:extLst>
                </a:gridCol>
                <a:gridCol w="1472170">
                  <a:extLst>
                    <a:ext uri="{9D8B030D-6E8A-4147-A177-3AD203B41FA5}">
                      <a16:colId xmlns:a16="http://schemas.microsoft.com/office/drawing/2014/main" val="2548130117"/>
                    </a:ext>
                  </a:extLst>
                </a:gridCol>
                <a:gridCol w="1509522">
                  <a:extLst>
                    <a:ext uri="{9D8B030D-6E8A-4147-A177-3AD203B41FA5}">
                      <a16:colId xmlns:a16="http://schemas.microsoft.com/office/drawing/2014/main" val="2316949932"/>
                    </a:ext>
                  </a:extLst>
                </a:gridCol>
              </a:tblGrid>
              <a:tr h="457200">
                <a:tc>
                  <a:txBody>
                    <a:bodyPr/>
                    <a:lstStyle/>
                    <a:p>
                      <a:pPr marL="0" marR="0" algn="l">
                        <a:lnSpc>
                          <a:spcPct val="107000"/>
                        </a:lnSpc>
                        <a:spcBef>
                          <a:spcPts val="0"/>
                        </a:spcBef>
                        <a:spcAft>
                          <a:spcPts val="0"/>
                        </a:spcAft>
                      </a:pPr>
                      <a:r>
                        <a:rPr lang="en-US" sz="1400" cap="all" err="1">
                          <a:solidFill>
                            <a:schemeClr val="bg1">
                              <a:lumMod val="65000"/>
                            </a:schemeClr>
                          </a:solidFill>
                          <a:effectLst/>
                        </a:rPr>
                        <a:t>Zone_DIST</a:t>
                      </a:r>
                      <a:endParaRPr lang="en-US" sz="140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cap="all" err="1">
                          <a:solidFill>
                            <a:schemeClr val="bg2"/>
                          </a:solidFill>
                          <a:effectLst/>
                        </a:rPr>
                        <a:t>Maz_dist</a:t>
                      </a:r>
                      <a:endParaRPr lang="en-US" sz="14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cap="all" err="1">
                          <a:solidFill>
                            <a:schemeClr val="accent1"/>
                          </a:solidFill>
                          <a:effectLst/>
                        </a:rPr>
                        <a:t>MAZ_GenCost</a:t>
                      </a:r>
                      <a:endParaRPr lang="en-US" sz="14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2899751"/>
                  </a:ext>
                </a:extLst>
              </a:tr>
              <a:tr h="302912">
                <a:tc>
                  <a:txBody>
                    <a:bodyPr/>
                    <a:lstStyle/>
                    <a:p>
                      <a:pPr marL="0" marR="0" algn="ctr">
                        <a:lnSpc>
                          <a:spcPct val="107000"/>
                        </a:lnSpc>
                        <a:spcBef>
                          <a:spcPts val="0"/>
                        </a:spcBef>
                        <a:spcAft>
                          <a:spcPts val="0"/>
                        </a:spcAft>
                      </a:pPr>
                      <a:r>
                        <a:rPr lang="en-US" sz="1400" b="0">
                          <a:solidFill>
                            <a:schemeClr val="bg1">
                              <a:lumMod val="65000"/>
                            </a:schemeClr>
                          </a:solidFill>
                          <a:effectLst/>
                        </a:rPr>
                        <a:t>2.05</a:t>
                      </a:r>
                      <a:endParaRPr lang="en-US" sz="1400" b="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bg2"/>
                          </a:solidFill>
                          <a:effectLst/>
                        </a:rPr>
                        <a:t>1.96</a:t>
                      </a:r>
                      <a:endParaRPr lang="en-US" sz="14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accent1"/>
                          </a:solidFill>
                          <a:effectLst/>
                        </a:rPr>
                        <a:t>2.08</a:t>
                      </a:r>
                      <a:endParaRPr lang="en-US" sz="14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2260624"/>
                  </a:ext>
                </a:extLst>
              </a:tr>
            </a:tbl>
          </a:graphicData>
        </a:graphic>
      </p:graphicFrame>
      <p:sp>
        <p:nvSpPr>
          <p:cNvPr id="12" name="TextBox 11">
            <a:extLst>
              <a:ext uri="{FF2B5EF4-FFF2-40B4-BE49-F238E27FC236}">
                <a16:creationId xmlns:a16="http://schemas.microsoft.com/office/drawing/2014/main" id="{4634C7D6-5E8E-4677-99C4-980C2F522318}"/>
              </a:ext>
            </a:extLst>
          </p:cNvPr>
          <p:cNvSpPr txBox="1"/>
          <p:nvPr/>
        </p:nvSpPr>
        <p:spPr>
          <a:xfrm>
            <a:off x="7810999" y="2555578"/>
            <a:ext cx="3966912" cy="338554"/>
          </a:xfrm>
          <a:prstGeom prst="rect">
            <a:avLst/>
          </a:prstGeom>
          <a:noFill/>
        </p:spPr>
        <p:txBody>
          <a:bodyPr wrap="square" rtlCol="0">
            <a:spAutoFit/>
          </a:bodyPr>
          <a:lstStyle/>
          <a:p>
            <a:pPr algn="ctr"/>
            <a:r>
              <a:rPr lang="en-US" sz="1600" b="1"/>
              <a:t>Avg. Trip Length </a:t>
            </a:r>
            <a:r>
              <a:rPr lang="en-US" sz="1600"/>
              <a:t>(Miles)</a:t>
            </a:r>
          </a:p>
        </p:txBody>
      </p:sp>
    </p:spTree>
    <p:extLst>
      <p:ext uri="{BB962C8B-B14F-4D97-AF65-F5344CB8AC3E}">
        <p14:creationId xmlns:p14="http://schemas.microsoft.com/office/powerpoint/2010/main" val="260388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E2DB-64F3-49B0-B9C8-41E210EDCE6F}"/>
              </a:ext>
            </a:extLst>
          </p:cNvPr>
          <p:cNvSpPr>
            <a:spLocks noGrp="1"/>
          </p:cNvSpPr>
          <p:nvPr>
            <p:ph type="title"/>
          </p:nvPr>
        </p:nvSpPr>
        <p:spPr/>
        <p:txBody>
          <a:bodyPr/>
          <a:lstStyle/>
          <a:p>
            <a:r>
              <a:rPr lang="en-US"/>
              <a:t>Fresno ABM – Bike Assignment</a:t>
            </a:r>
          </a:p>
        </p:txBody>
      </p:sp>
      <p:pic>
        <p:nvPicPr>
          <p:cNvPr id="4" name="Picture 3">
            <a:extLst>
              <a:ext uri="{FF2B5EF4-FFF2-40B4-BE49-F238E27FC236}">
                <a16:creationId xmlns:a16="http://schemas.microsoft.com/office/drawing/2014/main" id="{0325F74B-585D-4C45-B34F-F619C5E84396}"/>
              </a:ext>
            </a:extLst>
          </p:cNvPr>
          <p:cNvPicPr>
            <a:picLocks noChangeAspect="1"/>
          </p:cNvPicPr>
          <p:nvPr/>
        </p:nvPicPr>
        <p:blipFill>
          <a:blip r:embed="rId3"/>
          <a:stretch>
            <a:fillRect/>
          </a:stretch>
        </p:blipFill>
        <p:spPr>
          <a:xfrm>
            <a:off x="2347907" y="1069645"/>
            <a:ext cx="6467475" cy="5120640"/>
          </a:xfrm>
          <a:prstGeom prst="rect">
            <a:avLst/>
          </a:prstGeom>
        </p:spPr>
      </p:pic>
      <p:pic>
        <p:nvPicPr>
          <p:cNvPr id="7" name="Picture 6">
            <a:extLst>
              <a:ext uri="{FF2B5EF4-FFF2-40B4-BE49-F238E27FC236}">
                <a16:creationId xmlns:a16="http://schemas.microsoft.com/office/drawing/2014/main" id="{EB9F6DFE-AB6A-4356-802A-1C761FE9F58B}"/>
              </a:ext>
            </a:extLst>
          </p:cNvPr>
          <p:cNvPicPr>
            <a:picLocks noChangeAspect="1"/>
          </p:cNvPicPr>
          <p:nvPr/>
        </p:nvPicPr>
        <p:blipFill>
          <a:blip r:embed="rId4"/>
          <a:stretch>
            <a:fillRect/>
          </a:stretch>
        </p:blipFill>
        <p:spPr>
          <a:xfrm>
            <a:off x="8955877" y="4403598"/>
            <a:ext cx="1466850" cy="647700"/>
          </a:xfrm>
          <a:prstGeom prst="rect">
            <a:avLst/>
          </a:prstGeom>
        </p:spPr>
      </p:pic>
      <p:pic>
        <p:nvPicPr>
          <p:cNvPr id="8" name="Picture 7">
            <a:extLst>
              <a:ext uri="{FF2B5EF4-FFF2-40B4-BE49-F238E27FC236}">
                <a16:creationId xmlns:a16="http://schemas.microsoft.com/office/drawing/2014/main" id="{1C67CF95-C240-436C-80D6-E73B3F55A28D}"/>
              </a:ext>
            </a:extLst>
          </p:cNvPr>
          <p:cNvPicPr>
            <a:picLocks noChangeAspect="1"/>
          </p:cNvPicPr>
          <p:nvPr/>
        </p:nvPicPr>
        <p:blipFill>
          <a:blip r:embed="rId5"/>
          <a:stretch>
            <a:fillRect/>
          </a:stretch>
        </p:blipFill>
        <p:spPr>
          <a:xfrm>
            <a:off x="8955877" y="5221457"/>
            <a:ext cx="1019175" cy="838200"/>
          </a:xfrm>
          <a:prstGeom prst="rect">
            <a:avLst/>
          </a:prstGeom>
        </p:spPr>
      </p:pic>
    </p:spTree>
    <p:extLst>
      <p:ext uri="{BB962C8B-B14F-4D97-AF65-F5344CB8AC3E}">
        <p14:creationId xmlns:p14="http://schemas.microsoft.com/office/powerpoint/2010/main" val="717549759"/>
      </p:ext>
    </p:extLst>
  </p:cSld>
  <p:clrMapOvr>
    <a:masterClrMapping/>
  </p:clrMapOvr>
</p:sld>
</file>

<file path=ppt/theme/theme1.xml><?xml version="1.0" encoding="utf-8"?>
<a:theme xmlns:a="http://schemas.openxmlformats.org/drawingml/2006/main" name="1_PowerPoint Presentation">
  <a:themeElements>
    <a:clrScheme name="RSG Colors">
      <a:dk1>
        <a:sysClr val="windowText" lastClr="000000"/>
      </a:dk1>
      <a:lt1>
        <a:sysClr val="window" lastClr="FFFFFF"/>
      </a:lt1>
      <a:dk2>
        <a:srgbClr val="262626"/>
      </a:dk2>
      <a:lt2>
        <a:srgbClr val="F68B1F"/>
      </a:lt2>
      <a:accent1>
        <a:srgbClr val="006494"/>
      </a:accent1>
      <a:accent2>
        <a:srgbClr val="88CADE"/>
      </a:accent2>
      <a:accent3>
        <a:srgbClr val="65B360"/>
      </a:accent3>
      <a:accent4>
        <a:srgbClr val="E9D665"/>
      </a:accent4>
      <a:accent5>
        <a:srgbClr val="514D85"/>
      </a:accent5>
      <a:accent6>
        <a:srgbClr val="9C122B"/>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extLst>
    <a:ext uri="{05A4C25C-085E-4340-85A3-A5531E510DB2}">
      <thm15:themeFamily xmlns:thm15="http://schemas.microsoft.com/office/thememl/2012/main" name="Presentation1" id="{6BB743EA-3BFF-4571-B4BA-51FFB7ABC1A9}" vid="{6D3B8118-1B57-4117-B9C0-0AF245C9EAE3}"/>
    </a:ext>
  </a:extLst>
</a:theme>
</file>

<file path=ppt/theme/theme2.xml><?xml version="1.0" encoding="utf-8"?>
<a:theme xmlns:a="http://schemas.openxmlformats.org/drawingml/2006/main" name="PowerPoint Presentation">
  <a:themeElements>
    <a:clrScheme name="Custom 7">
      <a:dk1>
        <a:srgbClr val="48484A"/>
      </a:dk1>
      <a:lt1>
        <a:sysClr val="window" lastClr="FFFFFF"/>
      </a:lt1>
      <a:dk2>
        <a:srgbClr val="262626"/>
      </a:dk2>
      <a:lt2>
        <a:srgbClr val="F68B1F"/>
      </a:lt2>
      <a:accent1>
        <a:srgbClr val="006FA1"/>
      </a:accent1>
      <a:accent2>
        <a:srgbClr val="88CADE"/>
      </a:accent2>
      <a:accent3>
        <a:srgbClr val="65B360"/>
      </a:accent3>
      <a:accent4>
        <a:srgbClr val="FFC20E"/>
      </a:accent4>
      <a:accent5>
        <a:srgbClr val="514D85"/>
      </a:accent5>
      <a:accent6>
        <a:srgbClr val="BA1222"/>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extLst>
    <a:ext uri="{05A4C25C-085E-4340-85A3-A5531E510DB2}">
      <thm15:themeFamily xmlns:thm15="http://schemas.microsoft.com/office/thememl/2012/main" name="PowerPoint Presentation.potx" id="{2282F849-DE3D-4F9B-9A95-78CD204BD376}" vid="{D2DCF89A-21CE-4BD2-9314-40B42567F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4c265f44-5553-4b88-8776-487c6beffe03">Power Point</Category>
    <Practice xmlns="4c265f44-5553-4b88-8776-487c6beffe03">CORP</Practi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4322EC559C6C46AD7C246A9C6A9593" ma:contentTypeVersion="2" ma:contentTypeDescription="Create a new document." ma:contentTypeScope="" ma:versionID="a38972bdc2a28b491e8b5d76cc384854">
  <xsd:schema xmlns:xsd="http://www.w3.org/2001/XMLSchema" xmlns:xs="http://www.w3.org/2001/XMLSchema" xmlns:p="http://schemas.microsoft.com/office/2006/metadata/properties" xmlns:ns2="4c265f44-5553-4b88-8776-487c6beffe03" targetNamespace="http://schemas.microsoft.com/office/2006/metadata/properties" ma:root="true" ma:fieldsID="596bb8cd0db947c7da86bc56901a4608" ns2:_="">
    <xsd:import namespace="4c265f44-5553-4b88-8776-487c6beffe03"/>
    <xsd:element name="properties">
      <xsd:complexType>
        <xsd:sequence>
          <xsd:element name="documentManagement">
            <xsd:complexType>
              <xsd:all>
                <xsd:element ref="ns2:Category" minOccurs="0"/>
                <xsd:element ref="ns2:Practi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265f44-5553-4b88-8776-487c6beffe03" elementFormDefault="qualified">
    <xsd:import namespace="http://schemas.microsoft.com/office/2006/documentManagement/types"/>
    <xsd:import namespace="http://schemas.microsoft.com/office/infopath/2007/PartnerControls"/>
    <xsd:element name="Category" ma:index="2" nillable="true" ma:displayName="Category" ma:default="Acoustics Output" ma:format="Dropdown" ma:internalName="Category">
      <xsd:simpleType>
        <xsd:restriction base="dms:Choice">
          <xsd:enumeration value="Acoustics Output"/>
          <xsd:enumeration value="AutoCAD"/>
          <xsd:enumeration value="Other"/>
          <xsd:enumeration value="Power Point"/>
          <xsd:enumeration value="Proposal and Report"/>
          <xsd:enumeration value="Questionnaire"/>
          <xsd:enumeration value="Resume"/>
          <xsd:enumeration value="Stationery"/>
          <xsd:enumeration value="Guidance Document"/>
          <xsd:enumeration value="Contracting"/>
        </xsd:restriction>
      </xsd:simpleType>
    </xsd:element>
    <xsd:element name="Practice" ma:index="3" nillable="true" ma:displayName="Practice" ma:default="CORP" ma:format="Dropdown" ma:internalName="Practice">
      <xsd:simpleType>
        <xsd:restriction base="dms:Choice">
          <xsd:enumeration value="CORP"/>
          <xsd:enumeration value="MIS"/>
          <xsd:enumeration value="TAE"/>
          <xsd:enumeration value="TQM"/>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B548D2-16E5-4D59-9228-B99A31CAF826}">
  <ds:schemaRefs>
    <ds:schemaRef ds:uri="4c265f44-5553-4b88-8776-487c6beffe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23E702B-A4A8-49D1-8100-74D24C5D8E81}">
  <ds:schemaRefs>
    <ds:schemaRef ds:uri="http://schemas.microsoft.com/sharepoint/v3/contenttype/forms"/>
  </ds:schemaRefs>
</ds:datastoreItem>
</file>

<file path=customXml/itemProps3.xml><?xml version="1.0" encoding="utf-8"?>
<ds:datastoreItem xmlns:ds="http://schemas.openxmlformats.org/officeDocument/2006/customXml" ds:itemID="{E5F42501-FD43-4347-8465-A1634AD528C0}">
  <ds:schemaRefs>
    <ds:schemaRef ds:uri="4c265f44-5553-4b88-8776-487c6beffe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 Presentation</Template>
  <TotalTime>0</TotalTime>
  <Words>471</Words>
  <Application>Microsoft Office PowerPoint</Application>
  <PresentationFormat>Widescreen</PresentationFormat>
  <Paragraphs>117</Paragraphs>
  <Slides>11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Lucida Grande</vt:lpstr>
      <vt:lpstr>System Font Regular</vt:lpstr>
      <vt:lpstr>Wingdings</vt:lpstr>
      <vt:lpstr>1_PowerPoint Presentation</vt:lpstr>
      <vt:lpstr>PowerPoint Presentation</vt:lpstr>
      <vt:lpstr>PowerPoint Presentation</vt:lpstr>
      <vt:lpstr>Background</vt:lpstr>
      <vt:lpstr>Bike Route Choice Model</vt:lpstr>
      <vt:lpstr>Trip-based vs. ABM Implementation</vt:lpstr>
      <vt:lpstr>MAG Trip-Based: Bike Assignment</vt:lpstr>
      <vt:lpstr>Strava Bicycle Map for Phoenix</vt:lpstr>
      <vt:lpstr>MAG TBM – Non Motorized Transit Accessibility</vt:lpstr>
      <vt:lpstr>Fresno ABM – Bike Skims at Different Geography</vt:lpstr>
      <vt:lpstr>Fresno ABM – Bike Assignment</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Binny Mathew Paul</dc:creator>
  <cp:lastModifiedBy>Binny Mathew Paul</cp:lastModifiedBy>
  <cp:revision>2</cp:revision>
  <dcterms:created xsi:type="dcterms:W3CDTF">2019-05-02T21:27:02Z</dcterms:created>
  <dcterms:modified xsi:type="dcterms:W3CDTF">2019-05-31T22:46:43Z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0x010100654322EC559C6C46AD7C246A9C6A9593</vt:lpwstr>
  </property>
</Properties>
</file>