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3" r:id="rId5"/>
    <p:sldId id="366" r:id="rId6"/>
    <p:sldId id="369" r:id="rId7"/>
    <p:sldId id="384" r:id="rId8"/>
    <p:sldId id="385" r:id="rId9"/>
    <p:sldId id="387" r:id="rId10"/>
    <p:sldId id="388" r:id="rId11"/>
    <p:sldId id="383" r:id="rId12"/>
    <p:sldId id="389" r:id="rId13"/>
    <p:sldId id="386" r:id="rId14"/>
    <p:sldId id="31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84A"/>
    <a:srgbClr val="F12564"/>
    <a:srgbClr val="262626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3CD0B-AC53-2B4F-8F2B-07F184B6DD7E}" v="6" dt="2019-06-01T02:37:07.985"/>
    <p1510:client id="{BAE0A49F-1019-4923-A235-E1CEB74912E5}" v="15" dt="2019-05-31T19:33:02.34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 autoAdjust="0"/>
    <p:restoredTop sz="88299" autoAdjust="0"/>
  </p:normalViewPr>
  <p:slideViewPr>
    <p:cSldViewPr snapToGrid="0" snapToObjects="1">
      <p:cViewPr varScale="1">
        <p:scale>
          <a:sx n="112" d="100"/>
          <a:sy n="112" d="100"/>
        </p:scale>
        <p:origin x="2088" y="192"/>
      </p:cViewPr>
      <p:guideLst>
        <p:guide orient="horz" pos="777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13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Young" userId="9b959ef6-c817-4329-b9e1-c1430894fb0a" providerId="ADAL" clId="{1E83CD0B-AC53-2B4F-8F2B-07F184B6DD7E}"/>
    <pc:docChg chg="custSel modSld modMainMaster">
      <pc:chgData name="Amanda Young" userId="9b959ef6-c817-4329-b9e1-c1430894fb0a" providerId="ADAL" clId="{1E83CD0B-AC53-2B4F-8F2B-07F184B6DD7E}" dt="2019-06-01T02:38:49.267" v="146" actId="1076"/>
      <pc:docMkLst>
        <pc:docMk/>
      </pc:docMkLst>
      <pc:sldChg chg="addSp delSp modSp">
        <pc:chgData name="Amanda Young" userId="9b959ef6-c817-4329-b9e1-c1430894fb0a" providerId="ADAL" clId="{1E83CD0B-AC53-2B4F-8F2B-07F184B6DD7E}" dt="2019-06-01T02:35:00.504" v="100" actId="1036"/>
        <pc:sldMkLst>
          <pc:docMk/>
          <pc:sldMk cId="1077122189" sldId="333"/>
        </pc:sldMkLst>
        <pc:spChg chg="add mod">
          <ac:chgData name="Amanda Young" userId="9b959ef6-c817-4329-b9e1-c1430894fb0a" providerId="ADAL" clId="{1E83CD0B-AC53-2B4F-8F2B-07F184B6DD7E}" dt="2019-06-01T02:35:00.504" v="100" actId="1036"/>
          <ac:spMkLst>
            <pc:docMk/>
            <pc:sldMk cId="1077122189" sldId="333"/>
            <ac:spMk id="3" creationId="{6CFCC956-01E3-0C4B-AE0A-31B707C63895}"/>
          </ac:spMkLst>
        </pc:spChg>
        <pc:spChg chg="del mod">
          <ac:chgData name="Amanda Young" userId="9b959ef6-c817-4329-b9e1-c1430894fb0a" providerId="ADAL" clId="{1E83CD0B-AC53-2B4F-8F2B-07F184B6DD7E}" dt="2019-06-01T02:34:46.733" v="75" actId="478"/>
          <ac:spMkLst>
            <pc:docMk/>
            <pc:sldMk cId="1077122189" sldId="333"/>
            <ac:spMk id="4" creationId="{00000000-0000-0000-0000-000000000000}"/>
          </ac:spMkLst>
        </pc:spChg>
        <pc:spChg chg="add mod">
          <ac:chgData name="Amanda Young" userId="9b959ef6-c817-4329-b9e1-c1430894fb0a" providerId="ADAL" clId="{1E83CD0B-AC53-2B4F-8F2B-07F184B6DD7E}" dt="2019-06-01T02:34:50.473" v="76"/>
          <ac:spMkLst>
            <pc:docMk/>
            <pc:sldMk cId="1077122189" sldId="333"/>
            <ac:spMk id="7" creationId="{CF3519C4-2A6F-694E-885F-24E46031EA9F}"/>
          </ac:spMkLst>
        </pc:spChg>
      </pc:sldChg>
      <pc:sldChg chg="modSp">
        <pc:chgData name="Amanda Young" userId="9b959ef6-c817-4329-b9e1-c1430894fb0a" providerId="ADAL" clId="{1E83CD0B-AC53-2B4F-8F2B-07F184B6DD7E}" dt="2019-06-01T02:37:03.191" v="121" actId="20577"/>
        <pc:sldMkLst>
          <pc:docMk/>
          <pc:sldMk cId="1267178807" sldId="366"/>
        </pc:sldMkLst>
        <pc:spChg chg="mod">
          <ac:chgData name="Amanda Young" userId="9b959ef6-c817-4329-b9e1-c1430894fb0a" providerId="ADAL" clId="{1E83CD0B-AC53-2B4F-8F2B-07F184B6DD7E}" dt="2019-06-01T02:37:03.191" v="121" actId="20577"/>
          <ac:spMkLst>
            <pc:docMk/>
            <pc:sldMk cId="1267178807" sldId="366"/>
            <ac:spMk id="3075" creationId="{00000000-0000-0000-0000-000000000000}"/>
          </ac:spMkLst>
        </pc:spChg>
      </pc:sldChg>
      <pc:sldChg chg="modSp">
        <pc:chgData name="Amanda Young" userId="9b959ef6-c817-4329-b9e1-c1430894fb0a" providerId="ADAL" clId="{1E83CD0B-AC53-2B4F-8F2B-07F184B6DD7E}" dt="2019-06-01T02:37:07.984" v="124"/>
        <pc:sldMkLst>
          <pc:docMk/>
          <pc:sldMk cId="1792533070" sldId="369"/>
        </pc:sldMkLst>
        <pc:spChg chg="mod">
          <ac:chgData name="Amanda Young" userId="9b959ef6-c817-4329-b9e1-c1430894fb0a" providerId="ADAL" clId="{1E83CD0B-AC53-2B4F-8F2B-07F184B6DD7E}" dt="2019-06-01T02:37:07.984" v="124"/>
          <ac:spMkLst>
            <pc:docMk/>
            <pc:sldMk cId="1792533070" sldId="369"/>
            <ac:spMk id="6146" creationId="{00000000-0000-0000-0000-000000000000}"/>
          </ac:spMkLst>
        </pc:spChg>
      </pc:sldChg>
      <pc:sldChg chg="modSp">
        <pc:chgData name="Amanda Young" userId="9b959ef6-c817-4329-b9e1-c1430894fb0a" providerId="ADAL" clId="{1E83CD0B-AC53-2B4F-8F2B-07F184B6DD7E}" dt="2019-06-01T02:38:08.839" v="137" actId="948"/>
        <pc:sldMkLst>
          <pc:docMk/>
          <pc:sldMk cId="3030745263" sldId="384"/>
        </pc:sldMkLst>
        <pc:spChg chg="mod">
          <ac:chgData name="Amanda Young" userId="9b959ef6-c817-4329-b9e1-c1430894fb0a" providerId="ADAL" clId="{1E83CD0B-AC53-2B4F-8F2B-07F184B6DD7E}" dt="2019-06-01T02:38:08.839" v="137" actId="948"/>
          <ac:spMkLst>
            <pc:docMk/>
            <pc:sldMk cId="3030745263" sldId="384"/>
            <ac:spMk id="3" creationId="{C9FCB210-AE77-4D12-8EEE-0724A5719637}"/>
          </ac:spMkLst>
        </pc:spChg>
        <pc:graphicFrameChg chg="mod modGraphic">
          <ac:chgData name="Amanda Young" userId="9b959ef6-c817-4329-b9e1-c1430894fb0a" providerId="ADAL" clId="{1E83CD0B-AC53-2B4F-8F2B-07F184B6DD7E}" dt="2019-06-01T02:37:35.355" v="131" actId="1037"/>
          <ac:graphicFrameMkLst>
            <pc:docMk/>
            <pc:sldMk cId="3030745263" sldId="384"/>
            <ac:graphicFrameMk id="6" creationId="{352AD4DE-380A-4F5E-B5C2-5A0F85025CE5}"/>
          </ac:graphicFrameMkLst>
        </pc:graphicFrameChg>
      </pc:sldChg>
      <pc:sldChg chg="modSp">
        <pc:chgData name="Amanda Young" userId="9b959ef6-c817-4329-b9e1-c1430894fb0a" providerId="ADAL" clId="{1E83CD0B-AC53-2B4F-8F2B-07F184B6DD7E}" dt="2019-06-01T02:37:51.956" v="136" actId="948"/>
        <pc:sldMkLst>
          <pc:docMk/>
          <pc:sldMk cId="1171869572" sldId="385"/>
        </pc:sldMkLst>
        <pc:spChg chg="mod">
          <ac:chgData name="Amanda Young" userId="9b959ef6-c817-4329-b9e1-c1430894fb0a" providerId="ADAL" clId="{1E83CD0B-AC53-2B4F-8F2B-07F184B6DD7E}" dt="2019-06-01T02:37:51.956" v="136" actId="948"/>
          <ac:spMkLst>
            <pc:docMk/>
            <pc:sldMk cId="1171869572" sldId="385"/>
            <ac:spMk id="3" creationId="{C9FCB210-AE77-4D12-8EEE-0724A5719637}"/>
          </ac:spMkLst>
        </pc:spChg>
      </pc:sldChg>
      <pc:sldChg chg="modSp">
        <pc:chgData name="Amanda Young" userId="9b959ef6-c817-4329-b9e1-c1430894fb0a" providerId="ADAL" clId="{1E83CD0B-AC53-2B4F-8F2B-07F184B6DD7E}" dt="2019-06-01T02:38:49.267" v="146" actId="1076"/>
        <pc:sldMkLst>
          <pc:docMk/>
          <pc:sldMk cId="2398679746" sldId="386"/>
        </pc:sldMkLst>
        <pc:picChg chg="mod">
          <ac:chgData name="Amanda Young" userId="9b959ef6-c817-4329-b9e1-c1430894fb0a" providerId="ADAL" clId="{1E83CD0B-AC53-2B4F-8F2B-07F184B6DD7E}" dt="2019-06-01T02:38:49.267" v="146" actId="1076"/>
          <ac:picMkLst>
            <pc:docMk/>
            <pc:sldMk cId="2398679746" sldId="386"/>
            <ac:picMk id="1028" creationId="{E7C2C392-8CE4-454D-A453-C0984020FAF8}"/>
          </ac:picMkLst>
        </pc:picChg>
      </pc:sldChg>
      <pc:sldChg chg="modSp">
        <pc:chgData name="Amanda Young" userId="9b959ef6-c817-4329-b9e1-c1430894fb0a" providerId="ADAL" clId="{1E83CD0B-AC53-2B4F-8F2B-07F184B6DD7E}" dt="2019-06-01T02:38:20.267" v="139" actId="1076"/>
        <pc:sldMkLst>
          <pc:docMk/>
          <pc:sldMk cId="337731394" sldId="387"/>
        </pc:sldMkLst>
        <pc:picChg chg="mod">
          <ac:chgData name="Amanda Young" userId="9b959ef6-c817-4329-b9e1-c1430894fb0a" providerId="ADAL" clId="{1E83CD0B-AC53-2B4F-8F2B-07F184B6DD7E}" dt="2019-06-01T02:38:20.267" v="139" actId="1076"/>
          <ac:picMkLst>
            <pc:docMk/>
            <pc:sldMk cId="337731394" sldId="387"/>
            <ac:picMk id="4" creationId="{310DEBAD-79F0-47A2-8477-990D3DBBE16C}"/>
          </ac:picMkLst>
        </pc:picChg>
      </pc:sldChg>
      <pc:sldChg chg="modSp">
        <pc:chgData name="Amanda Young" userId="9b959ef6-c817-4329-b9e1-c1430894fb0a" providerId="ADAL" clId="{1E83CD0B-AC53-2B4F-8F2B-07F184B6DD7E}" dt="2019-06-01T02:38:26.393" v="141" actId="1076"/>
        <pc:sldMkLst>
          <pc:docMk/>
          <pc:sldMk cId="392516404" sldId="388"/>
        </pc:sldMkLst>
        <pc:picChg chg="mod">
          <ac:chgData name="Amanda Young" userId="9b959ef6-c817-4329-b9e1-c1430894fb0a" providerId="ADAL" clId="{1E83CD0B-AC53-2B4F-8F2B-07F184B6DD7E}" dt="2019-06-01T02:38:26.393" v="141" actId="1076"/>
          <ac:picMkLst>
            <pc:docMk/>
            <pc:sldMk cId="392516404" sldId="388"/>
            <ac:picMk id="5" creationId="{4E67B85D-4DF6-44EC-9850-1738FA2FCFFF}"/>
          </ac:picMkLst>
        </pc:picChg>
      </pc:sldChg>
      <pc:sldChg chg="modSp">
        <pc:chgData name="Amanda Young" userId="9b959ef6-c817-4329-b9e1-c1430894fb0a" providerId="ADAL" clId="{1E83CD0B-AC53-2B4F-8F2B-07F184B6DD7E}" dt="2019-06-01T02:38:39.509" v="143" actId="1076"/>
        <pc:sldMkLst>
          <pc:docMk/>
          <pc:sldMk cId="436908826" sldId="389"/>
        </pc:sldMkLst>
        <pc:graphicFrameChg chg="mod modGraphic">
          <ac:chgData name="Amanda Young" userId="9b959ef6-c817-4329-b9e1-c1430894fb0a" providerId="ADAL" clId="{1E83CD0B-AC53-2B4F-8F2B-07F184B6DD7E}" dt="2019-06-01T02:38:39.509" v="143" actId="1076"/>
          <ac:graphicFrameMkLst>
            <pc:docMk/>
            <pc:sldMk cId="436908826" sldId="389"/>
            <ac:graphicFrameMk id="4" creationId="{7315980C-7B19-43D3-80A4-A15CA3426112}"/>
          </ac:graphicFrameMkLst>
        </pc:graphicFrameChg>
      </pc:sldChg>
      <pc:sldMasterChg chg="delSp modSldLayout">
        <pc:chgData name="Amanda Young" userId="9b959ef6-c817-4329-b9e1-c1430894fb0a" providerId="ADAL" clId="{1E83CD0B-AC53-2B4F-8F2B-07F184B6DD7E}" dt="2019-06-01T02:36:20.737" v="106"/>
        <pc:sldMasterMkLst>
          <pc:docMk/>
          <pc:sldMasterMk cId="417558015" sldId="2147483648"/>
        </pc:sldMasterMkLst>
        <pc:spChg chg="del">
          <ac:chgData name="Amanda Young" userId="9b959ef6-c817-4329-b9e1-c1430894fb0a" providerId="ADAL" clId="{1E83CD0B-AC53-2B4F-8F2B-07F184B6DD7E}" dt="2019-06-01T02:35:14.761" v="102" actId="478"/>
          <ac:spMkLst>
            <pc:docMk/>
            <pc:sldMasterMk cId="417558015" sldId="2147483648"/>
            <ac:spMk id="16" creationId="{00000000-0000-0000-0000-000000000000}"/>
          </ac:spMkLst>
        </pc:spChg>
        <pc:spChg chg="del">
          <ac:chgData name="Amanda Young" userId="9b959ef6-c817-4329-b9e1-c1430894fb0a" providerId="ADAL" clId="{1E83CD0B-AC53-2B4F-8F2B-07F184B6DD7E}" dt="2019-06-01T02:35:14.761" v="102" actId="478"/>
          <ac:spMkLst>
            <pc:docMk/>
            <pc:sldMasterMk cId="417558015" sldId="2147483648"/>
            <ac:spMk id="17" creationId="{00000000-0000-0000-0000-000000000000}"/>
          </ac:spMkLst>
        </pc:spChg>
        <pc:sldLayoutChg chg="addSp delSp">
          <pc:chgData name="Amanda Young" userId="9b959ef6-c817-4329-b9e1-c1430894fb0a" providerId="ADAL" clId="{1E83CD0B-AC53-2B4F-8F2B-07F184B6DD7E}" dt="2019-06-01T02:36:20.737" v="106"/>
          <pc:sldLayoutMkLst>
            <pc:docMk/>
            <pc:sldMasterMk cId="417558015" sldId="2147483648"/>
            <pc:sldLayoutMk cId="947658689" sldId="2147483669"/>
          </pc:sldLayoutMkLst>
          <pc:picChg chg="del">
            <ac:chgData name="Amanda Young" userId="9b959ef6-c817-4329-b9e1-c1430894fb0a" providerId="ADAL" clId="{1E83CD0B-AC53-2B4F-8F2B-07F184B6DD7E}" dt="2019-06-01T02:36:20.137" v="105" actId="478"/>
            <ac:picMkLst>
              <pc:docMk/>
              <pc:sldMasterMk cId="417558015" sldId="2147483648"/>
              <pc:sldLayoutMk cId="947658689" sldId="2147483669"/>
              <ac:picMk id="2" creationId="{00000000-0000-0000-0000-000000000000}"/>
            </ac:picMkLst>
          </pc:picChg>
          <pc:picChg chg="add">
            <ac:chgData name="Amanda Young" userId="9b959ef6-c817-4329-b9e1-c1430894fb0a" providerId="ADAL" clId="{1E83CD0B-AC53-2B4F-8F2B-07F184B6DD7E}" dt="2019-06-01T02:36:20.737" v="106"/>
            <ac:picMkLst>
              <pc:docMk/>
              <pc:sldMasterMk cId="417558015" sldId="2147483648"/>
              <pc:sldLayoutMk cId="947658689" sldId="2147483669"/>
              <ac:picMk id="15" creationId="{3A18ADA0-F320-5E4B-B6E3-C5202C71375F}"/>
            </ac:picMkLst>
          </pc:picChg>
        </pc:sldLayoutChg>
        <pc:sldLayoutChg chg="addSp delSp modSp">
          <pc:chgData name="Amanda Young" userId="9b959ef6-c817-4329-b9e1-c1430894fb0a" providerId="ADAL" clId="{1E83CD0B-AC53-2B4F-8F2B-07F184B6DD7E}" dt="2019-06-01T02:35:16.885" v="104"/>
          <pc:sldLayoutMkLst>
            <pc:docMk/>
            <pc:sldMasterMk cId="417558015" sldId="2147483648"/>
            <pc:sldLayoutMk cId="328563164" sldId="2147483674"/>
          </pc:sldLayoutMkLst>
          <pc:spChg chg="add del mod">
            <ac:chgData name="Amanda Young" userId="9b959ef6-c817-4329-b9e1-c1430894fb0a" providerId="ADAL" clId="{1E83CD0B-AC53-2B4F-8F2B-07F184B6DD7E}" dt="2019-06-01T02:35:16.885" v="104"/>
            <ac:spMkLst>
              <pc:docMk/>
              <pc:sldMasterMk cId="417558015" sldId="2147483648"/>
              <pc:sldLayoutMk cId="328563164" sldId="2147483674"/>
              <ac:spMk id="3" creationId="{55A833B7-1333-E044-B07D-D0E12A5DADA4}"/>
            </ac:spMkLst>
          </pc:spChg>
        </pc:sldLayoutChg>
      </pc:sldMasterChg>
    </pc:docChg>
  </pc:docChgLst>
  <pc:docChgLst>
    <pc:chgData name="Steven Trevino" userId="69f0245e-86c2-4f4e-aee2-ee888354b2d4" providerId="ADAL" clId="{9B8C74E6-E9E3-4753-9C7D-3BF05D6E3978}"/>
    <pc:docChg chg="undo custSel addSld delSld modSld sldOrd">
      <pc:chgData name="Steven Trevino" userId="69f0245e-86c2-4f4e-aee2-ee888354b2d4" providerId="ADAL" clId="{9B8C74E6-E9E3-4753-9C7D-3BF05D6E3978}" dt="2019-05-15T22:40:31.715" v="881" actId="20577"/>
      <pc:docMkLst>
        <pc:docMk/>
      </pc:docMkLst>
      <pc:sldChg chg="modSp">
        <pc:chgData name="Steven Trevino" userId="69f0245e-86c2-4f4e-aee2-ee888354b2d4" providerId="ADAL" clId="{9B8C74E6-E9E3-4753-9C7D-3BF05D6E3978}" dt="2019-05-03T16:25:48.606" v="22" actId="20577"/>
        <pc:sldMkLst>
          <pc:docMk/>
          <pc:sldMk cId="986265014" sldId="315"/>
        </pc:sldMkLst>
        <pc:spChg chg="mod">
          <ac:chgData name="Steven Trevino" userId="69f0245e-86c2-4f4e-aee2-ee888354b2d4" providerId="ADAL" clId="{9B8C74E6-E9E3-4753-9C7D-3BF05D6E3978}" dt="2019-05-03T16:25:48.606" v="22" actId="20577"/>
          <ac:spMkLst>
            <pc:docMk/>
            <pc:sldMk cId="986265014" sldId="315"/>
            <ac:spMk id="3" creationId="{00000000-0000-0000-0000-000000000000}"/>
          </ac:spMkLst>
        </pc:spChg>
      </pc:sldChg>
      <pc:sldChg chg="modNotesTx">
        <pc:chgData name="Steven Trevino" userId="69f0245e-86c2-4f4e-aee2-ee888354b2d4" providerId="ADAL" clId="{9B8C74E6-E9E3-4753-9C7D-3BF05D6E3978}" dt="2019-05-15T22:37:51.618" v="623" actId="20577"/>
        <pc:sldMkLst>
          <pc:docMk/>
          <pc:sldMk cId="2436596791" sldId="383"/>
        </pc:sldMkLst>
      </pc:sldChg>
      <pc:sldChg chg="modSp modNotesTx">
        <pc:chgData name="Steven Trevino" userId="69f0245e-86c2-4f4e-aee2-ee888354b2d4" providerId="ADAL" clId="{9B8C74E6-E9E3-4753-9C7D-3BF05D6E3978}" dt="2019-05-15T22:40:31.715" v="881" actId="20577"/>
        <pc:sldMkLst>
          <pc:docMk/>
          <pc:sldMk cId="1171869572" sldId="385"/>
        </pc:sldMkLst>
        <pc:spChg chg="mod">
          <ac:chgData name="Steven Trevino" userId="69f0245e-86c2-4f4e-aee2-ee888354b2d4" providerId="ADAL" clId="{9B8C74E6-E9E3-4753-9C7D-3BF05D6E3978}" dt="2019-05-15T20:51:52.643" v="133" actId="20577"/>
          <ac:spMkLst>
            <pc:docMk/>
            <pc:sldMk cId="1171869572" sldId="385"/>
            <ac:spMk id="3" creationId="{C9FCB210-AE77-4D12-8EEE-0724A5719637}"/>
          </ac:spMkLst>
        </pc:spChg>
      </pc:sldChg>
      <pc:sldChg chg="addSp delSp modSp add ord">
        <pc:chgData name="Steven Trevino" userId="69f0245e-86c2-4f4e-aee2-ee888354b2d4" providerId="ADAL" clId="{9B8C74E6-E9E3-4753-9C7D-3BF05D6E3978}" dt="2019-05-15T20:20:02.799" v="83" actId="14100"/>
        <pc:sldMkLst>
          <pc:docMk/>
          <pc:sldMk cId="337731394" sldId="387"/>
        </pc:sldMkLst>
        <pc:spChg chg="mod">
          <ac:chgData name="Steven Trevino" userId="69f0245e-86c2-4f4e-aee2-ee888354b2d4" providerId="ADAL" clId="{9B8C74E6-E9E3-4753-9C7D-3BF05D6E3978}" dt="2019-05-15T20:17:10.307" v="44" actId="20577"/>
          <ac:spMkLst>
            <pc:docMk/>
            <pc:sldMk cId="337731394" sldId="387"/>
            <ac:spMk id="2" creationId="{993D2D49-AA0E-4620-9987-0BCDCAE45703}"/>
          </ac:spMkLst>
        </pc:spChg>
        <pc:picChg chg="add mod">
          <ac:chgData name="Steven Trevino" userId="69f0245e-86c2-4f4e-aee2-ee888354b2d4" providerId="ADAL" clId="{9B8C74E6-E9E3-4753-9C7D-3BF05D6E3978}" dt="2019-05-15T20:20:02.799" v="83" actId="14100"/>
          <ac:picMkLst>
            <pc:docMk/>
            <pc:sldMk cId="337731394" sldId="387"/>
            <ac:picMk id="4" creationId="{310DEBAD-79F0-47A2-8477-990D3DBBE16C}"/>
          </ac:picMkLst>
        </pc:picChg>
        <pc:picChg chg="add del mod">
          <ac:chgData name="Steven Trevino" userId="69f0245e-86c2-4f4e-aee2-ee888354b2d4" providerId="ADAL" clId="{9B8C74E6-E9E3-4753-9C7D-3BF05D6E3978}" dt="2019-05-15T20:18:26.744" v="62"/>
          <ac:picMkLst>
            <pc:docMk/>
            <pc:sldMk cId="337731394" sldId="387"/>
            <ac:picMk id="6" creationId="{105569B9-E634-4214-852D-3537DCA1099B}"/>
          </ac:picMkLst>
        </pc:picChg>
        <pc:picChg chg="add del mod">
          <ac:chgData name="Steven Trevino" userId="69f0245e-86c2-4f4e-aee2-ee888354b2d4" providerId="ADAL" clId="{9B8C74E6-E9E3-4753-9C7D-3BF05D6E3978}" dt="2019-05-15T20:19:28.536" v="77"/>
          <ac:picMkLst>
            <pc:docMk/>
            <pc:sldMk cId="337731394" sldId="387"/>
            <ac:picMk id="8" creationId="{38EA348F-4579-4B29-8D00-57F888054D63}"/>
          </ac:picMkLst>
        </pc:picChg>
        <pc:picChg chg="del">
          <ac:chgData name="Steven Trevino" userId="69f0245e-86c2-4f4e-aee2-ee888354b2d4" providerId="ADAL" clId="{9B8C74E6-E9E3-4753-9C7D-3BF05D6E3978}" dt="2019-05-15T20:17:18.507" v="47" actId="478"/>
          <ac:picMkLst>
            <pc:docMk/>
            <pc:sldMk cId="337731394" sldId="387"/>
            <ac:picMk id="1028" creationId="{E7C2C392-8CE4-454D-A453-C0984020FAF8}"/>
          </ac:picMkLst>
        </pc:picChg>
      </pc:sldChg>
      <pc:sldChg chg="addSp delSp modSp add ord">
        <pc:chgData name="Steven Trevino" userId="69f0245e-86c2-4f4e-aee2-ee888354b2d4" providerId="ADAL" clId="{9B8C74E6-E9E3-4753-9C7D-3BF05D6E3978}" dt="2019-05-15T20:19:45.153" v="81" actId="1076"/>
        <pc:sldMkLst>
          <pc:docMk/>
          <pc:sldMk cId="392516404" sldId="388"/>
        </pc:sldMkLst>
        <pc:spChg chg="mod">
          <ac:chgData name="Steven Trevino" userId="69f0245e-86c2-4f4e-aee2-ee888354b2d4" providerId="ADAL" clId="{9B8C74E6-E9E3-4753-9C7D-3BF05D6E3978}" dt="2019-05-15T20:17:16.284" v="45"/>
          <ac:spMkLst>
            <pc:docMk/>
            <pc:sldMk cId="392516404" sldId="388"/>
            <ac:spMk id="2" creationId="{993D2D49-AA0E-4620-9987-0BCDCAE45703}"/>
          </ac:spMkLst>
        </pc:spChg>
        <pc:picChg chg="add del">
          <ac:chgData name="Steven Trevino" userId="69f0245e-86c2-4f4e-aee2-ee888354b2d4" providerId="ADAL" clId="{9B8C74E6-E9E3-4753-9C7D-3BF05D6E3978}" dt="2019-05-15T20:18:55.477" v="66"/>
          <ac:picMkLst>
            <pc:docMk/>
            <pc:sldMk cId="392516404" sldId="388"/>
            <ac:picMk id="4" creationId="{DC8D6C0B-1E45-4537-9FA0-4C2AABAA6CA9}"/>
          </ac:picMkLst>
        </pc:picChg>
        <pc:picChg chg="add mod">
          <ac:chgData name="Steven Trevino" userId="69f0245e-86c2-4f4e-aee2-ee888354b2d4" providerId="ADAL" clId="{9B8C74E6-E9E3-4753-9C7D-3BF05D6E3978}" dt="2019-05-15T20:19:45.153" v="81" actId="1076"/>
          <ac:picMkLst>
            <pc:docMk/>
            <pc:sldMk cId="392516404" sldId="388"/>
            <ac:picMk id="5" creationId="{4E67B85D-4DF6-44EC-9850-1738FA2FCFFF}"/>
          </ac:picMkLst>
        </pc:picChg>
        <pc:picChg chg="del">
          <ac:chgData name="Steven Trevino" userId="69f0245e-86c2-4f4e-aee2-ee888354b2d4" providerId="ADAL" clId="{9B8C74E6-E9E3-4753-9C7D-3BF05D6E3978}" dt="2019-05-15T20:17:17.627" v="46" actId="478"/>
          <ac:picMkLst>
            <pc:docMk/>
            <pc:sldMk cId="392516404" sldId="388"/>
            <ac:picMk id="1028" creationId="{E7C2C392-8CE4-454D-A453-C0984020FAF8}"/>
          </ac:picMkLst>
        </pc:picChg>
      </pc:sldChg>
      <pc:sldChg chg="addSp delSp modSp add ord">
        <pc:chgData name="Steven Trevino" userId="69f0245e-86c2-4f4e-aee2-ee888354b2d4" providerId="ADAL" clId="{9B8C74E6-E9E3-4753-9C7D-3BF05D6E3978}" dt="2019-05-15T22:31:08.106" v="160" actId="14100"/>
        <pc:sldMkLst>
          <pc:docMk/>
          <pc:sldMk cId="436908826" sldId="389"/>
        </pc:sldMkLst>
        <pc:spChg chg="mod">
          <ac:chgData name="Steven Trevino" userId="69f0245e-86c2-4f4e-aee2-ee888354b2d4" providerId="ADAL" clId="{9B8C74E6-E9E3-4753-9C7D-3BF05D6E3978}" dt="2019-05-15T20:46:12.845" v="122" actId="6549"/>
          <ac:spMkLst>
            <pc:docMk/>
            <pc:sldMk cId="436908826" sldId="389"/>
            <ac:spMk id="2" creationId="{A487A35A-D895-4D2E-A02F-50E840D760E8}"/>
          </ac:spMkLst>
        </pc:spChg>
        <pc:spChg chg="del mod">
          <ac:chgData name="Steven Trevino" userId="69f0245e-86c2-4f4e-aee2-ee888354b2d4" providerId="ADAL" clId="{9B8C74E6-E9E3-4753-9C7D-3BF05D6E3978}" dt="2019-05-15T22:29:56.675" v="150" actId="478"/>
          <ac:spMkLst>
            <pc:docMk/>
            <pc:sldMk cId="436908826" sldId="389"/>
            <ac:spMk id="3" creationId="{C9FCB210-AE77-4D12-8EEE-0724A5719637}"/>
          </ac:spMkLst>
        </pc:spChg>
        <pc:graphicFrameChg chg="add mod modGraphic">
          <ac:chgData name="Steven Trevino" userId="69f0245e-86c2-4f4e-aee2-ee888354b2d4" providerId="ADAL" clId="{9B8C74E6-E9E3-4753-9C7D-3BF05D6E3978}" dt="2019-05-15T22:31:08.106" v="160" actId="14100"/>
          <ac:graphicFrameMkLst>
            <pc:docMk/>
            <pc:sldMk cId="436908826" sldId="389"/>
            <ac:graphicFrameMk id="4" creationId="{7315980C-7B19-43D3-80A4-A15CA3426112}"/>
          </ac:graphicFrameMkLst>
        </pc:graphicFrameChg>
      </pc:sldChg>
    </pc:docChg>
  </pc:docChgLst>
  <pc:docChgLst>
    <pc:chgData name="Amanda Young" userId="S::amanda.young@rsginc.com::9b959ef6-c817-4329-b9e1-c1430894fb0a" providerId="AD" clId="Web-{BC37DD54-7B1D-9ED7-6FCF-1718E4C279C3}"/>
    <pc:docChg chg="modSld">
      <pc:chgData name="Amanda Young" userId="S::amanda.young@rsginc.com::9b959ef6-c817-4329-b9e1-c1430894fb0a" providerId="AD" clId="Web-{BC37DD54-7B1D-9ED7-6FCF-1718E4C279C3}" dt="2019-06-01T02:33:13.859" v="0" actId="20577"/>
      <pc:docMkLst>
        <pc:docMk/>
      </pc:docMkLst>
      <pc:sldChg chg="modSp">
        <pc:chgData name="Amanda Young" userId="S::amanda.young@rsginc.com::9b959ef6-c817-4329-b9e1-c1430894fb0a" providerId="AD" clId="Web-{BC37DD54-7B1D-9ED7-6FCF-1718E4C279C3}" dt="2019-06-01T02:33:13.859" v="0" actId="20577"/>
        <pc:sldMkLst>
          <pc:docMk/>
          <pc:sldMk cId="1077122189" sldId="333"/>
        </pc:sldMkLst>
        <pc:spChg chg="mod">
          <ac:chgData name="Amanda Young" userId="S::amanda.young@rsginc.com::9b959ef6-c817-4329-b9e1-c1430894fb0a" providerId="AD" clId="Web-{BC37DD54-7B1D-9ED7-6FCF-1718E4C279C3}" dt="2019-06-01T02:33:13.859" v="0" actId="20577"/>
          <ac:spMkLst>
            <pc:docMk/>
            <pc:sldMk cId="1077122189" sldId="333"/>
            <ac:spMk id="4" creationId="{00000000-0000-0000-0000-000000000000}"/>
          </ac:spMkLst>
        </pc:spChg>
      </pc:sldChg>
    </pc:docChg>
  </pc:docChgLst>
  <pc:docChgLst>
    <pc:chgData name="Steven Trevino" userId="69f0245e-86c2-4f4e-aee2-ee888354b2d4" providerId="ADAL" clId="{BAE0A49F-1019-4923-A235-E1CEB74912E5}"/>
    <pc:docChg chg="undo redo custSel modSld sldOrd">
      <pc:chgData name="Steven Trevino" userId="69f0245e-86c2-4f4e-aee2-ee888354b2d4" providerId="ADAL" clId="{BAE0A49F-1019-4923-A235-E1CEB74912E5}" dt="2019-05-31T19:35:27.867" v="387" actId="20577"/>
      <pc:docMkLst>
        <pc:docMk/>
      </pc:docMkLst>
      <pc:sldChg chg="addSp delSp modSp ord">
        <pc:chgData name="Steven Trevino" userId="69f0245e-86c2-4f4e-aee2-ee888354b2d4" providerId="ADAL" clId="{BAE0A49F-1019-4923-A235-E1CEB74912E5}" dt="2019-05-31T19:33:02.343" v="288"/>
        <pc:sldMkLst>
          <pc:docMk/>
          <pc:sldMk cId="2436596791" sldId="383"/>
        </pc:sldMkLst>
        <pc:picChg chg="add mod">
          <ac:chgData name="Steven Trevino" userId="69f0245e-86c2-4f4e-aee2-ee888354b2d4" providerId="ADAL" clId="{BAE0A49F-1019-4923-A235-E1CEB74912E5}" dt="2019-05-29T22:06:24.609" v="13" actId="1076"/>
          <ac:picMkLst>
            <pc:docMk/>
            <pc:sldMk cId="2436596791" sldId="383"/>
            <ac:picMk id="4" creationId="{EE7818D5-E7BB-4B30-8273-04A386D952DD}"/>
          </ac:picMkLst>
        </pc:picChg>
        <pc:picChg chg="del">
          <ac:chgData name="Steven Trevino" userId="69f0245e-86c2-4f4e-aee2-ee888354b2d4" providerId="ADAL" clId="{BAE0A49F-1019-4923-A235-E1CEB74912E5}" dt="2019-05-29T22:05:46.720" v="0" actId="478"/>
          <ac:picMkLst>
            <pc:docMk/>
            <pc:sldMk cId="2436596791" sldId="383"/>
            <ac:picMk id="6" creationId="{E346B8EA-11AB-4C56-B82A-A32FDF22576C}"/>
          </ac:picMkLst>
        </pc:picChg>
      </pc:sldChg>
      <pc:sldChg chg="addSp delSp modSp">
        <pc:chgData name="Steven Trevino" userId="69f0245e-86c2-4f4e-aee2-ee888354b2d4" providerId="ADAL" clId="{BAE0A49F-1019-4923-A235-E1CEB74912E5}" dt="2019-05-31T19:30:57.010" v="287" actId="1076"/>
        <pc:sldMkLst>
          <pc:docMk/>
          <pc:sldMk cId="3030745263" sldId="384"/>
        </pc:sldMkLst>
        <pc:spChg chg="mod">
          <ac:chgData name="Steven Trevino" userId="69f0245e-86c2-4f4e-aee2-ee888354b2d4" providerId="ADAL" clId="{BAE0A49F-1019-4923-A235-E1CEB74912E5}" dt="2019-05-31T19:30:33.094" v="281" actId="20577"/>
          <ac:spMkLst>
            <pc:docMk/>
            <pc:sldMk cId="3030745263" sldId="384"/>
            <ac:spMk id="3" creationId="{C9FCB210-AE77-4D12-8EEE-0724A5719637}"/>
          </ac:spMkLst>
        </pc:spChg>
        <pc:graphicFrameChg chg="add del">
          <ac:chgData name="Steven Trevino" userId="69f0245e-86c2-4f4e-aee2-ee888354b2d4" providerId="ADAL" clId="{BAE0A49F-1019-4923-A235-E1CEB74912E5}" dt="2019-05-31T19:20:55.783" v="16"/>
          <ac:graphicFrameMkLst>
            <pc:docMk/>
            <pc:sldMk cId="3030745263" sldId="384"/>
            <ac:graphicFrameMk id="4" creationId="{740F7CA9-A39D-4B6F-BAA9-FF2123629EF8}"/>
          </ac:graphicFrameMkLst>
        </pc:graphicFrameChg>
        <pc:graphicFrameChg chg="add del mod modGraphic">
          <ac:chgData name="Steven Trevino" userId="69f0245e-86c2-4f4e-aee2-ee888354b2d4" providerId="ADAL" clId="{BAE0A49F-1019-4923-A235-E1CEB74912E5}" dt="2019-05-31T19:22:36.504" v="86"/>
          <ac:graphicFrameMkLst>
            <pc:docMk/>
            <pc:sldMk cId="3030745263" sldId="384"/>
            <ac:graphicFrameMk id="5" creationId="{77E5DE0A-51D5-4D29-9988-B8156BF1FB87}"/>
          </ac:graphicFrameMkLst>
        </pc:graphicFrameChg>
        <pc:graphicFrameChg chg="add mod modGraphic">
          <ac:chgData name="Steven Trevino" userId="69f0245e-86c2-4f4e-aee2-ee888354b2d4" providerId="ADAL" clId="{BAE0A49F-1019-4923-A235-E1CEB74912E5}" dt="2019-05-31T19:30:57.010" v="287" actId="1076"/>
          <ac:graphicFrameMkLst>
            <pc:docMk/>
            <pc:sldMk cId="3030745263" sldId="384"/>
            <ac:graphicFrameMk id="6" creationId="{352AD4DE-380A-4F5E-B5C2-5A0F85025CE5}"/>
          </ac:graphicFrameMkLst>
        </pc:graphicFrameChg>
      </pc:sldChg>
      <pc:sldChg chg="modNotesTx">
        <pc:chgData name="Steven Trevino" userId="69f0245e-86c2-4f4e-aee2-ee888354b2d4" providerId="ADAL" clId="{BAE0A49F-1019-4923-A235-E1CEB74912E5}" dt="2019-05-31T19:35:27.867" v="387" actId="20577"/>
        <pc:sldMkLst>
          <pc:docMk/>
          <pc:sldMk cId="392516404" sldId="388"/>
        </pc:sldMkLst>
      </pc:sldChg>
    </pc:docChg>
  </pc:docChgLst>
  <pc:docChgLst>
    <pc:chgData name="Steven Trevino" userId="69f0245e-86c2-4f4e-aee2-ee888354b2d4" providerId="ADAL" clId="{7C98F5A6-1C33-4E3F-99D2-C47960575FED}"/>
    <pc:docChg chg="delSld">
      <pc:chgData name="Steven Trevino" userId="69f0245e-86c2-4f4e-aee2-ee888354b2d4" providerId="ADAL" clId="{7C98F5A6-1C33-4E3F-99D2-C47960575FED}" dt="2019-05-07T13:10:07.004" v="6" actId="2696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5/31/19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9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 model scale (950 zones, evenly distributed) and total counts (~400 stations) we found we only needed to perform screenline fitting to achieve our expanded results.</a:t>
            </a:r>
          </a:p>
          <a:p>
            <a:r>
              <a:rPr lang="en-US" dirty="0"/>
              <a:t>Parametric Expansion can take a few different forms, in our Big Data work, we have utilized a genetic algorithm and non-linear regression (to an </a:t>
            </a:r>
            <a:r>
              <a:rPr lang="en-US"/>
              <a:t>“observed” </a:t>
            </a:r>
            <a:r>
              <a:rPr lang="en-US" dirty="0"/>
              <a:t>ODME result)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4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average, we saw 24% of trips with 1 or more intermediate stops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77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ISF can theoretically be done without skims, as each screenline does segment the entire O-D set</a:t>
            </a:r>
          </a:p>
          <a:p>
            <a:r>
              <a:rPr lang="en-US" dirty="0"/>
              <a:t>In our implementation, we used skims to identify which O-D pair utilizes a crossing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4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April 4, 2014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18ADA0-F320-5E4B-B6E3-C5202C713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81" y="-166642"/>
            <a:ext cx="5964221" cy="460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1215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65266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439474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0" r:id="rId3"/>
    <p:sldLayoutId id="2147483661" r:id="rId4"/>
    <p:sldLayoutId id="2147483669" r:id="rId5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59844" y="5931569"/>
            <a:ext cx="4938712" cy="275543"/>
          </a:xfrm>
        </p:spPr>
        <p:txBody>
          <a:bodyPr/>
          <a:lstStyle/>
          <a:p>
            <a:r>
              <a:rPr lang="en-US" dirty="0"/>
              <a:t>June 4, 2019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259138" y="4579486"/>
            <a:ext cx="5269400" cy="1352083"/>
          </a:xfrm>
        </p:spPr>
        <p:txBody>
          <a:bodyPr/>
          <a:lstStyle/>
          <a:p>
            <a:r>
              <a:rPr lang="en-US" dirty="0"/>
              <a:t>Steven Trevino, RSG</a:t>
            </a:r>
          </a:p>
          <a:p>
            <a:r>
              <a:rPr lang="en-US" dirty="0"/>
              <a:t>Theodore Mansfield, RSG</a:t>
            </a:r>
          </a:p>
          <a:p>
            <a:r>
              <a:rPr lang="en-US" dirty="0"/>
              <a:t>Kaine McClelland, Nebraska DOT</a:t>
            </a:r>
          </a:p>
          <a:p>
            <a:r>
              <a:rPr lang="en-US" dirty="0"/>
              <a:t>Jason Carbee, HDR Engineering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F3519C4-2A6F-694E-885F-24E46031EA9F}"/>
              </a:ext>
            </a:extLst>
          </p:cNvPr>
          <p:cNvSpPr txBox="1">
            <a:spLocks/>
          </p:cNvSpPr>
          <p:nvPr/>
        </p:nvSpPr>
        <p:spPr>
          <a:xfrm>
            <a:off x="3259138" y="1771516"/>
            <a:ext cx="5269400" cy="1352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CC956-01E3-0C4B-AE0A-31B707C638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9844" y="3634740"/>
            <a:ext cx="4938712" cy="650569"/>
          </a:xfrm>
        </p:spPr>
        <p:txBody>
          <a:bodyPr/>
          <a:lstStyle/>
          <a:p>
            <a:r>
              <a:rPr lang="en-US" dirty="0"/>
              <a:t>Using Passive GPS Data to Understand Truck Flows in Nebraska</a:t>
            </a:r>
          </a:p>
        </p:txBody>
      </p:sp>
    </p:spTree>
    <p:extLst>
      <p:ext uri="{BB962C8B-B14F-4D97-AF65-F5344CB8AC3E}">
        <p14:creationId xmlns:p14="http://schemas.microsoft.com/office/powerpoint/2010/main" val="107712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2D49-AA0E-4620-9987-0BCDCAE4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Analysis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C2C392-8CE4-454D-A453-C0984020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7" y="1315376"/>
            <a:ext cx="6717830" cy="480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67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4110" y="3632938"/>
            <a:ext cx="489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48484A"/>
                </a:solidFill>
                <a:latin typeface="Arial"/>
                <a:cs typeface="Arial"/>
              </a:rPr>
              <a:t>Contact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24263" y="4534063"/>
            <a:ext cx="4412720" cy="285219"/>
          </a:xfrm>
        </p:spPr>
        <p:txBody>
          <a:bodyPr/>
          <a:lstStyle/>
          <a:p>
            <a:pPr algn="ctr"/>
            <a:r>
              <a:rPr lang="en-US" sz="1600" dirty="0"/>
              <a:t>Steven Trevino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24263" y="4771445"/>
            <a:ext cx="4413250" cy="222407"/>
          </a:xfrm>
        </p:spPr>
        <p:txBody>
          <a:bodyPr/>
          <a:lstStyle/>
          <a:p>
            <a:pPr algn="ctr"/>
            <a:r>
              <a:rPr lang="en-US"/>
              <a:t>Consultant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624263" y="5069466"/>
            <a:ext cx="4413250" cy="460077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dirty="0"/>
              <a:t>Steven.Trevino@rsginc.com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812.200.2352</a:t>
            </a:r>
          </a:p>
        </p:txBody>
      </p:sp>
    </p:spTree>
    <p:extLst>
      <p:ext uri="{BB962C8B-B14F-4D97-AF65-F5344CB8AC3E}">
        <p14:creationId xmlns:p14="http://schemas.microsoft.com/office/powerpoint/2010/main" val="98626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StLouisDa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 t="3168" r="953" b="4097"/>
          <a:stretch/>
        </p:blipFill>
        <p:spPr bwMode="auto">
          <a:xfrm>
            <a:off x="1138237" y="1235365"/>
            <a:ext cx="6867525" cy="50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 1000 Truck Sample – 24 hours</a:t>
            </a:r>
          </a:p>
        </p:txBody>
      </p:sp>
    </p:spTree>
    <p:extLst>
      <p:ext uri="{BB962C8B-B14F-4D97-AF65-F5344CB8AC3E}">
        <p14:creationId xmlns:p14="http://schemas.microsoft.com/office/powerpoint/2010/main" val="126717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ATRI 1000 Truck Sample – 5 Days</a:t>
            </a:r>
          </a:p>
        </p:txBody>
      </p:sp>
      <p:pic>
        <p:nvPicPr>
          <p:cNvPr id="6" name="Picture 1" descr="StLouisDay7.png">
            <a:extLst>
              <a:ext uri="{FF2B5EF4-FFF2-40B4-BE49-F238E27FC236}">
                <a16:creationId xmlns:a16="http://schemas.microsoft.com/office/drawing/2014/main" id="{B3113101-5ED7-45FB-81DE-57CEE1766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3175" r="945" b="4031"/>
          <a:stretch/>
        </p:blipFill>
        <p:spPr bwMode="auto">
          <a:xfrm>
            <a:off x="1138428" y="1235365"/>
            <a:ext cx="6867144" cy="505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3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A35A-D895-4D2E-A02F-50E840D7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Data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CB210-AE77-4D12-8EEE-0724A571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137" y="1745299"/>
            <a:ext cx="8094662" cy="96072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8 weeks of data in 2017</a:t>
            </a:r>
          </a:p>
          <a:p>
            <a:pPr>
              <a:spcBef>
                <a:spcPts val="1800"/>
              </a:spcBef>
            </a:pPr>
            <a:r>
              <a:rPr lang="en-US" dirty="0"/>
              <a:t>Processed into ~1 million heavy truck trips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2AD4DE-380A-4F5E-B5C2-5A0F8502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67475"/>
              </p:ext>
            </p:extLst>
          </p:nvPr>
        </p:nvGraphicFramePr>
        <p:xfrm>
          <a:off x="546948" y="3517291"/>
          <a:ext cx="8094131" cy="200660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985962">
                  <a:extLst>
                    <a:ext uri="{9D8B030D-6E8A-4147-A177-3AD203B41FA5}">
                      <a16:colId xmlns:a16="http://schemas.microsoft.com/office/drawing/2014/main" val="1521174638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2322903562"/>
                    </a:ext>
                  </a:extLst>
                </a:gridCol>
                <a:gridCol w="2590269">
                  <a:extLst>
                    <a:ext uri="{9D8B030D-6E8A-4147-A177-3AD203B41FA5}">
                      <a16:colId xmlns:a16="http://schemas.microsoft.com/office/drawing/2014/main" val="2753997644"/>
                    </a:ext>
                  </a:extLst>
                </a:gridCol>
              </a:tblGrid>
              <a:tr h="482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Period (2017)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Records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Trucks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920421"/>
                  </a:ext>
                </a:extLst>
              </a:tr>
              <a:tr h="279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February</a:t>
                      </a:r>
                      <a:endParaRPr lang="en-US" sz="2000" b="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70,294,954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63,602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594835"/>
                  </a:ext>
                </a:extLst>
              </a:tr>
              <a:tr h="279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May</a:t>
                      </a:r>
                      <a:endParaRPr lang="en-US" sz="2000" b="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74,340,094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67,412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765273"/>
                  </a:ext>
                </a:extLst>
              </a:tr>
              <a:tr h="279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August</a:t>
                      </a:r>
                      <a:endParaRPr lang="en-US" sz="2000" b="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74,559,053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66,776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067780"/>
                  </a:ext>
                </a:extLst>
              </a:tr>
              <a:tr h="279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</a:rPr>
                        <a:t>November</a:t>
                      </a:r>
                      <a:endParaRPr lang="en-US" sz="2000" b="0" dirty="0">
                        <a:solidFill>
                          <a:srgbClr val="1F497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70,659,705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62,988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9635700"/>
                  </a:ext>
                </a:extLst>
              </a:tr>
              <a:tr h="279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Total</a:t>
                      </a:r>
                      <a:endParaRPr lang="en-US" sz="2000">
                        <a:solidFill>
                          <a:srgbClr val="1F497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289,853,806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260,778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09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74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A35A-D895-4D2E-A02F-50E840D7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Data Processing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CB210-AE77-4D12-8EEE-0724A571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Remove data anomalies</a:t>
            </a:r>
          </a:p>
          <a:p>
            <a:pPr>
              <a:spcBef>
                <a:spcPts val="1800"/>
              </a:spcBef>
            </a:pPr>
            <a:r>
              <a:rPr lang="en-US" dirty="0"/>
              <a:t>Distinguish intermediate stops - “true” O-Ds</a:t>
            </a:r>
          </a:p>
          <a:p>
            <a:pPr>
              <a:spcBef>
                <a:spcPts val="1800"/>
              </a:spcBef>
            </a:pPr>
            <a:r>
              <a:rPr lang="en-US" dirty="0"/>
              <a:t>Data Expansion Practices</a:t>
            </a:r>
          </a:p>
          <a:p>
            <a:pPr marL="977900" lvl="1" indent="-514350">
              <a:buFont typeface="+mj-lt"/>
              <a:buAutoNum type="arabicPeriod"/>
            </a:pPr>
            <a:r>
              <a:rPr lang="en-US" dirty="0"/>
              <a:t>Iterative Screenline Fitting</a:t>
            </a:r>
          </a:p>
          <a:p>
            <a:pPr marL="977900" lvl="1" indent="-514350">
              <a:buFont typeface="+mj-lt"/>
              <a:buAutoNum type="arabicPeriod"/>
            </a:pPr>
            <a:r>
              <a:rPr lang="en-US" dirty="0"/>
              <a:t>Parametric Expansion</a:t>
            </a:r>
          </a:p>
          <a:p>
            <a:pPr marL="977900" lvl="1" indent="-514350">
              <a:buFont typeface="+mj-lt"/>
              <a:buAutoNum type="arabicPeriod"/>
            </a:pPr>
            <a:r>
              <a:rPr lang="en-US" dirty="0"/>
              <a:t>Constrained ODME (as needed)</a:t>
            </a:r>
          </a:p>
        </p:txBody>
      </p:sp>
    </p:spTree>
    <p:extLst>
      <p:ext uri="{BB962C8B-B14F-4D97-AF65-F5344CB8AC3E}">
        <p14:creationId xmlns:p14="http://schemas.microsoft.com/office/powerpoint/2010/main" val="117186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2D49-AA0E-4620-9987-0BCDCAE4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Stops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DEBAD-79F0-47A2-8477-990D3DBBE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91" y="1390939"/>
            <a:ext cx="8334842" cy="46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2D49-AA0E-4620-9987-0BCDCAE45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Stops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7B85D-4DF6-44EC-9850-1738FA2FC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44" y="1346986"/>
            <a:ext cx="8414512" cy="480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1D74-91F3-4F83-8472-2A4DCBD6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Nebraska Screenlines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EE7818D5-E7BB-4B30-8273-04A386D95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7" y="1596831"/>
            <a:ext cx="8652286" cy="45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9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A35A-D895-4D2E-A02F-50E840D7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15980C-7B19-43D3-80A4-A15CA3426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10736"/>
              </p:ext>
            </p:extLst>
          </p:nvPr>
        </p:nvGraphicFramePr>
        <p:xfrm>
          <a:off x="912248" y="1255396"/>
          <a:ext cx="7454968" cy="487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3742">
                  <a:extLst>
                    <a:ext uri="{9D8B030D-6E8A-4147-A177-3AD203B41FA5}">
                      <a16:colId xmlns:a16="http://schemas.microsoft.com/office/drawing/2014/main" val="4207611870"/>
                    </a:ext>
                  </a:extLst>
                </a:gridCol>
                <a:gridCol w="1863742">
                  <a:extLst>
                    <a:ext uri="{9D8B030D-6E8A-4147-A177-3AD203B41FA5}">
                      <a16:colId xmlns:a16="http://schemas.microsoft.com/office/drawing/2014/main" val="1318555379"/>
                    </a:ext>
                  </a:extLst>
                </a:gridCol>
                <a:gridCol w="1863742">
                  <a:extLst>
                    <a:ext uri="{9D8B030D-6E8A-4147-A177-3AD203B41FA5}">
                      <a16:colId xmlns:a16="http://schemas.microsoft.com/office/drawing/2014/main" val="3764626893"/>
                    </a:ext>
                  </a:extLst>
                </a:gridCol>
                <a:gridCol w="1863742">
                  <a:extLst>
                    <a:ext uri="{9D8B030D-6E8A-4147-A177-3AD203B41FA5}">
                      <a16:colId xmlns:a16="http://schemas.microsoft.com/office/drawing/2014/main" val="3838396398"/>
                    </a:ext>
                  </a:extLst>
                </a:gridCol>
              </a:tblGrid>
              <a:tr h="7503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Volume Group</a:t>
                      </a:r>
                      <a:endParaRPr lang="en-US" sz="19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Observations</a:t>
                      </a:r>
                      <a:endParaRPr lang="en-US" sz="19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% Error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% RMSE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extLst>
                  <a:ext uri="{0D108BD9-81ED-4DB2-BD59-A6C34878D82A}">
                    <a16:rowId xmlns:a16="http://schemas.microsoft.com/office/drawing/2014/main" val="3224526348"/>
                  </a:ext>
                </a:extLst>
              </a:tr>
              <a:tr h="589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</a:rPr>
                        <a:t>&lt; 5,000</a:t>
                      </a:r>
                      <a:endParaRPr lang="en-US" sz="1900" b="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274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-18.06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68.67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extLst>
                  <a:ext uri="{0D108BD9-81ED-4DB2-BD59-A6C34878D82A}">
                    <a16:rowId xmlns:a16="http://schemas.microsoft.com/office/drawing/2014/main" val="2234116417"/>
                  </a:ext>
                </a:extLst>
              </a:tr>
              <a:tr h="589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</a:rPr>
                        <a:t>5,000 - 10,000</a:t>
                      </a:r>
                      <a:endParaRPr lang="en-US" sz="1900" b="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56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1.52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34.09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extLst>
                  <a:ext uri="{0D108BD9-81ED-4DB2-BD59-A6C34878D82A}">
                    <a16:rowId xmlns:a16="http://schemas.microsoft.com/office/drawing/2014/main" val="3657460149"/>
                  </a:ext>
                </a:extLst>
              </a:tr>
              <a:tr h="589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</a:rPr>
                        <a:t>10,000 - 20,000</a:t>
                      </a:r>
                      <a:endParaRPr lang="en-US" sz="1900" b="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40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-3.03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31.33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extLst>
                  <a:ext uri="{0D108BD9-81ED-4DB2-BD59-A6C34878D82A}">
                    <a16:rowId xmlns:a16="http://schemas.microsoft.com/office/drawing/2014/main" val="2257345533"/>
                  </a:ext>
                </a:extLst>
              </a:tr>
              <a:tr h="589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</a:rPr>
                        <a:t>20,000 - 30,000</a:t>
                      </a:r>
                      <a:endParaRPr lang="en-US" sz="1900" b="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22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6.50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12.41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extLst>
                  <a:ext uri="{0D108BD9-81ED-4DB2-BD59-A6C34878D82A}">
                    <a16:rowId xmlns:a16="http://schemas.microsoft.com/office/drawing/2014/main" val="3646167497"/>
                  </a:ext>
                </a:extLst>
              </a:tr>
              <a:tr h="589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</a:rPr>
                        <a:t>30,000 - 40,000</a:t>
                      </a:r>
                      <a:endParaRPr lang="en-US" sz="1900" b="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6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13.58</a:t>
                      </a:r>
                      <a:endParaRPr lang="en-US" sz="19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26.87</a:t>
                      </a:r>
                      <a:endParaRPr lang="en-US" sz="19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extLst>
                  <a:ext uri="{0D108BD9-81ED-4DB2-BD59-A6C34878D82A}">
                    <a16:rowId xmlns:a16="http://schemas.microsoft.com/office/drawing/2014/main" val="3342669820"/>
                  </a:ext>
                </a:extLst>
              </a:tr>
              <a:tr h="589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</a:rPr>
                        <a:t>&gt; 40,000</a:t>
                      </a:r>
                      <a:endParaRPr lang="en-US" sz="1900" b="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6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15.82</a:t>
                      </a:r>
                      <a:endParaRPr lang="en-US" sz="190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25.02</a:t>
                      </a:r>
                      <a:endParaRPr lang="en-US" sz="19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extLst>
                  <a:ext uri="{0D108BD9-81ED-4DB2-BD59-A6C34878D82A}">
                    <a16:rowId xmlns:a16="http://schemas.microsoft.com/office/drawing/2014/main" val="237736488"/>
                  </a:ext>
                </a:extLst>
              </a:tr>
              <a:tr h="589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Total</a:t>
                      </a:r>
                      <a:endParaRPr lang="en-US" sz="1900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</a:rPr>
                        <a:t>404</a:t>
                      </a:r>
                      <a:endParaRPr lang="en-US" sz="1900" b="1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effectLst/>
                        </a:rPr>
                        <a:t>-0.76</a:t>
                      </a:r>
                      <a:endParaRPr lang="en-US" sz="1900" b="1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effectLst/>
                        </a:rPr>
                        <a:t>41.30</a:t>
                      </a:r>
                      <a:endParaRPr lang="en-US" sz="1900" b="1" dirty="0">
                        <a:solidFill>
                          <a:srgbClr val="26262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 anchor="ctr"/>
                </a:tc>
                <a:extLst>
                  <a:ext uri="{0D108BD9-81ED-4DB2-BD59-A6C34878D82A}">
                    <a16:rowId xmlns:a16="http://schemas.microsoft.com/office/drawing/2014/main" val="45417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0882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 Colors">
      <a:dk1>
        <a:sysClr val="windowText" lastClr="000000"/>
      </a:dk1>
      <a:lt1>
        <a:sysClr val="window" lastClr="FFFFFF"/>
      </a:lt1>
      <a:dk2>
        <a:srgbClr val="262626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Presentation.potx [Read-Only] [Compatibility Mode]" id="{689EC285-45AE-4327-9BFC-EF3E6922283D}" vid="{794B8006-8772-4200-9CCD-B45A754AB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30349183ACF43A2F40C21123182E8" ma:contentTypeVersion="6" ma:contentTypeDescription="Create a new document." ma:contentTypeScope="" ma:versionID="de424a1ea10b20364a2ff76a9eb36257">
  <xsd:schema xmlns:xsd="http://www.w3.org/2001/XMLSchema" xmlns:xs="http://www.w3.org/2001/XMLSchema" xmlns:p="http://schemas.microsoft.com/office/2006/metadata/properties" xmlns:ns2="1710771d-2930-4066-8043-824c291268fe" targetNamespace="http://schemas.microsoft.com/office/2006/metadata/properties" ma:root="true" ma:fieldsID="4670a4ccf9c1ecc3672b246be149338e" ns2:_="">
    <xsd:import namespace="1710771d-2930-4066-8043-824c29126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0771d-2930-4066-8043-824c29126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1710771d-2930-4066-8043-824c291268fe"/>
  </ds:schemaRefs>
</ds:datastoreItem>
</file>

<file path=customXml/itemProps2.xml><?xml version="1.0" encoding="utf-8"?>
<ds:datastoreItem xmlns:ds="http://schemas.openxmlformats.org/officeDocument/2006/customXml" ds:itemID="{CC921C72-665B-45A0-A2B5-E0F6EF7A49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10771d-2930-4066-8043-824c29126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4302</TotalTime>
  <Words>306</Words>
  <Application>Microsoft Macintosh PowerPoint</Application>
  <PresentationFormat>On-screen Show (4:3)</PresentationFormat>
  <Paragraphs>92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Lucida Grande</vt:lpstr>
      <vt:lpstr>PowerPoint Presentation</vt:lpstr>
      <vt:lpstr>PowerPoint Presentation</vt:lpstr>
      <vt:lpstr>ATRI 1000 Truck Sample – 24 hours</vt:lpstr>
      <vt:lpstr>ATRI 1000 Truck Sample – 5 Days</vt:lpstr>
      <vt:lpstr>Nebraska Data Sample</vt:lpstr>
      <vt:lpstr>Nebraska Data Processing</vt:lpstr>
      <vt:lpstr>Intermediate Stops</vt:lpstr>
      <vt:lpstr>Intermediate Stops</vt:lpstr>
      <vt:lpstr>Nebraska Screenlines</vt:lpstr>
      <vt:lpstr>Results</vt:lpstr>
      <vt:lpstr>Supplementary Analysis</vt:lpstr>
      <vt:lpstr>PowerPoint Presentation</vt:lpstr>
    </vt:vector>
  </TitlesOfParts>
  <Company>Resource Systems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Bernardin</dc:creator>
  <cp:lastModifiedBy>Amanda Young</cp:lastModifiedBy>
  <cp:revision>149</cp:revision>
  <dcterms:created xsi:type="dcterms:W3CDTF">2015-12-15T17:57:08Z</dcterms:created>
  <dcterms:modified xsi:type="dcterms:W3CDTF">2019-06-01T02:38:56Z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0x0101001C030349183ACF43A2F40C21123182E8</vt:lpwstr>
  </property>
</Properties>
</file>