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10"/>
  </p:notesMasterIdLst>
  <p:handoutMasterIdLst>
    <p:handoutMasterId r:id="rId11"/>
  </p:handoutMasterIdLst>
  <p:sldIdLst>
    <p:sldId id="256" r:id="rId2"/>
    <p:sldId id="393" r:id="rId3"/>
    <p:sldId id="342" r:id="rId4"/>
    <p:sldId id="395" r:id="rId5"/>
    <p:sldId id="396" r:id="rId6"/>
    <p:sldId id="397" r:id="rId7"/>
    <p:sldId id="398" r:id="rId8"/>
    <p:sldId id="399" r:id="rId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mbridge Systematics, Inc." initials="CSI" lastIdx="5" clrIdx="0">
    <p:extLst>
      <p:ext uri="{19B8F6BF-5375-455C-9EA6-DF929625EA0E}">
        <p15:presenceInfo xmlns:p15="http://schemas.microsoft.com/office/powerpoint/2012/main" userId="Cambridge Systematics, Inc." providerId="None"/>
      </p:ext>
    </p:extLst>
  </p:cmAuthor>
  <p:cmAuthor id="2" name="Nikhil Puri" initials="NP" lastIdx="4" clrIdx="2">
    <p:extLst>
      <p:ext uri="{19B8F6BF-5375-455C-9EA6-DF929625EA0E}">
        <p15:presenceInfo xmlns:p15="http://schemas.microsoft.com/office/powerpoint/2012/main" userId="S-1-5-21-2141823802-1446982699-3828168933-1448" providerId="AD"/>
      </p:ext>
    </p:extLst>
  </p:cmAuthor>
  <p:cmAuthor id="3" name="Anurag Komanduri" initials="AK" lastIdx="5" clrIdx="3">
    <p:extLst>
      <p:ext uri="{19B8F6BF-5375-455C-9EA6-DF929625EA0E}">
        <p15:presenceInfo xmlns:p15="http://schemas.microsoft.com/office/powerpoint/2012/main" userId="Anurag Komandu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B00"/>
    <a:srgbClr val="D25D00"/>
    <a:srgbClr val="FF5C01"/>
    <a:srgbClr val="ADDF21"/>
    <a:srgbClr val="6678C6"/>
    <a:srgbClr val="94BE1C"/>
    <a:srgbClr val="556873"/>
    <a:srgbClr val="3CE3FA"/>
    <a:srgbClr val="E7F9F1"/>
    <a:srgbClr val="E1F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635030-DFDE-4207-A6E1-7B7C23D1C901}" v="1596" dt="2019-05-15T13:05:18.250"/>
  </p1510:revLst>
</p1510:revInfo>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76781" autoAdjust="0"/>
  </p:normalViewPr>
  <p:slideViewPr>
    <p:cSldViewPr snapToGrid="0">
      <p:cViewPr varScale="1">
        <p:scale>
          <a:sx n="66" d="100"/>
          <a:sy n="66" d="100"/>
        </p:scale>
        <p:origin x="1238" y="5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5" d="100"/>
          <a:sy n="65" d="100"/>
        </p:scale>
        <p:origin x="3115"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Lemp" userId="e9625972-b887-4907-9f28-e27d19ee2a7e" providerId="ADAL" clId="{E5CC656A-EC1E-435D-8159-69D947E71A99}"/>
    <pc:docChg chg="modSld">
      <pc:chgData name="Jason Lemp" userId="e9625972-b887-4907-9f28-e27d19ee2a7e" providerId="ADAL" clId="{E5CC656A-EC1E-435D-8159-69D947E71A99}" dt="2019-05-13T20:37:33.875" v="1"/>
      <pc:docMkLst>
        <pc:docMk/>
      </pc:docMkLst>
      <pc:sldChg chg="addSp delSp">
        <pc:chgData name="Jason Lemp" userId="e9625972-b887-4907-9f28-e27d19ee2a7e" providerId="ADAL" clId="{E5CC656A-EC1E-435D-8159-69D947E71A99}" dt="2019-05-13T20:37:33.875" v="1"/>
        <pc:sldMkLst>
          <pc:docMk/>
          <pc:sldMk cId="4053954175" sldId="341"/>
        </pc:sldMkLst>
        <pc:picChg chg="add del">
          <ac:chgData name="Jason Lemp" userId="e9625972-b887-4907-9f28-e27d19ee2a7e" providerId="ADAL" clId="{E5CC656A-EC1E-435D-8159-69D947E71A99}" dt="2019-05-13T20:37:33.875" v="1"/>
          <ac:picMkLst>
            <pc:docMk/>
            <pc:sldMk cId="4053954175" sldId="341"/>
            <ac:picMk id="6" creationId="{7D4F41CE-F3CB-4799-AEA5-EA26F92A8930}"/>
          </ac:picMkLst>
        </pc:picChg>
        <pc:picChg chg="add del">
          <ac:chgData name="Jason Lemp" userId="e9625972-b887-4907-9f28-e27d19ee2a7e" providerId="ADAL" clId="{E5CC656A-EC1E-435D-8159-69D947E71A99}" dt="2019-05-13T20:37:33.875" v="1"/>
          <ac:picMkLst>
            <pc:docMk/>
            <pc:sldMk cId="4053954175" sldId="341"/>
            <ac:picMk id="7" creationId="{8F85D98D-223D-42B8-93FF-D491378BB847}"/>
          </ac:picMkLst>
        </pc:picChg>
      </pc:sldChg>
    </pc:docChg>
  </pc:docChgLst>
  <pc:docChgLst>
    <pc:chgData name="Jason Lemp" userId="e9625972-b887-4907-9f28-e27d19ee2a7e" providerId="ADAL" clId="{67635030-DFDE-4207-A6E1-7B7C23D1C901}"/>
    <pc:docChg chg="undo redo custSel addSld delSld modSld sldOrd">
      <pc:chgData name="Jason Lemp" userId="e9625972-b887-4907-9f28-e27d19ee2a7e" providerId="ADAL" clId="{67635030-DFDE-4207-A6E1-7B7C23D1C901}" dt="2019-05-15T13:05:18.250" v="1594" actId="20577"/>
      <pc:docMkLst>
        <pc:docMk/>
      </pc:docMkLst>
      <pc:sldChg chg="modSp">
        <pc:chgData name="Jason Lemp" userId="e9625972-b887-4907-9f28-e27d19ee2a7e" providerId="ADAL" clId="{67635030-DFDE-4207-A6E1-7B7C23D1C901}" dt="2019-05-14T16:19:52.706" v="181" actId="20577"/>
        <pc:sldMkLst>
          <pc:docMk/>
          <pc:sldMk cId="237479121" sldId="256"/>
        </pc:sldMkLst>
        <pc:spChg chg="mod">
          <ac:chgData name="Jason Lemp" userId="e9625972-b887-4907-9f28-e27d19ee2a7e" providerId="ADAL" clId="{67635030-DFDE-4207-A6E1-7B7C23D1C901}" dt="2019-05-14T16:19:52.706" v="181" actId="20577"/>
          <ac:spMkLst>
            <pc:docMk/>
            <pc:sldMk cId="237479121" sldId="256"/>
            <ac:spMk id="4" creationId="{00000000-0000-0000-0000-000000000000}"/>
          </ac:spMkLst>
        </pc:spChg>
        <pc:spChg chg="mod">
          <ac:chgData name="Jason Lemp" userId="e9625972-b887-4907-9f28-e27d19ee2a7e" providerId="ADAL" clId="{67635030-DFDE-4207-A6E1-7B7C23D1C901}" dt="2019-05-14T16:19:26.657" v="128" actId="20577"/>
          <ac:spMkLst>
            <pc:docMk/>
            <pc:sldMk cId="237479121" sldId="256"/>
            <ac:spMk id="6" creationId="{00000000-0000-0000-0000-000000000000}"/>
          </ac:spMkLst>
        </pc:spChg>
        <pc:spChg chg="mod">
          <ac:chgData name="Jason Lemp" userId="e9625972-b887-4907-9f28-e27d19ee2a7e" providerId="ADAL" clId="{67635030-DFDE-4207-A6E1-7B7C23D1C901}" dt="2019-05-14T16:19:32.793" v="140" actId="20577"/>
          <ac:spMkLst>
            <pc:docMk/>
            <pc:sldMk cId="237479121" sldId="256"/>
            <ac:spMk id="10" creationId="{00000000-0000-0000-0000-000000000000}"/>
          </ac:spMkLst>
        </pc:spChg>
      </pc:sldChg>
      <pc:sldChg chg="del">
        <pc:chgData name="Jason Lemp" userId="e9625972-b887-4907-9f28-e27d19ee2a7e" providerId="ADAL" clId="{67635030-DFDE-4207-A6E1-7B7C23D1C901}" dt="2019-05-14T16:17:38.789" v="7" actId="2696"/>
        <pc:sldMkLst>
          <pc:docMk/>
          <pc:sldMk cId="347503459" sldId="261"/>
        </pc:sldMkLst>
      </pc:sldChg>
      <pc:sldChg chg="del">
        <pc:chgData name="Jason Lemp" userId="e9625972-b887-4907-9f28-e27d19ee2a7e" providerId="ADAL" clId="{67635030-DFDE-4207-A6E1-7B7C23D1C901}" dt="2019-05-14T16:17:40.029" v="8" actId="2696"/>
        <pc:sldMkLst>
          <pc:docMk/>
          <pc:sldMk cId="2454053918" sldId="262"/>
        </pc:sldMkLst>
      </pc:sldChg>
      <pc:sldChg chg="del">
        <pc:chgData name="Jason Lemp" userId="e9625972-b887-4907-9f28-e27d19ee2a7e" providerId="ADAL" clId="{67635030-DFDE-4207-A6E1-7B7C23D1C901}" dt="2019-05-14T16:17:40.350" v="9" actId="2696"/>
        <pc:sldMkLst>
          <pc:docMk/>
          <pc:sldMk cId="3201247104" sldId="263"/>
        </pc:sldMkLst>
      </pc:sldChg>
      <pc:sldChg chg="del">
        <pc:chgData name="Jason Lemp" userId="e9625972-b887-4907-9f28-e27d19ee2a7e" providerId="ADAL" clId="{67635030-DFDE-4207-A6E1-7B7C23D1C901}" dt="2019-05-14T16:17:40.624" v="10" actId="2696"/>
        <pc:sldMkLst>
          <pc:docMk/>
          <pc:sldMk cId="3688732739" sldId="264"/>
        </pc:sldMkLst>
      </pc:sldChg>
      <pc:sldChg chg="del">
        <pc:chgData name="Jason Lemp" userId="e9625972-b887-4907-9f28-e27d19ee2a7e" providerId="ADAL" clId="{67635030-DFDE-4207-A6E1-7B7C23D1C901}" dt="2019-05-14T16:17:41.172" v="11" actId="2696"/>
        <pc:sldMkLst>
          <pc:docMk/>
          <pc:sldMk cId="1066260699" sldId="266"/>
        </pc:sldMkLst>
      </pc:sldChg>
      <pc:sldChg chg="modSp del">
        <pc:chgData name="Jason Lemp" userId="e9625972-b887-4907-9f28-e27d19ee2a7e" providerId="ADAL" clId="{67635030-DFDE-4207-A6E1-7B7C23D1C901}" dt="2019-05-14T16:50:25.889" v="1460" actId="2696"/>
        <pc:sldMkLst>
          <pc:docMk/>
          <pc:sldMk cId="495894540" sldId="268"/>
        </pc:sldMkLst>
        <pc:spChg chg="mod">
          <ac:chgData name="Jason Lemp" userId="e9625972-b887-4907-9f28-e27d19ee2a7e" providerId="ADAL" clId="{67635030-DFDE-4207-A6E1-7B7C23D1C901}" dt="2019-05-14T16:25:59.706" v="459" actId="20577"/>
          <ac:spMkLst>
            <pc:docMk/>
            <pc:sldMk cId="495894540" sldId="268"/>
            <ac:spMk id="7" creationId="{00000000-0000-0000-0000-000000000000}"/>
          </ac:spMkLst>
        </pc:spChg>
        <pc:spChg chg="mod ord">
          <ac:chgData name="Jason Lemp" userId="e9625972-b887-4907-9f28-e27d19ee2a7e" providerId="ADAL" clId="{67635030-DFDE-4207-A6E1-7B7C23D1C901}" dt="2019-05-14T16:25:35.321" v="443" actId="1038"/>
          <ac:spMkLst>
            <pc:docMk/>
            <pc:sldMk cId="495894540" sldId="268"/>
            <ac:spMk id="9" creationId="{00000000-0000-0000-0000-000000000000}"/>
          </ac:spMkLst>
        </pc:spChg>
        <pc:spChg chg="mod">
          <ac:chgData name="Jason Lemp" userId="e9625972-b887-4907-9f28-e27d19ee2a7e" providerId="ADAL" clId="{67635030-DFDE-4207-A6E1-7B7C23D1C901}" dt="2019-05-14T16:26:41.296" v="465" actId="14100"/>
          <ac:spMkLst>
            <pc:docMk/>
            <pc:sldMk cId="495894540" sldId="268"/>
            <ac:spMk id="11" creationId="{00000000-0000-0000-0000-000000000000}"/>
          </ac:spMkLst>
        </pc:spChg>
        <pc:spChg chg="mod">
          <ac:chgData name="Jason Lemp" userId="e9625972-b887-4907-9f28-e27d19ee2a7e" providerId="ADAL" clId="{67635030-DFDE-4207-A6E1-7B7C23D1C901}" dt="2019-05-14T16:32:22.579" v="604" actId="12"/>
          <ac:spMkLst>
            <pc:docMk/>
            <pc:sldMk cId="495894540" sldId="268"/>
            <ac:spMk id="13" creationId="{00000000-0000-0000-0000-000000000000}"/>
          </ac:spMkLst>
        </pc:spChg>
        <pc:grpChg chg="mod">
          <ac:chgData name="Jason Lemp" userId="e9625972-b887-4907-9f28-e27d19ee2a7e" providerId="ADAL" clId="{67635030-DFDE-4207-A6E1-7B7C23D1C901}" dt="2019-05-14T16:26:21.282" v="462" actId="14100"/>
          <ac:grpSpMkLst>
            <pc:docMk/>
            <pc:sldMk cId="495894540" sldId="268"/>
            <ac:grpSpMk id="2" creationId="{00000000-0000-0000-0000-000000000000}"/>
          </ac:grpSpMkLst>
        </pc:grpChg>
        <pc:picChg chg="mod">
          <ac:chgData name="Jason Lemp" userId="e9625972-b887-4907-9f28-e27d19ee2a7e" providerId="ADAL" clId="{67635030-DFDE-4207-A6E1-7B7C23D1C901}" dt="2019-05-14T16:26:32.552" v="464" actId="14100"/>
          <ac:picMkLst>
            <pc:docMk/>
            <pc:sldMk cId="495894540" sldId="268"/>
            <ac:picMk id="3" creationId="{00000000-0000-0000-0000-000000000000}"/>
          </ac:picMkLst>
        </pc:picChg>
        <pc:picChg chg="mod">
          <ac:chgData name="Jason Lemp" userId="e9625972-b887-4907-9f28-e27d19ee2a7e" providerId="ADAL" clId="{67635030-DFDE-4207-A6E1-7B7C23D1C901}" dt="2019-05-14T16:25:42.169" v="444" actId="1076"/>
          <ac:picMkLst>
            <pc:docMk/>
            <pc:sldMk cId="495894540" sldId="268"/>
            <ac:picMk id="10" creationId="{00000000-0000-0000-0000-000000000000}"/>
          </ac:picMkLst>
        </pc:picChg>
      </pc:sldChg>
      <pc:sldChg chg="del">
        <pc:chgData name="Jason Lemp" userId="e9625972-b887-4907-9f28-e27d19ee2a7e" providerId="ADAL" clId="{67635030-DFDE-4207-A6E1-7B7C23D1C901}" dt="2019-05-14T16:17:35.833" v="4" actId="2696"/>
        <pc:sldMkLst>
          <pc:docMk/>
          <pc:sldMk cId="1944951326" sldId="270"/>
        </pc:sldMkLst>
      </pc:sldChg>
      <pc:sldChg chg="del">
        <pc:chgData name="Jason Lemp" userId="e9625972-b887-4907-9f28-e27d19ee2a7e" providerId="ADAL" clId="{67635030-DFDE-4207-A6E1-7B7C23D1C901}" dt="2019-05-14T16:18:24.036" v="40" actId="2696"/>
        <pc:sldMkLst>
          <pc:docMk/>
          <pc:sldMk cId="864845028" sldId="274"/>
        </pc:sldMkLst>
      </pc:sldChg>
      <pc:sldChg chg="del">
        <pc:chgData name="Jason Lemp" userId="e9625972-b887-4907-9f28-e27d19ee2a7e" providerId="ADAL" clId="{67635030-DFDE-4207-A6E1-7B7C23D1C901}" dt="2019-05-14T16:18:24.076" v="42" actId="2696"/>
        <pc:sldMkLst>
          <pc:docMk/>
          <pc:sldMk cId="26537992" sldId="285"/>
        </pc:sldMkLst>
      </pc:sldChg>
      <pc:sldChg chg="del">
        <pc:chgData name="Jason Lemp" userId="e9625972-b887-4907-9f28-e27d19ee2a7e" providerId="ADAL" clId="{67635030-DFDE-4207-A6E1-7B7C23D1C901}" dt="2019-05-14T16:18:24.119" v="43" actId="2696"/>
        <pc:sldMkLst>
          <pc:docMk/>
          <pc:sldMk cId="3129332417" sldId="286"/>
        </pc:sldMkLst>
      </pc:sldChg>
      <pc:sldChg chg="del">
        <pc:chgData name="Jason Lemp" userId="e9625972-b887-4907-9f28-e27d19ee2a7e" providerId="ADAL" clId="{67635030-DFDE-4207-A6E1-7B7C23D1C901}" dt="2019-05-14T16:18:24.271" v="48" actId="2696"/>
        <pc:sldMkLst>
          <pc:docMk/>
          <pc:sldMk cId="4024104820" sldId="289"/>
        </pc:sldMkLst>
      </pc:sldChg>
      <pc:sldChg chg="del">
        <pc:chgData name="Jason Lemp" userId="e9625972-b887-4907-9f28-e27d19ee2a7e" providerId="ADAL" clId="{67635030-DFDE-4207-A6E1-7B7C23D1C901}" dt="2019-05-14T16:17:37.618" v="5" actId="2696"/>
        <pc:sldMkLst>
          <pc:docMk/>
          <pc:sldMk cId="3408605322" sldId="299"/>
        </pc:sldMkLst>
      </pc:sldChg>
      <pc:sldChg chg="del">
        <pc:chgData name="Jason Lemp" userId="e9625972-b887-4907-9f28-e27d19ee2a7e" providerId="ADAL" clId="{67635030-DFDE-4207-A6E1-7B7C23D1C901}" dt="2019-05-14T16:18:24.242" v="47" actId="2696"/>
        <pc:sldMkLst>
          <pc:docMk/>
          <pc:sldMk cId="2180060155" sldId="302"/>
        </pc:sldMkLst>
      </pc:sldChg>
      <pc:sldChg chg="del">
        <pc:chgData name="Jason Lemp" userId="e9625972-b887-4907-9f28-e27d19ee2a7e" providerId="ADAL" clId="{67635030-DFDE-4207-A6E1-7B7C23D1C901}" dt="2019-05-14T16:18:24.058" v="41" actId="2696"/>
        <pc:sldMkLst>
          <pc:docMk/>
          <pc:sldMk cId="289970924" sldId="303"/>
        </pc:sldMkLst>
      </pc:sldChg>
      <pc:sldChg chg="del">
        <pc:chgData name="Jason Lemp" userId="e9625972-b887-4907-9f28-e27d19ee2a7e" providerId="ADAL" clId="{67635030-DFDE-4207-A6E1-7B7C23D1C901}" dt="2019-05-14T16:18:24.154" v="44" actId="2696"/>
        <pc:sldMkLst>
          <pc:docMk/>
          <pc:sldMk cId="1778596100" sldId="304"/>
        </pc:sldMkLst>
      </pc:sldChg>
      <pc:sldChg chg="del">
        <pc:chgData name="Jason Lemp" userId="e9625972-b887-4907-9f28-e27d19ee2a7e" providerId="ADAL" clId="{67635030-DFDE-4207-A6E1-7B7C23D1C901}" dt="2019-05-14T16:18:24.186" v="45" actId="2696"/>
        <pc:sldMkLst>
          <pc:docMk/>
          <pc:sldMk cId="1327854684" sldId="305"/>
        </pc:sldMkLst>
      </pc:sldChg>
      <pc:sldChg chg="del">
        <pc:chgData name="Jason Lemp" userId="e9625972-b887-4907-9f28-e27d19ee2a7e" providerId="ADAL" clId="{67635030-DFDE-4207-A6E1-7B7C23D1C901}" dt="2019-05-14T16:18:24.330" v="50" actId="2696"/>
        <pc:sldMkLst>
          <pc:docMk/>
          <pc:sldMk cId="84518982" sldId="307"/>
        </pc:sldMkLst>
      </pc:sldChg>
      <pc:sldChg chg="del">
        <pc:chgData name="Jason Lemp" userId="e9625972-b887-4907-9f28-e27d19ee2a7e" providerId="ADAL" clId="{67635030-DFDE-4207-A6E1-7B7C23D1C901}" dt="2019-05-14T16:18:24.355" v="51" actId="2696"/>
        <pc:sldMkLst>
          <pc:docMk/>
          <pc:sldMk cId="2670652311" sldId="308"/>
        </pc:sldMkLst>
      </pc:sldChg>
      <pc:sldChg chg="del">
        <pc:chgData name="Jason Lemp" userId="e9625972-b887-4907-9f28-e27d19ee2a7e" providerId="ADAL" clId="{67635030-DFDE-4207-A6E1-7B7C23D1C901}" dt="2019-05-14T16:18:24.387" v="52" actId="2696"/>
        <pc:sldMkLst>
          <pc:docMk/>
          <pc:sldMk cId="2940209599" sldId="309"/>
        </pc:sldMkLst>
      </pc:sldChg>
      <pc:sldChg chg="del">
        <pc:chgData name="Jason Lemp" userId="e9625972-b887-4907-9f28-e27d19ee2a7e" providerId="ADAL" clId="{67635030-DFDE-4207-A6E1-7B7C23D1C901}" dt="2019-05-14T16:18:24.297" v="49" actId="2696"/>
        <pc:sldMkLst>
          <pc:docMk/>
          <pc:sldMk cId="1614917905" sldId="311"/>
        </pc:sldMkLst>
      </pc:sldChg>
      <pc:sldChg chg="del">
        <pc:chgData name="Jason Lemp" userId="e9625972-b887-4907-9f28-e27d19ee2a7e" providerId="ADAL" clId="{67635030-DFDE-4207-A6E1-7B7C23D1C901}" dt="2019-05-14T16:18:24.209" v="46" actId="2696"/>
        <pc:sldMkLst>
          <pc:docMk/>
          <pc:sldMk cId="3104647825" sldId="315"/>
        </pc:sldMkLst>
      </pc:sldChg>
      <pc:sldChg chg="del">
        <pc:chgData name="Jason Lemp" userId="e9625972-b887-4907-9f28-e27d19ee2a7e" providerId="ADAL" clId="{67635030-DFDE-4207-A6E1-7B7C23D1C901}" dt="2019-05-14T16:17:31.205" v="0" actId="2696"/>
        <pc:sldMkLst>
          <pc:docMk/>
          <pc:sldMk cId="855006557" sldId="316"/>
        </pc:sldMkLst>
      </pc:sldChg>
      <pc:sldChg chg="del">
        <pc:chgData name="Jason Lemp" userId="e9625972-b887-4907-9f28-e27d19ee2a7e" providerId="ADAL" clId="{67635030-DFDE-4207-A6E1-7B7C23D1C901}" dt="2019-05-14T16:17:33.235" v="1" actId="2696"/>
        <pc:sldMkLst>
          <pc:docMk/>
          <pc:sldMk cId="2672852188" sldId="317"/>
        </pc:sldMkLst>
      </pc:sldChg>
      <pc:sldChg chg="del">
        <pc:chgData name="Jason Lemp" userId="e9625972-b887-4907-9f28-e27d19ee2a7e" providerId="ADAL" clId="{67635030-DFDE-4207-A6E1-7B7C23D1C901}" dt="2019-05-14T16:17:34.540" v="2" actId="2696"/>
        <pc:sldMkLst>
          <pc:docMk/>
          <pc:sldMk cId="2938088771" sldId="318"/>
        </pc:sldMkLst>
      </pc:sldChg>
      <pc:sldChg chg="del">
        <pc:chgData name="Jason Lemp" userId="e9625972-b887-4907-9f28-e27d19ee2a7e" providerId="ADAL" clId="{67635030-DFDE-4207-A6E1-7B7C23D1C901}" dt="2019-05-14T16:17:35.200" v="3" actId="2696"/>
        <pc:sldMkLst>
          <pc:docMk/>
          <pc:sldMk cId="3093769421" sldId="325"/>
        </pc:sldMkLst>
      </pc:sldChg>
      <pc:sldChg chg="del">
        <pc:chgData name="Jason Lemp" userId="e9625972-b887-4907-9f28-e27d19ee2a7e" providerId="ADAL" clId="{67635030-DFDE-4207-A6E1-7B7C23D1C901}" dt="2019-05-14T16:18:24.408" v="53" actId="2696"/>
        <pc:sldMkLst>
          <pc:docMk/>
          <pc:sldMk cId="1829655307" sldId="330"/>
        </pc:sldMkLst>
      </pc:sldChg>
      <pc:sldChg chg="del">
        <pc:chgData name="Jason Lemp" userId="e9625972-b887-4907-9f28-e27d19ee2a7e" providerId="ADAL" clId="{67635030-DFDE-4207-A6E1-7B7C23D1C901}" dt="2019-05-14T16:17:38.216" v="6" actId="2696"/>
        <pc:sldMkLst>
          <pc:docMk/>
          <pc:sldMk cId="772034185" sldId="332"/>
        </pc:sldMkLst>
      </pc:sldChg>
      <pc:sldChg chg="del">
        <pc:chgData name="Jason Lemp" userId="e9625972-b887-4907-9f28-e27d19ee2a7e" providerId="ADAL" clId="{67635030-DFDE-4207-A6E1-7B7C23D1C901}" dt="2019-05-14T16:19:13.451" v="71" actId="2696"/>
        <pc:sldMkLst>
          <pc:docMk/>
          <pc:sldMk cId="3754346198" sldId="334"/>
        </pc:sldMkLst>
      </pc:sldChg>
      <pc:sldChg chg="del">
        <pc:chgData name="Jason Lemp" userId="e9625972-b887-4907-9f28-e27d19ee2a7e" providerId="ADAL" clId="{67635030-DFDE-4207-A6E1-7B7C23D1C901}" dt="2019-05-14T16:18:58.728" v="70" actId="2696"/>
        <pc:sldMkLst>
          <pc:docMk/>
          <pc:sldMk cId="3250557352" sldId="335"/>
        </pc:sldMkLst>
      </pc:sldChg>
      <pc:sldChg chg="add del">
        <pc:chgData name="Jason Lemp" userId="e9625972-b887-4907-9f28-e27d19ee2a7e" providerId="ADAL" clId="{67635030-DFDE-4207-A6E1-7B7C23D1C901}" dt="2019-05-14T16:56:41.712" v="1462" actId="2696"/>
        <pc:sldMkLst>
          <pc:docMk/>
          <pc:sldMk cId="2751194015" sldId="342"/>
        </pc:sldMkLst>
      </pc:sldChg>
      <pc:sldChg chg="del">
        <pc:chgData name="Jason Lemp" userId="e9625972-b887-4907-9f28-e27d19ee2a7e" providerId="ADAL" clId="{67635030-DFDE-4207-A6E1-7B7C23D1C901}" dt="2019-05-14T16:18:35.978" v="58" actId="2696"/>
        <pc:sldMkLst>
          <pc:docMk/>
          <pc:sldMk cId="2768244384" sldId="344"/>
        </pc:sldMkLst>
      </pc:sldChg>
      <pc:sldChg chg="del">
        <pc:chgData name="Jason Lemp" userId="e9625972-b887-4907-9f28-e27d19ee2a7e" providerId="ADAL" clId="{67635030-DFDE-4207-A6E1-7B7C23D1C901}" dt="2019-05-14T16:17:41.746" v="12" actId="2696"/>
        <pc:sldMkLst>
          <pc:docMk/>
          <pc:sldMk cId="2421706013" sldId="356"/>
        </pc:sldMkLst>
      </pc:sldChg>
      <pc:sldChg chg="del">
        <pc:chgData name="Jason Lemp" userId="e9625972-b887-4907-9f28-e27d19ee2a7e" providerId="ADAL" clId="{67635030-DFDE-4207-A6E1-7B7C23D1C901}" dt="2019-05-14T16:18:23.953" v="35" actId="2696"/>
        <pc:sldMkLst>
          <pc:docMk/>
          <pc:sldMk cId="967039525" sldId="378"/>
        </pc:sldMkLst>
      </pc:sldChg>
      <pc:sldChg chg="del">
        <pc:chgData name="Jason Lemp" userId="e9625972-b887-4907-9f28-e27d19ee2a7e" providerId="ADAL" clId="{67635030-DFDE-4207-A6E1-7B7C23D1C901}" dt="2019-05-14T16:18:23.970" v="36" actId="2696"/>
        <pc:sldMkLst>
          <pc:docMk/>
          <pc:sldMk cId="2977444665" sldId="379"/>
        </pc:sldMkLst>
      </pc:sldChg>
      <pc:sldChg chg="del">
        <pc:chgData name="Jason Lemp" userId="e9625972-b887-4907-9f28-e27d19ee2a7e" providerId="ADAL" clId="{67635030-DFDE-4207-A6E1-7B7C23D1C901}" dt="2019-05-14T16:18:23.985" v="37" actId="2696"/>
        <pc:sldMkLst>
          <pc:docMk/>
          <pc:sldMk cId="1054897603" sldId="380"/>
        </pc:sldMkLst>
      </pc:sldChg>
      <pc:sldChg chg="del">
        <pc:chgData name="Jason Lemp" userId="e9625972-b887-4907-9f28-e27d19ee2a7e" providerId="ADAL" clId="{67635030-DFDE-4207-A6E1-7B7C23D1C901}" dt="2019-05-14T16:18:23.998" v="38" actId="2696"/>
        <pc:sldMkLst>
          <pc:docMk/>
          <pc:sldMk cId="2574058792" sldId="381"/>
        </pc:sldMkLst>
      </pc:sldChg>
      <pc:sldChg chg="del">
        <pc:chgData name="Jason Lemp" userId="e9625972-b887-4907-9f28-e27d19ee2a7e" providerId="ADAL" clId="{67635030-DFDE-4207-A6E1-7B7C23D1C901}" dt="2019-05-14T16:18:24.009" v="39" actId="2696"/>
        <pc:sldMkLst>
          <pc:docMk/>
          <pc:sldMk cId="3935803921" sldId="382"/>
        </pc:sldMkLst>
      </pc:sldChg>
      <pc:sldChg chg="del">
        <pc:chgData name="Jason Lemp" userId="e9625972-b887-4907-9f28-e27d19ee2a7e" providerId="ADAL" clId="{67635030-DFDE-4207-A6E1-7B7C23D1C901}" dt="2019-05-14T16:57:37.966" v="1463" actId="2696"/>
        <pc:sldMkLst>
          <pc:docMk/>
          <pc:sldMk cId="1043902518" sldId="384"/>
        </pc:sldMkLst>
      </pc:sldChg>
      <pc:sldChg chg="del">
        <pc:chgData name="Jason Lemp" userId="e9625972-b887-4907-9f28-e27d19ee2a7e" providerId="ADAL" clId="{67635030-DFDE-4207-A6E1-7B7C23D1C901}" dt="2019-05-14T20:24:08.800" v="1471" actId="2696"/>
        <pc:sldMkLst>
          <pc:docMk/>
          <pc:sldMk cId="2869898536" sldId="385"/>
        </pc:sldMkLst>
      </pc:sldChg>
      <pc:sldChg chg="modSp">
        <pc:chgData name="Jason Lemp" userId="e9625972-b887-4907-9f28-e27d19ee2a7e" providerId="ADAL" clId="{67635030-DFDE-4207-A6E1-7B7C23D1C901}" dt="2019-05-14T20:27:33.738" v="1480" actId="20577"/>
        <pc:sldMkLst>
          <pc:docMk/>
          <pc:sldMk cId="1214378497" sldId="386"/>
        </pc:sldMkLst>
        <pc:spChg chg="mod">
          <ac:chgData name="Jason Lemp" userId="e9625972-b887-4907-9f28-e27d19ee2a7e" providerId="ADAL" clId="{67635030-DFDE-4207-A6E1-7B7C23D1C901}" dt="2019-05-14T20:27:33.738" v="1480" actId="20577"/>
          <ac:spMkLst>
            <pc:docMk/>
            <pc:sldMk cId="1214378497" sldId="386"/>
            <ac:spMk id="2" creationId="{00000000-0000-0000-0000-000000000000}"/>
          </ac:spMkLst>
        </pc:spChg>
      </pc:sldChg>
      <pc:sldChg chg="modSp">
        <pc:chgData name="Jason Lemp" userId="e9625972-b887-4907-9f28-e27d19ee2a7e" providerId="ADAL" clId="{67635030-DFDE-4207-A6E1-7B7C23D1C901}" dt="2019-05-14T20:28:04.946" v="1494" actId="1076"/>
        <pc:sldMkLst>
          <pc:docMk/>
          <pc:sldMk cId="3117692644" sldId="387"/>
        </pc:sldMkLst>
        <pc:spChg chg="mod">
          <ac:chgData name="Jason Lemp" userId="e9625972-b887-4907-9f28-e27d19ee2a7e" providerId="ADAL" clId="{67635030-DFDE-4207-A6E1-7B7C23D1C901}" dt="2019-05-14T20:27:46.004" v="1485" actId="20577"/>
          <ac:spMkLst>
            <pc:docMk/>
            <pc:sldMk cId="3117692644" sldId="387"/>
            <ac:spMk id="2" creationId="{00000000-0000-0000-0000-000000000000}"/>
          </ac:spMkLst>
        </pc:spChg>
        <pc:spChg chg="mod">
          <ac:chgData name="Jason Lemp" userId="e9625972-b887-4907-9f28-e27d19ee2a7e" providerId="ADAL" clId="{67635030-DFDE-4207-A6E1-7B7C23D1C901}" dt="2019-05-14T20:27:58.786" v="1493" actId="1076"/>
          <ac:spMkLst>
            <pc:docMk/>
            <pc:sldMk cId="3117692644" sldId="387"/>
            <ac:spMk id="5" creationId="{00000000-0000-0000-0000-000000000000}"/>
          </ac:spMkLst>
        </pc:spChg>
        <pc:spChg chg="mod">
          <ac:chgData name="Jason Lemp" userId="e9625972-b887-4907-9f28-e27d19ee2a7e" providerId="ADAL" clId="{67635030-DFDE-4207-A6E1-7B7C23D1C901}" dt="2019-05-14T20:28:04.946" v="1494" actId="1076"/>
          <ac:spMkLst>
            <pc:docMk/>
            <pc:sldMk cId="3117692644" sldId="387"/>
            <ac:spMk id="6" creationId="{00000000-0000-0000-0000-000000000000}"/>
          </ac:spMkLst>
        </pc:spChg>
      </pc:sldChg>
      <pc:sldChg chg="ord">
        <pc:chgData name="Jason Lemp" userId="e9625972-b887-4907-9f28-e27d19ee2a7e" providerId="ADAL" clId="{67635030-DFDE-4207-A6E1-7B7C23D1C901}" dt="2019-05-14T20:27:13.771" v="1475"/>
        <pc:sldMkLst>
          <pc:docMk/>
          <pc:sldMk cId="12786197" sldId="388"/>
        </pc:sldMkLst>
      </pc:sldChg>
      <pc:sldChg chg="del">
        <pc:chgData name="Jason Lemp" userId="e9625972-b887-4907-9f28-e27d19ee2a7e" providerId="ADAL" clId="{67635030-DFDE-4207-A6E1-7B7C23D1C901}" dt="2019-05-14T20:24:28.456" v="1472" actId="2696"/>
        <pc:sldMkLst>
          <pc:docMk/>
          <pc:sldMk cId="3340539535" sldId="389"/>
        </pc:sldMkLst>
      </pc:sldChg>
      <pc:sldChg chg="delSp modSp modAnim">
        <pc:chgData name="Jason Lemp" userId="e9625972-b887-4907-9f28-e27d19ee2a7e" providerId="ADAL" clId="{67635030-DFDE-4207-A6E1-7B7C23D1C901}" dt="2019-05-14T20:30:18.581" v="1592" actId="14100"/>
        <pc:sldMkLst>
          <pc:docMk/>
          <pc:sldMk cId="4287030875" sldId="390"/>
        </pc:sldMkLst>
        <pc:spChg chg="mod">
          <ac:chgData name="Jason Lemp" userId="e9625972-b887-4907-9f28-e27d19ee2a7e" providerId="ADAL" clId="{67635030-DFDE-4207-A6E1-7B7C23D1C901}" dt="2019-05-14T20:29:39.718" v="1578" actId="6549"/>
          <ac:spMkLst>
            <pc:docMk/>
            <pc:sldMk cId="4287030875" sldId="390"/>
            <ac:spMk id="2" creationId="{00000000-0000-0000-0000-000000000000}"/>
          </ac:spMkLst>
        </pc:spChg>
        <pc:graphicFrameChg chg="del mod">
          <ac:chgData name="Jason Lemp" userId="e9625972-b887-4907-9f28-e27d19ee2a7e" providerId="ADAL" clId="{67635030-DFDE-4207-A6E1-7B7C23D1C901}" dt="2019-05-14T20:30:11.733" v="1590"/>
          <ac:graphicFrameMkLst>
            <pc:docMk/>
            <pc:sldMk cId="4287030875" sldId="390"/>
            <ac:graphicFrameMk id="3" creationId="{00000000-0000-0000-0000-000000000000}"/>
          </ac:graphicFrameMkLst>
        </pc:graphicFrameChg>
        <pc:graphicFrameChg chg="mod">
          <ac:chgData name="Jason Lemp" userId="e9625972-b887-4907-9f28-e27d19ee2a7e" providerId="ADAL" clId="{67635030-DFDE-4207-A6E1-7B7C23D1C901}" dt="2019-05-14T20:30:06.412" v="1588" actId="14100"/>
          <ac:graphicFrameMkLst>
            <pc:docMk/>
            <pc:sldMk cId="4287030875" sldId="390"/>
            <ac:graphicFrameMk id="7" creationId="{00000000-0000-0000-0000-000000000000}"/>
          </ac:graphicFrameMkLst>
        </pc:graphicFrameChg>
        <pc:graphicFrameChg chg="mod">
          <ac:chgData name="Jason Lemp" userId="e9625972-b887-4907-9f28-e27d19ee2a7e" providerId="ADAL" clId="{67635030-DFDE-4207-A6E1-7B7C23D1C901}" dt="2019-05-14T20:30:18.581" v="1592" actId="14100"/>
          <ac:graphicFrameMkLst>
            <pc:docMk/>
            <pc:sldMk cId="4287030875" sldId="390"/>
            <ac:graphicFrameMk id="8" creationId="{00000000-0000-0000-0000-000000000000}"/>
          </ac:graphicFrameMkLst>
        </pc:graphicFrameChg>
        <pc:graphicFrameChg chg="del">
          <ac:chgData name="Jason Lemp" userId="e9625972-b887-4907-9f28-e27d19ee2a7e" providerId="ADAL" clId="{67635030-DFDE-4207-A6E1-7B7C23D1C901}" dt="2019-05-14T20:28:49.872" v="1500"/>
          <ac:graphicFrameMkLst>
            <pc:docMk/>
            <pc:sldMk cId="4287030875" sldId="390"/>
            <ac:graphicFrameMk id="11" creationId="{00000000-0000-0000-0000-000000000000}"/>
          </ac:graphicFrameMkLst>
        </pc:graphicFrameChg>
      </pc:sldChg>
      <pc:sldChg chg="del">
        <pc:chgData name="Jason Lemp" userId="e9625972-b887-4907-9f28-e27d19ee2a7e" providerId="ADAL" clId="{67635030-DFDE-4207-A6E1-7B7C23D1C901}" dt="2019-05-14T20:24:38.677" v="1473" actId="2696"/>
        <pc:sldMkLst>
          <pc:docMk/>
          <pc:sldMk cId="1111568330" sldId="391"/>
        </pc:sldMkLst>
      </pc:sldChg>
      <pc:sldChg chg="del">
        <pc:chgData name="Jason Lemp" userId="e9625972-b887-4907-9f28-e27d19ee2a7e" providerId="ADAL" clId="{67635030-DFDE-4207-A6E1-7B7C23D1C901}" dt="2019-05-14T16:17:43.701" v="14" actId="2696"/>
        <pc:sldMkLst>
          <pc:docMk/>
          <pc:sldMk cId="341306060" sldId="392"/>
        </pc:sldMkLst>
      </pc:sldChg>
      <pc:sldChg chg="add del">
        <pc:chgData name="Jason Lemp" userId="e9625972-b887-4907-9f28-e27d19ee2a7e" providerId="ADAL" clId="{67635030-DFDE-4207-A6E1-7B7C23D1C901}" dt="2019-05-14T16:32:43.497" v="606" actId="2696"/>
        <pc:sldMkLst>
          <pc:docMk/>
          <pc:sldMk cId="830570854" sldId="392"/>
        </pc:sldMkLst>
      </pc:sldChg>
      <pc:sldChg chg="modSp add del ord">
        <pc:chgData name="Jason Lemp" userId="e9625972-b887-4907-9f28-e27d19ee2a7e" providerId="ADAL" clId="{67635030-DFDE-4207-A6E1-7B7C23D1C901}" dt="2019-05-14T16:50:23.438" v="1459" actId="2696"/>
        <pc:sldMkLst>
          <pc:docMk/>
          <pc:sldMk cId="1845323834" sldId="392"/>
        </pc:sldMkLst>
        <pc:spChg chg="mod">
          <ac:chgData name="Jason Lemp" userId="e9625972-b887-4907-9f28-e27d19ee2a7e" providerId="ADAL" clId="{67635030-DFDE-4207-A6E1-7B7C23D1C901}" dt="2019-05-14T16:38:16.283" v="764" actId="20577"/>
          <ac:spMkLst>
            <pc:docMk/>
            <pc:sldMk cId="1845323834" sldId="392"/>
            <ac:spMk id="2" creationId="{ACBD1464-5F6E-4405-8CA8-9EABBFA99B87}"/>
          </ac:spMkLst>
        </pc:spChg>
        <pc:spChg chg="mod">
          <ac:chgData name="Jason Lemp" userId="e9625972-b887-4907-9f28-e27d19ee2a7e" providerId="ADAL" clId="{67635030-DFDE-4207-A6E1-7B7C23D1C901}" dt="2019-05-14T16:42:24.652" v="901" actId="20577"/>
          <ac:spMkLst>
            <pc:docMk/>
            <pc:sldMk cId="1845323834" sldId="392"/>
            <ac:spMk id="3" creationId="{2F643348-5171-49FC-9435-DC8361C7D28A}"/>
          </ac:spMkLst>
        </pc:spChg>
      </pc:sldChg>
      <pc:sldChg chg="addSp delSp modSp add">
        <pc:chgData name="Jason Lemp" userId="e9625972-b887-4907-9f28-e27d19ee2a7e" providerId="ADAL" clId="{67635030-DFDE-4207-A6E1-7B7C23D1C901}" dt="2019-05-15T13:05:18.250" v="1594" actId="20577"/>
        <pc:sldMkLst>
          <pc:docMk/>
          <pc:sldMk cId="192099521" sldId="393"/>
        </pc:sldMkLst>
        <pc:spChg chg="del">
          <ac:chgData name="Jason Lemp" userId="e9625972-b887-4907-9f28-e27d19ee2a7e" providerId="ADAL" clId="{67635030-DFDE-4207-A6E1-7B7C23D1C901}" dt="2019-05-14T16:43:09.547" v="903"/>
          <ac:spMkLst>
            <pc:docMk/>
            <pc:sldMk cId="192099521" sldId="393"/>
            <ac:spMk id="2" creationId="{52D4B0B7-9ECB-4289-8D58-97D8F55BC002}"/>
          </ac:spMkLst>
        </pc:spChg>
        <pc:spChg chg="del">
          <ac:chgData name="Jason Lemp" userId="e9625972-b887-4907-9f28-e27d19ee2a7e" providerId="ADAL" clId="{67635030-DFDE-4207-A6E1-7B7C23D1C901}" dt="2019-05-14T16:43:09.547" v="903"/>
          <ac:spMkLst>
            <pc:docMk/>
            <pc:sldMk cId="192099521" sldId="393"/>
            <ac:spMk id="3" creationId="{2E07F281-3405-4F6E-863A-FB154116D439}"/>
          </ac:spMkLst>
        </pc:spChg>
        <pc:spChg chg="add mod">
          <ac:chgData name="Jason Lemp" userId="e9625972-b887-4907-9f28-e27d19ee2a7e" providerId="ADAL" clId="{67635030-DFDE-4207-A6E1-7B7C23D1C901}" dt="2019-05-14T16:44:24.557" v="1117" actId="20577"/>
          <ac:spMkLst>
            <pc:docMk/>
            <pc:sldMk cId="192099521" sldId="393"/>
            <ac:spMk id="4" creationId="{4F9ED803-2335-4396-B1AA-11B540FEC548}"/>
          </ac:spMkLst>
        </pc:spChg>
        <pc:spChg chg="add mod">
          <ac:chgData name="Jason Lemp" userId="e9625972-b887-4907-9f28-e27d19ee2a7e" providerId="ADAL" clId="{67635030-DFDE-4207-A6E1-7B7C23D1C901}" dt="2019-05-15T13:05:18.250" v="1594" actId="20577"/>
          <ac:spMkLst>
            <pc:docMk/>
            <pc:sldMk cId="192099521" sldId="393"/>
            <ac:spMk id="5" creationId="{D19F1A02-ADBA-43EC-8BBD-349270A270C7}"/>
          </ac:spMkLst>
        </pc:spChg>
        <pc:spChg chg="add mod">
          <ac:chgData name="Jason Lemp" userId="e9625972-b887-4907-9f28-e27d19ee2a7e" providerId="ADAL" clId="{67635030-DFDE-4207-A6E1-7B7C23D1C901}" dt="2019-05-14T16:50:14.077" v="1458" actId="20577"/>
          <ac:spMkLst>
            <pc:docMk/>
            <pc:sldMk cId="192099521" sldId="393"/>
            <ac:spMk id="6" creationId="{B4E89BA0-98A6-41E8-9C4E-6A1F7FA98895}"/>
          </ac:spMkLst>
        </pc:spChg>
      </pc:sldChg>
      <pc:sldChg chg="del">
        <pc:chgData name="Jason Lemp" userId="e9625972-b887-4907-9f28-e27d19ee2a7e" providerId="ADAL" clId="{67635030-DFDE-4207-A6E1-7B7C23D1C901}" dt="2019-05-14T16:17:45.461" v="15" actId="2696"/>
        <pc:sldMkLst>
          <pc:docMk/>
          <pc:sldMk cId="810211587" sldId="393"/>
        </pc:sldMkLst>
      </pc:sldChg>
      <pc:sldChg chg="add del">
        <pc:chgData name="Jason Lemp" userId="e9625972-b887-4907-9f28-e27d19ee2a7e" providerId="ADAL" clId="{67635030-DFDE-4207-A6E1-7B7C23D1C901}" dt="2019-05-14T16:18:09.592" v="34" actId="2696"/>
        <pc:sldMkLst>
          <pc:docMk/>
          <pc:sldMk cId="3498680330" sldId="394"/>
        </pc:sldMkLst>
      </pc:sldChg>
      <pc:sldChg chg="addSp delSp modSp add">
        <pc:chgData name="Jason Lemp" userId="e9625972-b887-4907-9f28-e27d19ee2a7e" providerId="ADAL" clId="{67635030-DFDE-4207-A6E1-7B7C23D1C901}" dt="2019-05-14T20:29:23.519" v="1547" actId="20577"/>
        <pc:sldMkLst>
          <pc:docMk/>
          <pc:sldMk cId="3855277372" sldId="394"/>
        </pc:sldMkLst>
        <pc:spChg chg="mod">
          <ac:chgData name="Jason Lemp" userId="e9625972-b887-4907-9f28-e27d19ee2a7e" providerId="ADAL" clId="{67635030-DFDE-4207-A6E1-7B7C23D1C901}" dt="2019-05-14T20:29:23.519" v="1547" actId="20577"/>
          <ac:spMkLst>
            <pc:docMk/>
            <pc:sldMk cId="3855277372" sldId="394"/>
            <ac:spMk id="2" creationId="{61D14DCF-0074-41CD-B1A1-8D09B8BF6069}"/>
          </ac:spMkLst>
        </pc:spChg>
        <pc:spChg chg="del">
          <ac:chgData name="Jason Lemp" userId="e9625972-b887-4907-9f28-e27d19ee2a7e" providerId="ADAL" clId="{67635030-DFDE-4207-A6E1-7B7C23D1C901}" dt="2019-05-14T20:28:55.285" v="1502" actId="478"/>
          <ac:spMkLst>
            <pc:docMk/>
            <pc:sldMk cId="3855277372" sldId="394"/>
            <ac:spMk id="3" creationId="{F8F006AD-4517-4086-A5E0-6AD17EF0A8FC}"/>
          </ac:spMkLst>
        </pc:spChg>
        <pc:graphicFrameChg chg="add mod">
          <ac:chgData name="Jason Lemp" userId="e9625972-b887-4907-9f28-e27d19ee2a7e" providerId="ADAL" clId="{67635030-DFDE-4207-A6E1-7B7C23D1C901}" dt="2019-05-14T20:28:59.299" v="1503" actId="1076"/>
          <ac:graphicFrameMkLst>
            <pc:docMk/>
            <pc:sldMk cId="3855277372" sldId="394"/>
            <ac:graphicFrameMk id="4" creationId="{DB01EA26-A2A0-47A3-8014-813EBAD69D65}"/>
          </ac:graphicFrameMkLst>
        </pc:graphicFrameChg>
      </pc:sldChg>
      <pc:sldChg chg="del">
        <pc:chgData name="Jason Lemp" userId="e9625972-b887-4907-9f28-e27d19ee2a7e" providerId="ADAL" clId="{67635030-DFDE-4207-A6E1-7B7C23D1C901}" dt="2019-05-14T16:17:43.134" v="13" actId="2696"/>
        <pc:sldMkLst>
          <pc:docMk/>
          <pc:sldMk cId="3208960732" sldId="395"/>
        </pc:sldMkLst>
      </pc:sldChg>
      <pc:sldChg chg="del">
        <pc:chgData name="Jason Lemp" userId="e9625972-b887-4907-9f28-e27d19ee2a7e" providerId="ADAL" clId="{67635030-DFDE-4207-A6E1-7B7C23D1C901}" dt="2019-05-14T16:18:51.709" v="69" actId="2696"/>
        <pc:sldMkLst>
          <pc:docMk/>
          <pc:sldMk cId="2836310070" sldId="396"/>
        </pc:sldMkLst>
      </pc:sldChg>
      <pc:sldChg chg="add del">
        <pc:chgData name="Jason Lemp" userId="e9625972-b887-4907-9f28-e27d19ee2a7e" providerId="ADAL" clId="{67635030-DFDE-4207-A6E1-7B7C23D1C901}" dt="2019-05-14T16:18:50.803" v="68" actId="2696"/>
        <pc:sldMkLst>
          <pc:docMk/>
          <pc:sldMk cId="4178205403" sldId="397"/>
        </pc:sldMkLst>
      </pc:sldChg>
      <pc:sldChg chg="add del">
        <pc:chgData name="Jason Lemp" userId="e9625972-b887-4907-9f28-e27d19ee2a7e" providerId="ADAL" clId="{67635030-DFDE-4207-A6E1-7B7C23D1C901}" dt="2019-05-14T16:18:49.822" v="67" actId="2696"/>
        <pc:sldMkLst>
          <pc:docMk/>
          <pc:sldMk cId="2582623488" sldId="398"/>
        </pc:sldMkLst>
      </pc:sldChg>
      <pc:sldChg chg="add del">
        <pc:chgData name="Jason Lemp" userId="e9625972-b887-4907-9f28-e27d19ee2a7e" providerId="ADAL" clId="{67635030-DFDE-4207-A6E1-7B7C23D1C901}" dt="2019-05-14T16:18:48.897" v="66" actId="2696"/>
        <pc:sldMkLst>
          <pc:docMk/>
          <pc:sldMk cId="2763480734" sldId="399"/>
        </pc:sldMkLst>
      </pc:sldChg>
      <pc:sldChg chg="add del">
        <pc:chgData name="Jason Lemp" userId="e9625972-b887-4907-9f28-e27d19ee2a7e" providerId="ADAL" clId="{67635030-DFDE-4207-A6E1-7B7C23D1C901}" dt="2019-05-14T16:18:47.984" v="65" actId="2696"/>
        <pc:sldMkLst>
          <pc:docMk/>
          <pc:sldMk cId="1289467519" sldId="400"/>
        </pc:sldMkLst>
      </pc:sldChg>
      <pc:sldChg chg="add del">
        <pc:chgData name="Jason Lemp" userId="e9625972-b887-4907-9f28-e27d19ee2a7e" providerId="ADAL" clId="{67635030-DFDE-4207-A6E1-7B7C23D1C901}" dt="2019-05-14T16:18:46.253" v="64" actId="2696"/>
        <pc:sldMkLst>
          <pc:docMk/>
          <pc:sldMk cId="1075172730" sldId="401"/>
        </pc:sldMkLst>
      </pc:sldChg>
      <pc:sldChg chg="add del">
        <pc:chgData name="Jason Lemp" userId="e9625972-b887-4907-9f28-e27d19ee2a7e" providerId="ADAL" clId="{67635030-DFDE-4207-A6E1-7B7C23D1C901}" dt="2019-05-14T16:18:45.003" v="63" actId="2696"/>
        <pc:sldMkLst>
          <pc:docMk/>
          <pc:sldMk cId="4076007490" sldId="402"/>
        </pc:sldMkLst>
      </pc:sldChg>
      <pc:sldChg chg="add del">
        <pc:chgData name="Jason Lemp" userId="e9625972-b887-4907-9f28-e27d19ee2a7e" providerId="ADAL" clId="{67635030-DFDE-4207-A6E1-7B7C23D1C901}" dt="2019-05-14T16:18:44.071" v="62" actId="2696"/>
        <pc:sldMkLst>
          <pc:docMk/>
          <pc:sldMk cId="4058038774" sldId="403"/>
        </pc:sldMkLst>
      </pc:sldChg>
      <pc:sldChg chg="add del">
        <pc:chgData name="Jason Lemp" userId="e9625972-b887-4907-9f28-e27d19ee2a7e" providerId="ADAL" clId="{67635030-DFDE-4207-A6E1-7B7C23D1C901}" dt="2019-05-14T16:18:42.382" v="61" actId="2696"/>
        <pc:sldMkLst>
          <pc:docMk/>
          <pc:sldMk cId="841129888" sldId="404"/>
        </pc:sldMkLst>
      </pc:sldChg>
      <pc:sldChg chg="del">
        <pc:chgData name="Jason Lemp" userId="e9625972-b887-4907-9f28-e27d19ee2a7e" providerId="ADAL" clId="{67635030-DFDE-4207-A6E1-7B7C23D1C901}" dt="2019-05-14T16:18:39.278" v="60" actId="2696"/>
        <pc:sldMkLst>
          <pc:docMk/>
          <pc:sldMk cId="305008483" sldId="405"/>
        </pc:sldMkLst>
      </pc:sldChg>
      <pc:sldChg chg="del">
        <pc:chgData name="Jason Lemp" userId="e9625972-b887-4907-9f28-e27d19ee2a7e" providerId="ADAL" clId="{67635030-DFDE-4207-A6E1-7B7C23D1C901}" dt="2019-05-14T16:18:37.132" v="59" actId="2696"/>
        <pc:sldMkLst>
          <pc:docMk/>
          <pc:sldMk cId="3804173402" sldId="406"/>
        </pc:sldMkLst>
      </pc:sldChg>
      <pc:sldChg chg="del">
        <pc:chgData name="Jason Lemp" userId="e9625972-b887-4907-9f28-e27d19ee2a7e" providerId="ADAL" clId="{67635030-DFDE-4207-A6E1-7B7C23D1C901}" dt="2019-05-14T16:18:34.971" v="57" actId="2696"/>
        <pc:sldMkLst>
          <pc:docMk/>
          <pc:sldMk cId="2439553978" sldId="407"/>
        </pc:sldMkLst>
      </pc:sldChg>
      <pc:sldChg chg="del">
        <pc:chgData name="Jason Lemp" userId="e9625972-b887-4907-9f28-e27d19ee2a7e" providerId="ADAL" clId="{67635030-DFDE-4207-A6E1-7B7C23D1C901}" dt="2019-05-14T16:18:28.313" v="55" actId="2696"/>
        <pc:sldMkLst>
          <pc:docMk/>
          <pc:sldMk cId="1174004866" sldId="408"/>
        </pc:sldMkLst>
      </pc:sldChg>
      <pc:sldChg chg="del">
        <pc:chgData name="Jason Lemp" userId="e9625972-b887-4907-9f28-e27d19ee2a7e" providerId="ADAL" clId="{67635030-DFDE-4207-A6E1-7B7C23D1C901}" dt="2019-05-14T16:18:26.667" v="54" actId="2696"/>
        <pc:sldMkLst>
          <pc:docMk/>
          <pc:sldMk cId="1194986315" sldId="409"/>
        </pc:sldMkLst>
      </pc:sldChg>
      <pc:sldChg chg="del">
        <pc:chgData name="Jason Lemp" userId="e9625972-b887-4907-9f28-e27d19ee2a7e" providerId="ADAL" clId="{67635030-DFDE-4207-A6E1-7B7C23D1C901}" dt="2019-05-14T16:18:33.634" v="56" actId="2696"/>
        <pc:sldMkLst>
          <pc:docMk/>
          <pc:sldMk cId="3418533171" sldId="41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chiggins\Documents\Copy%20of%20SCNCByWySMP_survey_analysis_v5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higgins\AppData\Local\Microsoft\Windows\INetCache\Content.Outlook\QDBNIDK3\SCNCByWySMP_survey_analysis_v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dirty="0"/>
              <a:t>Income Distribution of Respondents</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answers!$G$276</c:f>
              <c:strCache>
                <c:ptCount val="1"/>
                <c:pt idx="0">
                  <c:v>Survey</c:v>
                </c:pt>
              </c:strCache>
            </c:strRef>
          </c:tx>
          <c:spPr>
            <a:solidFill>
              <a:schemeClr val="accent1"/>
            </a:solidFill>
            <a:ln>
              <a:noFill/>
            </a:ln>
            <a:effectLst/>
          </c:spPr>
          <c:invertIfNegative val="0"/>
          <c:cat>
            <c:strRef>
              <c:f>answers!$F$277:$F$280</c:f>
              <c:strCache>
                <c:ptCount val="4"/>
                <c:pt idx="0">
                  <c:v>Less than $25,000</c:v>
                </c:pt>
                <c:pt idx="1">
                  <c:v>$25,000 - $49,999</c:v>
                </c:pt>
                <c:pt idx="2">
                  <c:v>$50,000 - $99,999</c:v>
                </c:pt>
                <c:pt idx="3">
                  <c:v>$100,000 and Above</c:v>
                </c:pt>
              </c:strCache>
            </c:strRef>
          </c:cat>
          <c:val>
            <c:numRef>
              <c:f>answers!$G$277:$G$280</c:f>
              <c:numCache>
                <c:formatCode>0%</c:formatCode>
                <c:ptCount val="4"/>
                <c:pt idx="0">
                  <c:v>0.06</c:v>
                </c:pt>
                <c:pt idx="1">
                  <c:v>0.1</c:v>
                </c:pt>
                <c:pt idx="2">
                  <c:v>0.39</c:v>
                </c:pt>
                <c:pt idx="3">
                  <c:v>0.45</c:v>
                </c:pt>
              </c:numCache>
            </c:numRef>
          </c:val>
          <c:extLst>
            <c:ext xmlns:c16="http://schemas.microsoft.com/office/drawing/2014/chart" uri="{C3380CC4-5D6E-409C-BE32-E72D297353CC}">
              <c16:uniqueId val="{00000000-79A2-43A3-B4B4-9B91558CFACF}"/>
            </c:ext>
          </c:extLst>
        </c:ser>
        <c:ser>
          <c:idx val="1"/>
          <c:order val="1"/>
          <c:tx>
            <c:strRef>
              <c:f>answers!$H$276</c:f>
              <c:strCache>
                <c:ptCount val="1"/>
                <c:pt idx="0">
                  <c:v>LBS</c:v>
                </c:pt>
              </c:strCache>
            </c:strRef>
          </c:tx>
          <c:spPr>
            <a:solidFill>
              <a:schemeClr val="accent2"/>
            </a:solidFill>
            <a:ln>
              <a:noFill/>
            </a:ln>
            <a:effectLst/>
          </c:spPr>
          <c:invertIfNegative val="0"/>
          <c:cat>
            <c:strRef>
              <c:f>answers!$F$277:$F$280</c:f>
              <c:strCache>
                <c:ptCount val="4"/>
                <c:pt idx="0">
                  <c:v>Less than $25,000</c:v>
                </c:pt>
                <c:pt idx="1">
                  <c:v>$25,000 - $49,999</c:v>
                </c:pt>
                <c:pt idx="2">
                  <c:v>$50,000 - $99,999</c:v>
                </c:pt>
                <c:pt idx="3">
                  <c:v>$100,000 and Above</c:v>
                </c:pt>
              </c:strCache>
            </c:strRef>
          </c:cat>
          <c:val>
            <c:numRef>
              <c:f>answers!$H$277:$H$280</c:f>
              <c:numCache>
                <c:formatCode>0%</c:formatCode>
                <c:ptCount val="4"/>
                <c:pt idx="0">
                  <c:v>0.18</c:v>
                </c:pt>
                <c:pt idx="1">
                  <c:v>0.19</c:v>
                </c:pt>
                <c:pt idx="2">
                  <c:v>0.28000000000000003</c:v>
                </c:pt>
                <c:pt idx="3">
                  <c:v>0.35</c:v>
                </c:pt>
              </c:numCache>
            </c:numRef>
          </c:val>
          <c:extLst>
            <c:ext xmlns:c16="http://schemas.microsoft.com/office/drawing/2014/chart" uri="{C3380CC4-5D6E-409C-BE32-E72D297353CC}">
              <c16:uniqueId val="{00000001-79A2-43A3-B4B4-9B91558CFACF}"/>
            </c:ext>
          </c:extLst>
        </c:ser>
        <c:dLbls>
          <c:showLegendKey val="0"/>
          <c:showVal val="0"/>
          <c:showCatName val="0"/>
          <c:showSerName val="0"/>
          <c:showPercent val="0"/>
          <c:showBubbleSize val="0"/>
        </c:dLbls>
        <c:gapWidth val="267"/>
        <c:overlap val="-43"/>
        <c:axId val="633531152"/>
        <c:axId val="633529512"/>
      </c:barChart>
      <c:catAx>
        <c:axId val="63353115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633529512"/>
        <c:crosses val="autoZero"/>
        <c:auto val="1"/>
        <c:lblAlgn val="ctr"/>
        <c:lblOffset val="100"/>
        <c:noMultiLvlLbl val="0"/>
      </c:catAx>
      <c:valAx>
        <c:axId val="633529512"/>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633531152"/>
        <c:crosses val="autoZero"/>
        <c:crossBetween val="between"/>
      </c:valAx>
      <c:spPr>
        <a:solidFill>
          <a:schemeClr val="accent3">
            <a:lumMod val="60000"/>
            <a:lumOff val="40000"/>
          </a:schemeClr>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r>
              <a:rPr lang="en-US" dirty="0">
                <a:solidFill>
                  <a:schemeClr val="tx1">
                    <a:lumMod val="60000"/>
                    <a:lumOff val="40000"/>
                  </a:schemeClr>
                </a:solidFill>
              </a:rPr>
              <a:t>Age of Survey Respondents</a:t>
            </a:r>
          </a:p>
        </c:rich>
      </c:tx>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Sheet2!$AR$50</c:f>
              <c:strCache>
                <c:ptCount val="1"/>
                <c:pt idx="0">
                  <c:v>Survey</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EBA0-40E4-BA09-3FD8E42CE1B4}"/>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EBA0-40E4-BA09-3FD8E42CE1B4}"/>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EBA0-40E4-BA09-3FD8E42CE1B4}"/>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EBA0-40E4-BA09-3FD8E42CE1B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Sheet2!$AQ$51:$AQ$54</c:f>
              <c:strCache>
                <c:ptCount val="4"/>
                <c:pt idx="0">
                  <c:v>20 - 39</c:v>
                </c:pt>
                <c:pt idx="1">
                  <c:v>40 - 64</c:v>
                </c:pt>
                <c:pt idx="2">
                  <c:v>65+</c:v>
                </c:pt>
                <c:pt idx="3">
                  <c:v>Other</c:v>
                </c:pt>
              </c:strCache>
            </c:strRef>
          </c:cat>
          <c:val>
            <c:numRef>
              <c:f>Sheet2!$AR$51:$AR$54</c:f>
              <c:numCache>
                <c:formatCode>0%</c:formatCode>
                <c:ptCount val="4"/>
                <c:pt idx="0">
                  <c:v>0.31</c:v>
                </c:pt>
                <c:pt idx="1">
                  <c:v>0.48</c:v>
                </c:pt>
                <c:pt idx="2">
                  <c:v>0.15</c:v>
                </c:pt>
                <c:pt idx="3">
                  <c:v>0.06</c:v>
                </c:pt>
              </c:numCache>
            </c:numRef>
          </c:val>
          <c:extLst>
            <c:ext xmlns:c16="http://schemas.microsoft.com/office/drawing/2014/chart" uri="{C3380CC4-5D6E-409C-BE32-E72D297353CC}">
              <c16:uniqueId val="{00000008-EBA0-40E4-BA09-3FD8E42CE1B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bg2">
        <a:lumMod val="8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tx1">
                    <a:lumMod val="60000"/>
                    <a:lumOff val="40000"/>
                  </a:schemeClr>
                </a:solidFill>
                <a:latin typeface="+mj-lt"/>
                <a:ea typeface="+mj-ea"/>
                <a:cs typeface="+mj-cs"/>
              </a:defRPr>
            </a:pPr>
            <a:r>
              <a:rPr lang="en-US" dirty="0">
                <a:solidFill>
                  <a:schemeClr val="tx1">
                    <a:lumMod val="60000"/>
                    <a:lumOff val="40000"/>
                  </a:schemeClr>
                </a:solidFill>
              </a:rPr>
              <a:t>LBS- Identified Age</a:t>
            </a:r>
          </a:p>
        </c:rich>
      </c:tx>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tx1">
                  <a:lumMod val="60000"/>
                  <a:lumOff val="40000"/>
                </a:schemeClr>
              </a:solidFill>
              <a:latin typeface="+mj-lt"/>
              <a:ea typeface="+mj-ea"/>
              <a:cs typeface="+mj-cs"/>
            </a:defRPr>
          </a:pPr>
          <a:endParaRPr lang="en-US"/>
        </a:p>
      </c:txPr>
    </c:title>
    <c:autoTitleDeleted val="0"/>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D8F3-430E-8142-329F45B886C7}"/>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D8F3-430E-8142-329F45B886C7}"/>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D8F3-430E-8142-329F45B886C7}"/>
              </c:ext>
            </c:extLst>
          </c:dPt>
          <c:dLbls>
            <c:dLbl>
              <c:idx val="0"/>
              <c:layout>
                <c:manualLayout>
                  <c:x val="-2.7130738041548592E-2"/>
                  <c:y val="-1.504564122542128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F3-430E-8142-329F45B886C7}"/>
                </c:ext>
              </c:extLst>
            </c:dLbl>
            <c:dLbl>
              <c:idx val="1"/>
              <c:layout>
                <c:manualLayout>
                  <c:x val="-7.0464843765261853E-2"/>
                  <c:y val="-6.17162430223078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F3-430E-8142-329F45B886C7}"/>
                </c:ext>
              </c:extLst>
            </c:dLbl>
            <c:dLbl>
              <c:idx val="2"/>
              <c:layout>
                <c:manualLayout>
                  <c:x val="-1.1014827791507484E-2"/>
                  <c:y val="5.462342114085326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F3-430E-8142-329F45B886C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Sheet1!$I$6:$I$8</c:f>
              <c:strCache>
                <c:ptCount val="3"/>
                <c:pt idx="0">
                  <c:v>20 - 39</c:v>
                </c:pt>
                <c:pt idx="1">
                  <c:v>40 - 64</c:v>
                </c:pt>
                <c:pt idx="2">
                  <c:v>65 + </c:v>
                </c:pt>
              </c:strCache>
            </c:strRef>
          </c:cat>
          <c:val>
            <c:numRef>
              <c:f>Sheet1!$J$6:$J$8</c:f>
              <c:numCache>
                <c:formatCode>0%</c:formatCode>
                <c:ptCount val="3"/>
                <c:pt idx="0">
                  <c:v>0.34</c:v>
                </c:pt>
                <c:pt idx="1">
                  <c:v>0.46</c:v>
                </c:pt>
                <c:pt idx="2">
                  <c:v>0.2</c:v>
                </c:pt>
              </c:numCache>
            </c:numRef>
          </c:val>
          <c:extLst>
            <c:ext xmlns:c16="http://schemas.microsoft.com/office/drawing/2014/chart" uri="{C3380CC4-5D6E-409C-BE32-E72D297353CC}">
              <c16:uniqueId val="{00000006-D8F3-430E-8142-329F45B886C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bg2">
        <a:lumMod val="8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200" dirty="0"/>
              <a:t>Visitation by State - Survey</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tx>
            <c:strRef>
              <c:f>State!$C$14</c:f>
              <c:strCache>
                <c:ptCount val="1"/>
                <c:pt idx="0">
                  <c:v>Bayshore</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11EF-44F6-9BAF-16FCF70C5C6D}"/>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11EF-44F6-9BAF-16FCF70C5C6D}"/>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11EF-44F6-9BAF-16FCF70C5C6D}"/>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11EF-44F6-9BAF-16FCF70C5C6D}"/>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11EF-44F6-9BAF-16FCF70C5C6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State!$D$13:$H$13</c:f>
              <c:strCache>
                <c:ptCount val="5"/>
                <c:pt idx="0">
                  <c:v>NJ</c:v>
                </c:pt>
                <c:pt idx="1">
                  <c:v>NY</c:v>
                </c:pt>
                <c:pt idx="2">
                  <c:v>PA</c:v>
                </c:pt>
                <c:pt idx="3">
                  <c:v>DE / MD</c:v>
                </c:pt>
                <c:pt idx="4">
                  <c:v>Other</c:v>
                </c:pt>
              </c:strCache>
            </c:strRef>
          </c:cat>
          <c:val>
            <c:numRef>
              <c:f>State!$D$14:$H$14</c:f>
              <c:numCache>
                <c:formatCode>0%</c:formatCode>
                <c:ptCount val="5"/>
                <c:pt idx="0">
                  <c:v>0.54679802955665024</c:v>
                </c:pt>
                <c:pt idx="1">
                  <c:v>6.8965517241379309E-2</c:v>
                </c:pt>
                <c:pt idx="2">
                  <c:v>0.20689655172413793</c:v>
                </c:pt>
                <c:pt idx="3">
                  <c:v>4.4334975369458129E-2</c:v>
                </c:pt>
                <c:pt idx="4">
                  <c:v>0.13300492610837433</c:v>
                </c:pt>
              </c:numCache>
            </c:numRef>
          </c:val>
          <c:extLst>
            <c:ext xmlns:c16="http://schemas.microsoft.com/office/drawing/2014/chart" uri="{C3380CC4-5D6E-409C-BE32-E72D297353CC}">
              <c16:uniqueId val="{0000000A-11EF-44F6-9BAF-16FCF70C5C6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200" dirty="0"/>
              <a:t>Visitation by State - LBS</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835E-4EE9-A16E-E5CE20801D0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835E-4EE9-A16E-E5CE20801D0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835E-4EE9-A16E-E5CE20801D03}"/>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835E-4EE9-A16E-E5CE20801D03}"/>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835E-4EE9-A16E-E5CE20801D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Sheet2!$E$3:$E$7</c:f>
              <c:strCache>
                <c:ptCount val="5"/>
                <c:pt idx="0">
                  <c:v>NJ</c:v>
                </c:pt>
                <c:pt idx="1">
                  <c:v>NY</c:v>
                </c:pt>
                <c:pt idx="2">
                  <c:v>PA</c:v>
                </c:pt>
                <c:pt idx="3">
                  <c:v>DE/MD</c:v>
                </c:pt>
                <c:pt idx="4">
                  <c:v>Other</c:v>
                </c:pt>
              </c:strCache>
            </c:strRef>
          </c:cat>
          <c:val>
            <c:numRef>
              <c:f>Sheet2!$F$3:$F$7</c:f>
              <c:numCache>
                <c:formatCode>0%</c:formatCode>
                <c:ptCount val="5"/>
                <c:pt idx="0">
                  <c:v>0.5</c:v>
                </c:pt>
                <c:pt idx="1">
                  <c:v>0.06</c:v>
                </c:pt>
                <c:pt idx="2">
                  <c:v>0.22</c:v>
                </c:pt>
                <c:pt idx="3">
                  <c:v>0.06</c:v>
                </c:pt>
                <c:pt idx="4">
                  <c:v>0.16</c:v>
                </c:pt>
              </c:numCache>
            </c:numRef>
          </c:val>
          <c:extLst>
            <c:ext xmlns:c16="http://schemas.microsoft.com/office/drawing/2014/chart" uri="{C3380CC4-5D6E-409C-BE32-E72D297353CC}">
              <c16:uniqueId val="{0000000A-835E-4EE9-A16E-E5CE20801D0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EDEBEF9-AE01-4031-93D5-83FBA5A3D4F1}" type="datetimeFigureOut">
              <a:rPr lang="en-US" smtClean="0"/>
              <a:t>6/4/2019</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900FCF5-CBAE-443F-96D3-28D629F101FB}" type="slidenum">
              <a:rPr lang="en-US" smtClean="0"/>
              <a:t>‹#›</a:t>
            </a:fld>
            <a:endParaRPr lang="en-US" dirty="0"/>
          </a:p>
        </p:txBody>
      </p:sp>
    </p:spTree>
    <p:extLst>
      <p:ext uri="{BB962C8B-B14F-4D97-AF65-F5344CB8AC3E}">
        <p14:creationId xmlns:p14="http://schemas.microsoft.com/office/powerpoint/2010/main" val="30174575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F2852B6-81B2-4BE0-8CB1-46152BDD4ECB}" type="datetimeFigureOut">
              <a:rPr lang="en-US" smtClean="0"/>
              <a:t>6/4/2019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B9A7E43-4834-475E-93ED-49CA2AA3B6DC}" type="slidenum">
              <a:rPr lang="en-US" smtClean="0"/>
              <a:t>‹#›</a:t>
            </a:fld>
            <a:endParaRPr lang="en-US" dirty="0"/>
          </a:p>
        </p:txBody>
      </p:sp>
    </p:spTree>
    <p:extLst>
      <p:ext uri="{BB962C8B-B14F-4D97-AF65-F5344CB8AC3E}">
        <p14:creationId xmlns:p14="http://schemas.microsoft.com/office/powerpoint/2010/main" val="2321517986"/>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spcAft>
        <a:spcPts val="300"/>
      </a:spcAft>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1pPr>
    <a:lvl2pPr marL="401638" indent="-171450" algn="l" defTabSz="914400" rtl="0" eaLnBrk="1" latinLnBrk="0" hangingPunct="1">
      <a:spcAft>
        <a:spcPts val="300"/>
      </a:spcAft>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2pPr>
    <a:lvl3pPr marL="630238" indent="-171450" algn="l" defTabSz="914400" rtl="0" eaLnBrk="1" latinLnBrk="0" hangingPunct="1">
      <a:spcAft>
        <a:spcPts val="300"/>
      </a:spcAft>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858838" indent="-171450" algn="l" defTabSz="914400" rtl="0" eaLnBrk="1" latinLnBrk="0" hangingPunct="1">
      <a:spcAft>
        <a:spcPts val="300"/>
      </a:spcAft>
      <a:buFont typeface="Courier New" panose="02070309020205020404" pitchFamily="49" charset="0"/>
      <a:buChar char="o"/>
      <a:defRPr sz="1100" kern="1200">
        <a:solidFill>
          <a:schemeClr val="tx1"/>
        </a:solidFill>
        <a:latin typeface="Arial" panose="020B0604020202020204" pitchFamily="34" charset="0"/>
        <a:ea typeface="+mn-ea"/>
        <a:cs typeface="Arial" panose="020B0604020202020204" pitchFamily="34" charset="0"/>
      </a:defRPr>
    </a:lvl4pPr>
    <a:lvl5pPr marL="1087438" indent="-171450" algn="l" defTabSz="914400" rtl="0" eaLnBrk="1" latinLnBrk="0" hangingPunct="1">
      <a:spcAft>
        <a:spcPts val="300"/>
      </a:spcAft>
      <a:buFont typeface="Wingdings" panose="05000000000000000000" pitchFamily="2" charset="2"/>
      <a:buChar char="§"/>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A7E43-4834-475E-93ED-49CA2AA3B6DC}" type="slidenum">
              <a:rPr lang="en-US" smtClean="0"/>
              <a:t>1</a:t>
            </a:fld>
            <a:endParaRPr lang="en-US" dirty="0"/>
          </a:p>
        </p:txBody>
      </p:sp>
    </p:spTree>
    <p:extLst>
      <p:ext uri="{BB962C8B-B14F-4D97-AF65-F5344CB8AC3E}">
        <p14:creationId xmlns:p14="http://schemas.microsoft.com/office/powerpoint/2010/main" val="2333897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panose="020B0604020202020204" pitchFamily="34" charset="0"/>
                <a:ea typeface="+mn-ea"/>
                <a:cs typeface="Arial" panose="020B0604020202020204" pitchFamily="34" charset="0"/>
              </a:rPr>
              <a:t>The survey which contained 22 questions, focused predominantly on four areas:</a:t>
            </a:r>
          </a:p>
          <a:p>
            <a:r>
              <a:rPr lang="en-US" sz="1100" kern="1200" dirty="0">
                <a:solidFill>
                  <a:schemeClr val="tx1"/>
                </a:solidFill>
                <a:effectLst/>
                <a:latin typeface="Arial" panose="020B0604020202020204" pitchFamily="34" charset="0"/>
                <a:ea typeface="+mn-ea"/>
                <a:cs typeface="Arial" panose="020B0604020202020204" pitchFamily="34" charset="0"/>
              </a:rPr>
              <a:t>1.            The respondents’ familiarity with the Scenic Byway Program.</a:t>
            </a:r>
          </a:p>
          <a:p>
            <a:r>
              <a:rPr lang="en-US" sz="1100" kern="1200" dirty="0">
                <a:solidFill>
                  <a:schemeClr val="tx1"/>
                </a:solidFill>
                <a:effectLst/>
                <a:latin typeface="Arial" panose="020B0604020202020204" pitchFamily="34" charset="0"/>
                <a:ea typeface="+mn-ea"/>
                <a:cs typeface="Arial" panose="020B0604020202020204" pitchFamily="34" charset="0"/>
              </a:rPr>
              <a:t>2.            Information sources that the respondent used to find and get to the byway.</a:t>
            </a:r>
          </a:p>
          <a:p>
            <a:r>
              <a:rPr lang="en-US" sz="1100" kern="1200" dirty="0">
                <a:solidFill>
                  <a:schemeClr val="tx1"/>
                </a:solidFill>
                <a:effectLst/>
                <a:latin typeface="Arial" panose="020B0604020202020204" pitchFamily="34" charset="0"/>
                <a:ea typeface="+mn-ea"/>
                <a:cs typeface="Arial" panose="020B0604020202020204" pitchFamily="34" charset="0"/>
              </a:rPr>
              <a:t>3.            Information regarding the survey respondent’s trip (origin, destination, frequency of visit, etc.).</a:t>
            </a:r>
          </a:p>
          <a:p>
            <a:r>
              <a:rPr lang="en-US" sz="1100" kern="1200" dirty="0">
                <a:solidFill>
                  <a:schemeClr val="tx1"/>
                </a:solidFill>
                <a:effectLst/>
                <a:latin typeface="Arial" panose="020B0604020202020204" pitchFamily="34" charset="0"/>
                <a:ea typeface="+mn-ea"/>
                <a:cs typeface="Arial" panose="020B0604020202020204" pitchFamily="34" charset="0"/>
              </a:rPr>
              <a:t>4.            Questions about the person (gender, age and income categories).</a:t>
            </a:r>
          </a:p>
          <a:p>
            <a:r>
              <a:rPr lang="en-US" sz="1100" kern="1200" dirty="0">
                <a:solidFill>
                  <a:schemeClr val="tx1"/>
                </a:solidFill>
                <a:effectLst/>
                <a:latin typeface="Arial" panose="020B0604020202020204" pitchFamily="34" charset="0"/>
                <a:ea typeface="+mn-ea"/>
                <a:cs typeface="Arial" panose="020B0604020202020204" pitchFamily="34" charset="0"/>
              </a:rPr>
              <a:t> </a:t>
            </a:r>
          </a:p>
          <a:p>
            <a:r>
              <a:rPr lang="en-US" sz="1100" kern="1200" dirty="0">
                <a:solidFill>
                  <a:schemeClr val="tx1"/>
                </a:solidFill>
                <a:effectLst/>
                <a:latin typeface="Arial" panose="020B0604020202020204" pitchFamily="34" charset="0"/>
                <a:ea typeface="+mn-ea"/>
                <a:cs typeface="Arial" panose="020B0604020202020204" pitchFamily="34" charset="0"/>
              </a:rPr>
              <a:t>Users of the byways were surveyed at 14 points of interest identified by the project team with input from the byway coordinators. While on site, reconnaissance of the points of interest and users also was conducted. Surveying took place on the weekends through the month of September and the first week of November, which resulted in the 837 responses received.</a:t>
            </a:r>
          </a:p>
          <a:p>
            <a:r>
              <a:rPr lang="en-US" sz="1100" kern="1200" dirty="0">
                <a:solidFill>
                  <a:schemeClr val="tx1"/>
                </a:solidFill>
                <a:effectLst/>
                <a:latin typeface="Arial" panose="020B0604020202020204" pitchFamily="34" charset="0"/>
                <a:ea typeface="+mn-ea"/>
                <a:cs typeface="Arial" panose="020B0604020202020204" pitchFamily="34" charset="0"/>
              </a:rPr>
              <a:t> </a:t>
            </a:r>
          </a:p>
          <a:p>
            <a:r>
              <a:rPr lang="en-US" sz="1100" kern="1200" dirty="0">
                <a:solidFill>
                  <a:schemeClr val="tx1"/>
                </a:solidFill>
                <a:effectLst/>
                <a:latin typeface="Arial" panose="020B0604020202020204" pitchFamily="34" charset="0"/>
                <a:ea typeface="+mn-ea"/>
                <a:cs typeface="Arial" panose="020B0604020202020204" pitchFamily="34" charset="0"/>
              </a:rPr>
              <a:t>You can find more information as well as the actual survey instrument in the attached document.</a:t>
            </a:r>
          </a:p>
          <a:p>
            <a:endParaRPr lang="en-US" dirty="0"/>
          </a:p>
        </p:txBody>
      </p:sp>
      <p:sp>
        <p:nvSpPr>
          <p:cNvPr id="4" name="Slide Number Placeholder 3"/>
          <p:cNvSpPr>
            <a:spLocks noGrp="1"/>
          </p:cNvSpPr>
          <p:nvPr>
            <p:ph type="sldNum" sz="quarter" idx="5"/>
          </p:nvPr>
        </p:nvSpPr>
        <p:spPr/>
        <p:txBody>
          <a:bodyPr/>
          <a:lstStyle/>
          <a:p>
            <a:fld id="{7B9A7E43-4834-475E-93ED-49CA2AA3B6DC}" type="slidenum">
              <a:rPr lang="en-US" smtClean="0"/>
              <a:t>7</a:t>
            </a:fld>
            <a:endParaRPr lang="en-US" dirty="0"/>
          </a:p>
        </p:txBody>
      </p:sp>
    </p:spTree>
    <p:extLst>
      <p:ext uri="{BB962C8B-B14F-4D97-AF65-F5344CB8AC3E}">
        <p14:creationId xmlns:p14="http://schemas.microsoft.com/office/powerpoint/2010/main" val="1240423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BF-Title Slide">
    <p:bg>
      <p:bgRef idx="1001">
        <a:schemeClr val="bg1"/>
      </p:bgRef>
    </p:bg>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r="6863"/>
          <a:stretch/>
        </p:blipFill>
        <p:spPr>
          <a:xfrm>
            <a:off x="2621421" y="0"/>
            <a:ext cx="9570579" cy="6858000"/>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10269"/>
          <a:stretch/>
        </p:blipFill>
        <p:spPr>
          <a:xfrm>
            <a:off x="5020348" y="78378"/>
            <a:ext cx="6465886" cy="6783976"/>
          </a:xfrm>
          <a:prstGeom prst="rect">
            <a:avLst/>
          </a:prstGeom>
        </p:spPr>
      </p:pic>
      <p:sp>
        <p:nvSpPr>
          <p:cNvPr id="26" name="Rectangle 25"/>
          <p:cNvSpPr/>
          <p:nvPr userDrawn="1"/>
        </p:nvSpPr>
        <p:spPr>
          <a:xfrm>
            <a:off x="3489205" y="0"/>
            <a:ext cx="8702795" cy="6858000"/>
          </a:xfrm>
          <a:prstGeom prst="rect">
            <a:avLst/>
          </a:prstGeom>
          <a:gradFill flip="none" rotWithShape="1">
            <a:gsLst>
              <a:gs pos="55756">
                <a:schemeClr val="accent4">
                  <a:alpha val="30000"/>
                </a:schemeClr>
              </a:gs>
              <a:gs pos="1460">
                <a:schemeClr val="accent5">
                  <a:alpha val="0"/>
                </a:schemeClr>
              </a:gs>
              <a:gs pos="100000">
                <a:schemeClr val="accent4">
                  <a:alpha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0"/>
            <a:ext cx="7904136" cy="6858000"/>
          </a:xfrm>
          <a:prstGeom prst="rect">
            <a:avLst/>
          </a:prstGeom>
          <a:gradFill flip="none" rotWithShape="1">
            <a:gsLst>
              <a:gs pos="1460">
                <a:schemeClr val="accent5">
                  <a:alpha val="0"/>
                </a:schemeClr>
              </a:gs>
              <a:gs pos="59000">
                <a:schemeClr val="accent5"/>
              </a:gs>
              <a:gs pos="100000">
                <a:schemeClr val="accent5">
                  <a:lumMod val="50000"/>
                </a:schemeClr>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3" name="Picture 42"/>
          <p:cNvPicPr>
            <a:picLocks noChangeAspect="1"/>
          </p:cNvPicPr>
          <p:nvPr userDrawn="1"/>
        </p:nvPicPr>
        <p:blipFill>
          <a:blip r:embed="rId4"/>
          <a:stretch>
            <a:fillRect/>
          </a:stretch>
        </p:blipFill>
        <p:spPr>
          <a:xfrm>
            <a:off x="402190" y="5030272"/>
            <a:ext cx="4030474" cy="1437807"/>
          </a:xfrm>
          <a:prstGeom prst="rect">
            <a:avLst/>
          </a:prstGeom>
        </p:spPr>
      </p:pic>
      <p:pic>
        <p:nvPicPr>
          <p:cNvPr id="34" name="Picture 3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655" y="6785"/>
            <a:ext cx="12181172" cy="6858000"/>
          </a:xfrm>
          <a:prstGeom prst="rect">
            <a:avLst/>
          </a:prstGeom>
        </p:spPr>
      </p:pic>
      <p:sp>
        <p:nvSpPr>
          <p:cNvPr id="2" name="Title 1"/>
          <p:cNvSpPr>
            <a:spLocks noGrp="1"/>
          </p:cNvSpPr>
          <p:nvPr>
            <p:ph type="ctrTitle" hasCustomPrompt="1"/>
          </p:nvPr>
        </p:nvSpPr>
        <p:spPr>
          <a:xfrm>
            <a:off x="402189" y="273234"/>
            <a:ext cx="7293571" cy="2161151"/>
          </a:xfrm>
          <a:prstGeom prst="rect">
            <a:avLst/>
          </a:prstGeom>
          <a:effectLst>
            <a:outerShdw blurRad="152400" dist="101600" dir="5940000" algn="ctr" rotWithShape="0">
              <a:schemeClr val="bg1"/>
            </a:outerShdw>
          </a:effectLst>
        </p:spPr>
        <p:txBody>
          <a:bodyPr/>
          <a:lstStyle>
            <a:lvl1pPr algn="l">
              <a:lnSpc>
                <a:spcPct val="90000"/>
              </a:lnSpc>
              <a:defRPr sz="5000" b="1" cap="all" baseline="0">
                <a:solidFill>
                  <a:schemeClr val="tx1"/>
                </a:solidFill>
                <a:effectLst>
                  <a:outerShdw blurRad="50800" dist="38100" dir="5400000" algn="t" rotWithShape="0">
                    <a:prstClr val="black">
                      <a:alpha val="40000"/>
                    </a:prstClr>
                  </a:outerShdw>
                </a:effectLst>
                <a:latin typeface="+mn-lt"/>
              </a:defRPr>
            </a:lvl1pPr>
          </a:lstStyle>
          <a:p>
            <a:r>
              <a:rPr lang="en-US" dirty="0"/>
              <a:t>Logistics-Based Development Solutions</a:t>
            </a:r>
          </a:p>
        </p:txBody>
      </p:sp>
      <p:sp>
        <p:nvSpPr>
          <p:cNvPr id="45" name="Rectangle 44"/>
          <p:cNvSpPr/>
          <p:nvPr userDrawn="1"/>
        </p:nvSpPr>
        <p:spPr>
          <a:xfrm>
            <a:off x="0" y="2753778"/>
            <a:ext cx="6601097" cy="371273"/>
          </a:xfrm>
          <a:prstGeom prst="rect">
            <a:avLst/>
          </a:prstGeom>
          <a:gradFill flip="none" rotWithShape="1">
            <a:gsLst>
              <a:gs pos="1460">
                <a:schemeClr val="bg1">
                  <a:alpha val="0"/>
                </a:schemeClr>
              </a:gs>
              <a:gs pos="69000">
                <a:schemeClr val="accent5">
                  <a:lumMod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6" name="TextBox 45"/>
          <p:cNvSpPr txBox="1"/>
          <p:nvPr userDrawn="1"/>
        </p:nvSpPr>
        <p:spPr>
          <a:xfrm>
            <a:off x="402189" y="3596049"/>
            <a:ext cx="443450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mn-lt"/>
              </a:rPr>
              <a:t>Cambridge</a:t>
            </a:r>
            <a:r>
              <a:rPr lang="en-US" sz="1800" b="1" baseline="0" dirty="0">
                <a:latin typeface="+mn-lt"/>
              </a:rPr>
              <a:t> Systematics, Inc.</a:t>
            </a:r>
            <a:endParaRPr lang="en-US" sz="1800" b="1" dirty="0">
              <a:latin typeface="+mn-lt"/>
            </a:endParaRPr>
          </a:p>
          <a:p>
            <a:endParaRPr lang="en-US" sz="2000" b="1" dirty="0">
              <a:latin typeface="+mn-lt"/>
            </a:endParaRPr>
          </a:p>
        </p:txBody>
      </p:sp>
      <p:sp>
        <p:nvSpPr>
          <p:cNvPr id="47" name="TextBox 46"/>
          <p:cNvSpPr txBox="1"/>
          <p:nvPr userDrawn="1"/>
        </p:nvSpPr>
        <p:spPr>
          <a:xfrm>
            <a:off x="402189" y="3287737"/>
            <a:ext cx="28671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t>presented by</a:t>
            </a:r>
          </a:p>
        </p:txBody>
      </p:sp>
      <p:sp>
        <p:nvSpPr>
          <p:cNvPr id="21" name="TextBox 20"/>
          <p:cNvSpPr txBox="1"/>
          <p:nvPr userDrawn="1"/>
        </p:nvSpPr>
        <p:spPr>
          <a:xfrm>
            <a:off x="402189" y="2446001"/>
            <a:ext cx="28671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t>presented to</a:t>
            </a:r>
          </a:p>
        </p:txBody>
      </p:sp>
      <p:sp>
        <p:nvSpPr>
          <p:cNvPr id="25" name="Text Placeholder 24"/>
          <p:cNvSpPr>
            <a:spLocks noGrp="1"/>
          </p:cNvSpPr>
          <p:nvPr>
            <p:ph type="body" sz="quarter" idx="11" hasCustomPrompt="1"/>
          </p:nvPr>
        </p:nvSpPr>
        <p:spPr>
          <a:xfrm>
            <a:off x="402189" y="2754313"/>
            <a:ext cx="4764088" cy="452797"/>
          </a:xfrm>
          <a:prstGeom prst="rect">
            <a:avLst/>
          </a:prstGeom>
        </p:spPr>
        <p:txBody>
          <a:bodyPr/>
          <a:lstStyle>
            <a:lvl1pPr marL="0" indent="0">
              <a:buFontTx/>
              <a:buNone/>
              <a:defRPr lang="en-US" sz="1800" b="1" i="0" kern="1200" dirty="0" smtClean="0">
                <a:solidFill>
                  <a:schemeClr val="tx1"/>
                </a:solidFill>
                <a:effectLst/>
                <a:latin typeface="+mn-lt"/>
                <a:ea typeface="+mn-ea"/>
                <a:cs typeface="+mn-cs"/>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Client Name</a:t>
            </a:r>
          </a:p>
        </p:txBody>
      </p:sp>
      <p:sp>
        <p:nvSpPr>
          <p:cNvPr id="35" name="Rectangle 34"/>
          <p:cNvSpPr/>
          <p:nvPr userDrawn="1"/>
        </p:nvSpPr>
        <p:spPr>
          <a:xfrm rot="10800000">
            <a:off x="8771919" y="6139542"/>
            <a:ext cx="3430908" cy="474993"/>
          </a:xfrm>
          <a:prstGeom prst="rect">
            <a:avLst/>
          </a:prstGeom>
          <a:gradFill flip="none" rotWithShape="1">
            <a:gsLst>
              <a:gs pos="1460">
                <a:schemeClr val="accent4">
                  <a:lumMod val="75000"/>
                  <a:alpha val="0"/>
                </a:schemeClr>
              </a:gs>
              <a:gs pos="69000">
                <a:schemeClr val="accent4"/>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Text Placeholder 17"/>
          <p:cNvSpPr>
            <a:spLocks noGrp="1"/>
          </p:cNvSpPr>
          <p:nvPr>
            <p:ph type="body" sz="quarter" idx="10" hasCustomPrompt="1"/>
          </p:nvPr>
        </p:nvSpPr>
        <p:spPr>
          <a:xfrm>
            <a:off x="402189" y="4162831"/>
            <a:ext cx="4849080" cy="531812"/>
          </a:xfrm>
          <a:prstGeom prst="rect">
            <a:avLst/>
          </a:prstGeom>
        </p:spPr>
        <p:txBody>
          <a:bodyPr/>
          <a:lstStyle>
            <a:lvl1pPr marL="0" indent="0">
              <a:buFontTx/>
              <a:buNone/>
              <a:defRPr sz="1700">
                <a:solidFill>
                  <a:schemeClr val="tx1"/>
                </a:solidFill>
              </a:defRPr>
            </a:lvl1pPr>
            <a:lvl2pPr marL="457200" indent="0">
              <a:buFontTx/>
              <a:buNone/>
              <a:defRPr sz="2000">
                <a:solidFill>
                  <a:schemeClr val="tx1"/>
                </a:solidFill>
              </a:defRPr>
            </a:lvl2pPr>
            <a:lvl3pPr marL="914400" indent="0">
              <a:buFontTx/>
              <a:buNone/>
              <a:defRPr sz="2000">
                <a:solidFill>
                  <a:schemeClr val="tx1"/>
                </a:solidFill>
              </a:defRPr>
            </a:lvl3pPr>
            <a:lvl4pPr marL="1371600" indent="0">
              <a:buFontTx/>
              <a:buNone/>
              <a:defRPr sz="2000">
                <a:solidFill>
                  <a:schemeClr val="tx1"/>
                </a:solidFill>
              </a:defRPr>
            </a:lvl4pPr>
            <a:lvl5pPr marL="1828800" indent="0">
              <a:buFontTx/>
              <a:buNone/>
              <a:defRPr sz="2000">
                <a:solidFill>
                  <a:schemeClr val="tx1"/>
                </a:solidFill>
              </a:defRPr>
            </a:lvl5pPr>
          </a:lstStyle>
          <a:p>
            <a:pPr lvl="0"/>
            <a:r>
              <a:rPr lang="en-US" dirty="0"/>
              <a:t>Presenters</a:t>
            </a:r>
          </a:p>
        </p:txBody>
      </p:sp>
    </p:spTree>
    <p:extLst>
      <p:ext uri="{BB962C8B-B14F-4D97-AF65-F5344CB8AC3E}">
        <p14:creationId xmlns:p14="http://schemas.microsoft.com/office/powerpoint/2010/main" val="286600850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 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9359" y="389478"/>
            <a:ext cx="9695684" cy="6470815"/>
          </a:xfrm>
          <a:prstGeom prst="rect">
            <a:avLst/>
          </a:prstGeom>
        </p:spPr>
      </p:pic>
      <p:sp>
        <p:nvSpPr>
          <p:cNvPr id="10" name="Rectangle 9"/>
          <p:cNvSpPr/>
          <p:nvPr userDrawn="1"/>
        </p:nvSpPr>
        <p:spPr>
          <a:xfrm>
            <a:off x="0" y="0"/>
            <a:ext cx="8676640" cy="6857999"/>
          </a:xfrm>
          <a:prstGeom prst="rect">
            <a:avLst/>
          </a:prstGeom>
          <a:gradFill flip="none" rotWithShape="1">
            <a:gsLst>
              <a:gs pos="42000">
                <a:srgbClr val="3F4D55"/>
              </a:gs>
              <a:gs pos="100000">
                <a:srgbClr val="556873">
                  <a:alpha val="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Rectangle 4"/>
          <p:cNvSpPr/>
          <p:nvPr userDrawn="1"/>
        </p:nvSpPr>
        <p:spPr>
          <a:xfrm>
            <a:off x="0" y="389478"/>
            <a:ext cx="10938933" cy="3762575"/>
          </a:xfrm>
          <a:prstGeom prst="rect">
            <a:avLst/>
          </a:prstGeom>
          <a:gradFill flip="none" rotWithShape="1">
            <a:gsLst>
              <a:gs pos="49600">
                <a:schemeClr val="accent4">
                  <a:lumMod val="50000"/>
                </a:schemeClr>
              </a:gs>
              <a:gs pos="0">
                <a:schemeClr val="accent4"/>
              </a:gs>
              <a:gs pos="100000">
                <a:schemeClr val="accent4">
                  <a:lumMod val="50000"/>
                  <a:alpha val="0"/>
                </a:schemeClr>
              </a:gs>
            </a:gsLst>
            <a:lin ang="0" scaled="1"/>
            <a:tileRect/>
          </a:gradFill>
          <a:ln>
            <a:noFill/>
          </a:ln>
          <a:effectLst>
            <a:outerShdw blurRad="50800" dist="38100" dir="8100000" algn="tr"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hlinkClick r:id="rId3" action="ppaction://hlinksldjump"/>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3614" y="-155624"/>
            <a:ext cx="3538388" cy="3435019"/>
          </a:xfrm>
          <a:prstGeom prst="rect">
            <a:avLst/>
          </a:prstGeom>
        </p:spPr>
      </p:pic>
      <p:sp>
        <p:nvSpPr>
          <p:cNvPr id="2" name="Title 1"/>
          <p:cNvSpPr>
            <a:spLocks noGrp="1"/>
          </p:cNvSpPr>
          <p:nvPr>
            <p:ph type="title"/>
          </p:nvPr>
        </p:nvSpPr>
        <p:spPr>
          <a:xfrm>
            <a:off x="2682239" y="765387"/>
            <a:ext cx="4930988" cy="3102186"/>
          </a:xfrm>
          <a:prstGeom prst="rect">
            <a:avLst/>
          </a:prstGeom>
        </p:spPr>
        <p:txBody>
          <a:bodyPr anchor="ctr" anchorCtr="0"/>
          <a:lstStyle>
            <a:lvl1pPr>
              <a:defRPr sz="5600">
                <a:solidFill>
                  <a:schemeClr val="bg1"/>
                </a:solidFill>
              </a:defRPr>
            </a:lvl1pPr>
          </a:lstStyle>
          <a:p>
            <a:r>
              <a:rPr lang="en-US" dirty="0"/>
              <a:t>Click to edit Master title style</a:t>
            </a:r>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06" y="7199"/>
            <a:ext cx="12181172" cy="6858000"/>
          </a:xfrm>
          <a:prstGeom prst="rect">
            <a:avLst/>
          </a:prstGeom>
        </p:spPr>
      </p:pic>
    </p:spTree>
    <p:extLst>
      <p:ext uri="{BB962C8B-B14F-4D97-AF65-F5344CB8AC3E}">
        <p14:creationId xmlns:p14="http://schemas.microsoft.com/office/powerpoint/2010/main" val="3592934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5672" y="389478"/>
            <a:ext cx="9712941" cy="6475294"/>
          </a:xfrm>
          <a:prstGeom prst="rect">
            <a:avLst/>
          </a:prstGeom>
        </p:spPr>
      </p:pic>
      <p:sp>
        <p:nvSpPr>
          <p:cNvPr id="10" name="Rectangle 9"/>
          <p:cNvSpPr/>
          <p:nvPr userDrawn="1"/>
        </p:nvSpPr>
        <p:spPr>
          <a:xfrm>
            <a:off x="0" y="0"/>
            <a:ext cx="8676640" cy="6857999"/>
          </a:xfrm>
          <a:prstGeom prst="rect">
            <a:avLst/>
          </a:prstGeom>
          <a:gradFill flip="none" rotWithShape="1">
            <a:gsLst>
              <a:gs pos="42000">
                <a:srgbClr val="3F4D55"/>
              </a:gs>
              <a:gs pos="100000">
                <a:srgbClr val="556873">
                  <a:alpha val="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Rectangle 4"/>
          <p:cNvSpPr/>
          <p:nvPr userDrawn="1"/>
        </p:nvSpPr>
        <p:spPr>
          <a:xfrm>
            <a:off x="0" y="389478"/>
            <a:ext cx="10938933" cy="3762575"/>
          </a:xfrm>
          <a:prstGeom prst="rect">
            <a:avLst/>
          </a:prstGeom>
          <a:gradFill flip="none" rotWithShape="1">
            <a:gsLst>
              <a:gs pos="49600">
                <a:schemeClr val="accent2">
                  <a:lumMod val="50000"/>
                </a:schemeClr>
              </a:gs>
              <a:gs pos="0">
                <a:schemeClr val="accent2"/>
              </a:gs>
              <a:gs pos="100000">
                <a:schemeClr val="accent2">
                  <a:lumMod val="50000"/>
                  <a:alpha val="0"/>
                </a:schemeClr>
              </a:gs>
            </a:gsLst>
            <a:lin ang="0" scaled="1"/>
            <a:tileRect/>
          </a:gradFill>
          <a:ln>
            <a:noFill/>
          </a:ln>
          <a:effectLst>
            <a:outerShdw blurRad="50800" dist="38100" dir="8100000" algn="tr"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16107" y="765387"/>
            <a:ext cx="5479626" cy="3102186"/>
          </a:xfrm>
          <a:prstGeom prst="rect">
            <a:avLst/>
          </a:prstGeom>
        </p:spPr>
        <p:txBody>
          <a:bodyPr anchor="ctr" anchorCtr="0"/>
          <a:lstStyle>
            <a:lvl1pPr>
              <a:defRPr sz="5600">
                <a:solidFill>
                  <a:schemeClr val="bg1"/>
                </a:solidFill>
              </a:defRPr>
            </a:lvl1pPr>
          </a:lstStyle>
          <a:p>
            <a:r>
              <a:rPr lang="en-US" dirty="0"/>
              <a:t>Click to edit Master title style</a:t>
            </a:r>
          </a:p>
        </p:txBody>
      </p:sp>
      <p:pic>
        <p:nvPicPr>
          <p:cNvPr id="9" name="Picture 8">
            <a:hlinkClick r:id="rId3" action="ppaction://hlinksldjump"/>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3614" y="-159600"/>
            <a:ext cx="3538388" cy="3442971"/>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06" y="7199"/>
            <a:ext cx="12181172" cy="6858000"/>
          </a:xfrm>
          <a:prstGeom prst="rect">
            <a:avLst/>
          </a:prstGeom>
        </p:spPr>
      </p:pic>
    </p:spTree>
    <p:extLst>
      <p:ext uri="{BB962C8B-B14F-4D97-AF65-F5344CB8AC3E}">
        <p14:creationId xmlns:p14="http://schemas.microsoft.com/office/powerpoint/2010/main" val="3521301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5">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4204" y="389477"/>
            <a:ext cx="11497796" cy="6468521"/>
          </a:xfrm>
          <a:prstGeom prst="rect">
            <a:avLst/>
          </a:prstGeom>
        </p:spPr>
      </p:pic>
      <p:sp>
        <p:nvSpPr>
          <p:cNvPr id="10" name="Rectangle 9"/>
          <p:cNvSpPr/>
          <p:nvPr userDrawn="1"/>
        </p:nvSpPr>
        <p:spPr>
          <a:xfrm>
            <a:off x="0" y="0"/>
            <a:ext cx="8676640" cy="6857999"/>
          </a:xfrm>
          <a:prstGeom prst="rect">
            <a:avLst/>
          </a:prstGeom>
          <a:gradFill flip="none" rotWithShape="1">
            <a:gsLst>
              <a:gs pos="42000">
                <a:srgbClr val="3F4D55"/>
              </a:gs>
              <a:gs pos="100000">
                <a:srgbClr val="556873">
                  <a:alpha val="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Rectangle 4"/>
          <p:cNvSpPr/>
          <p:nvPr userDrawn="1"/>
        </p:nvSpPr>
        <p:spPr>
          <a:xfrm>
            <a:off x="0" y="389478"/>
            <a:ext cx="10938933" cy="3762575"/>
          </a:xfrm>
          <a:prstGeom prst="rect">
            <a:avLst/>
          </a:prstGeom>
          <a:gradFill flip="none" rotWithShape="1">
            <a:gsLst>
              <a:gs pos="49600">
                <a:schemeClr val="accent1">
                  <a:lumMod val="50000"/>
                </a:schemeClr>
              </a:gs>
              <a:gs pos="1000">
                <a:schemeClr val="accent1"/>
              </a:gs>
              <a:gs pos="100000">
                <a:schemeClr val="accent1">
                  <a:lumMod val="50000"/>
                  <a:alpha val="0"/>
                </a:schemeClr>
              </a:gs>
            </a:gsLst>
            <a:lin ang="0" scaled="1"/>
            <a:tileRect/>
          </a:gradFill>
          <a:ln>
            <a:noFill/>
          </a:ln>
          <a:effectLst>
            <a:outerShdw blurRad="50800" dist="38100" dir="8100000" algn="tr"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7361" y="765387"/>
            <a:ext cx="6211146" cy="3102186"/>
          </a:xfrm>
          <a:prstGeom prst="rect">
            <a:avLst/>
          </a:prstGeom>
        </p:spPr>
        <p:txBody>
          <a:bodyPr anchor="ctr" anchorCtr="0"/>
          <a:lstStyle>
            <a:lvl1pPr>
              <a:defRPr sz="5600">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 y="7199"/>
            <a:ext cx="12181172" cy="6858000"/>
          </a:xfrm>
          <a:prstGeom prst="rect">
            <a:avLst/>
          </a:prstGeom>
        </p:spPr>
      </p:pic>
    </p:spTree>
    <p:extLst>
      <p:ext uri="{BB962C8B-B14F-4D97-AF65-F5344CB8AC3E}">
        <p14:creationId xmlns:p14="http://schemas.microsoft.com/office/powerpoint/2010/main" val="4247150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divider">
    <p:spTree>
      <p:nvGrpSpPr>
        <p:cNvPr id="1" name=""/>
        <p:cNvGrpSpPr/>
        <p:nvPr/>
      </p:nvGrpSpPr>
      <p:grpSpPr>
        <a:xfrm>
          <a:off x="0" y="0"/>
          <a:ext cx="0" cy="0"/>
          <a:chOff x="0" y="0"/>
          <a:chExt cx="0" cy="0"/>
        </a:xfrm>
      </p:grpSpPr>
      <p:sp>
        <p:nvSpPr>
          <p:cNvPr id="4" name="Rectangle 3"/>
          <p:cNvSpPr/>
          <p:nvPr userDrawn="1"/>
        </p:nvSpPr>
        <p:spPr>
          <a:xfrm>
            <a:off x="0" y="0"/>
            <a:ext cx="12192000" cy="6858835"/>
          </a:xfrm>
          <a:prstGeom prst="rect">
            <a:avLst/>
          </a:prstGeom>
          <a:gradFill>
            <a:gsLst>
              <a:gs pos="0">
                <a:srgbClr val="556873"/>
              </a:gs>
              <a:gs pos="10000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 y="0"/>
            <a:ext cx="12192003" cy="6858000"/>
          </a:xfrm>
          <a:prstGeom prst="rect">
            <a:avLst/>
          </a:prstGeom>
          <a:gradFill>
            <a:gsLst>
              <a:gs pos="52000">
                <a:srgbClr val="556873">
                  <a:alpha val="0"/>
                </a:srgbClr>
              </a:gs>
              <a:gs pos="0">
                <a:schemeClr val="accent1">
                  <a:alpha val="30000"/>
                </a:schemeClr>
              </a:gs>
              <a:gs pos="100000">
                <a:schemeClr val="accent1">
                  <a:lumMod val="50000"/>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0" y="1402080"/>
            <a:ext cx="12192000" cy="2749973"/>
          </a:xfrm>
          <a:prstGeom prst="rect">
            <a:avLst/>
          </a:prstGeom>
          <a:gradFill flip="none" rotWithShape="1">
            <a:gsLst>
              <a:gs pos="49600">
                <a:schemeClr val="accent1">
                  <a:lumMod val="50000"/>
                </a:schemeClr>
              </a:gs>
              <a:gs pos="1000">
                <a:schemeClr val="accent1"/>
              </a:gs>
              <a:gs pos="100000">
                <a:schemeClr val="accent1">
                  <a:lumMod val="50000"/>
                  <a:alpha val="0"/>
                </a:schemeClr>
              </a:gs>
            </a:gsLst>
            <a:lin ang="0" scaled="1"/>
            <a:tileRect/>
          </a:gradFill>
          <a:ln>
            <a:noFill/>
          </a:ln>
          <a:effectLst>
            <a:outerShdw blurRad="50800" dist="38100" dir="8100000" algn="tr"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7360" y="1767839"/>
            <a:ext cx="11040533" cy="2099733"/>
          </a:xfrm>
          <a:prstGeom prst="rect">
            <a:avLst/>
          </a:prstGeom>
        </p:spPr>
        <p:txBody>
          <a:bodyPr anchor="ctr" anchorCtr="0"/>
          <a:lstStyle>
            <a:lvl1pPr algn="r">
              <a:defRPr sz="5000">
                <a:solidFill>
                  <a:schemeClr val="bg1"/>
                </a:solidFill>
              </a:defRPr>
            </a:lvl1pPr>
          </a:lstStyle>
          <a:p>
            <a:r>
              <a:rPr lang="en-US" dirty="0"/>
              <a:t>Click to edit Master title style</a:t>
            </a:r>
          </a:p>
        </p:txBody>
      </p:sp>
      <p:sp>
        <p:nvSpPr>
          <p:cNvPr id="3" name="TextBox 2"/>
          <p:cNvSpPr txBox="1"/>
          <p:nvPr userDrawn="1"/>
        </p:nvSpPr>
        <p:spPr>
          <a:xfrm>
            <a:off x="270933" y="1014324"/>
            <a:ext cx="4450080" cy="523220"/>
          </a:xfrm>
          <a:prstGeom prst="rect">
            <a:avLst/>
          </a:prstGeom>
          <a:noFill/>
          <a:effectLst>
            <a:reflection blurRad="6350" stA="50000" endA="300" endPos="55000" dir="5400000" sy="-100000" algn="bl" rotWithShape="0"/>
          </a:effectLst>
        </p:spPr>
        <p:txBody>
          <a:bodyPr wrap="square" rtlCol="0">
            <a:spAutoFit/>
          </a:bodyPr>
          <a:lstStyle/>
          <a:p>
            <a:r>
              <a:rPr lang="en-US" sz="2800" b="1" cap="all" spc="100" baseline="0" dirty="0">
                <a:solidFill>
                  <a:schemeClr val="accent1">
                    <a:lumMod val="60000"/>
                    <a:lumOff val="40000"/>
                  </a:schemeClr>
                </a:solidFill>
                <a:effectLst/>
              </a:rPr>
              <a:t>Appendix</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6" y="7199"/>
            <a:ext cx="12181172" cy="6858000"/>
          </a:xfrm>
          <a:prstGeom prst="rect">
            <a:avLst/>
          </a:prstGeom>
        </p:spPr>
      </p:pic>
    </p:spTree>
    <p:extLst>
      <p:ext uri="{BB962C8B-B14F-4D97-AF65-F5344CB8AC3E}">
        <p14:creationId xmlns:p14="http://schemas.microsoft.com/office/powerpoint/2010/main" val="2440110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8" y="-1"/>
            <a:ext cx="12189292" cy="6859523"/>
          </a:xfrm>
          <a:prstGeom prst="rect">
            <a:avLst/>
          </a:prstGeom>
        </p:spPr>
      </p:pic>
      <p:sp>
        <p:nvSpPr>
          <p:cNvPr id="2" name="Title 1"/>
          <p:cNvSpPr>
            <a:spLocks noGrp="1"/>
          </p:cNvSpPr>
          <p:nvPr>
            <p:ph type="title"/>
          </p:nvPr>
        </p:nvSpPr>
        <p:spPr>
          <a:xfrm>
            <a:off x="838200" y="243205"/>
            <a:ext cx="10515600" cy="1240155"/>
          </a:xfrm>
          <a:prstGeom prst="rect">
            <a:avLst/>
          </a:prstGeom>
        </p:spPr>
        <p:txBody>
          <a:bodyPr anchor="ctr" anchorCtr="0"/>
          <a:lstStyle/>
          <a:p>
            <a:r>
              <a:rPr lang="en-US"/>
              <a:t>Click to edit Master title style</a:t>
            </a:r>
          </a:p>
        </p:txBody>
      </p:sp>
      <p:sp>
        <p:nvSpPr>
          <p:cNvPr id="4" name="Text Placeholder 3"/>
          <p:cNvSpPr>
            <a:spLocks noGrp="1"/>
          </p:cNvSpPr>
          <p:nvPr>
            <p:ph type="body" sz="quarter" idx="10"/>
          </p:nvPr>
        </p:nvSpPr>
        <p:spPr>
          <a:xfrm>
            <a:off x="838199" y="1726566"/>
            <a:ext cx="10515601" cy="4181792"/>
          </a:xfrm>
          <a:prstGeom prst="rect">
            <a:avLst/>
          </a:prstGeom>
        </p:spPr>
        <p:txBody>
          <a:bodyPr/>
          <a:lstStyle>
            <a:lvl1pPr>
              <a:defRPr sz="2800"/>
            </a:lvl1pPr>
            <a:lvl2pPr>
              <a:buClr>
                <a:schemeClr val="accent4"/>
              </a:buClr>
              <a:defRPr sz="24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1765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0" y="190"/>
            <a:ext cx="12189288" cy="6859139"/>
          </a:xfrm>
          <a:prstGeom prst="rect">
            <a:avLst/>
          </a:prstGeom>
        </p:spPr>
      </p:pic>
      <p:sp>
        <p:nvSpPr>
          <p:cNvPr id="2" name="Title 1"/>
          <p:cNvSpPr>
            <a:spLocks noGrp="1"/>
          </p:cNvSpPr>
          <p:nvPr>
            <p:ph type="title"/>
          </p:nvPr>
        </p:nvSpPr>
        <p:spPr>
          <a:xfrm>
            <a:off x="373587" y="249979"/>
            <a:ext cx="10515600" cy="1184224"/>
          </a:xfrm>
          <a:prstGeom prst="rect">
            <a:avLst/>
          </a:prstGeom>
        </p:spPr>
        <p:txBody>
          <a:bodyPr anchor="ctr" anchorCtr="0"/>
          <a:lstStyle>
            <a:lvl1pPr algn="l">
              <a:defRPr/>
            </a:lvl1pPr>
          </a:lstStyle>
          <a:p>
            <a:r>
              <a:rPr lang="en-US" dirty="0"/>
              <a:t>Click to edit Master 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01989" y="6307083"/>
            <a:ext cx="2374397" cy="356617"/>
          </a:xfrm>
          <a:prstGeom prst="rect">
            <a:avLst/>
          </a:prstGeom>
        </p:spPr>
      </p:pic>
      <p:sp>
        <p:nvSpPr>
          <p:cNvPr id="7" name="Rectangle 6"/>
          <p:cNvSpPr/>
          <p:nvPr userDrawn="1"/>
        </p:nvSpPr>
        <p:spPr>
          <a:xfrm>
            <a:off x="260536" y="235806"/>
            <a:ext cx="70886" cy="1198396"/>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00139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BF-gray">
    <p:bg>
      <p:bgPr>
        <a:gradFill flip="none" rotWithShape="1">
          <a:gsLst>
            <a:gs pos="0">
              <a:srgbClr val="556873"/>
            </a:gs>
            <a:gs pos="100000">
              <a:schemeClr val="bg2">
                <a:lumMod val="50000"/>
              </a:schemeClr>
            </a:gs>
          </a:gsLst>
          <a:lin ang="5400000" scaled="0"/>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5" y="-1"/>
            <a:ext cx="12183877" cy="6859523"/>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01989" y="6307083"/>
            <a:ext cx="2374397" cy="356617"/>
          </a:xfrm>
          <a:prstGeom prst="rect">
            <a:avLst/>
          </a:prstGeom>
        </p:spPr>
      </p:pic>
      <p:sp>
        <p:nvSpPr>
          <p:cNvPr id="12" name="Title 11"/>
          <p:cNvSpPr>
            <a:spLocks noGrp="1"/>
          </p:cNvSpPr>
          <p:nvPr>
            <p:ph type="title"/>
          </p:nvPr>
        </p:nvSpPr>
        <p:spPr>
          <a:xfrm>
            <a:off x="364066" y="249978"/>
            <a:ext cx="10515600" cy="1185969"/>
          </a:xfrm>
          <a:prstGeom prst="rect">
            <a:avLst/>
          </a:prstGeom>
        </p:spPr>
        <p:txBody>
          <a:bodyPr anchor="ctr" anchorCtr="0"/>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167015863"/>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BF -light blue">
    <p:bg>
      <p:bgPr>
        <a:gradFill>
          <a:gsLst>
            <a:gs pos="0">
              <a:schemeClr val="accent1"/>
            </a:gs>
            <a:gs pos="100000">
              <a:schemeClr val="accent1">
                <a:lumMod val="5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989" y="6307083"/>
            <a:ext cx="2374397" cy="356617"/>
          </a:xfrm>
          <a:prstGeom prst="rect">
            <a:avLst/>
          </a:prstGeom>
        </p:spPr>
      </p:pic>
      <p:sp>
        <p:nvSpPr>
          <p:cNvPr id="12" name="Title 11"/>
          <p:cNvSpPr>
            <a:spLocks noGrp="1"/>
          </p:cNvSpPr>
          <p:nvPr>
            <p:ph type="title"/>
          </p:nvPr>
        </p:nvSpPr>
        <p:spPr>
          <a:xfrm>
            <a:off x="364066" y="249978"/>
            <a:ext cx="10515600" cy="1185969"/>
          </a:xfrm>
          <a:prstGeom prst="rect">
            <a:avLst/>
          </a:prstGeom>
        </p:spPr>
        <p:txBody>
          <a:bodyPr anchor="ctr" anchorCtr="0"/>
          <a:lstStyle>
            <a:lvl1pPr>
              <a:defRPr>
                <a:solidFill>
                  <a:schemeClr val="tx1"/>
                </a:solidFill>
              </a:defRPr>
            </a:lvl1pPr>
          </a:lstStyle>
          <a:p>
            <a:r>
              <a:rPr lang="en-US" dirty="0"/>
              <a:t>Click to edit Master 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 y="-1"/>
            <a:ext cx="12183877" cy="6859523"/>
          </a:xfrm>
          <a:prstGeom prst="rect">
            <a:avLst/>
          </a:prstGeom>
        </p:spPr>
      </p:pic>
    </p:spTree>
    <p:extLst>
      <p:ext uri="{BB962C8B-B14F-4D97-AF65-F5344CB8AC3E}">
        <p14:creationId xmlns:p14="http://schemas.microsoft.com/office/powerpoint/2010/main" val="129976662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BF - purple">
    <p:bg>
      <p:bgPr>
        <a:gradFill>
          <a:gsLst>
            <a:gs pos="0">
              <a:schemeClr val="accent3"/>
            </a:gs>
            <a:gs pos="100000">
              <a:schemeClr val="accent3">
                <a:lumMod val="50000"/>
              </a:schemeClr>
            </a:gs>
          </a:gsLst>
          <a:lin ang="54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989" y="6307083"/>
            <a:ext cx="2374397" cy="356617"/>
          </a:xfrm>
          <a:prstGeom prst="rect">
            <a:avLst/>
          </a:prstGeom>
        </p:spPr>
      </p:pic>
      <p:sp>
        <p:nvSpPr>
          <p:cNvPr id="12" name="Title 11"/>
          <p:cNvSpPr>
            <a:spLocks noGrp="1"/>
          </p:cNvSpPr>
          <p:nvPr>
            <p:ph type="title"/>
          </p:nvPr>
        </p:nvSpPr>
        <p:spPr>
          <a:xfrm>
            <a:off x="364066" y="249978"/>
            <a:ext cx="10515600" cy="1185969"/>
          </a:xfrm>
          <a:prstGeom prst="rect">
            <a:avLst/>
          </a:prstGeom>
        </p:spPr>
        <p:txBody>
          <a:bodyPr anchor="ctr" anchorCtr="0"/>
          <a:lstStyle>
            <a:lvl1pPr>
              <a:defRPr>
                <a:solidFill>
                  <a:schemeClr val="tx1"/>
                </a:solidFill>
              </a:defRPr>
            </a:lvl1pPr>
          </a:lstStyle>
          <a:p>
            <a:r>
              <a:rPr lang="en-US" dirty="0"/>
              <a:t>Click to edit Master 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 y="-1"/>
            <a:ext cx="12183877" cy="6859523"/>
          </a:xfrm>
          <a:prstGeom prst="rect">
            <a:avLst/>
          </a:prstGeom>
        </p:spPr>
      </p:pic>
    </p:spTree>
    <p:extLst>
      <p:ext uri="{BB962C8B-B14F-4D97-AF65-F5344CB8AC3E}">
        <p14:creationId xmlns:p14="http://schemas.microsoft.com/office/powerpoint/2010/main" val="33466868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BF - dark blue">
    <p:bg>
      <p:bgPr>
        <a:gradFill>
          <a:gsLst>
            <a:gs pos="0">
              <a:schemeClr val="accent5"/>
            </a:gs>
            <a:gs pos="100000">
              <a:schemeClr val="accent5">
                <a:lumMod val="5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989" y="6307083"/>
            <a:ext cx="2374397" cy="356617"/>
          </a:xfrm>
          <a:prstGeom prst="rect">
            <a:avLst/>
          </a:prstGeom>
        </p:spPr>
      </p:pic>
      <p:sp>
        <p:nvSpPr>
          <p:cNvPr id="11" name="Title 11"/>
          <p:cNvSpPr>
            <a:spLocks noGrp="1"/>
          </p:cNvSpPr>
          <p:nvPr>
            <p:ph type="title"/>
          </p:nvPr>
        </p:nvSpPr>
        <p:spPr>
          <a:xfrm>
            <a:off x="364066" y="249978"/>
            <a:ext cx="10515600" cy="1185969"/>
          </a:xfrm>
          <a:prstGeom prst="rect">
            <a:avLst/>
          </a:prstGeom>
        </p:spPr>
        <p:txBody>
          <a:bodyPr anchor="ctr" anchorCtr="0"/>
          <a:lstStyle>
            <a:lvl1pPr>
              <a:defRPr>
                <a:solidFill>
                  <a:schemeClr val="tx1"/>
                </a:solidFill>
              </a:defRPr>
            </a:lvl1pPr>
          </a:lstStyle>
          <a:p>
            <a:r>
              <a:rPr lang="en-US" dirty="0"/>
              <a:t>Click to edit Master 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 y="-1"/>
            <a:ext cx="12183877" cy="6859523"/>
          </a:xfrm>
          <a:prstGeom prst="rect">
            <a:avLst/>
          </a:prstGeom>
        </p:spPr>
      </p:pic>
    </p:spTree>
    <p:extLst>
      <p:ext uri="{BB962C8B-B14F-4D97-AF65-F5344CB8AC3E}">
        <p14:creationId xmlns:p14="http://schemas.microsoft.com/office/powerpoint/2010/main" val="295852321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BF - green">
    <p:bg>
      <p:bgPr>
        <a:gradFill>
          <a:gsLst>
            <a:gs pos="0">
              <a:schemeClr val="accent2"/>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989" y="6307083"/>
            <a:ext cx="2374397" cy="356617"/>
          </a:xfrm>
          <a:prstGeom prst="rect">
            <a:avLst/>
          </a:prstGeom>
        </p:spPr>
      </p:pic>
      <p:sp>
        <p:nvSpPr>
          <p:cNvPr id="10" name="Title 11"/>
          <p:cNvSpPr>
            <a:spLocks noGrp="1"/>
          </p:cNvSpPr>
          <p:nvPr>
            <p:ph type="title"/>
          </p:nvPr>
        </p:nvSpPr>
        <p:spPr>
          <a:xfrm>
            <a:off x="364066" y="249978"/>
            <a:ext cx="10515600" cy="1185969"/>
          </a:xfrm>
          <a:prstGeom prst="rect">
            <a:avLst/>
          </a:prstGeom>
        </p:spPr>
        <p:txBody>
          <a:bodyPr anchor="ctr" anchorCtr="0"/>
          <a:lstStyle>
            <a:lvl1pPr>
              <a:defRPr>
                <a:solidFill>
                  <a:schemeClr val="tx1"/>
                </a:solidFill>
              </a:defRPr>
            </a:lvl1pPr>
          </a:lstStyle>
          <a:p>
            <a:r>
              <a:rPr lang="en-US" dirty="0"/>
              <a:t>Click to edit Master 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 y="-1"/>
            <a:ext cx="12183877" cy="6859523"/>
          </a:xfrm>
          <a:prstGeom prst="rect">
            <a:avLst/>
          </a:prstGeom>
        </p:spPr>
      </p:pic>
    </p:spTree>
    <p:extLst>
      <p:ext uri="{BB962C8B-B14F-4D97-AF65-F5344CB8AC3E}">
        <p14:creationId xmlns:p14="http://schemas.microsoft.com/office/powerpoint/2010/main" val="298797248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3498" y="389477"/>
            <a:ext cx="9701569" cy="6468521"/>
          </a:xfrm>
          <a:prstGeom prst="rect">
            <a:avLst/>
          </a:prstGeom>
        </p:spPr>
      </p:pic>
      <p:sp>
        <p:nvSpPr>
          <p:cNvPr id="10" name="Rectangle 9"/>
          <p:cNvSpPr/>
          <p:nvPr userDrawn="1"/>
        </p:nvSpPr>
        <p:spPr>
          <a:xfrm>
            <a:off x="0" y="0"/>
            <a:ext cx="8676640" cy="6857999"/>
          </a:xfrm>
          <a:prstGeom prst="rect">
            <a:avLst/>
          </a:prstGeom>
          <a:gradFill flip="none" rotWithShape="1">
            <a:gsLst>
              <a:gs pos="42000">
                <a:srgbClr val="3F4D55"/>
              </a:gs>
              <a:gs pos="100000">
                <a:srgbClr val="556873">
                  <a:alpha val="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Rectangle 4"/>
          <p:cNvSpPr/>
          <p:nvPr userDrawn="1"/>
        </p:nvSpPr>
        <p:spPr>
          <a:xfrm>
            <a:off x="0" y="389476"/>
            <a:ext cx="10938933" cy="3762575"/>
          </a:xfrm>
          <a:prstGeom prst="rect">
            <a:avLst/>
          </a:prstGeom>
          <a:gradFill flip="none" rotWithShape="1">
            <a:gsLst>
              <a:gs pos="49600">
                <a:schemeClr val="accent6">
                  <a:lumMod val="50000"/>
                </a:schemeClr>
              </a:gs>
              <a:gs pos="0">
                <a:schemeClr val="accent6"/>
              </a:gs>
              <a:gs pos="100000">
                <a:schemeClr val="accent6">
                  <a:lumMod val="50000"/>
                  <a:alpha val="0"/>
                </a:schemeClr>
              </a:gs>
            </a:gsLst>
            <a:lin ang="0" scaled="1"/>
            <a:tileRect/>
          </a:gradFill>
          <a:ln>
            <a:noFill/>
          </a:ln>
          <a:effectLst>
            <a:outerShdw blurRad="50800" dist="38100" dir="8100000" algn="tr"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hlinkClick r:id="rId3" action="ppaction://hlinksldjump"/>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3614" y="-159600"/>
            <a:ext cx="3538388" cy="3442972"/>
          </a:xfrm>
          <a:prstGeom prst="rect">
            <a:avLst/>
          </a:prstGeom>
        </p:spPr>
      </p:pic>
      <p:sp>
        <p:nvSpPr>
          <p:cNvPr id="2" name="Title 1"/>
          <p:cNvSpPr>
            <a:spLocks noGrp="1"/>
          </p:cNvSpPr>
          <p:nvPr>
            <p:ph type="title"/>
          </p:nvPr>
        </p:nvSpPr>
        <p:spPr>
          <a:xfrm>
            <a:off x="2840735" y="707809"/>
            <a:ext cx="6211146" cy="3102186"/>
          </a:xfrm>
          <a:prstGeom prst="rect">
            <a:avLst/>
          </a:prstGeom>
        </p:spPr>
        <p:txBody>
          <a:bodyPr anchor="ctr" anchorCtr="0"/>
          <a:lstStyle>
            <a:lvl1pPr>
              <a:defRPr sz="5600">
                <a:solidFill>
                  <a:schemeClr val="bg1"/>
                </a:solidFill>
              </a:defRPr>
            </a:lvl1pPr>
          </a:lstStyle>
          <a:p>
            <a:r>
              <a:rPr lang="en-US" dirty="0"/>
              <a:t>Click to edit Master title style</a:t>
            </a: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06" y="7199"/>
            <a:ext cx="12181172" cy="6858000"/>
          </a:xfrm>
          <a:prstGeom prst="rect">
            <a:avLst/>
          </a:prstGeom>
        </p:spPr>
      </p:pic>
    </p:spTree>
    <p:extLst>
      <p:ext uri="{BB962C8B-B14F-4D97-AF65-F5344CB8AC3E}">
        <p14:creationId xmlns:p14="http://schemas.microsoft.com/office/powerpoint/2010/main" val="260651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9105" y="389478"/>
            <a:ext cx="9342891" cy="6467149"/>
          </a:xfrm>
          <a:prstGeom prst="rect">
            <a:avLst/>
          </a:prstGeom>
        </p:spPr>
      </p:pic>
      <p:sp>
        <p:nvSpPr>
          <p:cNvPr id="10" name="Rectangle 9"/>
          <p:cNvSpPr/>
          <p:nvPr userDrawn="1"/>
        </p:nvSpPr>
        <p:spPr>
          <a:xfrm>
            <a:off x="0" y="0"/>
            <a:ext cx="8676640" cy="6857999"/>
          </a:xfrm>
          <a:prstGeom prst="rect">
            <a:avLst/>
          </a:prstGeom>
          <a:gradFill flip="none" rotWithShape="1">
            <a:gsLst>
              <a:gs pos="42000">
                <a:srgbClr val="3F4D55"/>
              </a:gs>
              <a:gs pos="100000">
                <a:srgbClr val="556873">
                  <a:alpha val="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Rectangle 4"/>
          <p:cNvSpPr/>
          <p:nvPr userDrawn="1"/>
        </p:nvSpPr>
        <p:spPr>
          <a:xfrm>
            <a:off x="0" y="389478"/>
            <a:ext cx="10938933" cy="3762575"/>
          </a:xfrm>
          <a:prstGeom prst="rect">
            <a:avLst/>
          </a:prstGeom>
          <a:gradFill flip="none" rotWithShape="1">
            <a:gsLst>
              <a:gs pos="49600">
                <a:schemeClr val="accent5">
                  <a:lumMod val="50000"/>
                </a:schemeClr>
              </a:gs>
              <a:gs pos="0">
                <a:schemeClr val="accent5"/>
              </a:gs>
              <a:gs pos="100000">
                <a:schemeClr val="accent5">
                  <a:lumMod val="50000"/>
                  <a:alpha val="0"/>
                </a:schemeClr>
              </a:gs>
            </a:gsLst>
            <a:lin ang="0" scaled="1"/>
            <a:tileRect/>
          </a:gradFill>
          <a:ln>
            <a:noFill/>
          </a:ln>
          <a:effectLst>
            <a:outerShdw blurRad="50800" dist="38100" dir="8100000" algn="tr"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671451" y="765387"/>
            <a:ext cx="5023056" cy="3102186"/>
          </a:xfrm>
          <a:prstGeom prst="rect">
            <a:avLst/>
          </a:prstGeom>
        </p:spPr>
        <p:txBody>
          <a:bodyPr anchor="ctr" anchorCtr="0"/>
          <a:lstStyle>
            <a:lvl1pPr>
              <a:defRPr sz="5600">
                <a:solidFill>
                  <a:schemeClr val="bg1"/>
                </a:solidFill>
              </a:defRPr>
            </a:lvl1pPr>
          </a:lstStyle>
          <a:p>
            <a:r>
              <a:rPr lang="en-US" dirty="0"/>
              <a:t>Click to edit Master title style</a:t>
            </a:r>
          </a:p>
        </p:txBody>
      </p:sp>
      <p:pic>
        <p:nvPicPr>
          <p:cNvPr id="8" name="Picture 7">
            <a:hlinkClick r:id="rId3" action="ppaction://hlinksldjump"/>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3614" y="-159600"/>
            <a:ext cx="3538388" cy="3442971"/>
          </a:xfrm>
          <a:prstGeom prst="rect">
            <a:avLst/>
          </a:prstGeom>
        </p:spPr>
      </p:pic>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06" y="7199"/>
            <a:ext cx="12181172" cy="6858000"/>
          </a:xfrm>
          <a:prstGeom prst="rect">
            <a:avLst/>
          </a:prstGeom>
        </p:spPr>
      </p:pic>
    </p:spTree>
    <p:extLst>
      <p:ext uri="{BB962C8B-B14F-4D97-AF65-F5344CB8AC3E}">
        <p14:creationId xmlns:p14="http://schemas.microsoft.com/office/powerpoint/2010/main" val="3583448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2586" y="391724"/>
            <a:ext cx="9699413" cy="6466275"/>
          </a:xfrm>
          <a:prstGeom prst="rect">
            <a:avLst/>
          </a:prstGeom>
        </p:spPr>
      </p:pic>
      <p:sp>
        <p:nvSpPr>
          <p:cNvPr id="10" name="Rectangle 9"/>
          <p:cNvSpPr/>
          <p:nvPr userDrawn="1"/>
        </p:nvSpPr>
        <p:spPr>
          <a:xfrm>
            <a:off x="0" y="0"/>
            <a:ext cx="8676640" cy="6857999"/>
          </a:xfrm>
          <a:prstGeom prst="rect">
            <a:avLst/>
          </a:prstGeom>
          <a:gradFill flip="none" rotWithShape="1">
            <a:gsLst>
              <a:gs pos="42000">
                <a:srgbClr val="3F4D55"/>
              </a:gs>
              <a:gs pos="100000">
                <a:srgbClr val="556873">
                  <a:alpha val="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Rectangle 4"/>
          <p:cNvSpPr/>
          <p:nvPr userDrawn="1"/>
        </p:nvSpPr>
        <p:spPr>
          <a:xfrm>
            <a:off x="0" y="389478"/>
            <a:ext cx="10938933" cy="3762575"/>
          </a:xfrm>
          <a:prstGeom prst="rect">
            <a:avLst/>
          </a:prstGeom>
          <a:gradFill flip="none" rotWithShape="1">
            <a:gsLst>
              <a:gs pos="49600">
                <a:schemeClr val="accent3">
                  <a:lumMod val="50000"/>
                </a:schemeClr>
              </a:gs>
              <a:gs pos="0">
                <a:schemeClr val="accent3"/>
              </a:gs>
              <a:gs pos="100000">
                <a:schemeClr val="accent3">
                  <a:lumMod val="50000"/>
                  <a:alpha val="0"/>
                </a:schemeClr>
              </a:gs>
            </a:gsLst>
            <a:lin ang="0" scaled="1"/>
            <a:tileRect/>
          </a:gradFill>
          <a:ln>
            <a:noFill/>
          </a:ln>
          <a:effectLst>
            <a:outerShdw blurRad="50800" dist="38100" dir="8100000" algn="tr"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682239" y="765387"/>
            <a:ext cx="4930988" cy="3102186"/>
          </a:xfrm>
          <a:prstGeom prst="rect">
            <a:avLst/>
          </a:prstGeom>
        </p:spPr>
        <p:txBody>
          <a:bodyPr anchor="ctr" anchorCtr="0"/>
          <a:lstStyle>
            <a:lvl1pPr>
              <a:defRPr sz="5600">
                <a:solidFill>
                  <a:schemeClr val="bg1"/>
                </a:solidFill>
              </a:defRPr>
            </a:lvl1pPr>
          </a:lstStyle>
          <a:p>
            <a:r>
              <a:rPr lang="en-US" dirty="0"/>
              <a:t>Click to edit Master title style</a:t>
            </a:r>
          </a:p>
        </p:txBody>
      </p:sp>
      <p:pic>
        <p:nvPicPr>
          <p:cNvPr id="9" name="Picture 8">
            <a:hlinkClick r:id="rId3" action="ppaction://hlinksldjump"/>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3614" y="-159600"/>
            <a:ext cx="3538387" cy="3442971"/>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06" y="7199"/>
            <a:ext cx="12181172" cy="6858000"/>
          </a:xfrm>
          <a:prstGeom prst="rect">
            <a:avLst/>
          </a:prstGeom>
        </p:spPr>
      </p:pic>
    </p:spTree>
    <p:extLst>
      <p:ext uri="{BB962C8B-B14F-4D97-AF65-F5344CB8AC3E}">
        <p14:creationId xmlns:p14="http://schemas.microsoft.com/office/powerpoint/2010/main" val="1193611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556873"/>
            </a:gs>
            <a:gs pos="100000">
              <a:schemeClr val="tx2">
                <a:lumMod val="50000"/>
              </a:schemeClr>
            </a:gs>
          </a:gsLst>
          <a:lin ang="5400000" scaled="1"/>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701989" y="6307083"/>
            <a:ext cx="2374397" cy="356617"/>
          </a:xfrm>
          <a:prstGeom prst="rect">
            <a:avLst/>
          </a:prstGeom>
        </p:spPr>
      </p:pic>
      <p:sp>
        <p:nvSpPr>
          <p:cNvPr id="6" name="Rectangle 5"/>
          <p:cNvSpPr/>
          <p:nvPr userDrawn="1"/>
        </p:nvSpPr>
        <p:spPr>
          <a:xfrm>
            <a:off x="260536" y="235806"/>
            <a:ext cx="70886" cy="1198396"/>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5038468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7" r:id="rId3"/>
    <p:sldLayoutId id="2147483678" r:id="rId4"/>
    <p:sldLayoutId id="2147483679" r:id="rId5"/>
    <p:sldLayoutId id="2147483680" r:id="rId6"/>
    <p:sldLayoutId id="2147483688" r:id="rId7"/>
    <p:sldLayoutId id="2147483687" r:id="rId8"/>
    <p:sldLayoutId id="2147483689" r:id="rId9"/>
    <p:sldLayoutId id="2147483696" r:id="rId10"/>
    <p:sldLayoutId id="2147483690" r:id="rId11"/>
    <p:sldLayoutId id="2147483691" r:id="rId12"/>
    <p:sldLayoutId id="2147483692" r:id="rId13"/>
    <p:sldLayoutId id="2147483693" r:id="rId14"/>
    <p:sldLayoutId id="2147483694" r:id="rId15"/>
  </p:sldLayoutIdLst>
  <p:txStyles>
    <p:titleStyle>
      <a:lvl1pPr algn="l" defTabSz="914400" rtl="0" eaLnBrk="1" latinLnBrk="0" hangingPunct="1">
        <a:spcBef>
          <a:spcPct val="0"/>
        </a:spcBef>
        <a:buNone/>
        <a:defRPr sz="4000" b="1" i="1" kern="1200">
          <a:solidFill>
            <a:schemeClr val="bg1"/>
          </a:solidFill>
          <a:effectLst>
            <a:outerShdw blurRad="38100" dist="38100" dir="2700000" algn="tl">
              <a:srgbClr val="000000">
                <a:alpha val="43137"/>
              </a:srgbClr>
            </a:outerShdw>
          </a:effectLst>
          <a:latin typeface="+mn-lt"/>
          <a:ea typeface="+mj-ea"/>
          <a:cs typeface="Arial" pitchFamily="34" charset="0"/>
        </a:defRPr>
      </a:lvl1pPr>
    </p:titleStyle>
    <p:bodyStyle>
      <a:lvl1pPr marL="342900" indent="-342900" algn="l" defTabSz="914400" rtl="0" eaLnBrk="1" latinLnBrk="0" hangingPunct="1">
        <a:spcBef>
          <a:spcPts val="2400"/>
        </a:spcBef>
        <a:buFontTx/>
        <a:buBlip>
          <a:blip r:embed="rId18"/>
        </a:buBlip>
        <a:defRPr sz="2400" b="0" kern="1200">
          <a:solidFill>
            <a:schemeClr val="bg1"/>
          </a:solidFill>
          <a:latin typeface="Arial" pitchFamily="34" charset="0"/>
          <a:ea typeface="+mn-ea"/>
          <a:cs typeface="Arial" pitchFamily="34" charset="0"/>
        </a:defRPr>
      </a:lvl1pPr>
      <a:lvl2pPr marL="742950" indent="-285750" algn="l" defTabSz="914400" rtl="0" eaLnBrk="1" latinLnBrk="0" hangingPunct="1">
        <a:spcBef>
          <a:spcPts val="600"/>
        </a:spcBef>
        <a:buClr>
          <a:schemeClr val="accent6"/>
        </a:buClr>
        <a:buFont typeface="Arial" pitchFamily="34" charset="0"/>
        <a:buChar char="»"/>
        <a:defRPr sz="2200" b="0" kern="1200">
          <a:solidFill>
            <a:schemeClr val="bg1"/>
          </a:solidFill>
          <a:latin typeface="Arial" pitchFamily="34" charset="0"/>
          <a:ea typeface="+mn-ea"/>
          <a:cs typeface="Arial" pitchFamily="34" charset="0"/>
        </a:defRPr>
      </a:lvl2pPr>
      <a:lvl3pPr marL="1143000" indent="-228600" algn="l" defTabSz="914400" rtl="0" eaLnBrk="1" latinLnBrk="0" hangingPunct="1">
        <a:spcBef>
          <a:spcPts val="600"/>
        </a:spcBef>
        <a:buFont typeface="Arial" pitchFamily="34" charset="0"/>
        <a:buChar char="–"/>
        <a:defRPr sz="2200" b="0" kern="1200">
          <a:solidFill>
            <a:schemeClr val="bg1"/>
          </a:solidFill>
          <a:latin typeface="Arial" pitchFamily="34" charset="0"/>
          <a:ea typeface="+mn-ea"/>
          <a:cs typeface="Arial" pitchFamily="34" charset="0"/>
        </a:defRPr>
      </a:lvl3pPr>
      <a:lvl4pPr marL="1600200" indent="-228600" algn="l" defTabSz="914400" rtl="0" eaLnBrk="1" latinLnBrk="0" hangingPunct="1">
        <a:spcBef>
          <a:spcPts val="600"/>
        </a:spcBef>
        <a:buClr>
          <a:schemeClr val="accent1"/>
        </a:buClr>
        <a:buFont typeface="Arial" pitchFamily="34" charset="0"/>
        <a:buChar char="•"/>
        <a:defRPr sz="1800" b="0" kern="1200">
          <a:solidFill>
            <a:schemeClr val="bg1"/>
          </a:solidFill>
          <a:latin typeface="Arial" pitchFamily="34" charset="0"/>
          <a:ea typeface="+mn-ea"/>
          <a:cs typeface="Arial" pitchFamily="34" charset="0"/>
        </a:defRPr>
      </a:lvl4pPr>
      <a:lvl5pPr marL="2057400" indent="-228600" algn="l" defTabSz="914400" rtl="0" eaLnBrk="1" latinLnBrk="0" hangingPunct="1">
        <a:spcBef>
          <a:spcPts val="600"/>
        </a:spcBef>
        <a:buFont typeface="Wingdings" pitchFamily="2" charset="2"/>
        <a:buChar char="§"/>
        <a:defRPr sz="1800" b="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29.emf"/></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5400" dirty="0"/>
              <a:t>Understanding Travel Using big data</a:t>
            </a:r>
          </a:p>
        </p:txBody>
      </p:sp>
      <p:sp>
        <p:nvSpPr>
          <p:cNvPr id="6" name="Text Placeholder 5"/>
          <p:cNvSpPr>
            <a:spLocks noGrp="1"/>
          </p:cNvSpPr>
          <p:nvPr>
            <p:ph type="body" sz="quarter" idx="11"/>
          </p:nvPr>
        </p:nvSpPr>
        <p:spPr>
          <a:xfrm>
            <a:off x="402188" y="2736896"/>
            <a:ext cx="5885400" cy="452797"/>
          </a:xfrm>
        </p:spPr>
        <p:txBody>
          <a:bodyPr/>
          <a:lstStyle/>
          <a:p>
            <a:r>
              <a:rPr lang="en-US" sz="1900" dirty="0"/>
              <a:t>Transportation Planning Applications Conference</a:t>
            </a:r>
          </a:p>
        </p:txBody>
      </p:sp>
      <p:sp>
        <p:nvSpPr>
          <p:cNvPr id="10" name="TextBox 9"/>
          <p:cNvSpPr txBox="1"/>
          <p:nvPr/>
        </p:nvSpPr>
        <p:spPr>
          <a:xfrm>
            <a:off x="9566911" y="6165669"/>
            <a:ext cx="2477044" cy="369332"/>
          </a:xfrm>
          <a:prstGeom prst="rect">
            <a:avLst/>
          </a:prstGeom>
          <a:noFill/>
        </p:spPr>
        <p:txBody>
          <a:bodyPr wrap="square" rtlCol="0">
            <a:spAutoFit/>
          </a:bodyPr>
          <a:lstStyle/>
          <a:p>
            <a:pPr algn="r"/>
            <a:r>
              <a:rPr lang="en-US" b="1" dirty="0">
                <a:effectLst>
                  <a:outerShdw blurRad="38100" dist="38100" dir="2700000" algn="tl">
                    <a:srgbClr val="000000">
                      <a:alpha val="43137"/>
                    </a:srgbClr>
                  </a:outerShdw>
                </a:effectLst>
              </a:rPr>
              <a:t>June 4, 2019</a:t>
            </a:r>
          </a:p>
        </p:txBody>
      </p:sp>
    </p:spTree>
    <p:extLst>
      <p:ext uri="{BB962C8B-B14F-4D97-AF65-F5344CB8AC3E}">
        <p14:creationId xmlns:p14="http://schemas.microsoft.com/office/powerpoint/2010/main" val="237479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9ED803-2335-4396-B1AA-11B540FEC548}"/>
              </a:ext>
            </a:extLst>
          </p:cNvPr>
          <p:cNvSpPr>
            <a:spLocks noGrp="1"/>
          </p:cNvSpPr>
          <p:nvPr>
            <p:ph type="title"/>
          </p:nvPr>
        </p:nvSpPr>
        <p:spPr/>
        <p:txBody>
          <a:bodyPr/>
          <a:lstStyle/>
          <a:p>
            <a:r>
              <a:rPr lang="en-US" dirty="0"/>
              <a:t>Motivation and Overview</a:t>
            </a:r>
          </a:p>
        </p:txBody>
      </p:sp>
      <p:sp>
        <p:nvSpPr>
          <p:cNvPr id="5" name="Text Placeholder 4">
            <a:extLst>
              <a:ext uri="{FF2B5EF4-FFF2-40B4-BE49-F238E27FC236}">
                <a16:creationId xmlns:a16="http://schemas.microsoft.com/office/drawing/2014/main" id="{D19F1A02-ADBA-43EC-8BBD-349270A270C7}"/>
              </a:ext>
            </a:extLst>
          </p:cNvPr>
          <p:cNvSpPr>
            <a:spLocks noGrp="1"/>
          </p:cNvSpPr>
          <p:nvPr>
            <p:ph type="body" sz="quarter" idx="10"/>
          </p:nvPr>
        </p:nvSpPr>
        <p:spPr>
          <a:xfrm>
            <a:off x="838199" y="1726566"/>
            <a:ext cx="5257801" cy="4181792"/>
          </a:xfrm>
        </p:spPr>
        <p:txBody>
          <a:bodyPr/>
          <a:lstStyle/>
          <a:p>
            <a:r>
              <a:rPr lang="en-US" dirty="0"/>
              <a:t>Intercept surveys are difficult and expensive to conduct</a:t>
            </a:r>
          </a:p>
          <a:p>
            <a:r>
              <a:rPr lang="en-US" dirty="0"/>
              <a:t>NJDOT interested in understanding the visiting pattern and profile of NJ Scenic Byways visitors</a:t>
            </a:r>
          </a:p>
        </p:txBody>
      </p:sp>
      <p:sp>
        <p:nvSpPr>
          <p:cNvPr id="6" name="Text Placeholder 4">
            <a:extLst>
              <a:ext uri="{FF2B5EF4-FFF2-40B4-BE49-F238E27FC236}">
                <a16:creationId xmlns:a16="http://schemas.microsoft.com/office/drawing/2014/main" id="{B4E89BA0-98A6-41E8-9C4E-6A1F7FA98895}"/>
              </a:ext>
            </a:extLst>
          </p:cNvPr>
          <p:cNvSpPr txBox="1">
            <a:spLocks/>
          </p:cNvSpPr>
          <p:nvPr/>
        </p:nvSpPr>
        <p:spPr>
          <a:xfrm>
            <a:off x="6095999" y="1717738"/>
            <a:ext cx="5257801" cy="4181792"/>
          </a:xfrm>
          <a:prstGeom prst="rect">
            <a:avLst/>
          </a:prstGeom>
        </p:spPr>
        <p:txBody>
          <a:bodyPr/>
          <a:lstStyle>
            <a:lvl1pPr marL="342900" indent="-342900" algn="l" defTabSz="914400" rtl="0" eaLnBrk="1" latinLnBrk="0" hangingPunct="1">
              <a:spcBef>
                <a:spcPts val="2400"/>
              </a:spcBef>
              <a:buFontTx/>
              <a:buBlip>
                <a:blip r:embed="rId2"/>
              </a:buBlip>
              <a:defRPr sz="2800" b="0" kern="1200">
                <a:solidFill>
                  <a:schemeClr val="bg1"/>
                </a:solidFill>
                <a:latin typeface="Arial" pitchFamily="34" charset="0"/>
                <a:ea typeface="+mn-ea"/>
                <a:cs typeface="Arial" pitchFamily="34" charset="0"/>
              </a:defRPr>
            </a:lvl1pPr>
            <a:lvl2pPr marL="742950" indent="-285750" algn="l" defTabSz="914400" rtl="0" eaLnBrk="1" latinLnBrk="0" hangingPunct="1">
              <a:spcBef>
                <a:spcPts val="600"/>
              </a:spcBef>
              <a:buClr>
                <a:schemeClr val="accent4"/>
              </a:buClr>
              <a:buFont typeface="Arial" pitchFamily="34" charset="0"/>
              <a:buChar char="»"/>
              <a:defRPr sz="2400" b="0" kern="1200">
                <a:solidFill>
                  <a:schemeClr val="bg1"/>
                </a:solidFill>
                <a:latin typeface="Arial" pitchFamily="34" charset="0"/>
                <a:ea typeface="+mn-ea"/>
                <a:cs typeface="Arial" pitchFamily="34" charset="0"/>
              </a:defRPr>
            </a:lvl2pPr>
            <a:lvl3pPr marL="1143000" indent="-228600" algn="l" defTabSz="914400" rtl="0" eaLnBrk="1" latinLnBrk="0" hangingPunct="1">
              <a:spcBef>
                <a:spcPts val="600"/>
              </a:spcBef>
              <a:buFont typeface="Arial" pitchFamily="34" charset="0"/>
              <a:buChar char="–"/>
              <a:defRPr sz="2200" b="0" kern="1200">
                <a:solidFill>
                  <a:schemeClr val="bg1"/>
                </a:solidFill>
                <a:latin typeface="Arial" pitchFamily="34" charset="0"/>
                <a:ea typeface="+mn-ea"/>
                <a:cs typeface="Arial" pitchFamily="34" charset="0"/>
              </a:defRPr>
            </a:lvl3pPr>
            <a:lvl4pPr marL="1600200" indent="-228600" algn="l" defTabSz="914400" rtl="0" eaLnBrk="1" latinLnBrk="0" hangingPunct="1">
              <a:spcBef>
                <a:spcPts val="600"/>
              </a:spcBef>
              <a:buClr>
                <a:schemeClr val="accent1"/>
              </a:buClr>
              <a:buFont typeface="Arial" pitchFamily="34" charset="0"/>
              <a:buChar char="•"/>
              <a:defRPr sz="1800" b="0" kern="1200">
                <a:solidFill>
                  <a:schemeClr val="bg1"/>
                </a:solidFill>
                <a:latin typeface="Arial" pitchFamily="34" charset="0"/>
                <a:ea typeface="+mn-ea"/>
                <a:cs typeface="Arial" pitchFamily="34" charset="0"/>
              </a:defRPr>
            </a:lvl4pPr>
            <a:lvl5pPr marL="2057400" indent="-228600" algn="l" defTabSz="914400" rtl="0" eaLnBrk="1" latinLnBrk="0" hangingPunct="1">
              <a:spcBef>
                <a:spcPts val="600"/>
              </a:spcBef>
              <a:buFont typeface="Wingdings" pitchFamily="2" charset="2"/>
              <a:buChar char="§"/>
              <a:defRPr sz="1800" b="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Mobile phone data</a:t>
            </a:r>
          </a:p>
          <a:p>
            <a:pPr lvl="1"/>
            <a:r>
              <a:rPr lang="en-US" dirty="0"/>
              <a:t>Includes visitors</a:t>
            </a:r>
          </a:p>
          <a:p>
            <a:pPr lvl="1"/>
            <a:r>
              <a:rPr lang="en-US" dirty="0"/>
              <a:t>Massive sample sizes</a:t>
            </a:r>
          </a:p>
          <a:p>
            <a:pPr lvl="1"/>
            <a:r>
              <a:rPr lang="en-US" dirty="0"/>
              <a:t>Relatively inexpensive</a:t>
            </a:r>
            <a:endParaRPr lang="en-US" b="1" dirty="0"/>
          </a:p>
          <a:p>
            <a:r>
              <a:rPr lang="en-US" dirty="0"/>
              <a:t>Processed raw data &amp; developed visitor characteristics by merging with ACS data</a:t>
            </a:r>
          </a:p>
        </p:txBody>
      </p:sp>
    </p:spTree>
    <p:extLst>
      <p:ext uri="{BB962C8B-B14F-4D97-AF65-F5344CB8AC3E}">
        <p14:creationId xmlns:p14="http://schemas.microsoft.com/office/powerpoint/2010/main" val="192099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Geofencing Data</a:t>
            </a:r>
          </a:p>
        </p:txBody>
      </p:sp>
      <p:pic>
        <p:nvPicPr>
          <p:cNvPr id="5" name="Picture 4"/>
          <p:cNvPicPr>
            <a:picLocks noChangeAspect="1"/>
          </p:cNvPicPr>
          <p:nvPr/>
        </p:nvPicPr>
        <p:blipFill rotWithShape="1">
          <a:blip r:embed="rId2"/>
          <a:srcRect l="20904" r="12545"/>
          <a:stretch/>
        </p:blipFill>
        <p:spPr>
          <a:xfrm>
            <a:off x="6682371" y="1338484"/>
            <a:ext cx="4800564" cy="4457051"/>
          </a:xfrm>
          <a:prstGeom prst="rect">
            <a:avLst/>
          </a:prstGeom>
        </p:spPr>
      </p:pic>
      <p:pic>
        <p:nvPicPr>
          <p:cNvPr id="6" name="Picture 5"/>
          <p:cNvPicPr>
            <a:picLocks noChangeAspect="1"/>
          </p:cNvPicPr>
          <p:nvPr/>
        </p:nvPicPr>
        <p:blipFill rotWithShape="1">
          <a:blip r:embed="rId3"/>
          <a:srcRect l="18223" t="29416" r="19666" b="12461"/>
          <a:stretch/>
        </p:blipFill>
        <p:spPr>
          <a:xfrm>
            <a:off x="987538" y="1406246"/>
            <a:ext cx="5340024" cy="3087770"/>
          </a:xfrm>
          <a:prstGeom prst="rect">
            <a:avLst/>
          </a:prstGeom>
        </p:spPr>
      </p:pic>
      <p:sp>
        <p:nvSpPr>
          <p:cNvPr id="7" name="Rectangle 16311"/>
          <p:cNvSpPr>
            <a:spLocks noChangeArrowheads="1"/>
          </p:cNvSpPr>
          <p:nvPr/>
        </p:nvSpPr>
        <p:spPr bwMode="auto">
          <a:xfrm>
            <a:off x="1002486" y="4668026"/>
            <a:ext cx="5404979" cy="1181074"/>
          </a:xfrm>
          <a:prstGeom prst="rect">
            <a:avLst/>
          </a:prstGeom>
          <a:noFill/>
          <a:ln w="12699">
            <a:noFill/>
            <a:miter lim="800000"/>
            <a:headEnd type="none" w="sm" len="sm"/>
            <a:tailEnd type="none" w="med" len="lg"/>
          </a:ln>
          <a:effectLst/>
        </p:spPr>
        <p:txBody>
          <a:bodyPr wrap="square" lIns="72377" tIns="36186" rIns="72377" bIns="36186">
            <a:spAutoFit/>
          </a:bodyPr>
          <a:lstStyle/>
          <a:p>
            <a:pPr>
              <a:spcBef>
                <a:spcPts val="950"/>
              </a:spcBef>
              <a:buClr>
                <a:schemeClr val="tx2"/>
              </a:buClr>
            </a:pPr>
            <a:r>
              <a:rPr lang="en-US" sz="2400" dirty="0">
                <a:solidFill>
                  <a:schemeClr val="bg1"/>
                </a:solidFill>
                <a:latin typeface="Arial" panose="020B0604020202020204" pitchFamily="34" charset="0"/>
                <a:cs typeface="Arial" panose="020B0604020202020204" pitchFamily="34" charset="0"/>
              </a:rPr>
              <a:t>Geofencing shown around points of interest. Higher activity can be noticed around walking paths and tracks.</a:t>
            </a:r>
          </a:p>
        </p:txBody>
      </p:sp>
    </p:spTree>
    <p:extLst>
      <p:ext uri="{BB962C8B-B14F-4D97-AF65-F5344CB8AC3E}">
        <p14:creationId xmlns:p14="http://schemas.microsoft.com/office/powerpoint/2010/main" val="2751194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Temporal Variation</a:t>
            </a:r>
          </a:p>
        </p:txBody>
      </p:sp>
      <p:sp>
        <p:nvSpPr>
          <p:cNvPr id="3" name="Text Placeholder 2"/>
          <p:cNvSpPr>
            <a:spLocks noGrp="1"/>
          </p:cNvSpPr>
          <p:nvPr>
            <p:ph type="body" sz="quarter" idx="10"/>
          </p:nvPr>
        </p:nvSpPr>
        <p:spPr/>
        <p:txBody>
          <a:bodyPr/>
          <a:lstStyle/>
          <a:p>
            <a:endParaRPr lang="en-US" dirty="0"/>
          </a:p>
        </p:txBody>
      </p:sp>
      <p:grpSp>
        <p:nvGrpSpPr>
          <p:cNvPr id="5" name="Group 4"/>
          <p:cNvGrpSpPr/>
          <p:nvPr/>
        </p:nvGrpSpPr>
        <p:grpSpPr>
          <a:xfrm>
            <a:off x="422477" y="1702214"/>
            <a:ext cx="5379338" cy="4230494"/>
            <a:chOff x="1115715" y="4499567"/>
            <a:chExt cx="9680315" cy="6599403"/>
          </a:xfrm>
        </p:grpSpPr>
        <p:pic>
          <p:nvPicPr>
            <p:cNvPr id="6" name="Content Placeholder 3"/>
            <p:cNvPicPr>
              <a:picLocks noChangeAspect="1"/>
            </p:cNvPicPr>
            <p:nvPr/>
          </p:nvPicPr>
          <p:blipFill>
            <a:blip r:embed="rId2"/>
            <a:stretch>
              <a:fillRect/>
            </a:stretch>
          </p:blipFill>
          <p:spPr>
            <a:xfrm>
              <a:off x="1115715" y="4499567"/>
              <a:ext cx="9680315" cy="6599403"/>
            </a:xfrm>
            <a:prstGeom prst="rect">
              <a:avLst/>
            </a:prstGeom>
          </p:spPr>
        </p:pic>
        <p:pic>
          <p:nvPicPr>
            <p:cNvPr id="7" name="Content Placeholder 4"/>
            <p:cNvPicPr>
              <a:picLocks noChangeAspect="1"/>
            </p:cNvPicPr>
            <p:nvPr/>
          </p:nvPicPr>
          <p:blipFill rotWithShape="1">
            <a:blip r:embed="rId3"/>
            <a:srcRect l="86955" t="2459" b="87970"/>
            <a:stretch/>
          </p:blipFill>
          <p:spPr>
            <a:xfrm>
              <a:off x="6996937" y="4893721"/>
              <a:ext cx="2116987" cy="869912"/>
            </a:xfrm>
            <a:prstGeom prst="rect">
              <a:avLst/>
            </a:prstGeom>
          </p:spPr>
        </p:pic>
      </p:grpSp>
      <p:pic>
        <p:nvPicPr>
          <p:cNvPr id="8" name="Picture 7"/>
          <p:cNvPicPr>
            <a:picLocks noChangeAspect="1"/>
          </p:cNvPicPr>
          <p:nvPr/>
        </p:nvPicPr>
        <p:blipFill rotWithShape="1">
          <a:blip r:embed="rId3"/>
          <a:srcRect t="2858" r="13692"/>
          <a:stretch/>
        </p:blipFill>
        <p:spPr>
          <a:xfrm>
            <a:off x="6095999" y="1702215"/>
            <a:ext cx="5448939" cy="4230493"/>
          </a:xfrm>
          <a:prstGeom prst="rect">
            <a:avLst/>
          </a:prstGeom>
        </p:spPr>
      </p:pic>
    </p:spTree>
    <p:extLst>
      <p:ext uri="{BB962C8B-B14F-4D97-AF65-F5344CB8AC3E}">
        <p14:creationId xmlns:p14="http://schemas.microsoft.com/office/powerpoint/2010/main" val="2676122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 Location</a:t>
            </a:r>
          </a:p>
        </p:txBody>
      </p:sp>
      <p:sp>
        <p:nvSpPr>
          <p:cNvPr id="3" name="Text Placeholder 2"/>
          <p:cNvSpPr>
            <a:spLocks noGrp="1"/>
          </p:cNvSpPr>
          <p:nvPr>
            <p:ph type="body" sz="quarter" idx="10"/>
          </p:nvPr>
        </p:nvSpPr>
        <p:spPr/>
        <p:txBody>
          <a:bodyPr/>
          <a:lstStyle/>
          <a:p>
            <a:endParaRPr lang="en-US" dirty="0"/>
          </a:p>
        </p:txBody>
      </p:sp>
      <p:pic>
        <p:nvPicPr>
          <p:cNvPr id="4" name="Picture 3"/>
          <p:cNvPicPr>
            <a:picLocks noChangeAspect="1"/>
          </p:cNvPicPr>
          <p:nvPr/>
        </p:nvPicPr>
        <p:blipFill rotWithShape="1">
          <a:blip r:embed="rId2"/>
          <a:srcRect l="13113" t="17489" r="10246" b="5132"/>
          <a:stretch/>
        </p:blipFill>
        <p:spPr>
          <a:xfrm>
            <a:off x="109536" y="1578769"/>
            <a:ext cx="5986463" cy="4357688"/>
          </a:xfrm>
          <a:prstGeom prst="rect">
            <a:avLst/>
          </a:prstGeom>
          <a:ln>
            <a:solidFill>
              <a:schemeClr val="bg2">
                <a:lumMod val="95000"/>
              </a:schemeClr>
            </a:solidFill>
          </a:ln>
        </p:spPr>
      </p:pic>
      <p:pic>
        <p:nvPicPr>
          <p:cNvPr id="5" name="Picture 4"/>
          <p:cNvPicPr>
            <a:picLocks noChangeAspect="1"/>
          </p:cNvPicPr>
          <p:nvPr/>
        </p:nvPicPr>
        <p:blipFill rotWithShape="1">
          <a:blip r:embed="rId3"/>
          <a:srcRect l="13479" t="17527" r="9334" b="5349"/>
          <a:stretch/>
        </p:blipFill>
        <p:spPr>
          <a:xfrm>
            <a:off x="6095999" y="1600200"/>
            <a:ext cx="6029325" cy="4343401"/>
          </a:xfrm>
          <a:prstGeom prst="rect">
            <a:avLst/>
          </a:prstGeom>
          <a:ln>
            <a:solidFill>
              <a:schemeClr val="bg2"/>
            </a:solidFill>
          </a:ln>
        </p:spPr>
      </p:pic>
      <p:sp>
        <p:nvSpPr>
          <p:cNvPr id="6" name="TextBox 5"/>
          <p:cNvSpPr txBox="1"/>
          <p:nvPr/>
        </p:nvSpPr>
        <p:spPr>
          <a:xfrm>
            <a:off x="1095373" y="6084254"/>
            <a:ext cx="4014787" cy="369332"/>
          </a:xfrm>
          <a:prstGeom prst="rect">
            <a:avLst/>
          </a:prstGeom>
          <a:noFill/>
        </p:spPr>
        <p:txBody>
          <a:bodyPr wrap="square" rtlCol="0">
            <a:spAutoFit/>
          </a:bodyPr>
          <a:lstStyle/>
          <a:p>
            <a:r>
              <a:rPr lang="en-US" dirty="0">
                <a:solidFill>
                  <a:schemeClr val="bg1"/>
                </a:solidFill>
              </a:rPr>
              <a:t>At least one trip to Liberty State Park</a:t>
            </a:r>
          </a:p>
        </p:txBody>
      </p:sp>
      <p:sp>
        <p:nvSpPr>
          <p:cNvPr id="7" name="TextBox 6"/>
          <p:cNvSpPr txBox="1"/>
          <p:nvPr/>
        </p:nvSpPr>
        <p:spPr>
          <a:xfrm>
            <a:off x="6915151" y="6034724"/>
            <a:ext cx="4202904" cy="369332"/>
          </a:xfrm>
          <a:prstGeom prst="rect">
            <a:avLst/>
          </a:prstGeom>
          <a:noFill/>
        </p:spPr>
        <p:txBody>
          <a:bodyPr wrap="square" rtlCol="0">
            <a:spAutoFit/>
          </a:bodyPr>
          <a:lstStyle/>
          <a:p>
            <a:r>
              <a:rPr lang="en-US" dirty="0">
                <a:solidFill>
                  <a:schemeClr val="bg1"/>
                </a:solidFill>
              </a:rPr>
              <a:t>More than one trip to Liberty State Park</a:t>
            </a:r>
          </a:p>
        </p:txBody>
      </p:sp>
    </p:spTree>
    <p:extLst>
      <p:ext uri="{BB962C8B-B14F-4D97-AF65-F5344CB8AC3E}">
        <p14:creationId xmlns:p14="http://schemas.microsoft.com/office/powerpoint/2010/main" val="2736745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 Locations – Bayshore Heritage Byway</a:t>
            </a:r>
          </a:p>
        </p:txBody>
      </p:sp>
      <p:sp>
        <p:nvSpPr>
          <p:cNvPr id="3" name="Text Placeholder 2"/>
          <p:cNvSpPr>
            <a:spLocks noGrp="1"/>
          </p:cNvSpPr>
          <p:nvPr>
            <p:ph type="body" sz="quarter" idx="10"/>
          </p:nvPr>
        </p:nvSpPr>
        <p:spPr/>
        <p:txBody>
          <a:bodyPr/>
          <a:lstStyle/>
          <a:p>
            <a:endParaRPr lang="en-US" dirty="0"/>
          </a:p>
        </p:txBody>
      </p:sp>
      <p:pic>
        <p:nvPicPr>
          <p:cNvPr id="5" name="Content Placeholder 9"/>
          <p:cNvPicPr>
            <a:picLocks noChangeAspect="1"/>
          </p:cNvPicPr>
          <p:nvPr/>
        </p:nvPicPr>
        <p:blipFill rotWithShape="1">
          <a:blip r:embed="rId2"/>
          <a:srcRect t="12300" b="-1"/>
          <a:stretch/>
        </p:blipFill>
        <p:spPr>
          <a:xfrm>
            <a:off x="1050955" y="1483360"/>
            <a:ext cx="4327463" cy="4956706"/>
          </a:xfrm>
          <a:prstGeom prst="rect">
            <a:avLst/>
          </a:prstGeom>
        </p:spPr>
      </p:pic>
      <p:pic>
        <p:nvPicPr>
          <p:cNvPr id="8" name="Picture 7"/>
          <p:cNvPicPr>
            <a:picLocks noChangeAspect="1"/>
          </p:cNvPicPr>
          <p:nvPr/>
        </p:nvPicPr>
        <p:blipFill>
          <a:blip r:embed="rId3"/>
          <a:stretch>
            <a:fillRect/>
          </a:stretch>
        </p:blipFill>
        <p:spPr>
          <a:xfrm>
            <a:off x="5905499" y="1726566"/>
            <a:ext cx="5292957" cy="4002722"/>
          </a:xfrm>
          <a:prstGeom prst="rect">
            <a:avLst/>
          </a:prstGeom>
        </p:spPr>
      </p:pic>
      <p:pic>
        <p:nvPicPr>
          <p:cNvPr id="10" name="Picture 9"/>
          <p:cNvPicPr>
            <a:picLocks noChangeAspect="1"/>
          </p:cNvPicPr>
          <p:nvPr/>
        </p:nvPicPr>
        <p:blipFill>
          <a:blip r:embed="rId4"/>
          <a:stretch>
            <a:fillRect/>
          </a:stretch>
        </p:blipFill>
        <p:spPr>
          <a:xfrm>
            <a:off x="9921982" y="4673915"/>
            <a:ext cx="1276474" cy="1055373"/>
          </a:xfrm>
          <a:prstGeom prst="rect">
            <a:avLst/>
          </a:prstGeom>
          <a:ln w="6350">
            <a:noFill/>
          </a:ln>
        </p:spPr>
      </p:pic>
    </p:spTree>
    <p:extLst>
      <p:ext uri="{BB962C8B-B14F-4D97-AF65-F5344CB8AC3E}">
        <p14:creationId xmlns:p14="http://schemas.microsoft.com/office/powerpoint/2010/main" val="3735858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vs LBS Data</a:t>
            </a:r>
          </a:p>
        </p:txBody>
      </p:sp>
      <p:graphicFrame>
        <p:nvGraphicFramePr>
          <p:cNvPr id="4" name="Chart 3"/>
          <p:cNvGraphicFramePr>
            <a:graphicFrameLocks/>
          </p:cNvGraphicFramePr>
          <p:nvPr>
            <p:extLst>
              <p:ext uri="{D42A27DB-BD31-4B8C-83A1-F6EECF244321}">
                <p14:modId xmlns:p14="http://schemas.microsoft.com/office/powerpoint/2010/main" val="560557989"/>
              </p:ext>
            </p:extLst>
          </p:nvPr>
        </p:nvGraphicFramePr>
        <p:xfrm>
          <a:off x="666749" y="1914937"/>
          <a:ext cx="6372153" cy="38050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1401880128"/>
              </p:ext>
            </p:extLst>
          </p:nvPr>
        </p:nvGraphicFramePr>
        <p:xfrm>
          <a:off x="7364242" y="1550737"/>
          <a:ext cx="3664217" cy="23870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1810012920"/>
              </p:ext>
            </p:extLst>
          </p:nvPr>
        </p:nvGraphicFramePr>
        <p:xfrm>
          <a:off x="7364242" y="4005179"/>
          <a:ext cx="3664217" cy="236781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52699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Visitation by State</a:t>
            </a:r>
          </a:p>
        </p:txBody>
      </p:sp>
      <p:graphicFrame>
        <p:nvGraphicFramePr>
          <p:cNvPr id="4" name="Content Placeholder 3"/>
          <p:cNvGraphicFramePr>
            <a:graphicFrameLocks/>
          </p:cNvGraphicFramePr>
          <p:nvPr>
            <p:extLst>
              <p:ext uri="{D42A27DB-BD31-4B8C-83A1-F6EECF244321}">
                <p14:modId xmlns:p14="http://schemas.microsoft.com/office/powerpoint/2010/main" val="300795971"/>
              </p:ext>
            </p:extLst>
          </p:nvPr>
        </p:nvGraphicFramePr>
        <p:xfrm>
          <a:off x="1300163" y="1980423"/>
          <a:ext cx="4106955" cy="40842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2279245229"/>
              </p:ext>
            </p:extLst>
          </p:nvPr>
        </p:nvGraphicFramePr>
        <p:xfrm>
          <a:off x="6367463" y="1980423"/>
          <a:ext cx="4986337" cy="41445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66267806"/>
      </p:ext>
    </p:extLst>
  </p:cSld>
  <p:clrMapOvr>
    <a:masterClrMapping/>
  </p:clrMapOvr>
</p:sld>
</file>

<file path=ppt/theme/theme1.xml><?xml version="1.0" encoding="utf-8"?>
<a:theme xmlns:a="http://schemas.openxmlformats.org/drawingml/2006/main" name="LBF">
  <a:themeElements>
    <a:clrScheme name="Custom 3">
      <a:dk1>
        <a:srgbClr val="3F4D55"/>
      </a:dk1>
      <a:lt1>
        <a:srgbClr val="FFFFFF"/>
      </a:lt1>
      <a:dk2>
        <a:srgbClr val="3F4D55"/>
      </a:dk2>
      <a:lt2>
        <a:srgbClr val="FFFFFF"/>
      </a:lt2>
      <a:accent1>
        <a:srgbClr val="25BED5"/>
      </a:accent1>
      <a:accent2>
        <a:srgbClr val="2BA570"/>
      </a:accent2>
      <a:accent3>
        <a:srgbClr val="6A7CB8"/>
      </a:accent3>
      <a:accent4>
        <a:srgbClr val="97C21C"/>
      </a:accent4>
      <a:accent5>
        <a:srgbClr val="2494D8"/>
      </a:accent5>
      <a:accent6>
        <a:srgbClr val="F88113"/>
      </a:accent6>
      <a:hlink>
        <a:srgbClr val="1A6FA2"/>
      </a:hlink>
      <a:folHlink>
        <a:srgbClr val="465793"/>
      </a:folHlink>
    </a:clrScheme>
    <a:fontScheme name="Custom 2">
      <a:majorFont>
        <a:latin typeface="Arial Narrow"/>
        <a:ea typeface=""/>
        <a:cs typeface=""/>
      </a:majorFont>
      <a:minorFont>
        <a:latin typeface="Arial"/>
        <a:ea typeface=""/>
        <a:cs typeface=""/>
      </a:minorFont>
    </a:fontScheme>
    <a:fmtScheme name="CSBlu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2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ight2_widescreen" id="{48D3CE1C-EE88-4647-9B82-FF58A9E8A43B}" vid="{55FA68FB-2A10-491C-9A42-B0F0CF1A4E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11520</TotalTime>
  <Words>154</Words>
  <Application>Microsoft Office PowerPoint</Application>
  <PresentationFormat>Widescreen</PresentationFormat>
  <Paragraphs>39</Paragraphs>
  <Slides>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Courier New</vt:lpstr>
      <vt:lpstr>Wingdings</vt:lpstr>
      <vt:lpstr>LBF</vt:lpstr>
      <vt:lpstr>Understanding Travel Using big data</vt:lpstr>
      <vt:lpstr>Motivation and Overview</vt:lpstr>
      <vt:lpstr>Geofencing Data</vt:lpstr>
      <vt:lpstr>Temporal Variation</vt:lpstr>
      <vt:lpstr>Home Location</vt:lpstr>
      <vt:lpstr>Device Locations – Bayshore Heritage Byway</vt:lpstr>
      <vt:lpstr>Survey vs LBS Data</vt:lpstr>
      <vt:lpstr>Visitation by State</vt:lpstr>
    </vt:vector>
  </TitlesOfParts>
  <Company>Cambridge Systematics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Ronald Basile</dc:creator>
  <cp:lastModifiedBy>Krishnan Viswanathan</cp:lastModifiedBy>
  <cp:revision>322</cp:revision>
  <cp:lastPrinted>2018-08-29T15:29:53Z</cp:lastPrinted>
  <dcterms:created xsi:type="dcterms:W3CDTF">2018-08-02T14:23:40Z</dcterms:created>
  <dcterms:modified xsi:type="dcterms:W3CDTF">2019-06-04T16:36:18Z</dcterms:modified>
</cp:coreProperties>
</file>