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10"/>
  </p:notesMasterIdLst>
  <p:handoutMasterIdLst>
    <p:handoutMasterId r:id="rId11"/>
  </p:handoutMasterIdLst>
  <p:sldIdLst>
    <p:sldId id="445" r:id="rId2"/>
    <p:sldId id="498" r:id="rId3"/>
    <p:sldId id="460" r:id="rId4"/>
    <p:sldId id="510" r:id="rId5"/>
    <p:sldId id="501" r:id="rId6"/>
    <p:sldId id="506" r:id="rId7"/>
    <p:sldId id="499" r:id="rId8"/>
    <p:sldId id="511" r:id="rId9"/>
  </p:sldIdLst>
  <p:sldSz cx="9144000" cy="5143500" type="screen16x9"/>
  <p:notesSz cx="6953250" cy="119824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A4A3A4"/>
          </p15:clr>
        </p15:guide>
        <p15:guide id="2" orient="horz" pos="1506">
          <p15:clr>
            <a:srgbClr val="A4A3A4"/>
          </p15:clr>
        </p15:guide>
        <p15:guide id="3" orient="horz" pos="2249">
          <p15:clr>
            <a:srgbClr val="A4A3A4"/>
          </p15:clr>
        </p15:guide>
        <p15:guide id="4" orient="horz" pos="3003">
          <p15:clr>
            <a:srgbClr val="A4A3A4"/>
          </p15:clr>
        </p15:guide>
        <p15:guide id="5" pos="1356">
          <p15:clr>
            <a:srgbClr val="A4A3A4"/>
          </p15:clr>
        </p15:guide>
        <p15:guide id="6" pos="2688" userDrawn="1">
          <p15:clr>
            <a:srgbClr val="A4A3A4"/>
          </p15:clr>
        </p15:guide>
        <p15:guide id="7" pos="4065">
          <p15:clr>
            <a:srgbClr val="A4A3A4"/>
          </p15:clr>
        </p15:guide>
        <p15:guide id="8" pos="54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75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3" autoAdjust="0"/>
    <p:restoredTop sz="95397" autoAdjust="0"/>
  </p:normalViewPr>
  <p:slideViewPr>
    <p:cSldViewPr snapToGrid="0" showGuides="1">
      <p:cViewPr varScale="1">
        <p:scale>
          <a:sx n="137" d="100"/>
          <a:sy n="137" d="100"/>
        </p:scale>
        <p:origin x="120" y="402"/>
      </p:cViewPr>
      <p:guideLst>
        <p:guide orient="horz" pos="756"/>
        <p:guide orient="horz" pos="1506"/>
        <p:guide orient="horz" pos="2249"/>
        <p:guide orient="horz" pos="3003"/>
        <p:guide pos="1356"/>
        <p:guide pos="2688"/>
        <p:guide pos="4065"/>
        <p:guide pos="5429"/>
      </p:guideLst>
    </p:cSldViewPr>
  </p:slideViewPr>
  <p:outlineViewPr>
    <p:cViewPr>
      <p:scale>
        <a:sx n="33" d="100"/>
        <a:sy n="33" d="100"/>
      </p:scale>
      <p:origin x="0" y="-114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3048" y="-96"/>
      </p:cViewPr>
      <p:guideLst>
        <p:guide orient="horz" pos="3775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4F9C6-1D5C-498C-AE55-35382E25F96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C19362-C730-4748-AAC7-5EFA9381EF5B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9E66DE2A-7CEF-4029-963E-097D41188EA5}" type="parTrans" cxnId="{FFECA96E-5366-4904-AB6B-EFC58DEEA7BC}">
      <dgm:prSet/>
      <dgm:spPr/>
      <dgm:t>
        <a:bodyPr/>
        <a:lstStyle/>
        <a:p>
          <a:endParaRPr lang="en-US"/>
        </a:p>
      </dgm:t>
    </dgm:pt>
    <dgm:pt modelId="{E866F064-D3A0-4C14-90E5-58EE700BC0BE}" type="sibTrans" cxnId="{FFECA96E-5366-4904-AB6B-EFC58DEEA7BC}">
      <dgm:prSet/>
      <dgm:spPr>
        <a:ln>
          <a:noFill/>
        </a:ln>
      </dgm:spPr>
      <dgm:t>
        <a:bodyPr/>
        <a:lstStyle/>
        <a:p>
          <a:endParaRPr lang="en-US" sz="2400"/>
        </a:p>
      </dgm:t>
    </dgm:pt>
    <dgm:pt modelId="{79681662-96C8-4ED0-9B4C-F90894CF4502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C8E3778C-9084-4AEE-9062-8E004EC53C32}" type="parTrans" cxnId="{AEBD1A1C-B0CE-4EAF-8F52-40B95C4F269B}">
      <dgm:prSet/>
      <dgm:spPr/>
      <dgm:t>
        <a:bodyPr/>
        <a:lstStyle/>
        <a:p>
          <a:endParaRPr lang="en-US"/>
        </a:p>
      </dgm:t>
    </dgm:pt>
    <dgm:pt modelId="{A3984AA2-793F-4FE6-BD75-9D79C4E757A1}" type="sibTrans" cxnId="{AEBD1A1C-B0CE-4EAF-8F52-40B95C4F269B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122066E-2013-4BFC-B13E-E769727D1C68}">
      <dgm:prSet phldrT="[Text]"/>
      <dgm:spPr/>
      <dgm:t>
        <a:bodyPr/>
        <a:lstStyle/>
        <a:p>
          <a:r>
            <a:rPr lang="en-US" dirty="0" smtClean="0"/>
            <a:t>Construction</a:t>
          </a:r>
          <a:endParaRPr lang="en-US" dirty="0"/>
        </a:p>
      </dgm:t>
    </dgm:pt>
    <dgm:pt modelId="{A69CDAEA-204C-4C49-B4F7-82DF59566949}" type="parTrans" cxnId="{DED9D8A2-856A-403A-9438-1A1C9EFC3AAC}">
      <dgm:prSet/>
      <dgm:spPr/>
      <dgm:t>
        <a:bodyPr/>
        <a:lstStyle/>
        <a:p>
          <a:endParaRPr lang="en-US"/>
        </a:p>
      </dgm:t>
    </dgm:pt>
    <dgm:pt modelId="{B605917A-3806-4860-9608-DAADAC550FA2}" type="sibTrans" cxnId="{DED9D8A2-856A-403A-9438-1A1C9EFC3AAC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29A2DB79-2597-422B-9824-3843DF27DB14}">
      <dgm:prSet phldrT="[Text]"/>
      <dgm:spPr/>
      <dgm:t>
        <a:bodyPr/>
        <a:lstStyle/>
        <a:p>
          <a:r>
            <a:rPr lang="en-US" dirty="0" smtClean="0"/>
            <a:t>Operations &amp; Monitoring</a:t>
          </a:r>
          <a:endParaRPr lang="en-US" dirty="0"/>
        </a:p>
      </dgm:t>
    </dgm:pt>
    <dgm:pt modelId="{840E8EFC-46DC-4ECF-8803-D2C1B1DA1957}" type="parTrans" cxnId="{E4651B53-6A6E-4BEC-9306-0D2C1C17E3C4}">
      <dgm:prSet/>
      <dgm:spPr/>
      <dgm:t>
        <a:bodyPr/>
        <a:lstStyle/>
        <a:p>
          <a:endParaRPr lang="en-US"/>
        </a:p>
      </dgm:t>
    </dgm:pt>
    <dgm:pt modelId="{C297BF73-A701-47A9-B12D-5A6D19F04A45}" type="sibTrans" cxnId="{E4651B53-6A6E-4BEC-9306-0D2C1C17E3C4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40529C6E-2120-4327-A913-7BC174B7BB95}" type="pres">
      <dgm:prSet presAssocID="{E7F4F9C6-1D5C-498C-AE55-35382E25F9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255F7-8A33-465F-8D6D-45E10CD6A55B}" type="pres">
      <dgm:prSet presAssocID="{FDC19362-C730-4748-AAC7-5EFA9381EF5B}" presName="dummy" presStyleCnt="0"/>
      <dgm:spPr/>
    </dgm:pt>
    <dgm:pt modelId="{8F4C6C05-78BE-4590-A1FD-7B2DC8514758}" type="pres">
      <dgm:prSet presAssocID="{FDC19362-C730-4748-AAC7-5EFA9381EF5B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24A5A-098F-41E2-8387-F0F876D0DBD1}" type="pres">
      <dgm:prSet presAssocID="{E866F064-D3A0-4C14-90E5-58EE700BC0BE}" presName="sibTrans" presStyleLbl="node1" presStyleIdx="0" presStyleCnt="4"/>
      <dgm:spPr/>
      <dgm:t>
        <a:bodyPr/>
        <a:lstStyle/>
        <a:p>
          <a:endParaRPr lang="en-US"/>
        </a:p>
      </dgm:t>
    </dgm:pt>
    <dgm:pt modelId="{E05183EA-DBE0-470C-80D2-0111A9EFB20C}" type="pres">
      <dgm:prSet presAssocID="{79681662-96C8-4ED0-9B4C-F90894CF4502}" presName="dummy" presStyleCnt="0"/>
      <dgm:spPr/>
    </dgm:pt>
    <dgm:pt modelId="{884CE6A4-96CB-4E8E-A6EB-77CC573C027D}" type="pres">
      <dgm:prSet presAssocID="{79681662-96C8-4ED0-9B4C-F90894CF4502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5887C-509D-4E16-BC65-3673EBA1DAFA}" type="pres">
      <dgm:prSet presAssocID="{A3984AA2-793F-4FE6-BD75-9D79C4E757A1}" presName="sibTrans" presStyleLbl="node1" presStyleIdx="1" presStyleCnt="4"/>
      <dgm:spPr/>
      <dgm:t>
        <a:bodyPr/>
        <a:lstStyle/>
        <a:p>
          <a:endParaRPr lang="en-US"/>
        </a:p>
      </dgm:t>
    </dgm:pt>
    <dgm:pt modelId="{A9C99025-96EF-4A70-96D1-A91E5A4A5CC9}" type="pres">
      <dgm:prSet presAssocID="{1122066E-2013-4BFC-B13E-E769727D1C68}" presName="dummy" presStyleCnt="0"/>
      <dgm:spPr/>
    </dgm:pt>
    <dgm:pt modelId="{956C94D2-D92D-4328-B5C0-3639E893E72C}" type="pres">
      <dgm:prSet presAssocID="{1122066E-2013-4BFC-B13E-E769727D1C68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67DA5-59CC-4C4F-A4A0-B4714727B48A}" type="pres">
      <dgm:prSet presAssocID="{B605917A-3806-4860-9608-DAADAC550FA2}" presName="sibTrans" presStyleLbl="node1" presStyleIdx="2" presStyleCnt="4"/>
      <dgm:spPr/>
      <dgm:t>
        <a:bodyPr/>
        <a:lstStyle/>
        <a:p>
          <a:endParaRPr lang="en-US"/>
        </a:p>
      </dgm:t>
    </dgm:pt>
    <dgm:pt modelId="{1EC9D17E-F560-4D9D-9651-7FFCCD45C5EF}" type="pres">
      <dgm:prSet presAssocID="{29A2DB79-2597-422B-9824-3843DF27DB14}" presName="dummy" presStyleCnt="0"/>
      <dgm:spPr/>
    </dgm:pt>
    <dgm:pt modelId="{1D65A656-2325-43C8-9123-6AC755B5B4DF}" type="pres">
      <dgm:prSet presAssocID="{29A2DB79-2597-422B-9824-3843DF27DB14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332F6-B33B-426E-8716-2C5F9233A46A}" type="pres">
      <dgm:prSet presAssocID="{C297BF73-A701-47A9-B12D-5A6D19F04A45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47193DA4-CD5C-4332-B997-0DABEC85FACD}" type="presOf" srcId="{1122066E-2013-4BFC-B13E-E769727D1C68}" destId="{956C94D2-D92D-4328-B5C0-3639E893E72C}" srcOrd="0" destOrd="0" presId="urn:microsoft.com/office/officeart/2005/8/layout/cycle1"/>
    <dgm:cxn modelId="{FFECA96E-5366-4904-AB6B-EFC58DEEA7BC}" srcId="{E7F4F9C6-1D5C-498C-AE55-35382E25F960}" destId="{FDC19362-C730-4748-AAC7-5EFA9381EF5B}" srcOrd="0" destOrd="0" parTransId="{9E66DE2A-7CEF-4029-963E-097D41188EA5}" sibTransId="{E866F064-D3A0-4C14-90E5-58EE700BC0BE}"/>
    <dgm:cxn modelId="{6CB179C5-8D2F-4062-89A2-7BB21450C45E}" type="presOf" srcId="{FDC19362-C730-4748-AAC7-5EFA9381EF5B}" destId="{8F4C6C05-78BE-4590-A1FD-7B2DC8514758}" srcOrd="0" destOrd="0" presId="urn:microsoft.com/office/officeart/2005/8/layout/cycle1"/>
    <dgm:cxn modelId="{59806E5B-81AF-4BB8-8975-B97F94E75619}" type="presOf" srcId="{A3984AA2-793F-4FE6-BD75-9D79C4E757A1}" destId="{14E5887C-509D-4E16-BC65-3673EBA1DAFA}" srcOrd="0" destOrd="0" presId="urn:microsoft.com/office/officeart/2005/8/layout/cycle1"/>
    <dgm:cxn modelId="{EB435075-B6A3-45E4-9500-89E289C5F393}" type="presOf" srcId="{C297BF73-A701-47A9-B12D-5A6D19F04A45}" destId="{103332F6-B33B-426E-8716-2C5F9233A46A}" srcOrd="0" destOrd="0" presId="urn:microsoft.com/office/officeart/2005/8/layout/cycle1"/>
    <dgm:cxn modelId="{2C3BDA3B-8DCF-4F75-8C4A-86FD736E312B}" type="presOf" srcId="{79681662-96C8-4ED0-9B4C-F90894CF4502}" destId="{884CE6A4-96CB-4E8E-A6EB-77CC573C027D}" srcOrd="0" destOrd="0" presId="urn:microsoft.com/office/officeart/2005/8/layout/cycle1"/>
    <dgm:cxn modelId="{1CA51CA1-4223-41C1-B23A-A77C47B58532}" type="presOf" srcId="{E866F064-D3A0-4C14-90E5-58EE700BC0BE}" destId="{DC724A5A-098F-41E2-8387-F0F876D0DBD1}" srcOrd="0" destOrd="0" presId="urn:microsoft.com/office/officeart/2005/8/layout/cycle1"/>
    <dgm:cxn modelId="{DED9D8A2-856A-403A-9438-1A1C9EFC3AAC}" srcId="{E7F4F9C6-1D5C-498C-AE55-35382E25F960}" destId="{1122066E-2013-4BFC-B13E-E769727D1C68}" srcOrd="2" destOrd="0" parTransId="{A69CDAEA-204C-4C49-B4F7-82DF59566949}" sibTransId="{B605917A-3806-4860-9608-DAADAC550FA2}"/>
    <dgm:cxn modelId="{AEBD1A1C-B0CE-4EAF-8F52-40B95C4F269B}" srcId="{E7F4F9C6-1D5C-498C-AE55-35382E25F960}" destId="{79681662-96C8-4ED0-9B4C-F90894CF4502}" srcOrd="1" destOrd="0" parTransId="{C8E3778C-9084-4AEE-9062-8E004EC53C32}" sibTransId="{A3984AA2-793F-4FE6-BD75-9D79C4E757A1}"/>
    <dgm:cxn modelId="{E4651B53-6A6E-4BEC-9306-0D2C1C17E3C4}" srcId="{E7F4F9C6-1D5C-498C-AE55-35382E25F960}" destId="{29A2DB79-2597-422B-9824-3843DF27DB14}" srcOrd="3" destOrd="0" parTransId="{840E8EFC-46DC-4ECF-8803-D2C1B1DA1957}" sibTransId="{C297BF73-A701-47A9-B12D-5A6D19F04A45}"/>
    <dgm:cxn modelId="{030C805E-E130-4D58-A623-F7F2BEAF8587}" type="presOf" srcId="{B605917A-3806-4860-9608-DAADAC550FA2}" destId="{00767DA5-59CC-4C4F-A4A0-B4714727B48A}" srcOrd="0" destOrd="0" presId="urn:microsoft.com/office/officeart/2005/8/layout/cycle1"/>
    <dgm:cxn modelId="{EA051425-65CB-4CA9-98C9-90FF9EF4013D}" type="presOf" srcId="{29A2DB79-2597-422B-9824-3843DF27DB14}" destId="{1D65A656-2325-43C8-9123-6AC755B5B4DF}" srcOrd="0" destOrd="0" presId="urn:microsoft.com/office/officeart/2005/8/layout/cycle1"/>
    <dgm:cxn modelId="{42803170-9149-4AC9-8247-AB9710D8BD77}" type="presOf" srcId="{E7F4F9C6-1D5C-498C-AE55-35382E25F960}" destId="{40529C6E-2120-4327-A913-7BC174B7BB95}" srcOrd="0" destOrd="0" presId="urn:microsoft.com/office/officeart/2005/8/layout/cycle1"/>
    <dgm:cxn modelId="{B373817B-B52B-47F2-B76E-F480531D8BFB}" type="presParOf" srcId="{40529C6E-2120-4327-A913-7BC174B7BB95}" destId="{0ED255F7-8A33-465F-8D6D-45E10CD6A55B}" srcOrd="0" destOrd="0" presId="urn:microsoft.com/office/officeart/2005/8/layout/cycle1"/>
    <dgm:cxn modelId="{84366DB2-4229-46AE-9158-89A05E8F8162}" type="presParOf" srcId="{40529C6E-2120-4327-A913-7BC174B7BB95}" destId="{8F4C6C05-78BE-4590-A1FD-7B2DC8514758}" srcOrd="1" destOrd="0" presId="urn:microsoft.com/office/officeart/2005/8/layout/cycle1"/>
    <dgm:cxn modelId="{755D00EA-23B7-40F9-B0D6-A587A0616AA7}" type="presParOf" srcId="{40529C6E-2120-4327-A913-7BC174B7BB95}" destId="{DC724A5A-098F-41E2-8387-F0F876D0DBD1}" srcOrd="2" destOrd="0" presId="urn:microsoft.com/office/officeart/2005/8/layout/cycle1"/>
    <dgm:cxn modelId="{C0D054B8-54A9-4D02-B21B-2CB71AC12E3F}" type="presParOf" srcId="{40529C6E-2120-4327-A913-7BC174B7BB95}" destId="{E05183EA-DBE0-470C-80D2-0111A9EFB20C}" srcOrd="3" destOrd="0" presId="urn:microsoft.com/office/officeart/2005/8/layout/cycle1"/>
    <dgm:cxn modelId="{159B0E90-17D5-4B46-80FC-B1018385F1F3}" type="presParOf" srcId="{40529C6E-2120-4327-A913-7BC174B7BB95}" destId="{884CE6A4-96CB-4E8E-A6EB-77CC573C027D}" srcOrd="4" destOrd="0" presId="urn:microsoft.com/office/officeart/2005/8/layout/cycle1"/>
    <dgm:cxn modelId="{C8B6728F-C781-46EE-B5F6-238B42E32CFF}" type="presParOf" srcId="{40529C6E-2120-4327-A913-7BC174B7BB95}" destId="{14E5887C-509D-4E16-BC65-3673EBA1DAFA}" srcOrd="5" destOrd="0" presId="urn:microsoft.com/office/officeart/2005/8/layout/cycle1"/>
    <dgm:cxn modelId="{A18C5F05-1623-4AA2-8805-4FB99B39FD15}" type="presParOf" srcId="{40529C6E-2120-4327-A913-7BC174B7BB95}" destId="{A9C99025-96EF-4A70-96D1-A91E5A4A5CC9}" srcOrd="6" destOrd="0" presId="urn:microsoft.com/office/officeart/2005/8/layout/cycle1"/>
    <dgm:cxn modelId="{83549434-4086-4F72-8639-22BFABCA5282}" type="presParOf" srcId="{40529C6E-2120-4327-A913-7BC174B7BB95}" destId="{956C94D2-D92D-4328-B5C0-3639E893E72C}" srcOrd="7" destOrd="0" presId="urn:microsoft.com/office/officeart/2005/8/layout/cycle1"/>
    <dgm:cxn modelId="{66038BA8-2B63-44ED-8C90-6D1F1CAD092A}" type="presParOf" srcId="{40529C6E-2120-4327-A913-7BC174B7BB95}" destId="{00767DA5-59CC-4C4F-A4A0-B4714727B48A}" srcOrd="8" destOrd="0" presId="urn:microsoft.com/office/officeart/2005/8/layout/cycle1"/>
    <dgm:cxn modelId="{2C801F48-2DF3-46BA-A2AF-1F01152D4C54}" type="presParOf" srcId="{40529C6E-2120-4327-A913-7BC174B7BB95}" destId="{1EC9D17E-F560-4D9D-9651-7FFCCD45C5EF}" srcOrd="9" destOrd="0" presId="urn:microsoft.com/office/officeart/2005/8/layout/cycle1"/>
    <dgm:cxn modelId="{986FA6F5-D342-4B9F-A94D-03D7EA581EDE}" type="presParOf" srcId="{40529C6E-2120-4327-A913-7BC174B7BB95}" destId="{1D65A656-2325-43C8-9123-6AC755B5B4DF}" srcOrd="10" destOrd="0" presId="urn:microsoft.com/office/officeart/2005/8/layout/cycle1"/>
    <dgm:cxn modelId="{3E9733C5-6433-4B04-91F9-E1E3362060B1}" type="presParOf" srcId="{40529C6E-2120-4327-A913-7BC174B7BB95}" destId="{103332F6-B33B-426E-8716-2C5F9233A46A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C6C05-78BE-4590-A1FD-7B2DC8514758}">
      <dsp:nvSpPr>
        <dsp:cNvPr id="0" name=""/>
        <dsp:cNvSpPr/>
      </dsp:nvSpPr>
      <dsp:spPr>
        <a:xfrm>
          <a:off x="3724624" y="95409"/>
          <a:ext cx="1527124" cy="15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Planning</a:t>
          </a:r>
          <a:endParaRPr lang="en-US" sz="2500" kern="1200" dirty="0"/>
        </a:p>
      </dsp:txBody>
      <dsp:txXfrm>
        <a:off x="3724624" y="95409"/>
        <a:ext cx="1527124" cy="1527124"/>
      </dsp:txXfrm>
    </dsp:sp>
    <dsp:sp modelId="{DC724A5A-098F-41E2-8387-F0F876D0DBD1}">
      <dsp:nvSpPr>
        <dsp:cNvPr id="0" name=""/>
        <dsp:cNvSpPr/>
      </dsp:nvSpPr>
      <dsp:spPr>
        <a:xfrm>
          <a:off x="1034810" y="-788"/>
          <a:ext cx="4313136" cy="4313136"/>
        </a:xfrm>
        <a:prstGeom prst="circularArrow">
          <a:avLst>
            <a:gd name="adj1" fmla="val 6904"/>
            <a:gd name="adj2" fmla="val 465525"/>
            <a:gd name="adj3" fmla="val 548687"/>
            <a:gd name="adj4" fmla="val 20585788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CE6A4-96CB-4E8E-A6EB-77CC573C027D}">
      <dsp:nvSpPr>
        <dsp:cNvPr id="0" name=""/>
        <dsp:cNvSpPr/>
      </dsp:nvSpPr>
      <dsp:spPr>
        <a:xfrm>
          <a:off x="3724624" y="2689025"/>
          <a:ext cx="1527124" cy="15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Design</a:t>
          </a:r>
          <a:endParaRPr lang="en-US" sz="2500" kern="1200" dirty="0"/>
        </a:p>
      </dsp:txBody>
      <dsp:txXfrm>
        <a:off x="3724624" y="2689025"/>
        <a:ext cx="1527124" cy="1527124"/>
      </dsp:txXfrm>
    </dsp:sp>
    <dsp:sp modelId="{14E5887C-509D-4E16-BC65-3673EBA1DAFA}">
      <dsp:nvSpPr>
        <dsp:cNvPr id="0" name=""/>
        <dsp:cNvSpPr/>
      </dsp:nvSpPr>
      <dsp:spPr>
        <a:xfrm>
          <a:off x="1034810" y="-788"/>
          <a:ext cx="4313136" cy="4313136"/>
        </a:xfrm>
        <a:prstGeom prst="circularArrow">
          <a:avLst>
            <a:gd name="adj1" fmla="val 6904"/>
            <a:gd name="adj2" fmla="val 465525"/>
            <a:gd name="adj3" fmla="val 5948687"/>
            <a:gd name="adj4" fmla="val 4385788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C94D2-D92D-4328-B5C0-3639E893E72C}">
      <dsp:nvSpPr>
        <dsp:cNvPr id="0" name=""/>
        <dsp:cNvSpPr/>
      </dsp:nvSpPr>
      <dsp:spPr>
        <a:xfrm>
          <a:off x="1131008" y="2689025"/>
          <a:ext cx="1527124" cy="15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Construction</a:t>
          </a:r>
          <a:endParaRPr lang="en-US" sz="2500" kern="1200" dirty="0"/>
        </a:p>
      </dsp:txBody>
      <dsp:txXfrm>
        <a:off x="1131008" y="2689025"/>
        <a:ext cx="1527124" cy="1527124"/>
      </dsp:txXfrm>
    </dsp:sp>
    <dsp:sp modelId="{00767DA5-59CC-4C4F-A4A0-B4714727B48A}">
      <dsp:nvSpPr>
        <dsp:cNvPr id="0" name=""/>
        <dsp:cNvSpPr/>
      </dsp:nvSpPr>
      <dsp:spPr>
        <a:xfrm>
          <a:off x="1034810" y="-788"/>
          <a:ext cx="4313136" cy="4313136"/>
        </a:xfrm>
        <a:prstGeom prst="circularArrow">
          <a:avLst>
            <a:gd name="adj1" fmla="val 6904"/>
            <a:gd name="adj2" fmla="val 465525"/>
            <a:gd name="adj3" fmla="val 11348687"/>
            <a:gd name="adj4" fmla="val 9785788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5A656-2325-43C8-9123-6AC755B5B4DF}">
      <dsp:nvSpPr>
        <dsp:cNvPr id="0" name=""/>
        <dsp:cNvSpPr/>
      </dsp:nvSpPr>
      <dsp:spPr>
        <a:xfrm>
          <a:off x="1131008" y="95409"/>
          <a:ext cx="1527124" cy="15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Operations &amp; Monitoring</a:t>
          </a:r>
          <a:endParaRPr lang="en-US" sz="2500" kern="1200" dirty="0"/>
        </a:p>
      </dsp:txBody>
      <dsp:txXfrm>
        <a:off x="1131008" y="95409"/>
        <a:ext cx="1527124" cy="1527124"/>
      </dsp:txXfrm>
    </dsp:sp>
    <dsp:sp modelId="{103332F6-B33B-426E-8716-2C5F9233A46A}">
      <dsp:nvSpPr>
        <dsp:cNvPr id="0" name=""/>
        <dsp:cNvSpPr/>
      </dsp:nvSpPr>
      <dsp:spPr>
        <a:xfrm>
          <a:off x="1034810" y="-788"/>
          <a:ext cx="4313136" cy="4313136"/>
        </a:xfrm>
        <a:prstGeom prst="circularArrow">
          <a:avLst>
            <a:gd name="adj1" fmla="val 6904"/>
            <a:gd name="adj2" fmla="val 465525"/>
            <a:gd name="adj3" fmla="val 16748687"/>
            <a:gd name="adj4" fmla="val 15185788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3075" cy="599123"/>
          </a:xfrm>
          <a:prstGeom prst="rect">
            <a:avLst/>
          </a:prstGeom>
        </p:spPr>
        <p:txBody>
          <a:bodyPr vert="horz" lIns="108194" tIns="54097" rIns="108194" bIns="54097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599123"/>
          </a:xfrm>
          <a:prstGeom prst="rect">
            <a:avLst/>
          </a:prstGeom>
        </p:spPr>
        <p:txBody>
          <a:bodyPr vert="horz" lIns="108194" tIns="54097" rIns="108194" bIns="54097" rtlCol="0"/>
          <a:lstStyle>
            <a:lvl1pPr algn="r">
              <a:defRPr sz="1400"/>
            </a:lvl1pPr>
          </a:lstStyle>
          <a:p>
            <a:fld id="{41EC3F3C-F502-432B-A34F-D4FE0260DEA5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1381248"/>
            <a:ext cx="3013075" cy="599123"/>
          </a:xfrm>
          <a:prstGeom prst="rect">
            <a:avLst/>
          </a:prstGeom>
        </p:spPr>
        <p:txBody>
          <a:bodyPr vert="horz" lIns="108194" tIns="54097" rIns="108194" bIns="54097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567" y="11381248"/>
            <a:ext cx="3013075" cy="599123"/>
          </a:xfrm>
          <a:prstGeom prst="rect">
            <a:avLst/>
          </a:prstGeom>
        </p:spPr>
        <p:txBody>
          <a:bodyPr vert="horz" lIns="108194" tIns="54097" rIns="108194" bIns="54097" rtlCol="0" anchor="b"/>
          <a:lstStyle>
            <a:lvl1pPr algn="r">
              <a:defRPr sz="1400"/>
            </a:lvl1pPr>
          </a:lstStyle>
          <a:p>
            <a:fld id="{17217214-E1D2-4E51-A781-D3116A709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40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3075" cy="599123"/>
          </a:xfrm>
          <a:prstGeom prst="rect">
            <a:avLst/>
          </a:prstGeom>
        </p:spPr>
        <p:txBody>
          <a:bodyPr vert="horz" lIns="108194" tIns="54097" rIns="108194" bIns="54097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599123"/>
          </a:xfrm>
          <a:prstGeom prst="rect">
            <a:avLst/>
          </a:prstGeom>
        </p:spPr>
        <p:txBody>
          <a:bodyPr vert="horz" lIns="108194" tIns="54097" rIns="108194" bIns="54097" rtlCol="0"/>
          <a:lstStyle>
            <a:lvl1pPr algn="r">
              <a:defRPr sz="1400"/>
            </a:lvl1pPr>
          </a:lstStyle>
          <a:p>
            <a:fld id="{2BFDB36B-BF64-4AD7-8DED-28F0F1A1B3B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17525" y="898525"/>
            <a:ext cx="7988300" cy="4494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8194" tIns="54097" rIns="108194" bIns="540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6" y="5691663"/>
            <a:ext cx="5562600" cy="5392103"/>
          </a:xfrm>
          <a:prstGeom prst="rect">
            <a:avLst/>
          </a:prstGeom>
        </p:spPr>
        <p:txBody>
          <a:bodyPr vert="horz" lIns="108194" tIns="54097" rIns="108194" bIns="5409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1381248"/>
            <a:ext cx="3013075" cy="599123"/>
          </a:xfrm>
          <a:prstGeom prst="rect">
            <a:avLst/>
          </a:prstGeom>
        </p:spPr>
        <p:txBody>
          <a:bodyPr vert="horz" lIns="108194" tIns="54097" rIns="108194" bIns="54097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567" y="11381248"/>
            <a:ext cx="3013075" cy="599123"/>
          </a:xfrm>
          <a:prstGeom prst="rect">
            <a:avLst/>
          </a:prstGeom>
        </p:spPr>
        <p:txBody>
          <a:bodyPr vert="horz" lIns="108194" tIns="54097" rIns="108194" bIns="54097" rtlCol="0" anchor="b"/>
          <a:lstStyle>
            <a:lvl1pPr algn="r">
              <a:defRPr sz="1400"/>
            </a:lvl1pPr>
          </a:lstStyle>
          <a:p>
            <a:fld id="{2A96C150-5CE7-46DE-AF57-218AC8CD2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4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C150-5CE7-46DE-AF57-218AC8CD22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6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C150-5CE7-46DE-AF57-218AC8CD22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C150-5CE7-46DE-AF57-218AC8CD22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7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C150-5CE7-46DE-AF57-218AC8CD22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8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C150-5CE7-46DE-AF57-218AC8CD22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34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C150-5CE7-46DE-AF57-218AC8CD22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70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C150-5CE7-46DE-AF57-218AC8CD22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55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C150-5CE7-46DE-AF57-218AC8CD22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5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eginning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2" y="1251106"/>
            <a:ext cx="5998476" cy="2746254"/>
          </a:xfrm>
          <a:prstGeom prst="rect">
            <a:avLst/>
          </a:prstGeom>
        </p:spPr>
      </p:pic>
      <p:sp>
        <p:nvSpPr>
          <p:cNvPr id="4" name="Freeform 6"/>
          <p:cNvSpPr>
            <a:spLocks noChangeAspect="1" noEditPoints="1"/>
          </p:cNvSpPr>
          <p:nvPr userDrawn="1"/>
        </p:nvSpPr>
        <p:spPr bwMode="auto">
          <a:xfrm>
            <a:off x="4301270" y="4531971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0790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6453188" y="0"/>
            <a:ext cx="2690812" cy="238124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2152650" y="1"/>
            <a:ext cx="4294981" cy="237966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10" y="-1"/>
            <a:ext cx="2152651" cy="514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/>
          <p:cNvSpPr>
            <a:spLocks noChangeAspect="1" noEditPoints="1"/>
          </p:cNvSpPr>
          <p:nvPr userDrawn="1"/>
        </p:nvSpPr>
        <p:spPr bwMode="auto">
          <a:xfrm>
            <a:off x="805805" y="4686933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152861" y="3570288"/>
            <a:ext cx="6991139" cy="768092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000" b="0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2152861" y="2379663"/>
            <a:ext cx="6991139" cy="1190625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 baseline="0">
                <a:latin typeface="+mn-lt"/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77" y="4817301"/>
            <a:ext cx="2743206" cy="2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2639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8604250" cy="5143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1071" y="4017776"/>
            <a:ext cx="8103180" cy="707886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Sub Click Here To Edit Title</a:t>
            </a:r>
          </a:p>
        </p:txBody>
      </p:sp>
      <p:sp>
        <p:nvSpPr>
          <p:cNvPr id="22" name="Title 3"/>
          <p:cNvSpPr>
            <a:spLocks noGrp="1"/>
          </p:cNvSpPr>
          <p:nvPr>
            <p:ph type="title" hasCustomPrompt="1"/>
          </p:nvPr>
        </p:nvSpPr>
        <p:spPr>
          <a:xfrm>
            <a:off x="501071" y="2955800"/>
            <a:ext cx="8103180" cy="1108945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Cover title click here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5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222430513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4303714" cy="5143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613107" y="904329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5429400" y="999226"/>
            <a:ext cx="3714600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13107" y="1743835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9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5429400" y="1838732"/>
            <a:ext cx="3714600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613107" y="2582035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29400" y="2676932"/>
            <a:ext cx="3714600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4613107" y="3420235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429400" y="3515132"/>
            <a:ext cx="3714600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1133482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296740" y="0"/>
            <a:ext cx="3683686" cy="5143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993627" y="904329"/>
            <a:ext cx="1438750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bg2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980426" y="999226"/>
            <a:ext cx="4808618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2993627" y="1743835"/>
            <a:ext cx="1438750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bg2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9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3980426" y="1838732"/>
            <a:ext cx="4808618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2993627" y="2582035"/>
            <a:ext cx="1438750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bg2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3980426" y="2676932"/>
            <a:ext cx="4808618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2993627" y="3420235"/>
            <a:ext cx="1438750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bg2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3980426" y="3515132"/>
            <a:ext cx="4808618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9617267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993627" y="155181"/>
            <a:ext cx="1438750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809920" y="256903"/>
            <a:ext cx="4808618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2993627" y="967281"/>
            <a:ext cx="1438750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9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3809920" y="1065905"/>
            <a:ext cx="4808618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2993627" y="1779381"/>
            <a:ext cx="1438750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3809920" y="1865721"/>
            <a:ext cx="4808618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2993627" y="2591481"/>
            <a:ext cx="1438750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3809920" y="2674068"/>
            <a:ext cx="4808618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2993627" y="3403581"/>
            <a:ext cx="1438750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3809920" y="3499016"/>
            <a:ext cx="4808618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993627" y="4215679"/>
            <a:ext cx="1438750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3809920" y="4300466"/>
            <a:ext cx="4808618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1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333375" y="0"/>
            <a:ext cx="2409712" cy="51435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36944905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18834" y="1237441"/>
            <a:ext cx="1119991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5128" y="1332338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718834" y="2076947"/>
            <a:ext cx="1119991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35128" y="21718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718834" y="2915147"/>
            <a:ext cx="1119991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35128" y="30100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718834" y="3753347"/>
            <a:ext cx="1119991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5535128" y="38482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6382" y="1237441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52675" y="1332338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36382" y="2076947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52675" y="21718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36382" y="2915147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52675" y="30100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336382" y="3753347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1152675" y="38482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33" name="Picture Placeholder 53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-1"/>
            <a:ext cx="9144000" cy="5334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123435176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3664635" y="464234"/>
            <a:ext cx="5479366" cy="361990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1" y="464235"/>
            <a:ext cx="3664634" cy="361990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651684" y="2526599"/>
            <a:ext cx="2012951" cy="155754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8000" b="1" kern="1200" spc="-300" dirty="0">
                <a:ln>
                  <a:noFill/>
                </a:ln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>
          <a:xfrm>
            <a:off x="3664635" y="2600168"/>
            <a:ext cx="5875965" cy="1113745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815982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1384299" y="457224"/>
            <a:ext cx="7219949" cy="43433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1199691"/>
            <a:ext cx="3664633" cy="227502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604250" y="1199692"/>
            <a:ext cx="539750" cy="22750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938528" y="1711756"/>
            <a:ext cx="1726107" cy="155754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8000" b="1" kern="1200" spc="-300" dirty="0">
                <a:ln>
                  <a:noFill/>
                </a:ln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>
          <a:xfrm>
            <a:off x="3664635" y="1785325"/>
            <a:ext cx="5875965" cy="1113745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2119217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1384299" y="457224"/>
            <a:ext cx="7759701" cy="43433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1199691"/>
            <a:ext cx="3664633" cy="227502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938528" y="1199691"/>
            <a:ext cx="1726107" cy="155754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8000" b="1" kern="1200" spc="-300" dirty="0">
                <a:ln>
                  <a:noFill/>
                </a:ln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>
          <a:xfrm>
            <a:off x="0" y="2328682"/>
            <a:ext cx="3664633" cy="1113745"/>
          </a:xfrm>
        </p:spPr>
        <p:txBody>
          <a:bodyPr anchor="t" anchorCtr="0"/>
          <a:lstStyle>
            <a:lvl1pPr algn="r">
              <a:lnSpc>
                <a:spcPts val="34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8125543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indent="0" algn="l">
              <a:buNone/>
              <a:defRPr sz="10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4" y="2833689"/>
            <a:ext cx="2012951" cy="1854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1500" b="1" kern="1200" spc="-300" dirty="0">
                <a:ln>
                  <a:noFill/>
                </a:ln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2143570" y="3335965"/>
            <a:ext cx="5875965" cy="1113745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190693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eginning Log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2" y="1252630"/>
            <a:ext cx="5998476" cy="2743206"/>
          </a:xfrm>
          <a:prstGeom prst="rect">
            <a:avLst/>
          </a:prstGeom>
        </p:spPr>
      </p:pic>
      <p:sp>
        <p:nvSpPr>
          <p:cNvPr id="4" name="Freeform 6"/>
          <p:cNvSpPr>
            <a:spLocks noChangeAspect="1" noEditPoints="1"/>
          </p:cNvSpPr>
          <p:nvPr userDrawn="1"/>
        </p:nvSpPr>
        <p:spPr bwMode="auto">
          <a:xfrm>
            <a:off x="4301270" y="4531971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4143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604249" cy="51435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sz="10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5143500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4" y="2833689"/>
            <a:ext cx="2012951" cy="1854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1500" b="1" kern="1200" spc="-300" dirty="0">
                <a:ln>
                  <a:noFill/>
                </a:ln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2143570" y="3335965"/>
            <a:ext cx="5875965" cy="1113745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5293257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sz="10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4" y="2833689"/>
            <a:ext cx="2012951" cy="1854199"/>
          </a:xfrm>
          <a:prstGeom prst="rect">
            <a:avLst/>
          </a:prstGeom>
        </p:spPr>
        <p:txBody>
          <a:bodyPr bIns="0" anchor="b" anchorCtr="0"/>
          <a:lstStyle>
            <a:lvl1pPr marL="0" indent="0" algn="r">
              <a:spcBef>
                <a:spcPts val="0"/>
              </a:spcBef>
              <a:buNone/>
              <a:defRPr lang="en-US" sz="8000" b="1" kern="1200" spc="-300" dirty="0">
                <a:ln>
                  <a:noFill/>
                </a:ln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2371725" y="3448022"/>
            <a:ext cx="5875965" cy="1113745"/>
          </a:xfrm>
        </p:spPr>
        <p:txBody>
          <a:bodyPr lIns="0" bIns="0" anchor="b" anchorCtr="0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4003979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-1"/>
            <a:ext cx="9144001" cy="32893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sz="1050" baseline="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4" y="3289301"/>
            <a:ext cx="2012951" cy="1854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1500" b="1" kern="1200" spc="-300" dirty="0">
                <a:ln>
                  <a:solidFill>
                    <a:schemeClr val="tx1"/>
                  </a:solidFill>
                </a:ln>
                <a:noFill/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2143570" y="3791577"/>
            <a:ext cx="5875965" cy="1113745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2126457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-1"/>
            <a:ext cx="9144001" cy="237966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sz="1050" baseline="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4" y="2833689"/>
            <a:ext cx="2012951" cy="1854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1500" b="1" kern="1200" spc="-300" dirty="0">
                <a:ln>
                  <a:solidFill>
                    <a:schemeClr val="tx1"/>
                  </a:solidFill>
                </a:ln>
                <a:noFill/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2143570" y="3335965"/>
            <a:ext cx="5875965" cy="1113745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9923901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ub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sz="10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379663"/>
            <a:ext cx="8604250" cy="1794907"/>
          </a:xfrm>
        </p:spPr>
        <p:txBody>
          <a:bodyPr lIns="457200" tIns="457200" rIns="457200" bIns="45720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4168164"/>
            <a:ext cx="8604251" cy="707886"/>
          </a:xfrm>
          <a:prstGeom prst="rect">
            <a:avLst/>
          </a:prstGeom>
        </p:spPr>
        <p:txBody>
          <a:bodyPr lIns="4572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Sub Click Here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1669731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ub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-1"/>
            <a:ext cx="9144001" cy="23796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sz="1050" baseline="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2379663"/>
            <a:ext cx="8604250" cy="1794907"/>
          </a:xfrm>
        </p:spPr>
        <p:txBody>
          <a:bodyPr lIns="457200" tIns="457200" rIns="457200" bIns="45720"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4168164"/>
            <a:ext cx="8604251" cy="707886"/>
          </a:xfrm>
          <a:prstGeom prst="rect">
            <a:avLst/>
          </a:prstGeom>
        </p:spPr>
        <p:txBody>
          <a:bodyPr lIns="4572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Sub Click Here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2373976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sz="1050" baseline="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81603994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8616005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860425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54104287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8616005" cy="1403461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8604250" cy="873125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24847666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8616005" cy="1403461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8604250" cy="873125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7571396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2" y="0"/>
            <a:ext cx="4300537" cy="476091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303713" cy="237966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381249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4760913"/>
            <a:ext cx="4303713" cy="3825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1" y="2379663"/>
            <a:ext cx="4295774" cy="1190625"/>
          </a:xfrm>
        </p:spPr>
        <p:txBody>
          <a:bodyPr anchor="b" anchorCtr="0">
            <a:noAutofit/>
          </a:bodyPr>
          <a:lstStyle>
            <a:lvl1pPr>
              <a:lnSpc>
                <a:spcPts val="2800"/>
              </a:lnSpc>
              <a:defRPr sz="2400" baseline="0">
                <a:latin typeface="+mn-lt"/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296740" y="4254115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9525" y="3570288"/>
            <a:ext cx="4313238" cy="513852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000" b="0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2" y="4836351"/>
            <a:ext cx="2743206" cy="2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1946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2" y="0"/>
            <a:ext cx="4840287" cy="237966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3" y="2419454"/>
            <a:ext cx="4840286" cy="272404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4309593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4303713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5107668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3" y="-1"/>
            <a:ext cx="4840287" cy="5143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4309593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4303713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1327597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8616005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860425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5143500"/>
          </a:xfrm>
          <a:prstGeom prst="rect">
            <a:avLst/>
          </a:prstGeom>
          <a:solidFill>
            <a:schemeClr val="bg1"/>
          </a:solidFill>
        </p:spPr>
        <p:txBody>
          <a:bodyPr vert="ver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81385830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Heade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8616005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860425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5143500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5480091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9155755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9143264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2895600"/>
            <a:ext cx="4303713" cy="22479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42776" y="2895600"/>
            <a:ext cx="4261474" cy="22479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40850" y="2895600"/>
            <a:ext cx="503150" cy="2247900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Autofit/>
          </a:bodyPr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133762914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9156492" cy="1296522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914400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2379664"/>
            <a:ext cx="9144000" cy="27638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21365008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8740"/>
            <a:ext cx="4303713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564034"/>
            <a:ext cx="4315468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4303713" cy="873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3" y="-1"/>
            <a:ext cx="4840287" cy="5143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77009185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Headers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53188" y="958740"/>
            <a:ext cx="2690812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445838" y="1564034"/>
            <a:ext cx="2698162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453188" y="139700"/>
            <a:ext cx="2690812" cy="873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6453188" cy="5143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205935595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s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2" y="0"/>
            <a:ext cx="4840287" cy="237966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3" y="2419454"/>
            <a:ext cx="4840286" cy="272404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8740"/>
            <a:ext cx="4303713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564034"/>
            <a:ext cx="4315468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4303713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04308463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s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8740"/>
            <a:ext cx="8604250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564034"/>
            <a:ext cx="8616005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860425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5143500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4521052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2" y="0"/>
            <a:ext cx="4840288" cy="476091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303713" cy="237966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1" y="2379663"/>
            <a:ext cx="4295774" cy="1190625"/>
          </a:xfrm>
        </p:spPr>
        <p:txBody>
          <a:bodyPr anchor="b" anchorCtr="0">
            <a:noAutofit/>
          </a:bodyPr>
          <a:lstStyle>
            <a:lvl1pPr>
              <a:lnSpc>
                <a:spcPts val="2800"/>
              </a:lnSpc>
              <a:defRPr sz="2400" baseline="0">
                <a:latin typeface="+mn-lt"/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1153522" y="4354745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9525" y="3570288"/>
            <a:ext cx="4313238" cy="513852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000" b="0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1" y="4201976"/>
            <a:ext cx="630194" cy="6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52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Headers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002633"/>
            <a:ext cx="9155755" cy="3392906"/>
          </a:xfrm>
          <a:prstGeom prst="rect">
            <a:avLst/>
          </a:prstGeom>
        </p:spPr>
        <p:txBody>
          <a:bodyPr lIns="228600" rIns="228600" numCol="2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914400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 rot="16200000">
            <a:off x="4384548" y="384048"/>
            <a:ext cx="374904" cy="9144000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94649405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Headers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53188" y="958740"/>
            <a:ext cx="2690812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445838" y="1564034"/>
            <a:ext cx="2698162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453188" y="139700"/>
            <a:ext cx="2690812" cy="873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6453188" cy="5143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294195709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Headers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350" y="1200149"/>
            <a:ext cx="2145300" cy="1190625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16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2152650" y="1200150"/>
            <a:ext cx="6991350" cy="394335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15265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80467"/>
            <a:ext cx="2152650" cy="1119683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29311643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35702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415190"/>
            <a:ext cx="9144000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3594765"/>
            <a:ext cx="914400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0307554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6416588" cy="35702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415190"/>
            <a:ext cx="9144000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3594765"/>
            <a:ext cx="914400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453188" y="0"/>
            <a:ext cx="2690812" cy="357028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04600131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215265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12864"/>
            <a:ext cx="2152649" cy="22574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607793"/>
            <a:ext cx="2152649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2334259" y="1312864"/>
            <a:ext cx="2148840" cy="22574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4664709" y="1312864"/>
            <a:ext cx="2148840" cy="22574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6995160" y="1312864"/>
            <a:ext cx="2148840" cy="22574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334259" y="3607793"/>
            <a:ext cx="2157273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666030" y="3607793"/>
            <a:ext cx="2148840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995160" y="3607793"/>
            <a:ext cx="2148840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0" y="327025"/>
            <a:ext cx="2152650" cy="873125"/>
          </a:xfrm>
        </p:spPr>
        <p:txBody>
          <a:bodyPr/>
          <a:lstStyle>
            <a:lvl1pPr>
              <a:lnSpc>
                <a:spcPts val="2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0" y="3901270"/>
            <a:ext cx="2152649" cy="228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200" b="0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2341719" y="3901270"/>
            <a:ext cx="2152649" cy="228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200" b="0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4661848" y="3901270"/>
            <a:ext cx="2152649" cy="228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200" b="0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6996752" y="3901270"/>
            <a:ext cx="2152649" cy="228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200" b="0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9006416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215265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445117" y="1312863"/>
            <a:ext cx="1508760" cy="1828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445117" y="3177881"/>
            <a:ext cx="1508760" cy="2286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2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0" y="327025"/>
            <a:ext cx="2152650" cy="873125"/>
          </a:xfrm>
        </p:spPr>
        <p:txBody>
          <a:bodyPr/>
          <a:lstStyle>
            <a:lvl1pPr>
              <a:lnSpc>
                <a:spcPts val="2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2152650" y="1312863"/>
            <a:ext cx="1508760" cy="1828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42" hasCustomPrompt="1"/>
          </p:nvPr>
        </p:nvSpPr>
        <p:spPr>
          <a:xfrm>
            <a:off x="3842059" y="1312863"/>
            <a:ext cx="1508760" cy="1828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43" hasCustomPrompt="1"/>
          </p:nvPr>
        </p:nvSpPr>
        <p:spPr>
          <a:xfrm>
            <a:off x="5540530" y="1312863"/>
            <a:ext cx="1508760" cy="1828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44" hasCustomPrompt="1"/>
          </p:nvPr>
        </p:nvSpPr>
        <p:spPr>
          <a:xfrm>
            <a:off x="7239000" y="1312863"/>
            <a:ext cx="1508760" cy="1828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45117" y="3409950"/>
            <a:ext cx="1508760" cy="2286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100" b="0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2152650" y="3177881"/>
            <a:ext cx="1508760" cy="2286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2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2152650" y="3409950"/>
            <a:ext cx="1508760" cy="2286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100" b="0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842059" y="3177881"/>
            <a:ext cx="1508760" cy="2286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2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3842059" y="3409950"/>
            <a:ext cx="1508760" cy="2286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100" b="0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540530" y="3177881"/>
            <a:ext cx="1508760" cy="2286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2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5540530" y="3409950"/>
            <a:ext cx="1508760" cy="2286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100" b="0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7239000" y="3177881"/>
            <a:ext cx="1508760" cy="2286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2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7239000" y="3409950"/>
            <a:ext cx="1508760" cy="2286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100" b="0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21360952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215265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2146440" y="1200150"/>
            <a:ext cx="2148840" cy="237013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4472045" y="1200150"/>
            <a:ext cx="2148840" cy="237013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6797650" y="1200150"/>
            <a:ext cx="2148840" cy="237013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146440" y="3617913"/>
            <a:ext cx="2157273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476261" y="3617913"/>
            <a:ext cx="2148840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797650" y="3617913"/>
            <a:ext cx="2148840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0" y="327025"/>
            <a:ext cx="2152650" cy="873125"/>
          </a:xfrm>
        </p:spPr>
        <p:txBody>
          <a:bodyPr/>
          <a:lstStyle>
            <a:lvl1pPr>
              <a:lnSpc>
                <a:spcPts val="2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2151064" y="3909222"/>
            <a:ext cx="2152649" cy="228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200" b="0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479898" y="3909222"/>
            <a:ext cx="2152649" cy="228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200" b="0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6797702" y="3909222"/>
            <a:ext cx="2152649" cy="228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200" b="0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8565731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303714" cy="475773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42119" y="0"/>
            <a:ext cx="4801882" cy="474345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2" y="4760913"/>
            <a:ext cx="9144001" cy="38258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127567444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0314" y="0"/>
            <a:ext cx="4803686" cy="23796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237966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89788" y="2419452"/>
            <a:ext cx="2654212" cy="272404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0" y="2419452"/>
            <a:ext cx="2152649" cy="272404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190508" y="2419452"/>
            <a:ext cx="2113206" cy="272404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6" y="2419453"/>
            <a:ext cx="2110412" cy="272404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28127190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3664635" y="464234"/>
            <a:ext cx="5479366" cy="361990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1" y="464235"/>
            <a:ext cx="3664634" cy="361990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1" y="724486"/>
            <a:ext cx="3664634" cy="1549701"/>
          </a:xfrm>
        </p:spPr>
        <p:txBody>
          <a:bodyPr anchor="b" anchorCtr="0">
            <a:noAutofit/>
          </a:bodyPr>
          <a:lstStyle>
            <a:lvl1pPr>
              <a:lnSpc>
                <a:spcPts val="2800"/>
              </a:lnSpc>
              <a:defRPr sz="2400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9525" y="2274187"/>
            <a:ext cx="3674160" cy="513852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000" b="0" kern="1200" baseline="0" dirty="0" smtClean="0">
                <a:solidFill>
                  <a:schemeClr val="bg2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2" y="4836351"/>
            <a:ext cx="2743206" cy="231648"/>
          </a:xfrm>
          <a:prstGeom prst="rect">
            <a:avLst/>
          </a:prstGeom>
        </p:spPr>
      </p:pic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8411304" y="4740899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9115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lage Img 1_n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0314" y="0"/>
            <a:ext cx="4803686" cy="23796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237966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89788" y="2419452"/>
            <a:ext cx="2654212" cy="272404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0" y="2419452"/>
            <a:ext cx="4303713" cy="272404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6" y="2419453"/>
            <a:ext cx="2110412" cy="272404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252973091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lage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0314" y="0"/>
            <a:ext cx="4803686" cy="23796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51435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89788" y="2419452"/>
            <a:ext cx="2654212" cy="272404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6" y="2419453"/>
            <a:ext cx="2110412" cy="272404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87191912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lage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0314" y="0"/>
            <a:ext cx="4803686" cy="23796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51435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4340314" y="2419452"/>
            <a:ext cx="4803686" cy="272404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428224254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1570" y="-794"/>
            <a:ext cx="4802430" cy="237966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Portrait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237966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Portrait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2419351"/>
            <a:ext cx="9144000" cy="281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2380" y="2427817"/>
            <a:ext cx="4301333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4341570" y="2427817"/>
            <a:ext cx="4802430" cy="28469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3570288"/>
            <a:ext cx="8604250" cy="1190624"/>
          </a:xfrm>
        </p:spPr>
        <p:txBody>
          <a:bodyPr lIns="457200" tIns="457200" rIns="457200" bIns="45720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9294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0314" y="2419452"/>
            <a:ext cx="4803686" cy="27240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237966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89788" y="0"/>
            <a:ext cx="2654212" cy="237966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0" y="2419453"/>
            <a:ext cx="2152649" cy="272404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190508" y="2419453"/>
            <a:ext cx="2113206" cy="272404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5" y="-1"/>
            <a:ext cx="2110413" cy="237966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25308549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roj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sz="1050" baseline="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09045" y="1316920"/>
            <a:ext cx="8334954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1600" b="0" i="1" dirty="0" smtClean="0">
                <a:solidFill>
                  <a:srgbClr val="FFFFFF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Project Location</a:t>
            </a:r>
          </a:p>
          <a:p>
            <a:pPr marL="0" lvl="0"/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09045" y="497880"/>
            <a:ext cx="8334954" cy="873125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</p:spTree>
    <p:extLst>
      <p:ext uri="{BB962C8B-B14F-4D97-AF65-F5344CB8AC3E}">
        <p14:creationId xmlns:p14="http://schemas.microsoft.com/office/powerpoint/2010/main" val="146510025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roj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sz="1050" baseline="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09045" y="1316920"/>
            <a:ext cx="8334954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lang="en-US" sz="1600" b="0" i="1" dirty="0" smtClean="0">
                <a:solidFill>
                  <a:srgbClr val="FFFFFF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Project Location</a:t>
            </a:r>
          </a:p>
          <a:p>
            <a:pPr marL="0" lvl="0"/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09045" y="497880"/>
            <a:ext cx="8334954" cy="873125"/>
          </a:xfrm>
        </p:spPr>
        <p:txBody>
          <a:bodyPr/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</p:spTree>
    <p:extLst>
      <p:ext uri="{BB962C8B-B14F-4D97-AF65-F5344CB8AC3E}">
        <p14:creationId xmlns:p14="http://schemas.microsoft.com/office/powerpoint/2010/main" val="182700322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-Sub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8"/>
          <a:stretch/>
        </p:blipFill>
        <p:spPr>
          <a:xfrm>
            <a:off x="0" y="-8710"/>
            <a:ext cx="9144000" cy="515220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3818100"/>
            <a:ext cx="8382000" cy="897453"/>
          </a:xfrm>
        </p:spPr>
        <p:txBody>
          <a:bodyPr lIns="457200" tIns="457200" rIns="457200" bIns="45720"/>
          <a:lstStyle>
            <a:lvl1pPr>
              <a:lnSpc>
                <a:spcPts val="34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165081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2522380" y="1"/>
            <a:ext cx="6621619" cy="1290917"/>
          </a:xfrm>
        </p:spPr>
        <p:txBody>
          <a:bodyPr tIns="0" bIns="91440" anchor="b" anchorCtr="0">
            <a:noAutofit/>
          </a:bodyPr>
          <a:lstStyle>
            <a:lvl1pPr>
              <a:lnSpc>
                <a:spcPts val="2800"/>
              </a:lnSpc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512855" y="1290918"/>
            <a:ext cx="6631144" cy="3101787"/>
          </a:xfrm>
          <a:prstGeom prst="rect">
            <a:avLst/>
          </a:prstGeom>
        </p:spPr>
        <p:txBody>
          <a:bodyPr lIns="228600" tIns="91440" rIns="228600">
            <a:no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+mj-lt"/>
              <a:buAutoNum type="alphaUcPeriod"/>
              <a:defRPr lang="en-US" sz="2200" b="0" kern="1200" baseline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050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5300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Proj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sz="1050" baseline="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402561198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6740" y="464234"/>
            <a:ext cx="3683686" cy="467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3980426" y="464234"/>
            <a:ext cx="5163575" cy="361990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306266" y="724486"/>
            <a:ext cx="3664634" cy="1549701"/>
          </a:xfrm>
        </p:spPr>
        <p:txBody>
          <a:bodyPr lIns="182880" rIns="182880" anchor="b" anchorCtr="0">
            <a:noAutofit/>
          </a:bodyPr>
          <a:lstStyle>
            <a:lvl1pPr>
              <a:lnSpc>
                <a:spcPts val="2800"/>
              </a:lnSpc>
              <a:defRPr sz="2400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8411304" y="4740899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96740" y="2274187"/>
            <a:ext cx="3674160" cy="513852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000" b="0" kern="1200" baseline="0" dirty="0" smtClean="0">
                <a:solidFill>
                  <a:schemeClr val="bg2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464234"/>
            <a:ext cx="306266" cy="361990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800"/>
            </a:lvl1pPr>
          </a:lstStyle>
          <a:p>
            <a:r>
              <a:rPr lang="en-US" dirty="0"/>
              <a:t>Picture or Color Block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90" y="4836480"/>
            <a:ext cx="2743206" cy="2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7364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2329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eginn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40825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Footer-FO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97328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6740" y="464234"/>
            <a:ext cx="3683686" cy="467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3980426" y="464234"/>
            <a:ext cx="2514600" cy="361990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306266" y="724486"/>
            <a:ext cx="3664634" cy="1549701"/>
          </a:xfrm>
        </p:spPr>
        <p:txBody>
          <a:bodyPr lIns="182880" rIns="182880" anchor="b" anchorCtr="0">
            <a:noAutofit/>
          </a:bodyPr>
          <a:lstStyle>
            <a:lvl1pPr>
              <a:lnSpc>
                <a:spcPts val="2800"/>
              </a:lnSpc>
              <a:defRPr sz="2400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8411304" y="4740899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96740" y="2274187"/>
            <a:ext cx="3674160" cy="513852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000" b="0" kern="1200" baseline="0" dirty="0" smtClean="0">
                <a:solidFill>
                  <a:schemeClr val="bg2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464234"/>
            <a:ext cx="306266" cy="361990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800"/>
            </a:lvl1pPr>
          </a:lstStyle>
          <a:p>
            <a:r>
              <a:rPr lang="en-US" dirty="0"/>
              <a:t>Picture or Color Block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90" y="4836480"/>
            <a:ext cx="2743206" cy="231390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6542260" y="464234"/>
            <a:ext cx="2601740" cy="361990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10809407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9525" y="4760913"/>
            <a:ext cx="9153525" cy="382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2" y="0"/>
            <a:ext cx="4840288" cy="476091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4295774" cy="1190625"/>
          </a:xfrm>
        </p:spPr>
        <p:txBody>
          <a:bodyPr anchor="b" anchorCtr="0">
            <a:noAutofit/>
          </a:bodyPr>
          <a:lstStyle>
            <a:lvl1pPr>
              <a:lnSpc>
                <a:spcPts val="2800"/>
              </a:lnSpc>
              <a:defRPr sz="2400" baseline="0">
                <a:latin typeface="+mn-lt"/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296740" y="4254115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9525" y="1190625"/>
            <a:ext cx="4313238" cy="513852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000" b="0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2" y="4836480"/>
            <a:ext cx="2743206" cy="2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1901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3" y="-1"/>
            <a:ext cx="4840287" cy="237966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3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379663"/>
            <a:ext cx="2152650" cy="276383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303713" y="3570288"/>
            <a:ext cx="4688256" cy="768092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000" b="0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5" name="Picture Placeholder 53"/>
          <p:cNvSpPr>
            <a:spLocks noGrp="1"/>
          </p:cNvSpPr>
          <p:nvPr>
            <p:ph type="pic" sz="quarter" idx="18" hasCustomPrompt="1"/>
          </p:nvPr>
        </p:nvSpPr>
        <p:spPr>
          <a:xfrm>
            <a:off x="2152650" y="2379664"/>
            <a:ext cx="2151063" cy="276383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303713" cy="23796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05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4303713" y="2379663"/>
            <a:ext cx="4688256" cy="1190625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 baseline="0">
                <a:latin typeface="+mn-lt"/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  <p:sp>
        <p:nvSpPr>
          <p:cNvPr id="11" name="Freeform 6"/>
          <p:cNvSpPr>
            <a:spLocks noChangeAspect="1" noEditPoints="1"/>
          </p:cNvSpPr>
          <p:nvPr userDrawn="1"/>
        </p:nvSpPr>
        <p:spPr bwMode="auto">
          <a:xfrm>
            <a:off x="4518304" y="4722514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2" y="4836351"/>
            <a:ext cx="2743206" cy="2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6989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139700"/>
            <a:ext cx="9144000" cy="873125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1189038"/>
            <a:ext cx="9144000" cy="3217862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9" r:id="rId2"/>
    <p:sldLayoutId id="2147483936" r:id="rId3"/>
    <p:sldLayoutId id="2147484008" r:id="rId4"/>
    <p:sldLayoutId id="2147484013" r:id="rId5"/>
    <p:sldLayoutId id="2147484014" r:id="rId6"/>
    <p:sldLayoutId id="2147484015" r:id="rId7"/>
    <p:sldLayoutId id="2147484011" r:id="rId8"/>
    <p:sldLayoutId id="2147483935" r:id="rId9"/>
    <p:sldLayoutId id="2147483976" r:id="rId10"/>
    <p:sldLayoutId id="2147483973" r:id="rId11"/>
    <p:sldLayoutId id="2147483937" r:id="rId12"/>
    <p:sldLayoutId id="2147484007" r:id="rId13"/>
    <p:sldLayoutId id="2147484002" r:id="rId14"/>
    <p:sldLayoutId id="2147483938" r:id="rId15"/>
    <p:sldLayoutId id="2147484016" r:id="rId16"/>
    <p:sldLayoutId id="2147484021" r:id="rId17"/>
    <p:sldLayoutId id="2147484022" r:id="rId18"/>
    <p:sldLayoutId id="2147483939" r:id="rId19"/>
    <p:sldLayoutId id="2147483991" r:id="rId20"/>
    <p:sldLayoutId id="2147484020" r:id="rId21"/>
    <p:sldLayoutId id="2147483940" r:id="rId22"/>
    <p:sldLayoutId id="2147483992" r:id="rId23"/>
    <p:sldLayoutId id="2147483941" r:id="rId24"/>
    <p:sldLayoutId id="2147483942" r:id="rId25"/>
    <p:sldLayoutId id="2147483943" r:id="rId26"/>
    <p:sldLayoutId id="2147483977" r:id="rId27"/>
    <p:sldLayoutId id="2147484031" r:id="rId28"/>
    <p:sldLayoutId id="2147484032" r:id="rId29"/>
    <p:sldLayoutId id="2147483969" r:id="rId30"/>
    <p:sldLayoutId id="2147483968" r:id="rId31"/>
    <p:sldLayoutId id="2147483951" r:id="rId32"/>
    <p:sldLayoutId id="2147484009" r:id="rId33"/>
    <p:sldLayoutId id="2147483952" r:id="rId34"/>
    <p:sldLayoutId id="2147483953" r:id="rId35"/>
    <p:sldLayoutId id="2147483944" r:id="rId36"/>
    <p:sldLayoutId id="2147483987" r:id="rId37"/>
    <p:sldLayoutId id="2147483945" r:id="rId38"/>
    <p:sldLayoutId id="2147483947" r:id="rId39"/>
    <p:sldLayoutId id="2147484028" r:id="rId40"/>
    <p:sldLayoutId id="2147483993" r:id="rId41"/>
    <p:sldLayoutId id="2147483994" r:id="rId42"/>
    <p:sldLayoutId id="2147483949" r:id="rId43"/>
    <p:sldLayoutId id="2147483950" r:id="rId44"/>
    <p:sldLayoutId id="2147483954" r:id="rId45"/>
    <p:sldLayoutId id="2147484003" r:id="rId46"/>
    <p:sldLayoutId id="2147483997" r:id="rId47"/>
    <p:sldLayoutId id="2147483958" r:id="rId48"/>
    <p:sldLayoutId id="2147483961" r:id="rId49"/>
    <p:sldLayoutId id="2147484017" r:id="rId50"/>
    <p:sldLayoutId id="2147484019" r:id="rId51"/>
    <p:sldLayoutId id="2147484018" r:id="rId52"/>
    <p:sldLayoutId id="2147483984" r:id="rId53"/>
    <p:sldLayoutId id="2147483962" r:id="rId54"/>
    <p:sldLayoutId id="2147483970" r:id="rId55"/>
    <p:sldLayoutId id="2147483971" r:id="rId56"/>
    <p:sldLayoutId id="2147484005" r:id="rId57"/>
    <p:sldLayoutId id="2147484030" r:id="rId58"/>
    <p:sldLayoutId id="2147484012" r:id="rId59"/>
    <p:sldLayoutId id="2147483964" r:id="rId60"/>
    <p:sldLayoutId id="2147483988" r:id="rId61"/>
    <p:sldLayoutId id="2147483975" r:id="rId62"/>
  </p:sldLayoutIdLst>
  <p:transition>
    <p:fade/>
  </p:transition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 cap="none" spc="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SzPct val="75000"/>
        <a:buFont typeface="Wingdings" pitchFamily="2" charset="2"/>
        <a:buChar char="§"/>
        <a:defRPr sz="1800" kern="1200" cap="none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spcBef>
          <a:spcPct val="20000"/>
        </a:spcBef>
        <a:buSzPct val="75000"/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spcBef>
          <a:spcPct val="20000"/>
        </a:spcBef>
        <a:buSzPct val="100000"/>
        <a:buFont typeface="Arial Narrow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§"/>
        <a:tabLst>
          <a:tab pos="1485900" algn="l"/>
        </a:tabLst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910050" cy="2529016"/>
          </a:xfrm>
          <a:solidFill>
            <a:schemeClr val="accent1"/>
          </a:solidFill>
        </p:spPr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2379663"/>
            <a:ext cx="3962399" cy="1190625"/>
          </a:xfrm>
        </p:spPr>
        <p:txBody>
          <a:bodyPr/>
          <a:lstStyle/>
          <a:p>
            <a:r>
              <a:rPr lang="en-US" dirty="0"/>
              <a:t>Managing and Visualizing Big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Examples from the Project Life Cycle</a:t>
            </a:r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138065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50034" cy="5143500"/>
          </a:xfrm>
        </p:spPr>
      </p:sp>
      <p:sp>
        <p:nvSpPr>
          <p:cNvPr id="10" name="Rectangle 9"/>
          <p:cNvSpPr/>
          <p:nvPr/>
        </p:nvSpPr>
        <p:spPr>
          <a:xfrm>
            <a:off x="92455" y="2905717"/>
            <a:ext cx="2167543" cy="2077478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" y="0"/>
            <a:ext cx="2487706" cy="1002890"/>
          </a:xfrm>
        </p:spPr>
        <p:txBody>
          <a:bodyPr/>
          <a:lstStyle/>
          <a:p>
            <a:r>
              <a:rPr lang="en-US" dirty="0" smtClean="0"/>
              <a:t>The Cycle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-1" y="1002889"/>
            <a:ext cx="2487706" cy="2059287"/>
          </a:xfrm>
          <a:prstGeom prst="rect">
            <a:avLst/>
          </a:prstGeom>
        </p:spPr>
        <p:txBody>
          <a:bodyPr/>
          <a:lstStyle/>
          <a:p>
            <a:r>
              <a:rPr lang="en-US" sz="2000" b="1" dirty="0" smtClean="0"/>
              <a:t>Planning</a:t>
            </a:r>
          </a:p>
          <a:p>
            <a:r>
              <a:rPr lang="en-US" sz="2000" b="1" dirty="0" smtClean="0"/>
              <a:t>Design</a:t>
            </a:r>
          </a:p>
          <a:p>
            <a:r>
              <a:rPr lang="en-US" sz="2000" b="1" dirty="0" smtClean="0"/>
              <a:t>Construction</a:t>
            </a:r>
          </a:p>
          <a:p>
            <a:r>
              <a:rPr lang="en-US" sz="2000" b="1" dirty="0" smtClean="0"/>
              <a:t>Operations &amp; Monitoring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1456154"/>
              </p:ext>
            </p:extLst>
          </p:nvPr>
        </p:nvGraphicFramePr>
        <p:xfrm>
          <a:off x="2442265" y="501445"/>
          <a:ext cx="6382758" cy="431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10067" y="1872395"/>
            <a:ext cx="2892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8200"/>
                </a:solidFill>
              </a:rPr>
              <a:t>Managing &amp;</a:t>
            </a:r>
            <a:r>
              <a:rPr lang="en-US" sz="2400" b="1" dirty="0">
                <a:solidFill>
                  <a:srgbClr val="FF8200"/>
                </a:solidFill>
              </a:rPr>
              <a:t> </a:t>
            </a:r>
            <a:r>
              <a:rPr lang="en-US" sz="2400" b="1" dirty="0" smtClean="0">
                <a:solidFill>
                  <a:srgbClr val="FF8200"/>
                </a:solidFill>
              </a:rPr>
              <a:t>Visualizing Big Data Throughout the Process   </a:t>
            </a:r>
            <a:endParaRPr lang="en-US" sz="2400" b="1" dirty="0">
              <a:solidFill>
                <a:srgbClr val="FF82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457" y="2905716"/>
            <a:ext cx="222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Database Platforms: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408" y="3412315"/>
            <a:ext cx="1912514" cy="812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232" y="4065065"/>
            <a:ext cx="847388" cy="8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44904" y="0"/>
            <a:ext cx="3348794" cy="5143500"/>
          </a:xfrm>
        </p:spPr>
      </p:sp>
      <p:sp>
        <p:nvSpPr>
          <p:cNvPr id="3" name="Rectangle 2"/>
          <p:cNvSpPr/>
          <p:nvPr/>
        </p:nvSpPr>
        <p:spPr>
          <a:xfrm>
            <a:off x="71561" y="3729162"/>
            <a:ext cx="2957885" cy="1248356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792" y="2657782"/>
            <a:ext cx="5685168" cy="247428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" y="0"/>
            <a:ext cx="2487706" cy="781777"/>
          </a:xfrm>
        </p:spPr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-2" y="1002890"/>
            <a:ext cx="3462158" cy="256029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Operations, Simulation Models, and Convincing Decision Makers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err="1" smtClean="0"/>
              <a:t>StreetLight</a:t>
            </a:r>
            <a:r>
              <a:rPr lang="en-US" sz="2000" b="1" dirty="0" smtClean="0"/>
              <a:t> </a:t>
            </a:r>
            <a:r>
              <a:rPr lang="en-US" sz="2000" b="1" dirty="0"/>
              <a:t>Data </a:t>
            </a:r>
          </a:p>
          <a:p>
            <a:pPr marL="0" indent="0">
              <a:buNone/>
            </a:pPr>
            <a:r>
              <a:rPr lang="en-US" sz="2000" b="1" dirty="0" smtClean="0"/>
              <a:t>NPMRDS Speed Data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77" t="6271" r="1581" b="2680"/>
          <a:stretch/>
        </p:blipFill>
        <p:spPr>
          <a:xfrm>
            <a:off x="3330380" y="16404"/>
            <a:ext cx="5808319" cy="259690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9784" y="4197076"/>
            <a:ext cx="2799042" cy="647690"/>
            <a:chOff x="838199" y="315830"/>
            <a:chExt cx="6618590" cy="11619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199" y="315830"/>
              <a:ext cx="3057143" cy="11619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52027" y="477735"/>
              <a:ext cx="3304762" cy="838095"/>
            </a:xfrm>
            <a:prstGeom prst="rect">
              <a:avLst/>
            </a:prstGeom>
          </p:spPr>
        </p:pic>
      </p:grpSp>
      <p:cxnSp>
        <p:nvCxnSpPr>
          <p:cNvPr id="7" name="Straight Arrow Connector 6"/>
          <p:cNvCxnSpPr/>
          <p:nvPr/>
        </p:nvCxnSpPr>
        <p:spPr>
          <a:xfrm>
            <a:off x="7026442" y="2283035"/>
            <a:ext cx="220006" cy="4331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30380" y="2613308"/>
            <a:ext cx="5701938" cy="2475223"/>
          </a:xfrm>
          <a:prstGeom prst="rect">
            <a:avLst/>
          </a:prstGeom>
          <a:noFill/>
          <a:ln w="57150"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5904" y="3744438"/>
            <a:ext cx="3257177" cy="4091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Data Warehousing Options:</a:t>
            </a:r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46537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16851"/>
            <a:ext cx="9144000" cy="5143500"/>
          </a:xfrm>
        </p:spPr>
      </p:sp>
      <p:sp>
        <p:nvSpPr>
          <p:cNvPr id="4" name="Rectangle 3"/>
          <p:cNvSpPr/>
          <p:nvPr/>
        </p:nvSpPr>
        <p:spPr>
          <a:xfrm>
            <a:off x="4182386" y="114772"/>
            <a:ext cx="4786685" cy="1904860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" y="0"/>
            <a:ext cx="2835348" cy="809698"/>
          </a:xfrm>
        </p:spPr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-1" y="863286"/>
            <a:ext cx="4076411" cy="88843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Setting and Monitoring Compliance with MOT Thresholds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Example: INRIX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866" y="138625"/>
            <a:ext cx="1634023" cy="1784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0950"/>
            <a:ext cx="9144000" cy="2942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1900" y="171862"/>
            <a:ext cx="2963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Data Presentation </a:t>
            </a:r>
            <a:r>
              <a:rPr lang="en-US" sz="2000" b="1" dirty="0" smtClean="0">
                <a:solidFill>
                  <a:srgbClr val="C00000"/>
                </a:solidFill>
              </a:rPr>
              <a:t>Options: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22101" y="1029172"/>
            <a:ext cx="2464523" cy="821718"/>
            <a:chOff x="3057380" y="3461140"/>
            <a:chExt cx="4095477" cy="14622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7380" y="3461140"/>
              <a:ext cx="1505239" cy="146223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9098" y="3766325"/>
              <a:ext cx="2403759" cy="75734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39841" y="2661094"/>
            <a:ext cx="878420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Threshold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841" y="2963317"/>
            <a:ext cx="604099" cy="276999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Target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24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" y="0"/>
            <a:ext cx="2835348" cy="1002890"/>
          </a:xfrm>
        </p:spPr>
        <p:txBody>
          <a:bodyPr/>
          <a:lstStyle/>
          <a:p>
            <a:r>
              <a:rPr lang="en-US" dirty="0" smtClean="0"/>
              <a:t>Operations &amp; Monitoring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-1" y="1002891"/>
            <a:ext cx="2487706" cy="212421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Truck Travel Time Delay and Reliability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000" b="1" dirty="0" smtClean="0"/>
              <a:t>Identifying System Needs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Example:  NPMRDS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997" r="2243" b="8100"/>
          <a:stretch/>
        </p:blipFill>
        <p:spPr>
          <a:xfrm>
            <a:off x="2728452" y="-1"/>
            <a:ext cx="3207775" cy="5166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8942" r="2774" b="7957"/>
          <a:stretch/>
        </p:blipFill>
        <p:spPr>
          <a:xfrm>
            <a:off x="5965723" y="-1"/>
            <a:ext cx="3178277" cy="51657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7575" y="141892"/>
            <a:ext cx="111442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Delay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0436" y="141892"/>
            <a:ext cx="111442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TTTR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105" y="3108346"/>
            <a:ext cx="2431971" cy="1904860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5867" y="3127109"/>
            <a:ext cx="2073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GIS </a:t>
            </a:r>
            <a:r>
              <a:rPr lang="en-US" sz="2000" b="1" dirty="0">
                <a:solidFill>
                  <a:srgbClr val="C00000"/>
                </a:solidFill>
              </a:rPr>
              <a:t>Presentation </a:t>
            </a:r>
            <a:r>
              <a:rPr lang="en-US" sz="2000" b="1" dirty="0" smtClean="0">
                <a:solidFill>
                  <a:srgbClr val="C00000"/>
                </a:solidFill>
              </a:rPr>
              <a:t>Options: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629" y="4069457"/>
            <a:ext cx="688327" cy="650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249" y="3907815"/>
            <a:ext cx="634952" cy="900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737" y="3907815"/>
            <a:ext cx="648018" cy="9189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368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7620" y="0"/>
            <a:ext cx="9144000" cy="5143500"/>
          </a:xfrm>
        </p:spPr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1667" r="2703" b="14259"/>
          <a:stretch/>
        </p:blipFill>
        <p:spPr>
          <a:xfrm>
            <a:off x="2701177" y="-14271"/>
            <a:ext cx="6442824" cy="5157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6935" y="86415"/>
            <a:ext cx="2791865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Percentile Speeds </a:t>
            </a:r>
            <a:r>
              <a:rPr lang="en-US" sz="1600" b="1" dirty="0" smtClean="0">
                <a:solidFill>
                  <a:schemeClr val="bg2"/>
                </a:solidFill>
              </a:rPr>
              <a:t>(Created for each Hour)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37" y="3335852"/>
            <a:ext cx="2619589" cy="1738036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" y="0"/>
            <a:ext cx="2487706" cy="725936"/>
          </a:xfrm>
        </p:spPr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" y="740207"/>
            <a:ext cx="2487706" cy="213362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Hourly Speeds and Congestion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000" b="1" dirty="0" smtClean="0"/>
              <a:t>Linking Speed to Crashes by Severity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Using HERE and Crash Data</a:t>
            </a:r>
          </a:p>
          <a:p>
            <a:pPr marL="0" indent="0">
              <a:buNone/>
            </a:pPr>
            <a:endParaRPr lang="en-US" sz="2000" b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93703" y="3800887"/>
            <a:ext cx="2512855" cy="728411"/>
            <a:chOff x="1828800" y="2003818"/>
            <a:chExt cx="4776554" cy="13129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7490" y="2003818"/>
              <a:ext cx="867864" cy="11970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8800" y="2003818"/>
              <a:ext cx="1143000" cy="13129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97502" y="2293328"/>
              <a:ext cx="2514286" cy="780952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526" y="4453871"/>
            <a:ext cx="700518" cy="564101"/>
          </a:xfrm>
          <a:prstGeom prst="rect">
            <a:avLst/>
          </a:prstGeom>
        </p:spPr>
      </p:pic>
      <p:sp>
        <p:nvSpPr>
          <p:cNvPr id="1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-100845" y="3335852"/>
            <a:ext cx="2873259" cy="39542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Data Analytic Options: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027552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</p:sp>
      <p:sp>
        <p:nvSpPr>
          <p:cNvPr id="19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-7396" y="3244400"/>
            <a:ext cx="2487706" cy="18991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Example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HERE Data, Crash Data, and Safety Performance Functions</a:t>
            </a:r>
          </a:p>
          <a:p>
            <a:pPr marL="0" indent="0">
              <a:buNone/>
            </a:pPr>
            <a:endParaRPr lang="en-US" sz="2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485"/>
          <a:stretch/>
        </p:blipFill>
        <p:spPr>
          <a:xfrm>
            <a:off x="2476500" y="0"/>
            <a:ext cx="66675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1750" y="129540"/>
            <a:ext cx="2594609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Equivalent Property Damage Crashes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" y="0"/>
            <a:ext cx="2487706" cy="725936"/>
          </a:xfrm>
        </p:spPr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" y="740207"/>
            <a:ext cx="2487706" cy="213362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Hourly Speeds and Congestion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000" b="1" dirty="0" smtClean="0"/>
              <a:t>Linking Speed to Crashes by Severity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Using HERE and Crash Data</a:t>
            </a:r>
          </a:p>
        </p:txBody>
      </p:sp>
    </p:spTree>
    <p:extLst>
      <p:ext uri="{BB962C8B-B14F-4D97-AF65-F5344CB8AC3E}">
        <p14:creationId xmlns:p14="http://schemas.microsoft.com/office/powerpoint/2010/main" val="2740917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545080" cy="5143500"/>
          </a:xfrm>
        </p:spPr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261097" y="896264"/>
            <a:ext cx="1950720" cy="725936"/>
          </a:xfrm>
        </p:spPr>
        <p:txBody>
          <a:bodyPr/>
          <a:lstStyle/>
          <a:p>
            <a:r>
              <a:rPr lang="en-US" dirty="0" smtClean="0"/>
              <a:t>Thank</a:t>
            </a:r>
            <a:br>
              <a:rPr lang="en-US" dirty="0" smtClean="0"/>
            </a:br>
            <a:r>
              <a:rPr lang="en-US" dirty="0" smtClean="0"/>
              <a:t>You!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268980" y="1622200"/>
            <a:ext cx="5097779" cy="213362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/>
              <a:t>Scott Thomson, </a:t>
            </a:r>
            <a:r>
              <a:rPr lang="en-US" sz="2000" b="1" dirty="0" smtClean="0"/>
              <a:t>KYTC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chemeClr val="accent1"/>
                </a:solidFill>
              </a:rPr>
              <a:t>Scott.Thomson@ky.gov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i="1" dirty="0" smtClean="0">
              <a:solidFill>
                <a:schemeClr val="accent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/>
              <a:t>Robert Frazier, HDR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chemeClr val="accent1"/>
                </a:solidFill>
              </a:rPr>
              <a:t>Robert.Frazier@hdrinc.com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i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11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R_Base_16-9_Titlecase_WhtBkgd_0414">
  <a:themeElements>
    <a:clrScheme name="HDR White-Brights">
      <a:dk1>
        <a:srgbClr val="54585A"/>
      </a:dk1>
      <a:lt1>
        <a:srgbClr val="000000"/>
      </a:lt1>
      <a:dk2>
        <a:srgbClr val="FFFFFF"/>
      </a:dk2>
      <a:lt2>
        <a:srgbClr val="A8A99E"/>
      </a:lt2>
      <a:accent1>
        <a:srgbClr val="4298B5"/>
      </a:accent1>
      <a:accent2>
        <a:srgbClr val="C8102E"/>
      </a:accent2>
      <a:accent3>
        <a:srgbClr val="CE0058"/>
      </a:accent3>
      <a:accent4>
        <a:srgbClr val="FF8200"/>
      </a:accent4>
      <a:accent5>
        <a:srgbClr val="FFC600"/>
      </a:accent5>
      <a:accent6>
        <a:srgbClr val="78BE20"/>
      </a:accent6>
      <a:hlink>
        <a:srgbClr val="004C97"/>
      </a:hlink>
      <a:folHlink>
        <a:srgbClr val="772583"/>
      </a:folHlink>
    </a:clrScheme>
    <a:fontScheme name="Custom 9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HDR_Base_16-9_Titlecase_WhtBkgd_0414</Template>
  <TotalTime>13018</TotalTime>
  <Words>173</Words>
  <Application>Microsoft Office PowerPoint</Application>
  <PresentationFormat>On-screen Show (16:9)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Courier New</vt:lpstr>
      <vt:lpstr>Wingdings</vt:lpstr>
      <vt:lpstr>HDR_Base_16-9_Titlecase_WhtBkgd_0414</vt:lpstr>
      <vt:lpstr>Managing and Visualizing Big Data</vt:lpstr>
      <vt:lpstr>The Cycle</vt:lpstr>
      <vt:lpstr>Design</vt:lpstr>
      <vt:lpstr>Construction</vt:lpstr>
      <vt:lpstr>Operations &amp; Monitoring</vt:lpstr>
      <vt:lpstr>Planning</vt:lpstr>
      <vt:lpstr>Planning</vt:lpstr>
      <vt:lpstr>Thank You!</vt:lpstr>
    </vt:vector>
  </TitlesOfParts>
  <Company>HDR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ntheobal</dc:creator>
  <cp:lastModifiedBy>Thomson, Scott (KYTC)</cp:lastModifiedBy>
  <cp:revision>306</cp:revision>
  <cp:lastPrinted>2019-05-22T18:25:27Z</cp:lastPrinted>
  <dcterms:created xsi:type="dcterms:W3CDTF">2014-10-15T15:27:41Z</dcterms:created>
  <dcterms:modified xsi:type="dcterms:W3CDTF">2019-05-22T18:26:14Z</dcterms:modified>
</cp:coreProperties>
</file>