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84" r:id="rId4"/>
    <p:sldId id="288" r:id="rId5"/>
    <p:sldId id="285" r:id="rId6"/>
    <p:sldId id="286" r:id="rId7"/>
    <p:sldId id="287" r:id="rId8"/>
    <p:sldId id="289" r:id="rId9"/>
    <p:sldId id="282" r:id="rId10"/>
  </p:sldIdLst>
  <p:sldSz cx="12192000" cy="6858000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Oswald Regular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4E1"/>
    <a:srgbClr val="0482B4"/>
    <a:srgbClr val="99CC00"/>
    <a:srgbClr val="F47A00"/>
    <a:srgbClr val="874ABF"/>
    <a:srgbClr val="07AFAD"/>
    <a:srgbClr val="33CCCC"/>
    <a:srgbClr val="B3BA06"/>
    <a:srgbClr val="048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4660"/>
  </p:normalViewPr>
  <p:slideViewPr>
    <p:cSldViewPr>
      <p:cViewPr varScale="1">
        <p:scale>
          <a:sx n="78" d="100"/>
          <a:sy n="78" d="100"/>
        </p:scale>
        <p:origin x="126" y="52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49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Person</a:t>
            </a:r>
            <a:r>
              <a:rPr lang="en-US" sz="1800" b="1" baseline="0"/>
              <a:t> Trip Origins by Mode</a:t>
            </a:r>
          </a:p>
        </c:rich>
      </c:tx>
      <c:layout>
        <c:manualLayout>
          <c:xMode val="edge"/>
          <c:yMode val="edge"/>
          <c:x val="0.21762328385497967"/>
          <c:y val="3.0211854960935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55788997252972"/>
          <c:y val="0.23445240000605416"/>
          <c:w val="0.83918408516829457"/>
          <c:h val="0.6495079229613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Summary!$Z$14</c:f>
              <c:strCache>
                <c:ptCount val="1"/>
                <c:pt idx="0">
                  <c:v>Before (60,000 trips)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Summary!$N$15:$N$19</c:f>
              <c:strCache>
                <c:ptCount val="5"/>
                <c:pt idx="0">
                  <c:v>Drive Alone</c:v>
                </c:pt>
                <c:pt idx="1">
                  <c:v>Shared Ride</c:v>
                </c:pt>
                <c:pt idx="2">
                  <c:v>Walk</c:v>
                </c:pt>
                <c:pt idx="3">
                  <c:v>Bike</c:v>
                </c:pt>
                <c:pt idx="4">
                  <c:v>Transit </c:v>
                </c:pt>
              </c:strCache>
            </c:strRef>
          </c:cat>
          <c:val>
            <c:numRef>
              <c:f>Summary!$Z$15:$Z$19</c:f>
              <c:numCache>
                <c:formatCode>General</c:formatCode>
                <c:ptCount val="5"/>
                <c:pt idx="0">
                  <c:v>31398</c:v>
                </c:pt>
                <c:pt idx="1">
                  <c:v>19729</c:v>
                </c:pt>
                <c:pt idx="2">
                  <c:v>4307</c:v>
                </c:pt>
                <c:pt idx="3">
                  <c:v>828</c:v>
                </c:pt>
                <c:pt idx="4">
                  <c:v>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6-45D6-9843-85881799C5F9}"/>
            </c:ext>
          </c:extLst>
        </c:ser>
        <c:ser>
          <c:idx val="1"/>
          <c:order val="1"/>
          <c:tx>
            <c:strRef>
              <c:f>Summary!$AA$14</c:f>
              <c:strCache>
                <c:ptCount val="1"/>
                <c:pt idx="0">
                  <c:v>After (100,000 trips)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Summary!$N$15:$N$19</c:f>
              <c:strCache>
                <c:ptCount val="5"/>
                <c:pt idx="0">
                  <c:v>Drive Alone</c:v>
                </c:pt>
                <c:pt idx="1">
                  <c:v>Shared Ride</c:v>
                </c:pt>
                <c:pt idx="2">
                  <c:v>Walk</c:v>
                </c:pt>
                <c:pt idx="3">
                  <c:v>Bike</c:v>
                </c:pt>
                <c:pt idx="4">
                  <c:v>Transit </c:v>
                </c:pt>
              </c:strCache>
            </c:strRef>
          </c:cat>
          <c:val>
            <c:numRef>
              <c:f>Summary!$AA$15:$AA$19</c:f>
              <c:numCache>
                <c:formatCode>General</c:formatCode>
                <c:ptCount val="5"/>
                <c:pt idx="0">
                  <c:v>37163</c:v>
                </c:pt>
                <c:pt idx="1">
                  <c:v>28826</c:v>
                </c:pt>
                <c:pt idx="2">
                  <c:v>30810</c:v>
                </c:pt>
                <c:pt idx="3">
                  <c:v>2687</c:v>
                </c:pt>
                <c:pt idx="4">
                  <c:v>4247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26-45D6-9843-85881799C5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597514408"/>
        <c:axId val="597514736"/>
      </c:barChart>
      <c:catAx>
        <c:axId val="59751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514736"/>
        <c:crosses val="autoZero"/>
        <c:auto val="1"/>
        <c:lblAlgn val="ctr"/>
        <c:lblOffset val="100"/>
        <c:noMultiLvlLbl val="0"/>
      </c:catAx>
      <c:valAx>
        <c:axId val="59751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Number of Trips</a:t>
                </a:r>
              </a:p>
            </c:rich>
          </c:tx>
          <c:layout>
            <c:manualLayout>
              <c:xMode val="edge"/>
              <c:yMode val="edge"/>
              <c:x val="1.1190778966658531E-2"/>
              <c:y val="0.45105199442536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51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30450171001353"/>
          <c:y val="0.11610704134016578"/>
          <c:w val="0.71854231289270665"/>
          <c:h val="9.2975857356673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Total Person</a:t>
            </a:r>
            <a:r>
              <a:rPr lang="en-US" sz="1800" b="1" baseline="0"/>
              <a:t> Trip Origins by Purpose</a:t>
            </a:r>
          </a:p>
        </c:rich>
      </c:tx>
      <c:layout>
        <c:manualLayout>
          <c:xMode val="edge"/>
          <c:yMode val="edge"/>
          <c:x val="0.23388431696365197"/>
          <c:y val="3.3562150159029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0121556991346"/>
          <c:y val="0.23445240000605416"/>
          <c:w val="0.84494238525062415"/>
          <c:h val="0.64274905001336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Summary!$Z$37</c:f>
              <c:strCache>
                <c:ptCount val="1"/>
                <c:pt idx="0">
                  <c:v>Before (60,000 trips)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Summary!$Y$38:$Y$44</c:f>
              <c:strCache>
                <c:ptCount val="7"/>
                <c:pt idx="0">
                  <c:v>Escort</c:v>
                </c:pt>
                <c:pt idx="1">
                  <c:v>Meal</c:v>
                </c:pt>
                <c:pt idx="2">
                  <c:v>Personal
Business</c:v>
                </c:pt>
                <c:pt idx="3">
                  <c:v>School</c:v>
                </c:pt>
                <c:pt idx="4">
                  <c:v>Shop</c:v>
                </c:pt>
                <c:pt idx="5">
                  <c:v>Social
Recreational</c:v>
                </c:pt>
                <c:pt idx="6">
                  <c:v>Work</c:v>
                </c:pt>
              </c:strCache>
            </c:strRef>
          </c:cat>
          <c:val>
            <c:numRef>
              <c:f>Summary!$Z$38:$Z$44</c:f>
              <c:numCache>
                <c:formatCode>General</c:formatCode>
                <c:ptCount val="7"/>
                <c:pt idx="0">
                  <c:v>8428</c:v>
                </c:pt>
                <c:pt idx="1">
                  <c:v>3611</c:v>
                </c:pt>
                <c:pt idx="2">
                  <c:v>5145</c:v>
                </c:pt>
                <c:pt idx="3">
                  <c:v>20406</c:v>
                </c:pt>
                <c:pt idx="4">
                  <c:v>4797</c:v>
                </c:pt>
                <c:pt idx="5">
                  <c:v>5921</c:v>
                </c:pt>
                <c:pt idx="6">
                  <c:v>11469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5D-49F1-A679-60672194867D}"/>
            </c:ext>
          </c:extLst>
        </c:ser>
        <c:ser>
          <c:idx val="1"/>
          <c:order val="1"/>
          <c:tx>
            <c:strRef>
              <c:f>Summary!$AA$37</c:f>
              <c:strCache>
                <c:ptCount val="1"/>
                <c:pt idx="0">
                  <c:v>After (100,000 trips)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Summary!$Y$38:$Y$44</c:f>
              <c:strCache>
                <c:ptCount val="7"/>
                <c:pt idx="0">
                  <c:v>Escort</c:v>
                </c:pt>
                <c:pt idx="1">
                  <c:v>Meal</c:v>
                </c:pt>
                <c:pt idx="2">
                  <c:v>Personal
Business</c:v>
                </c:pt>
                <c:pt idx="3">
                  <c:v>School</c:v>
                </c:pt>
                <c:pt idx="4">
                  <c:v>Shop</c:v>
                </c:pt>
                <c:pt idx="5">
                  <c:v>Social
Recreational</c:v>
                </c:pt>
                <c:pt idx="6">
                  <c:v>Work</c:v>
                </c:pt>
              </c:strCache>
            </c:strRef>
          </c:cat>
          <c:val>
            <c:numRef>
              <c:f>Summary!$AA$38:$AA$44</c:f>
              <c:numCache>
                <c:formatCode>General</c:formatCode>
                <c:ptCount val="7"/>
                <c:pt idx="0">
                  <c:v>13581</c:v>
                </c:pt>
                <c:pt idx="1">
                  <c:v>5583</c:v>
                </c:pt>
                <c:pt idx="2">
                  <c:v>13854</c:v>
                </c:pt>
                <c:pt idx="3">
                  <c:v>28663</c:v>
                </c:pt>
                <c:pt idx="4">
                  <c:v>8623</c:v>
                </c:pt>
                <c:pt idx="5">
                  <c:v>14750</c:v>
                </c:pt>
                <c:pt idx="6">
                  <c:v>18838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5D-49F1-A679-6067219486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97514408"/>
        <c:axId val="597514736"/>
      </c:barChart>
      <c:catAx>
        <c:axId val="59751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514736"/>
        <c:crosses val="autoZero"/>
        <c:auto val="1"/>
        <c:lblAlgn val="ctr"/>
        <c:lblOffset val="100"/>
        <c:noMultiLvlLbl val="0"/>
      </c:catAx>
      <c:valAx>
        <c:axId val="59751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Number of Trips</a:t>
                </a:r>
              </a:p>
            </c:rich>
          </c:tx>
          <c:layout>
            <c:manualLayout>
              <c:xMode val="edge"/>
              <c:yMode val="edge"/>
              <c:x val="1.1190778966658531E-2"/>
              <c:y val="0.45105199442536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51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830450171001353"/>
          <c:y val="0.11610704134016578"/>
          <c:w val="0.71854231289270665"/>
          <c:h val="9.2975857356673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6EE29-6BBB-43EF-803D-780AEF3965A2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8F697FD9-21E7-4184-A24C-610CD6999D4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/>
      </dgm:spPr>
      <dgm:t>
        <a:bodyPr vert="horz"/>
        <a:lstStyle/>
        <a:p>
          <a:r>
            <a:rPr lang="en-US" sz="2600" b="1" dirty="0">
              <a:solidFill>
                <a:schemeClr val="tx1"/>
              </a:solidFill>
            </a:rPr>
            <a:t>Census Population</a:t>
          </a:r>
        </a:p>
      </dgm:t>
    </dgm:pt>
    <dgm:pt modelId="{57BD5E6E-B84F-4CB2-9FDB-524B83876E3B}" type="parTrans" cxnId="{0CD6628A-EEC5-478C-8F6C-10345198BD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30D80D-78B9-46A6-A7D3-313CF5EEBAAA}" type="sibTrans" cxnId="{0CD6628A-EEC5-478C-8F6C-10345198BDD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665449-E182-4926-B87A-2CE03FA1678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92D050"/>
        </a:solidFill>
        <a:ln/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Households</a:t>
          </a:r>
          <a:r>
            <a:rPr lang="en-US" sz="2000" dirty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</a:p>
        <a:p>
          <a:endParaRPr lang="en-US" sz="18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endParaRPr lang="en-US" sz="18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endParaRPr lang="en-US" sz="18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Modeled</a:t>
          </a:r>
        </a:p>
      </dgm:t>
    </dgm:pt>
    <dgm:pt modelId="{94ADDF18-161E-4200-ACFC-051CFFA94D4A}" type="parTrans" cxnId="{8E947295-D1FE-43B4-B52A-11506052FD9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E13AEC-8DA4-400B-9D15-6EBB4A337EB6}" type="sibTrans" cxnId="{8E947295-D1FE-43B4-B52A-11506052FD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35214AE-0EFA-43B8-97A8-15B66F210F5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/>
      </dgm:spPr>
      <dgm:t>
        <a:bodyPr/>
        <a:lstStyle/>
        <a:p>
          <a:r>
            <a:rPr lang="en-US" sz="2000" b="1" dirty="0">
              <a:solidFill>
                <a:schemeClr val="accent1">
                  <a:lumMod val="20000"/>
                  <a:lumOff val="80000"/>
                </a:schemeClr>
              </a:solidFill>
            </a:rPr>
            <a:t>Group Quarters</a:t>
          </a:r>
        </a:p>
      </dgm:t>
    </dgm:pt>
    <dgm:pt modelId="{0384831F-5377-4D44-ACA6-4979A16FC244}" type="parTrans" cxnId="{6DD36A6A-503E-4B5B-BED2-4F7E5F632BB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796F07-0B69-4AB6-89F7-563B200625CD}" type="sibTrans" cxnId="{6DD36A6A-503E-4B5B-BED2-4F7E5F632B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96D442-709C-41F5-9782-862644098C1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/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Institutional Facilities</a:t>
          </a:r>
        </a:p>
      </dgm:t>
    </dgm:pt>
    <dgm:pt modelId="{24FC00F0-6FC1-44F7-AE90-20AA9D14FBEA}" type="parTrans" cxnId="{D4C5CF3F-5E10-4E7B-80CD-C2C1C7AB028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88E219-5030-47D8-8CD9-B4DECC8EEBF4}" type="sibTrans" cxnId="{D4C5CF3F-5E10-4E7B-80CD-C2C1C7AB02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B0E03B-E7B0-4583-8552-9F53CA9AC37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Nursing</a:t>
          </a:r>
        </a:p>
      </dgm:t>
    </dgm:pt>
    <dgm:pt modelId="{91E3716C-94A3-4409-B1A6-8CE455CF0A4A}" type="parTrans" cxnId="{B911E28D-8403-400F-8844-82429E47939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5FD897-B3DA-4A17-8C82-72AF78D708B0}" type="sibTrans" cxnId="{B911E28D-8403-400F-8844-82429E4793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60D189-468A-404C-BD59-83F1D34E427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Correctional</a:t>
          </a:r>
        </a:p>
      </dgm:t>
    </dgm:pt>
    <dgm:pt modelId="{BDE148C9-43D9-4AA7-BC72-86BA9B785625}" type="parTrans" cxnId="{A3534FDA-C30D-4E7C-A4DC-2A005D273A1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644263-E697-4253-825A-9A7E130D07CA}" type="sibTrans" cxnId="{A3534FDA-C30D-4E7C-A4DC-2A005D273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9FA107-ED76-42E2-AA9B-C795E1F8657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Mental</a:t>
          </a:r>
        </a:p>
      </dgm:t>
    </dgm:pt>
    <dgm:pt modelId="{B979C85E-2267-48BD-9081-680CDA588631}" type="parTrans" cxnId="{D6191301-EFB1-473F-95C9-7DB36F3AC7E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372038-67EB-456E-B671-1E0820AA7BBD}" type="sibTrans" cxnId="{D6191301-EFB1-473F-95C9-7DB36F3AC7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5A37BE-0F3A-450E-9815-0651DD047D4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/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Hospitals</a:t>
          </a:r>
        </a:p>
      </dgm:t>
    </dgm:pt>
    <dgm:pt modelId="{49CDB1C1-FF75-474A-B34E-03EA90040D38}" type="parTrans" cxnId="{17D5977A-0ACD-4EF1-A3A3-E79B0B1E51E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1F3339-6699-4CF1-9C49-14BBC58F5ACE}" type="sibTrans" cxnId="{17D5977A-0ACD-4EF1-A3A3-E79B0B1E51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A4B112-565D-4735-8575-6911F3ACEE3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/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Noninstitutional Facilities</a:t>
          </a:r>
        </a:p>
      </dgm:t>
    </dgm:pt>
    <dgm:pt modelId="{385C1337-DF18-470D-82E1-B4A87CD8A644}" type="parTrans" cxnId="{A65DA918-D822-4D66-94E2-0FCD45ABC32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5804BD-3717-42C0-8255-76B3A193251A}" type="sibTrans" cxnId="{A65DA918-D822-4D66-94E2-0FCD45ABC3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0AD594-ED68-496A-82DA-95F2F2CC31B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College/University</a:t>
          </a:r>
        </a:p>
        <a:p>
          <a:r>
            <a:rPr lang="en-US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Now Modeled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E1579C-FFF2-4266-8BE8-10815E84FD88}" type="parTrans" cxnId="{2CF76C3F-D84A-4EF8-AE77-926BA75D2D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4C1B4B-F286-41C0-BC91-1F8EE6FE55C5}" type="sibTrans" cxnId="{2CF76C3F-D84A-4EF8-AE77-926BA75D2DF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ED4467-3D57-4AF5-807B-E44D1DF4D98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Military</a:t>
          </a:r>
        </a:p>
      </dgm:t>
    </dgm:pt>
    <dgm:pt modelId="{B3F7C86D-0E2E-4ECA-9601-0AF50BFFBCE4}" type="parTrans" cxnId="{1F334AD9-1D5F-4F64-97CB-E997CC0E9DC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E64D4C-E4F5-48BE-8FF0-682BE104AB43}" type="sibTrans" cxnId="{1F334AD9-1D5F-4F64-97CB-E997CC0E9D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C39C8B-3C02-4D30-92E8-1259763CB46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/>
      </dgm:spPr>
      <dgm:t>
        <a:bodyPr/>
        <a:lstStyle/>
        <a:p>
          <a:r>
            <a:rPr lang="en-US" sz="1100" b="0" i="0" dirty="0">
              <a:solidFill>
                <a:schemeClr val="tx1"/>
              </a:solidFill>
            </a:rPr>
            <a:t>Transitional</a:t>
          </a:r>
        </a:p>
        <a:p>
          <a:r>
            <a:rPr lang="en-US" sz="1100" dirty="0">
              <a:solidFill>
                <a:schemeClr val="tx1"/>
              </a:solidFill>
            </a:rPr>
            <a:t>Shelters</a:t>
          </a:r>
        </a:p>
      </dgm:t>
    </dgm:pt>
    <dgm:pt modelId="{1D76CD71-FDF9-4E60-A04A-48683CB34553}" type="parTrans" cxnId="{F318B3A1-0689-4849-BF31-1A6A33C82F0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36BC2D-DE7A-4CC8-AC22-7EA5C3C7B88A}" type="sibTrans" cxnId="{F318B3A1-0689-4849-BF31-1A6A33C82F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0F774AF-75AF-4018-B61D-9F849B3E2887}" type="pres">
      <dgm:prSet presAssocID="{4256EE29-6BBB-43EF-803D-780AEF3965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275318-B9C5-4735-A9F3-B98A8C9A0AB8}" type="pres">
      <dgm:prSet presAssocID="{8F697FD9-21E7-4184-A24C-610CD6999D47}" presName="vertOne" presStyleCnt="0"/>
      <dgm:spPr/>
    </dgm:pt>
    <dgm:pt modelId="{1ED37BC2-AA09-4D8A-A05B-39F0DB21A135}" type="pres">
      <dgm:prSet presAssocID="{8F697FD9-21E7-4184-A24C-610CD6999D47}" presName="txOne" presStyleLbl="node0" presStyleIdx="0" presStyleCnt="1" custScaleY="84862">
        <dgm:presLayoutVars>
          <dgm:chPref val="3"/>
        </dgm:presLayoutVars>
      </dgm:prSet>
      <dgm:spPr/>
    </dgm:pt>
    <dgm:pt modelId="{52110E25-D0C4-47EC-9248-BAF6E69768CA}" type="pres">
      <dgm:prSet presAssocID="{8F697FD9-21E7-4184-A24C-610CD6999D47}" presName="parTransOne" presStyleCnt="0"/>
      <dgm:spPr/>
    </dgm:pt>
    <dgm:pt modelId="{B872E183-A093-4897-BB1C-A5D717F8BBD4}" type="pres">
      <dgm:prSet presAssocID="{8F697FD9-21E7-4184-A24C-610CD6999D47}" presName="horzOne" presStyleCnt="0"/>
      <dgm:spPr/>
    </dgm:pt>
    <dgm:pt modelId="{4365CC8C-AF92-4990-9680-8D9A1FDAFCF2}" type="pres">
      <dgm:prSet presAssocID="{91665449-E182-4926-B87A-2CE03FA16785}" presName="vertTwo" presStyleCnt="0"/>
      <dgm:spPr/>
    </dgm:pt>
    <dgm:pt modelId="{24E33293-9D14-4AAE-B3DE-258A460D0697}" type="pres">
      <dgm:prSet presAssocID="{91665449-E182-4926-B87A-2CE03FA16785}" presName="txTwo" presStyleLbl="node2" presStyleIdx="0" presStyleCnt="2" custScaleX="213513" custScaleY="327525">
        <dgm:presLayoutVars>
          <dgm:chPref val="3"/>
        </dgm:presLayoutVars>
      </dgm:prSet>
      <dgm:spPr/>
    </dgm:pt>
    <dgm:pt modelId="{AAC79405-8108-43C4-8FFD-BD291D610E01}" type="pres">
      <dgm:prSet presAssocID="{91665449-E182-4926-B87A-2CE03FA16785}" presName="horzTwo" presStyleCnt="0"/>
      <dgm:spPr/>
    </dgm:pt>
    <dgm:pt modelId="{A9933B5E-4365-4724-9AF7-1B214212BB35}" type="pres">
      <dgm:prSet presAssocID="{D0E13AEC-8DA4-400B-9D15-6EBB4A337EB6}" presName="sibSpaceTwo" presStyleCnt="0"/>
      <dgm:spPr/>
    </dgm:pt>
    <dgm:pt modelId="{B5264F9B-6771-447C-A98A-1DAA58EBF200}" type="pres">
      <dgm:prSet presAssocID="{035214AE-0EFA-43B8-97A8-15B66F210F5F}" presName="vertTwo" presStyleCnt="0"/>
      <dgm:spPr/>
    </dgm:pt>
    <dgm:pt modelId="{A23E9BA4-EB8C-4000-B53B-12BB297D2D25}" type="pres">
      <dgm:prSet presAssocID="{035214AE-0EFA-43B8-97A8-15B66F210F5F}" presName="txTwo" presStyleLbl="node2" presStyleIdx="1" presStyleCnt="2">
        <dgm:presLayoutVars>
          <dgm:chPref val="3"/>
        </dgm:presLayoutVars>
      </dgm:prSet>
      <dgm:spPr/>
    </dgm:pt>
    <dgm:pt modelId="{FC0FE9CB-6C0E-4063-9944-6D26864CF93D}" type="pres">
      <dgm:prSet presAssocID="{035214AE-0EFA-43B8-97A8-15B66F210F5F}" presName="parTransTwo" presStyleCnt="0"/>
      <dgm:spPr/>
    </dgm:pt>
    <dgm:pt modelId="{98932C1B-317B-45CA-ACCB-A1CF8D01C338}" type="pres">
      <dgm:prSet presAssocID="{035214AE-0EFA-43B8-97A8-15B66F210F5F}" presName="horzTwo" presStyleCnt="0"/>
      <dgm:spPr/>
    </dgm:pt>
    <dgm:pt modelId="{5AF4629A-2D5B-412B-9784-502E873DF6D5}" type="pres">
      <dgm:prSet presAssocID="{5196D442-709C-41F5-9782-862644098C14}" presName="vertThree" presStyleCnt="0"/>
      <dgm:spPr/>
    </dgm:pt>
    <dgm:pt modelId="{2A1FEC39-E55D-4733-B83C-649E725F0764}" type="pres">
      <dgm:prSet presAssocID="{5196D442-709C-41F5-9782-862644098C14}" presName="txThree" presStyleLbl="node3" presStyleIdx="0" presStyleCnt="2" custScaleX="100775">
        <dgm:presLayoutVars>
          <dgm:chPref val="3"/>
        </dgm:presLayoutVars>
      </dgm:prSet>
      <dgm:spPr/>
    </dgm:pt>
    <dgm:pt modelId="{C2F07EBF-7A96-4B19-A240-CC645F4F2F97}" type="pres">
      <dgm:prSet presAssocID="{5196D442-709C-41F5-9782-862644098C14}" presName="parTransThree" presStyleCnt="0"/>
      <dgm:spPr/>
    </dgm:pt>
    <dgm:pt modelId="{AD61A452-2BF0-4653-B6B2-049B43D8EBCA}" type="pres">
      <dgm:prSet presAssocID="{5196D442-709C-41F5-9782-862644098C14}" presName="horzThree" presStyleCnt="0"/>
      <dgm:spPr/>
    </dgm:pt>
    <dgm:pt modelId="{3DF51E6E-25F6-49CF-A3F3-1A408A27E8F5}" type="pres">
      <dgm:prSet presAssocID="{71B0E03B-E7B0-4583-8552-9F53CA9AC378}" presName="vertFour" presStyleCnt="0">
        <dgm:presLayoutVars>
          <dgm:chPref val="3"/>
        </dgm:presLayoutVars>
      </dgm:prSet>
      <dgm:spPr/>
    </dgm:pt>
    <dgm:pt modelId="{446504AF-A25A-41C5-BD37-3F5DDE8B295F}" type="pres">
      <dgm:prSet presAssocID="{71B0E03B-E7B0-4583-8552-9F53CA9AC378}" presName="txFour" presStyleLbl="node4" presStyleIdx="0" presStyleCnt="7" custScaleX="68205">
        <dgm:presLayoutVars>
          <dgm:chPref val="3"/>
        </dgm:presLayoutVars>
      </dgm:prSet>
      <dgm:spPr/>
    </dgm:pt>
    <dgm:pt modelId="{65E448DD-C8D5-41F4-B941-24411FBB4476}" type="pres">
      <dgm:prSet presAssocID="{71B0E03B-E7B0-4583-8552-9F53CA9AC378}" presName="horzFour" presStyleCnt="0"/>
      <dgm:spPr/>
    </dgm:pt>
    <dgm:pt modelId="{5C199A91-7800-4D4F-B4D2-784A298FC8EA}" type="pres">
      <dgm:prSet presAssocID="{225FD897-B3DA-4A17-8C82-72AF78D708B0}" presName="sibSpaceFour" presStyleCnt="0"/>
      <dgm:spPr/>
    </dgm:pt>
    <dgm:pt modelId="{A5353F35-68C3-4DA0-8989-55A45C3EAFB8}" type="pres">
      <dgm:prSet presAssocID="{5C60D189-468A-404C-BD59-83F1D34E427A}" presName="vertFour" presStyleCnt="0">
        <dgm:presLayoutVars>
          <dgm:chPref val="3"/>
        </dgm:presLayoutVars>
      </dgm:prSet>
      <dgm:spPr/>
    </dgm:pt>
    <dgm:pt modelId="{3C1C7557-FF8A-4915-83DB-AD4DD029949C}" type="pres">
      <dgm:prSet presAssocID="{5C60D189-468A-404C-BD59-83F1D34E427A}" presName="txFour" presStyleLbl="node4" presStyleIdx="1" presStyleCnt="7" custScaleX="100547">
        <dgm:presLayoutVars>
          <dgm:chPref val="3"/>
        </dgm:presLayoutVars>
      </dgm:prSet>
      <dgm:spPr/>
    </dgm:pt>
    <dgm:pt modelId="{04833ED8-2D53-4FF3-B86A-B32D1AEF566C}" type="pres">
      <dgm:prSet presAssocID="{5C60D189-468A-404C-BD59-83F1D34E427A}" presName="horzFour" presStyleCnt="0"/>
      <dgm:spPr/>
    </dgm:pt>
    <dgm:pt modelId="{A7C83594-7C6B-43EB-BB4D-BE7F2831D9ED}" type="pres">
      <dgm:prSet presAssocID="{0B644263-E697-4253-825A-9A7E130D07CA}" presName="sibSpaceFour" presStyleCnt="0"/>
      <dgm:spPr/>
    </dgm:pt>
    <dgm:pt modelId="{E2410FFF-D23E-4F74-9E36-FB8B39D54A59}" type="pres">
      <dgm:prSet presAssocID="{299FA107-ED76-42E2-AA9B-C795E1F8657C}" presName="vertFour" presStyleCnt="0">
        <dgm:presLayoutVars>
          <dgm:chPref val="3"/>
        </dgm:presLayoutVars>
      </dgm:prSet>
      <dgm:spPr/>
    </dgm:pt>
    <dgm:pt modelId="{433CC65E-6B97-4973-8763-DBE844886836}" type="pres">
      <dgm:prSet presAssocID="{299FA107-ED76-42E2-AA9B-C795E1F8657C}" presName="txFour" presStyleLbl="node4" presStyleIdx="2" presStyleCnt="7" custScaleX="68449">
        <dgm:presLayoutVars>
          <dgm:chPref val="3"/>
        </dgm:presLayoutVars>
      </dgm:prSet>
      <dgm:spPr/>
    </dgm:pt>
    <dgm:pt modelId="{303252C7-A7F1-4CA2-8777-A8738200BE01}" type="pres">
      <dgm:prSet presAssocID="{299FA107-ED76-42E2-AA9B-C795E1F8657C}" presName="horzFour" presStyleCnt="0"/>
      <dgm:spPr/>
    </dgm:pt>
    <dgm:pt modelId="{9C547330-A19C-4802-A546-A973467C0A0C}" type="pres">
      <dgm:prSet presAssocID="{2E372038-67EB-456E-B671-1E0820AA7BBD}" presName="sibSpaceFour" presStyleCnt="0"/>
      <dgm:spPr/>
    </dgm:pt>
    <dgm:pt modelId="{E4A36049-2AA1-4C47-8B55-DE85D3DDAB85}" type="pres">
      <dgm:prSet presAssocID="{045A37BE-0F3A-450E-9815-0651DD047D46}" presName="vertFour" presStyleCnt="0">
        <dgm:presLayoutVars>
          <dgm:chPref val="3"/>
        </dgm:presLayoutVars>
      </dgm:prSet>
      <dgm:spPr/>
    </dgm:pt>
    <dgm:pt modelId="{2CF1FED8-62E6-4F35-AC23-F97AD8B284E7}" type="pres">
      <dgm:prSet presAssocID="{045A37BE-0F3A-450E-9815-0651DD047D46}" presName="txFour" presStyleLbl="node4" presStyleIdx="3" presStyleCnt="7" custScaleX="82728">
        <dgm:presLayoutVars>
          <dgm:chPref val="3"/>
        </dgm:presLayoutVars>
      </dgm:prSet>
      <dgm:spPr/>
    </dgm:pt>
    <dgm:pt modelId="{1DF5585A-85C1-4D4F-A25C-19BCB58AA70C}" type="pres">
      <dgm:prSet presAssocID="{045A37BE-0F3A-450E-9815-0651DD047D46}" presName="horzFour" presStyleCnt="0"/>
      <dgm:spPr/>
    </dgm:pt>
    <dgm:pt modelId="{12EA68DD-5811-4E9B-BBF6-3DDBEC25B2C7}" type="pres">
      <dgm:prSet presAssocID="{C788E219-5030-47D8-8CD9-B4DECC8EEBF4}" presName="sibSpaceThree" presStyleCnt="0"/>
      <dgm:spPr/>
    </dgm:pt>
    <dgm:pt modelId="{B24A91FF-D5B5-4066-A1FA-F362F4F650C7}" type="pres">
      <dgm:prSet presAssocID="{B9A4B112-565D-4735-8575-6911F3ACEE30}" presName="vertThree" presStyleCnt="0"/>
      <dgm:spPr/>
    </dgm:pt>
    <dgm:pt modelId="{0B3E410C-8E5D-4300-BD0C-DA676FA619F6}" type="pres">
      <dgm:prSet presAssocID="{B9A4B112-565D-4735-8575-6911F3ACEE30}" presName="txThree" presStyleLbl="node3" presStyleIdx="1" presStyleCnt="2">
        <dgm:presLayoutVars>
          <dgm:chPref val="3"/>
        </dgm:presLayoutVars>
      </dgm:prSet>
      <dgm:spPr/>
    </dgm:pt>
    <dgm:pt modelId="{273FAE70-94D5-49EF-82D7-C7590DFB90CA}" type="pres">
      <dgm:prSet presAssocID="{B9A4B112-565D-4735-8575-6911F3ACEE30}" presName="parTransThree" presStyleCnt="0"/>
      <dgm:spPr/>
    </dgm:pt>
    <dgm:pt modelId="{511C27FF-4B08-42F0-A006-5B577F5E41D6}" type="pres">
      <dgm:prSet presAssocID="{B9A4B112-565D-4735-8575-6911F3ACEE30}" presName="horzThree" presStyleCnt="0"/>
      <dgm:spPr/>
    </dgm:pt>
    <dgm:pt modelId="{E63A0073-96E9-4416-9E37-0B1379DF2E75}" type="pres">
      <dgm:prSet presAssocID="{BD0AD594-ED68-496A-82DA-95F2F2CC31B0}" presName="vertFour" presStyleCnt="0">
        <dgm:presLayoutVars>
          <dgm:chPref val="3"/>
        </dgm:presLayoutVars>
      </dgm:prSet>
      <dgm:spPr/>
    </dgm:pt>
    <dgm:pt modelId="{F69EF879-B354-4652-B3D7-0BBB31851399}" type="pres">
      <dgm:prSet presAssocID="{BD0AD594-ED68-496A-82DA-95F2F2CC31B0}" presName="txFour" presStyleLbl="node4" presStyleIdx="4" presStyleCnt="7" custScaleX="150531" custLinFactX="77316" custLinFactNeighborX="100000" custLinFactNeighborY="7114">
        <dgm:presLayoutVars>
          <dgm:chPref val="3"/>
        </dgm:presLayoutVars>
      </dgm:prSet>
      <dgm:spPr/>
    </dgm:pt>
    <dgm:pt modelId="{67918745-3759-44DF-BDAA-E38A1834BC14}" type="pres">
      <dgm:prSet presAssocID="{BD0AD594-ED68-496A-82DA-95F2F2CC31B0}" presName="horzFour" presStyleCnt="0"/>
      <dgm:spPr/>
    </dgm:pt>
    <dgm:pt modelId="{81DAA2B6-01B7-47D6-9E72-88720A241FFD}" type="pres">
      <dgm:prSet presAssocID="{C54C1B4B-F286-41C0-BC91-1F8EE6FE55C5}" presName="sibSpaceFour" presStyleCnt="0"/>
      <dgm:spPr/>
    </dgm:pt>
    <dgm:pt modelId="{5B98E119-FEBD-4367-813A-0C99B00D805C}" type="pres">
      <dgm:prSet presAssocID="{3CED4467-3D57-4AF5-807B-E44D1DF4D988}" presName="vertFour" presStyleCnt="0">
        <dgm:presLayoutVars>
          <dgm:chPref val="3"/>
        </dgm:presLayoutVars>
      </dgm:prSet>
      <dgm:spPr/>
    </dgm:pt>
    <dgm:pt modelId="{FABEC1F5-45BA-4B9D-B95D-0278283227ED}" type="pres">
      <dgm:prSet presAssocID="{3CED4467-3D57-4AF5-807B-E44D1DF4D988}" presName="txFour" presStyleLbl="node4" presStyleIdx="5" presStyleCnt="7" custScaleX="70654" custLinFactNeighborX="-50801" custLinFactNeighborY="7114">
        <dgm:presLayoutVars>
          <dgm:chPref val="3"/>
        </dgm:presLayoutVars>
      </dgm:prSet>
      <dgm:spPr/>
    </dgm:pt>
    <dgm:pt modelId="{46541F02-3F53-4AE1-8A51-C730C54B84CC}" type="pres">
      <dgm:prSet presAssocID="{3CED4467-3D57-4AF5-807B-E44D1DF4D988}" presName="horzFour" presStyleCnt="0"/>
      <dgm:spPr/>
    </dgm:pt>
    <dgm:pt modelId="{F2A5C1BC-1380-4B9B-9E6F-1E06F2A36A54}" type="pres">
      <dgm:prSet presAssocID="{3EE64D4C-E4F5-48BE-8FF0-682BE104AB43}" presName="sibSpaceFour" presStyleCnt="0"/>
      <dgm:spPr/>
    </dgm:pt>
    <dgm:pt modelId="{32B232B1-6705-4125-9D67-7814DBD89325}" type="pres">
      <dgm:prSet presAssocID="{90C39C8B-3C02-4D30-92E8-1259763CB466}" presName="vertFour" presStyleCnt="0">
        <dgm:presLayoutVars>
          <dgm:chPref val="3"/>
        </dgm:presLayoutVars>
      </dgm:prSet>
      <dgm:spPr/>
    </dgm:pt>
    <dgm:pt modelId="{8882A0AA-CFEE-4402-AE9F-1C6256D9AEF4}" type="pres">
      <dgm:prSet presAssocID="{90C39C8B-3C02-4D30-92E8-1259763CB466}" presName="txFour" presStyleLbl="node4" presStyleIdx="6" presStyleCnt="7" custLinFactX="-100000" custLinFactNeighborX="-127680" custLinFactNeighborY="7114">
        <dgm:presLayoutVars>
          <dgm:chPref val="3"/>
        </dgm:presLayoutVars>
      </dgm:prSet>
      <dgm:spPr/>
    </dgm:pt>
    <dgm:pt modelId="{D80EC92F-C084-4B3C-B396-35C6A114D509}" type="pres">
      <dgm:prSet presAssocID="{90C39C8B-3C02-4D30-92E8-1259763CB466}" presName="horzFour" presStyleCnt="0"/>
      <dgm:spPr/>
    </dgm:pt>
  </dgm:ptLst>
  <dgm:cxnLst>
    <dgm:cxn modelId="{D6191301-EFB1-473F-95C9-7DB36F3AC7EF}" srcId="{5196D442-709C-41F5-9782-862644098C14}" destId="{299FA107-ED76-42E2-AA9B-C795E1F8657C}" srcOrd="2" destOrd="0" parTransId="{B979C85E-2267-48BD-9081-680CDA588631}" sibTransId="{2E372038-67EB-456E-B671-1E0820AA7BBD}"/>
    <dgm:cxn modelId="{1C7FFE13-42EB-471B-AB7B-5A58BD152DEF}" type="presOf" srcId="{4256EE29-6BBB-43EF-803D-780AEF3965A2}" destId="{30F774AF-75AF-4018-B61D-9F849B3E2887}" srcOrd="0" destOrd="0" presId="urn:microsoft.com/office/officeart/2005/8/layout/hierarchy4"/>
    <dgm:cxn modelId="{A65DA918-D822-4D66-94E2-0FCD45ABC329}" srcId="{035214AE-0EFA-43B8-97A8-15B66F210F5F}" destId="{B9A4B112-565D-4735-8575-6911F3ACEE30}" srcOrd="1" destOrd="0" parTransId="{385C1337-DF18-470D-82E1-B4A87CD8A644}" sibTransId="{6B5804BD-3717-42C0-8255-76B3A193251A}"/>
    <dgm:cxn modelId="{383BD226-48D6-40BC-A287-F79A9BDF6467}" type="presOf" srcId="{71B0E03B-E7B0-4583-8552-9F53CA9AC378}" destId="{446504AF-A25A-41C5-BD37-3F5DDE8B295F}" srcOrd="0" destOrd="0" presId="urn:microsoft.com/office/officeart/2005/8/layout/hierarchy4"/>
    <dgm:cxn modelId="{2CF76C3F-D84A-4EF8-AE77-926BA75D2DFA}" srcId="{B9A4B112-565D-4735-8575-6911F3ACEE30}" destId="{BD0AD594-ED68-496A-82DA-95F2F2CC31B0}" srcOrd="0" destOrd="0" parTransId="{70E1579C-FFF2-4266-8BE8-10815E84FD88}" sibTransId="{C54C1B4B-F286-41C0-BC91-1F8EE6FE55C5}"/>
    <dgm:cxn modelId="{D4C5CF3F-5E10-4E7B-80CD-C2C1C7AB0286}" srcId="{035214AE-0EFA-43B8-97A8-15B66F210F5F}" destId="{5196D442-709C-41F5-9782-862644098C14}" srcOrd="0" destOrd="0" parTransId="{24FC00F0-6FC1-44F7-AE90-20AA9D14FBEA}" sibTransId="{C788E219-5030-47D8-8CD9-B4DECC8EEBF4}"/>
    <dgm:cxn modelId="{CED8AC5C-071F-4C04-92C3-D82C6A7EFD35}" type="presOf" srcId="{8F697FD9-21E7-4184-A24C-610CD6999D47}" destId="{1ED37BC2-AA09-4D8A-A05B-39F0DB21A135}" srcOrd="0" destOrd="0" presId="urn:microsoft.com/office/officeart/2005/8/layout/hierarchy4"/>
    <dgm:cxn modelId="{DB04AC43-5DA2-4A0D-BCD8-4EA2C18A7677}" type="presOf" srcId="{5196D442-709C-41F5-9782-862644098C14}" destId="{2A1FEC39-E55D-4733-B83C-649E725F0764}" srcOrd="0" destOrd="0" presId="urn:microsoft.com/office/officeart/2005/8/layout/hierarchy4"/>
    <dgm:cxn modelId="{6DD36A6A-503E-4B5B-BED2-4F7E5F632BBD}" srcId="{8F697FD9-21E7-4184-A24C-610CD6999D47}" destId="{035214AE-0EFA-43B8-97A8-15B66F210F5F}" srcOrd="1" destOrd="0" parTransId="{0384831F-5377-4D44-ACA6-4979A16FC244}" sibTransId="{73796F07-0B69-4AB6-89F7-563B200625CD}"/>
    <dgm:cxn modelId="{7DDDB872-9A6C-4420-96A9-D57C3C93B83E}" type="presOf" srcId="{90C39C8B-3C02-4D30-92E8-1259763CB466}" destId="{8882A0AA-CFEE-4402-AE9F-1C6256D9AEF4}" srcOrd="0" destOrd="0" presId="urn:microsoft.com/office/officeart/2005/8/layout/hierarchy4"/>
    <dgm:cxn modelId="{7C8E8056-C97C-4E99-81DF-295F35193C0C}" type="presOf" srcId="{299FA107-ED76-42E2-AA9B-C795E1F8657C}" destId="{433CC65E-6B97-4973-8763-DBE844886836}" srcOrd="0" destOrd="0" presId="urn:microsoft.com/office/officeart/2005/8/layout/hierarchy4"/>
    <dgm:cxn modelId="{456E5658-10FC-49FB-A306-AEE672338E07}" type="presOf" srcId="{5C60D189-468A-404C-BD59-83F1D34E427A}" destId="{3C1C7557-FF8A-4915-83DB-AD4DD029949C}" srcOrd="0" destOrd="0" presId="urn:microsoft.com/office/officeart/2005/8/layout/hierarchy4"/>
    <dgm:cxn modelId="{D74FBB78-86DE-4361-8B1C-701BB376E1E1}" type="presOf" srcId="{3CED4467-3D57-4AF5-807B-E44D1DF4D988}" destId="{FABEC1F5-45BA-4B9D-B95D-0278283227ED}" srcOrd="0" destOrd="0" presId="urn:microsoft.com/office/officeart/2005/8/layout/hierarchy4"/>
    <dgm:cxn modelId="{6334E959-A281-4799-8E63-4502E98E6A21}" type="presOf" srcId="{91665449-E182-4926-B87A-2CE03FA16785}" destId="{24E33293-9D14-4AAE-B3DE-258A460D0697}" srcOrd="0" destOrd="0" presId="urn:microsoft.com/office/officeart/2005/8/layout/hierarchy4"/>
    <dgm:cxn modelId="{17D5977A-0ACD-4EF1-A3A3-E79B0B1E51ED}" srcId="{5196D442-709C-41F5-9782-862644098C14}" destId="{045A37BE-0F3A-450E-9815-0651DD047D46}" srcOrd="3" destOrd="0" parTransId="{49CDB1C1-FF75-474A-B34E-03EA90040D38}" sibTransId="{F31F3339-6699-4CF1-9C49-14BBC58F5ACE}"/>
    <dgm:cxn modelId="{0CD6628A-EEC5-478C-8F6C-10345198BDD1}" srcId="{4256EE29-6BBB-43EF-803D-780AEF3965A2}" destId="{8F697FD9-21E7-4184-A24C-610CD6999D47}" srcOrd="0" destOrd="0" parTransId="{57BD5E6E-B84F-4CB2-9FDB-524B83876E3B}" sibTransId="{BA30D80D-78B9-46A6-A7D3-313CF5EEBAAA}"/>
    <dgm:cxn modelId="{B911E28D-8403-400F-8844-82429E47939E}" srcId="{5196D442-709C-41F5-9782-862644098C14}" destId="{71B0E03B-E7B0-4583-8552-9F53CA9AC378}" srcOrd="0" destOrd="0" parTransId="{91E3716C-94A3-4409-B1A6-8CE455CF0A4A}" sibTransId="{225FD897-B3DA-4A17-8C82-72AF78D708B0}"/>
    <dgm:cxn modelId="{8E947295-D1FE-43B4-B52A-11506052FD91}" srcId="{8F697FD9-21E7-4184-A24C-610CD6999D47}" destId="{91665449-E182-4926-B87A-2CE03FA16785}" srcOrd="0" destOrd="0" parTransId="{94ADDF18-161E-4200-ACFC-051CFFA94D4A}" sibTransId="{D0E13AEC-8DA4-400B-9D15-6EBB4A337EB6}"/>
    <dgm:cxn modelId="{F318B3A1-0689-4849-BF31-1A6A33C82F0A}" srcId="{B9A4B112-565D-4735-8575-6911F3ACEE30}" destId="{90C39C8B-3C02-4D30-92E8-1259763CB466}" srcOrd="2" destOrd="0" parTransId="{1D76CD71-FDF9-4E60-A04A-48683CB34553}" sibTransId="{4036BC2D-DE7A-4CC8-AC22-7EA5C3C7B88A}"/>
    <dgm:cxn modelId="{58B019B9-77F1-4756-A15C-6F8BFC6D1EAF}" type="presOf" srcId="{045A37BE-0F3A-450E-9815-0651DD047D46}" destId="{2CF1FED8-62E6-4F35-AC23-F97AD8B284E7}" srcOrd="0" destOrd="0" presId="urn:microsoft.com/office/officeart/2005/8/layout/hierarchy4"/>
    <dgm:cxn modelId="{1F334AD9-1D5F-4F64-97CB-E997CC0E9DC8}" srcId="{B9A4B112-565D-4735-8575-6911F3ACEE30}" destId="{3CED4467-3D57-4AF5-807B-E44D1DF4D988}" srcOrd="1" destOrd="0" parTransId="{B3F7C86D-0E2E-4ECA-9601-0AF50BFFBCE4}" sibTransId="{3EE64D4C-E4F5-48BE-8FF0-682BE104AB43}"/>
    <dgm:cxn modelId="{A3534FDA-C30D-4E7C-A4DC-2A005D273A1D}" srcId="{5196D442-709C-41F5-9782-862644098C14}" destId="{5C60D189-468A-404C-BD59-83F1D34E427A}" srcOrd="1" destOrd="0" parTransId="{BDE148C9-43D9-4AA7-BC72-86BA9B785625}" sibTransId="{0B644263-E697-4253-825A-9A7E130D07CA}"/>
    <dgm:cxn modelId="{30A8FEE0-63E3-4120-A697-ACB2AC489D4E}" type="presOf" srcId="{B9A4B112-565D-4735-8575-6911F3ACEE30}" destId="{0B3E410C-8E5D-4300-BD0C-DA676FA619F6}" srcOrd="0" destOrd="0" presId="urn:microsoft.com/office/officeart/2005/8/layout/hierarchy4"/>
    <dgm:cxn modelId="{B29DEDE3-D4D0-43EE-99D5-FC9A7A9ED1C0}" type="presOf" srcId="{035214AE-0EFA-43B8-97A8-15B66F210F5F}" destId="{A23E9BA4-EB8C-4000-B53B-12BB297D2D25}" srcOrd="0" destOrd="0" presId="urn:microsoft.com/office/officeart/2005/8/layout/hierarchy4"/>
    <dgm:cxn modelId="{9BFD41F1-3A17-42B6-BE0A-CE38A04DB5F2}" type="presOf" srcId="{BD0AD594-ED68-496A-82DA-95F2F2CC31B0}" destId="{F69EF879-B354-4652-B3D7-0BBB31851399}" srcOrd="0" destOrd="0" presId="urn:microsoft.com/office/officeart/2005/8/layout/hierarchy4"/>
    <dgm:cxn modelId="{CB3B62BD-3CC3-4069-AA43-DCDEE646A3CB}" type="presParOf" srcId="{30F774AF-75AF-4018-B61D-9F849B3E2887}" destId="{7F275318-B9C5-4735-A9F3-B98A8C9A0AB8}" srcOrd="0" destOrd="0" presId="urn:microsoft.com/office/officeart/2005/8/layout/hierarchy4"/>
    <dgm:cxn modelId="{80DA778B-69EF-49B8-ABB4-14AE06DD1C0D}" type="presParOf" srcId="{7F275318-B9C5-4735-A9F3-B98A8C9A0AB8}" destId="{1ED37BC2-AA09-4D8A-A05B-39F0DB21A135}" srcOrd="0" destOrd="0" presId="urn:microsoft.com/office/officeart/2005/8/layout/hierarchy4"/>
    <dgm:cxn modelId="{9CB2BD4E-0317-4695-A2B6-8DADF3FF495F}" type="presParOf" srcId="{7F275318-B9C5-4735-A9F3-B98A8C9A0AB8}" destId="{52110E25-D0C4-47EC-9248-BAF6E69768CA}" srcOrd="1" destOrd="0" presId="urn:microsoft.com/office/officeart/2005/8/layout/hierarchy4"/>
    <dgm:cxn modelId="{2CD416D4-8BE4-41D0-824C-1AC05BDE8C81}" type="presParOf" srcId="{7F275318-B9C5-4735-A9F3-B98A8C9A0AB8}" destId="{B872E183-A093-4897-BB1C-A5D717F8BBD4}" srcOrd="2" destOrd="0" presId="urn:microsoft.com/office/officeart/2005/8/layout/hierarchy4"/>
    <dgm:cxn modelId="{D9F1546B-789D-49F5-9DB8-FFE5A227BE77}" type="presParOf" srcId="{B872E183-A093-4897-BB1C-A5D717F8BBD4}" destId="{4365CC8C-AF92-4990-9680-8D9A1FDAFCF2}" srcOrd="0" destOrd="0" presId="urn:microsoft.com/office/officeart/2005/8/layout/hierarchy4"/>
    <dgm:cxn modelId="{1F5689A2-D68A-4A83-BFE4-15DE06E182B6}" type="presParOf" srcId="{4365CC8C-AF92-4990-9680-8D9A1FDAFCF2}" destId="{24E33293-9D14-4AAE-B3DE-258A460D0697}" srcOrd="0" destOrd="0" presId="urn:microsoft.com/office/officeart/2005/8/layout/hierarchy4"/>
    <dgm:cxn modelId="{C59356BC-0B87-4C87-90AC-418754A6F731}" type="presParOf" srcId="{4365CC8C-AF92-4990-9680-8D9A1FDAFCF2}" destId="{AAC79405-8108-43C4-8FFD-BD291D610E01}" srcOrd="1" destOrd="0" presId="urn:microsoft.com/office/officeart/2005/8/layout/hierarchy4"/>
    <dgm:cxn modelId="{0F1D93C3-36BF-4B93-89BD-4915FA831DFC}" type="presParOf" srcId="{B872E183-A093-4897-BB1C-A5D717F8BBD4}" destId="{A9933B5E-4365-4724-9AF7-1B214212BB35}" srcOrd="1" destOrd="0" presId="urn:microsoft.com/office/officeart/2005/8/layout/hierarchy4"/>
    <dgm:cxn modelId="{2D113A4E-542F-410F-9A77-548C17AD1FD8}" type="presParOf" srcId="{B872E183-A093-4897-BB1C-A5D717F8BBD4}" destId="{B5264F9B-6771-447C-A98A-1DAA58EBF200}" srcOrd="2" destOrd="0" presId="urn:microsoft.com/office/officeart/2005/8/layout/hierarchy4"/>
    <dgm:cxn modelId="{02BAA8C6-6E4D-4C59-B354-B1A5B587F0A7}" type="presParOf" srcId="{B5264F9B-6771-447C-A98A-1DAA58EBF200}" destId="{A23E9BA4-EB8C-4000-B53B-12BB297D2D25}" srcOrd="0" destOrd="0" presId="urn:microsoft.com/office/officeart/2005/8/layout/hierarchy4"/>
    <dgm:cxn modelId="{8245F6D7-E61A-4599-801E-C0DBE4D3CFDF}" type="presParOf" srcId="{B5264F9B-6771-447C-A98A-1DAA58EBF200}" destId="{FC0FE9CB-6C0E-4063-9944-6D26864CF93D}" srcOrd="1" destOrd="0" presId="urn:microsoft.com/office/officeart/2005/8/layout/hierarchy4"/>
    <dgm:cxn modelId="{03D42AC4-E0F9-4A3C-8FAB-4B5CADDBDC2B}" type="presParOf" srcId="{B5264F9B-6771-447C-A98A-1DAA58EBF200}" destId="{98932C1B-317B-45CA-ACCB-A1CF8D01C338}" srcOrd="2" destOrd="0" presId="urn:microsoft.com/office/officeart/2005/8/layout/hierarchy4"/>
    <dgm:cxn modelId="{7206D542-EE6E-4696-8640-09DD4C38A52D}" type="presParOf" srcId="{98932C1B-317B-45CA-ACCB-A1CF8D01C338}" destId="{5AF4629A-2D5B-412B-9784-502E873DF6D5}" srcOrd="0" destOrd="0" presId="urn:microsoft.com/office/officeart/2005/8/layout/hierarchy4"/>
    <dgm:cxn modelId="{815D6957-B966-4AC4-A654-A79039A4ED2F}" type="presParOf" srcId="{5AF4629A-2D5B-412B-9784-502E873DF6D5}" destId="{2A1FEC39-E55D-4733-B83C-649E725F0764}" srcOrd="0" destOrd="0" presId="urn:microsoft.com/office/officeart/2005/8/layout/hierarchy4"/>
    <dgm:cxn modelId="{A3D21546-6541-4F31-826F-01C8E8B9FEE8}" type="presParOf" srcId="{5AF4629A-2D5B-412B-9784-502E873DF6D5}" destId="{C2F07EBF-7A96-4B19-A240-CC645F4F2F97}" srcOrd="1" destOrd="0" presId="urn:microsoft.com/office/officeart/2005/8/layout/hierarchy4"/>
    <dgm:cxn modelId="{3E084684-8146-44F4-BB43-69D642E3BC45}" type="presParOf" srcId="{5AF4629A-2D5B-412B-9784-502E873DF6D5}" destId="{AD61A452-2BF0-4653-B6B2-049B43D8EBCA}" srcOrd="2" destOrd="0" presId="urn:microsoft.com/office/officeart/2005/8/layout/hierarchy4"/>
    <dgm:cxn modelId="{C5C2088A-D86B-4BCE-97A5-65B9728E3573}" type="presParOf" srcId="{AD61A452-2BF0-4653-B6B2-049B43D8EBCA}" destId="{3DF51E6E-25F6-49CF-A3F3-1A408A27E8F5}" srcOrd="0" destOrd="0" presId="urn:microsoft.com/office/officeart/2005/8/layout/hierarchy4"/>
    <dgm:cxn modelId="{FD7D29C5-C6F8-49FB-91CE-263CDA698515}" type="presParOf" srcId="{3DF51E6E-25F6-49CF-A3F3-1A408A27E8F5}" destId="{446504AF-A25A-41C5-BD37-3F5DDE8B295F}" srcOrd="0" destOrd="0" presId="urn:microsoft.com/office/officeart/2005/8/layout/hierarchy4"/>
    <dgm:cxn modelId="{CA927072-2A25-4F8A-9D39-C3019C473C36}" type="presParOf" srcId="{3DF51E6E-25F6-49CF-A3F3-1A408A27E8F5}" destId="{65E448DD-C8D5-41F4-B941-24411FBB4476}" srcOrd="1" destOrd="0" presId="urn:microsoft.com/office/officeart/2005/8/layout/hierarchy4"/>
    <dgm:cxn modelId="{8A69E1ED-2203-4DB9-B8A5-F667F76B9197}" type="presParOf" srcId="{AD61A452-2BF0-4653-B6B2-049B43D8EBCA}" destId="{5C199A91-7800-4D4F-B4D2-784A298FC8EA}" srcOrd="1" destOrd="0" presId="urn:microsoft.com/office/officeart/2005/8/layout/hierarchy4"/>
    <dgm:cxn modelId="{57981A42-4673-492B-B198-ECC9257F56B9}" type="presParOf" srcId="{AD61A452-2BF0-4653-B6B2-049B43D8EBCA}" destId="{A5353F35-68C3-4DA0-8989-55A45C3EAFB8}" srcOrd="2" destOrd="0" presId="urn:microsoft.com/office/officeart/2005/8/layout/hierarchy4"/>
    <dgm:cxn modelId="{6F2931A3-79F7-49F6-A58D-066FA6E6121A}" type="presParOf" srcId="{A5353F35-68C3-4DA0-8989-55A45C3EAFB8}" destId="{3C1C7557-FF8A-4915-83DB-AD4DD029949C}" srcOrd="0" destOrd="0" presId="urn:microsoft.com/office/officeart/2005/8/layout/hierarchy4"/>
    <dgm:cxn modelId="{BC9A4F7A-E4A2-4893-9A1A-ADB7146ECE4D}" type="presParOf" srcId="{A5353F35-68C3-4DA0-8989-55A45C3EAFB8}" destId="{04833ED8-2D53-4FF3-B86A-B32D1AEF566C}" srcOrd="1" destOrd="0" presId="urn:microsoft.com/office/officeart/2005/8/layout/hierarchy4"/>
    <dgm:cxn modelId="{0F0D4DFA-2218-4326-B217-EB89EAF22840}" type="presParOf" srcId="{AD61A452-2BF0-4653-B6B2-049B43D8EBCA}" destId="{A7C83594-7C6B-43EB-BB4D-BE7F2831D9ED}" srcOrd="3" destOrd="0" presId="urn:microsoft.com/office/officeart/2005/8/layout/hierarchy4"/>
    <dgm:cxn modelId="{AC345B83-C3B4-4E77-B35F-E1931792FC87}" type="presParOf" srcId="{AD61A452-2BF0-4653-B6B2-049B43D8EBCA}" destId="{E2410FFF-D23E-4F74-9E36-FB8B39D54A59}" srcOrd="4" destOrd="0" presId="urn:microsoft.com/office/officeart/2005/8/layout/hierarchy4"/>
    <dgm:cxn modelId="{7521380D-310D-4CC6-8536-C9A8AC56BED8}" type="presParOf" srcId="{E2410FFF-D23E-4F74-9E36-FB8B39D54A59}" destId="{433CC65E-6B97-4973-8763-DBE844886836}" srcOrd="0" destOrd="0" presId="urn:microsoft.com/office/officeart/2005/8/layout/hierarchy4"/>
    <dgm:cxn modelId="{4A209AA1-22A6-44FC-A889-17FA65137C2B}" type="presParOf" srcId="{E2410FFF-D23E-4F74-9E36-FB8B39D54A59}" destId="{303252C7-A7F1-4CA2-8777-A8738200BE01}" srcOrd="1" destOrd="0" presId="urn:microsoft.com/office/officeart/2005/8/layout/hierarchy4"/>
    <dgm:cxn modelId="{5A4D1E33-33A0-4FCF-B60E-A297DEB749E1}" type="presParOf" srcId="{AD61A452-2BF0-4653-B6B2-049B43D8EBCA}" destId="{9C547330-A19C-4802-A546-A973467C0A0C}" srcOrd="5" destOrd="0" presId="urn:microsoft.com/office/officeart/2005/8/layout/hierarchy4"/>
    <dgm:cxn modelId="{62AA1110-3FBD-4120-B1CD-116AB3979B58}" type="presParOf" srcId="{AD61A452-2BF0-4653-B6B2-049B43D8EBCA}" destId="{E4A36049-2AA1-4C47-8B55-DE85D3DDAB85}" srcOrd="6" destOrd="0" presId="urn:microsoft.com/office/officeart/2005/8/layout/hierarchy4"/>
    <dgm:cxn modelId="{14357D35-6063-4BF2-AAD9-43DE6F0E3287}" type="presParOf" srcId="{E4A36049-2AA1-4C47-8B55-DE85D3DDAB85}" destId="{2CF1FED8-62E6-4F35-AC23-F97AD8B284E7}" srcOrd="0" destOrd="0" presId="urn:microsoft.com/office/officeart/2005/8/layout/hierarchy4"/>
    <dgm:cxn modelId="{E16D02A4-E294-4D5C-B18A-361C60B9D2A0}" type="presParOf" srcId="{E4A36049-2AA1-4C47-8B55-DE85D3DDAB85}" destId="{1DF5585A-85C1-4D4F-A25C-19BCB58AA70C}" srcOrd="1" destOrd="0" presId="urn:microsoft.com/office/officeart/2005/8/layout/hierarchy4"/>
    <dgm:cxn modelId="{F91F8FE7-1F1D-4515-BC66-4C20620AA83A}" type="presParOf" srcId="{98932C1B-317B-45CA-ACCB-A1CF8D01C338}" destId="{12EA68DD-5811-4E9B-BBF6-3DDBEC25B2C7}" srcOrd="1" destOrd="0" presId="urn:microsoft.com/office/officeart/2005/8/layout/hierarchy4"/>
    <dgm:cxn modelId="{86AA4A73-A4D7-4DCE-A2E4-63258DD5AF64}" type="presParOf" srcId="{98932C1B-317B-45CA-ACCB-A1CF8D01C338}" destId="{B24A91FF-D5B5-4066-A1FA-F362F4F650C7}" srcOrd="2" destOrd="0" presId="urn:microsoft.com/office/officeart/2005/8/layout/hierarchy4"/>
    <dgm:cxn modelId="{C1E4B27A-4DAD-4ED2-8AD5-26D6FAB740F3}" type="presParOf" srcId="{B24A91FF-D5B5-4066-A1FA-F362F4F650C7}" destId="{0B3E410C-8E5D-4300-BD0C-DA676FA619F6}" srcOrd="0" destOrd="0" presId="urn:microsoft.com/office/officeart/2005/8/layout/hierarchy4"/>
    <dgm:cxn modelId="{965ECAF4-0044-47B3-A096-B27000FC34AC}" type="presParOf" srcId="{B24A91FF-D5B5-4066-A1FA-F362F4F650C7}" destId="{273FAE70-94D5-49EF-82D7-C7590DFB90CA}" srcOrd="1" destOrd="0" presId="urn:microsoft.com/office/officeart/2005/8/layout/hierarchy4"/>
    <dgm:cxn modelId="{17DADC6F-0AA6-40B6-8D83-20B0A48B4F9D}" type="presParOf" srcId="{B24A91FF-D5B5-4066-A1FA-F362F4F650C7}" destId="{511C27FF-4B08-42F0-A006-5B577F5E41D6}" srcOrd="2" destOrd="0" presId="urn:microsoft.com/office/officeart/2005/8/layout/hierarchy4"/>
    <dgm:cxn modelId="{1D25B0C8-3412-4514-9D77-C1ACE01F58A0}" type="presParOf" srcId="{511C27FF-4B08-42F0-A006-5B577F5E41D6}" destId="{E63A0073-96E9-4416-9E37-0B1379DF2E75}" srcOrd="0" destOrd="0" presId="urn:microsoft.com/office/officeart/2005/8/layout/hierarchy4"/>
    <dgm:cxn modelId="{0B78DB44-6A3C-408B-BAAB-53762E2453BF}" type="presParOf" srcId="{E63A0073-96E9-4416-9E37-0B1379DF2E75}" destId="{F69EF879-B354-4652-B3D7-0BBB31851399}" srcOrd="0" destOrd="0" presId="urn:microsoft.com/office/officeart/2005/8/layout/hierarchy4"/>
    <dgm:cxn modelId="{2B6D8D66-42FF-46AA-A12B-1334607FA303}" type="presParOf" srcId="{E63A0073-96E9-4416-9E37-0B1379DF2E75}" destId="{67918745-3759-44DF-BDAA-E38A1834BC14}" srcOrd="1" destOrd="0" presId="urn:microsoft.com/office/officeart/2005/8/layout/hierarchy4"/>
    <dgm:cxn modelId="{E966FC51-E4BD-404E-A11D-F0D0864392C1}" type="presParOf" srcId="{511C27FF-4B08-42F0-A006-5B577F5E41D6}" destId="{81DAA2B6-01B7-47D6-9E72-88720A241FFD}" srcOrd="1" destOrd="0" presId="urn:microsoft.com/office/officeart/2005/8/layout/hierarchy4"/>
    <dgm:cxn modelId="{36020B8D-14BD-4CB0-A8D9-966D2D29FEF5}" type="presParOf" srcId="{511C27FF-4B08-42F0-A006-5B577F5E41D6}" destId="{5B98E119-FEBD-4367-813A-0C99B00D805C}" srcOrd="2" destOrd="0" presId="urn:microsoft.com/office/officeart/2005/8/layout/hierarchy4"/>
    <dgm:cxn modelId="{24EF9B17-D370-4D9E-A3E8-732552BFDE04}" type="presParOf" srcId="{5B98E119-FEBD-4367-813A-0C99B00D805C}" destId="{FABEC1F5-45BA-4B9D-B95D-0278283227ED}" srcOrd="0" destOrd="0" presId="urn:microsoft.com/office/officeart/2005/8/layout/hierarchy4"/>
    <dgm:cxn modelId="{64D5E757-1361-4DE4-AF01-A6E49911AE62}" type="presParOf" srcId="{5B98E119-FEBD-4367-813A-0C99B00D805C}" destId="{46541F02-3F53-4AE1-8A51-C730C54B84CC}" srcOrd="1" destOrd="0" presId="urn:microsoft.com/office/officeart/2005/8/layout/hierarchy4"/>
    <dgm:cxn modelId="{FE48A652-BE3A-4194-98EA-AA53184250E4}" type="presParOf" srcId="{511C27FF-4B08-42F0-A006-5B577F5E41D6}" destId="{F2A5C1BC-1380-4B9B-9E6F-1E06F2A36A54}" srcOrd="3" destOrd="0" presId="urn:microsoft.com/office/officeart/2005/8/layout/hierarchy4"/>
    <dgm:cxn modelId="{82376878-49B6-40D3-9F11-9BF581EACB7F}" type="presParOf" srcId="{511C27FF-4B08-42F0-A006-5B577F5E41D6}" destId="{32B232B1-6705-4125-9D67-7814DBD89325}" srcOrd="4" destOrd="0" presId="urn:microsoft.com/office/officeart/2005/8/layout/hierarchy4"/>
    <dgm:cxn modelId="{510CC1D2-E18E-4B04-9004-AC869CF763D6}" type="presParOf" srcId="{32B232B1-6705-4125-9D67-7814DBD89325}" destId="{8882A0AA-CFEE-4402-AE9F-1C6256D9AEF4}" srcOrd="0" destOrd="0" presId="urn:microsoft.com/office/officeart/2005/8/layout/hierarchy4"/>
    <dgm:cxn modelId="{3DE88C99-778C-4DD9-95A9-EAB4D48331C6}" type="presParOf" srcId="{32B232B1-6705-4125-9D67-7814DBD89325}" destId="{D80EC92F-C084-4B3C-B396-35C6A114D5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7F10F-CD0C-44CE-861A-0047561BE637}" type="doc">
      <dgm:prSet loTypeId="urn:microsoft.com/office/officeart/2005/8/layout/hierarchy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B43B37-4959-4181-A350-F65057212CCB}">
      <dgm:prSet phldrT="[Text]" custT="1"/>
      <dgm:spPr/>
      <dgm:t>
        <a:bodyPr/>
        <a:lstStyle/>
        <a:p>
          <a:r>
            <a:rPr lang="en-US" sz="2400" b="1" dirty="0"/>
            <a:t>12,180 Dorm Students</a:t>
          </a:r>
        </a:p>
      </dgm:t>
    </dgm:pt>
    <dgm:pt modelId="{1B9859F6-917A-403E-BD0E-95628EC75551}" type="parTrans" cxnId="{6634E74E-637A-490C-8A6F-6A0DE1B24917}">
      <dgm:prSet/>
      <dgm:spPr/>
      <dgm:t>
        <a:bodyPr/>
        <a:lstStyle/>
        <a:p>
          <a:endParaRPr lang="en-US"/>
        </a:p>
      </dgm:t>
    </dgm:pt>
    <dgm:pt modelId="{2098B93D-B6B4-449B-A015-0723F14F5837}" type="sibTrans" cxnId="{6634E74E-637A-490C-8A6F-6A0DE1B24917}">
      <dgm:prSet/>
      <dgm:spPr/>
      <dgm:t>
        <a:bodyPr/>
        <a:lstStyle/>
        <a:p>
          <a:endParaRPr lang="en-US"/>
        </a:p>
      </dgm:t>
    </dgm:pt>
    <dgm:pt modelId="{0351A505-5C7D-46CA-9029-16B43878DF7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/>
            <a:t>Work Status</a:t>
          </a:r>
        </a:p>
      </dgm:t>
    </dgm:pt>
    <dgm:pt modelId="{3BFEC370-5D9A-428F-9BDF-57E738E10451}" type="parTrans" cxnId="{303D0B6A-C102-4222-8A5A-AD8ECFBE0961}">
      <dgm:prSet/>
      <dgm:spPr/>
      <dgm:t>
        <a:bodyPr/>
        <a:lstStyle/>
        <a:p>
          <a:endParaRPr lang="en-US"/>
        </a:p>
      </dgm:t>
    </dgm:pt>
    <dgm:pt modelId="{36081E4C-6425-492A-948C-3155C63D17D5}" type="sibTrans" cxnId="{303D0B6A-C102-4222-8A5A-AD8ECFBE0961}">
      <dgm:prSet/>
      <dgm:spPr/>
      <dgm:t>
        <a:bodyPr/>
        <a:lstStyle/>
        <a:p>
          <a:endParaRPr lang="en-US"/>
        </a:p>
      </dgm:t>
    </dgm:pt>
    <dgm:pt modelId="{5B409ADB-511D-476B-92BE-9D9BB0C6BB2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30% </a:t>
          </a:r>
        </a:p>
        <a:p>
          <a:pPr>
            <a:lnSpc>
              <a:spcPct val="100000"/>
            </a:lnSpc>
          </a:pPr>
          <a:r>
            <a:rPr lang="en-US" sz="1400" dirty="0"/>
            <a:t>Full-time</a:t>
          </a:r>
        </a:p>
      </dgm:t>
    </dgm:pt>
    <dgm:pt modelId="{DE509E0B-BF6D-4179-8856-1CAD1E625A1B}" type="parTrans" cxnId="{DBD8B4D7-52D5-467A-AE15-835892CB40DF}">
      <dgm:prSet/>
      <dgm:spPr/>
      <dgm:t>
        <a:bodyPr/>
        <a:lstStyle/>
        <a:p>
          <a:endParaRPr lang="en-US"/>
        </a:p>
      </dgm:t>
    </dgm:pt>
    <dgm:pt modelId="{A426E543-5004-4D95-B25C-B6A49B785EB0}" type="sibTrans" cxnId="{DBD8B4D7-52D5-467A-AE15-835892CB40DF}">
      <dgm:prSet/>
      <dgm:spPr/>
      <dgm:t>
        <a:bodyPr/>
        <a:lstStyle/>
        <a:p>
          <a:endParaRPr lang="en-US"/>
        </a:p>
      </dgm:t>
    </dgm:pt>
    <dgm:pt modelId="{BD2F88F7-7393-42F8-9A74-EBB75F7028C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35%</a:t>
          </a:r>
        </a:p>
        <a:p>
          <a:pPr>
            <a:lnSpc>
              <a:spcPct val="100000"/>
            </a:lnSpc>
          </a:pPr>
          <a:r>
            <a:rPr lang="en-US" sz="1400" dirty="0"/>
            <a:t>Part-time</a:t>
          </a:r>
        </a:p>
      </dgm:t>
    </dgm:pt>
    <dgm:pt modelId="{EFDFC8F8-289E-4E3A-B472-F3D33DAACAC1}" type="parTrans" cxnId="{477950EB-3C42-49D4-87BE-087BDAE631E8}">
      <dgm:prSet/>
      <dgm:spPr/>
      <dgm:t>
        <a:bodyPr/>
        <a:lstStyle/>
        <a:p>
          <a:endParaRPr lang="en-US"/>
        </a:p>
      </dgm:t>
    </dgm:pt>
    <dgm:pt modelId="{C3A44D02-391E-4332-88D6-5669EA61F153}" type="sibTrans" cxnId="{477950EB-3C42-49D4-87BE-087BDAE631E8}">
      <dgm:prSet/>
      <dgm:spPr/>
      <dgm:t>
        <a:bodyPr/>
        <a:lstStyle/>
        <a:p>
          <a:endParaRPr lang="en-US"/>
        </a:p>
      </dgm:t>
    </dgm:pt>
    <dgm:pt modelId="{F07DCC0E-05A8-4A72-B5AF-376E0251782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35%</a:t>
          </a:r>
        </a:p>
        <a:p>
          <a:pPr>
            <a:lnSpc>
              <a:spcPct val="100000"/>
            </a:lnSpc>
          </a:pPr>
          <a:r>
            <a:rPr lang="en-US" sz="1400" dirty="0"/>
            <a:t>Non-worker</a:t>
          </a:r>
        </a:p>
      </dgm:t>
    </dgm:pt>
    <dgm:pt modelId="{BBA558C2-708D-4EE8-93FF-AC31166CDF84}" type="parTrans" cxnId="{98C85C34-F027-4F8B-A5A8-B50904E47922}">
      <dgm:prSet/>
      <dgm:spPr/>
      <dgm:t>
        <a:bodyPr/>
        <a:lstStyle/>
        <a:p>
          <a:endParaRPr lang="en-US"/>
        </a:p>
      </dgm:t>
    </dgm:pt>
    <dgm:pt modelId="{06742A86-3828-4231-A226-669BA6D8C1A9}" type="sibTrans" cxnId="{98C85C34-F027-4F8B-A5A8-B50904E47922}">
      <dgm:prSet/>
      <dgm:spPr/>
      <dgm:t>
        <a:bodyPr/>
        <a:lstStyle/>
        <a:p>
          <a:endParaRPr lang="en-US"/>
        </a:p>
      </dgm:t>
    </dgm:pt>
    <dgm:pt modelId="{E148AC09-6006-4EC9-9901-7C7C601D22A0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/>
            <a:t>Auto Availability</a:t>
          </a:r>
        </a:p>
      </dgm:t>
    </dgm:pt>
    <dgm:pt modelId="{DDC3A41D-A4BD-4DEB-A840-3B3F60DE8D20}" type="parTrans" cxnId="{3B922D4F-5E76-427F-A8D3-5A9EC270511E}">
      <dgm:prSet/>
      <dgm:spPr/>
      <dgm:t>
        <a:bodyPr/>
        <a:lstStyle/>
        <a:p>
          <a:endParaRPr lang="en-US"/>
        </a:p>
      </dgm:t>
    </dgm:pt>
    <dgm:pt modelId="{DC215E45-C754-44BA-80FF-C5FB1E033187}" type="sibTrans" cxnId="{3B922D4F-5E76-427F-A8D3-5A9EC270511E}">
      <dgm:prSet/>
      <dgm:spPr/>
      <dgm:t>
        <a:bodyPr/>
        <a:lstStyle/>
        <a:p>
          <a:endParaRPr lang="en-US"/>
        </a:p>
      </dgm:t>
    </dgm:pt>
    <dgm:pt modelId="{CDF438F5-45C1-4143-BE34-4F660268D4A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dirty="0"/>
            <a:t>Income</a:t>
          </a:r>
        </a:p>
      </dgm:t>
    </dgm:pt>
    <dgm:pt modelId="{920FF19B-D889-4B2C-A0D0-BDAC53D70ADE}" type="parTrans" cxnId="{81FB9014-B7C6-417C-8C77-23C916642536}">
      <dgm:prSet/>
      <dgm:spPr/>
      <dgm:t>
        <a:bodyPr/>
        <a:lstStyle/>
        <a:p>
          <a:endParaRPr lang="en-US"/>
        </a:p>
      </dgm:t>
    </dgm:pt>
    <dgm:pt modelId="{41836941-FAA8-4F51-8A75-B60618C317B0}" type="sibTrans" cxnId="{81FB9014-B7C6-417C-8C77-23C916642536}">
      <dgm:prSet/>
      <dgm:spPr/>
      <dgm:t>
        <a:bodyPr/>
        <a:lstStyle/>
        <a:p>
          <a:endParaRPr lang="en-US"/>
        </a:p>
      </dgm:t>
    </dgm:pt>
    <dgm:pt modelId="{82E9DFE8-BB98-44ED-BD49-F5BAB80DA28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/>
            <a:t>Grade Level</a:t>
          </a:r>
        </a:p>
      </dgm:t>
    </dgm:pt>
    <dgm:pt modelId="{15473BA5-3EC6-4F2D-8B82-9EE6B993C18B}" type="parTrans" cxnId="{A9EAAA0D-CC46-4302-B492-B924692B4CD5}">
      <dgm:prSet/>
      <dgm:spPr/>
      <dgm:t>
        <a:bodyPr/>
        <a:lstStyle/>
        <a:p>
          <a:endParaRPr lang="en-US"/>
        </a:p>
      </dgm:t>
    </dgm:pt>
    <dgm:pt modelId="{FAB2B4EA-D117-4B0A-A55B-E40C7C7BCCF7}" type="sibTrans" cxnId="{A9EAAA0D-CC46-4302-B492-B924692B4CD5}">
      <dgm:prSet/>
      <dgm:spPr/>
      <dgm:t>
        <a:bodyPr/>
        <a:lstStyle/>
        <a:p>
          <a:endParaRPr lang="en-US"/>
        </a:p>
      </dgm:t>
    </dgm:pt>
    <dgm:pt modelId="{3443D466-66F4-4AE5-848C-B23DD61D34C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90%</a:t>
          </a:r>
        </a:p>
        <a:p>
          <a:pPr>
            <a:lnSpc>
              <a:spcPct val="100000"/>
            </a:lnSpc>
          </a:pPr>
          <a:r>
            <a:rPr lang="en-US" sz="1400" dirty="0"/>
            <a:t>Low</a:t>
          </a:r>
        </a:p>
      </dgm:t>
    </dgm:pt>
    <dgm:pt modelId="{8A690B70-2C48-4C6F-A7DB-AC1AD1D2777B}" type="parTrans" cxnId="{300A4C33-D053-4B43-985A-815416EDC591}">
      <dgm:prSet/>
      <dgm:spPr/>
      <dgm:t>
        <a:bodyPr/>
        <a:lstStyle/>
        <a:p>
          <a:endParaRPr lang="en-US"/>
        </a:p>
      </dgm:t>
    </dgm:pt>
    <dgm:pt modelId="{F37E0899-7C6A-4CB0-B565-1BB1705BC57C}" type="sibTrans" cxnId="{300A4C33-D053-4B43-985A-815416EDC591}">
      <dgm:prSet/>
      <dgm:spPr/>
      <dgm:t>
        <a:bodyPr/>
        <a:lstStyle/>
        <a:p>
          <a:endParaRPr lang="en-US"/>
        </a:p>
      </dgm:t>
    </dgm:pt>
    <dgm:pt modelId="{F22E28CC-00AF-4A0C-BB4F-708DBEC4BF6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87% </a:t>
          </a:r>
        </a:p>
        <a:p>
          <a:pPr>
            <a:lnSpc>
              <a:spcPct val="100000"/>
            </a:lnSpc>
          </a:pPr>
          <a:r>
            <a:rPr lang="en-US" sz="1400" dirty="0"/>
            <a:t>Undergraduate</a:t>
          </a:r>
        </a:p>
      </dgm:t>
    </dgm:pt>
    <dgm:pt modelId="{3DCF0ACC-1C16-47A8-A408-7FF47D6B7F53}" type="parTrans" cxnId="{FDF5F860-DAD2-4A86-BF3E-E17D3F893C37}">
      <dgm:prSet/>
      <dgm:spPr/>
      <dgm:t>
        <a:bodyPr/>
        <a:lstStyle/>
        <a:p>
          <a:endParaRPr lang="en-US"/>
        </a:p>
      </dgm:t>
    </dgm:pt>
    <dgm:pt modelId="{4CEF9502-8D5C-4BD3-9D22-BE73C9F0FEB9}" type="sibTrans" cxnId="{FDF5F860-DAD2-4A86-BF3E-E17D3F893C37}">
      <dgm:prSet/>
      <dgm:spPr/>
      <dgm:t>
        <a:bodyPr/>
        <a:lstStyle/>
        <a:p>
          <a:endParaRPr lang="en-US"/>
        </a:p>
      </dgm:t>
    </dgm:pt>
    <dgm:pt modelId="{F1E14D9C-9925-4BEC-B06B-C2FE8CBC18B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13% </a:t>
          </a:r>
        </a:p>
        <a:p>
          <a:pPr>
            <a:lnSpc>
              <a:spcPct val="100000"/>
            </a:lnSpc>
          </a:pPr>
          <a:r>
            <a:rPr lang="en-US" sz="1400" dirty="0"/>
            <a:t>Graduate</a:t>
          </a:r>
        </a:p>
      </dgm:t>
    </dgm:pt>
    <dgm:pt modelId="{FF1F5B37-1744-43DB-BEC3-B7874B66AA2E}" type="parTrans" cxnId="{EC63729E-F583-4807-9279-31934E6F4B2F}">
      <dgm:prSet/>
      <dgm:spPr/>
      <dgm:t>
        <a:bodyPr/>
        <a:lstStyle/>
        <a:p>
          <a:endParaRPr lang="en-US"/>
        </a:p>
      </dgm:t>
    </dgm:pt>
    <dgm:pt modelId="{96342F2D-F4E7-4C3B-AFF6-ACCACE834685}" type="sibTrans" cxnId="{EC63729E-F583-4807-9279-31934E6F4B2F}">
      <dgm:prSet/>
      <dgm:spPr/>
      <dgm:t>
        <a:bodyPr/>
        <a:lstStyle/>
        <a:p>
          <a:endParaRPr lang="en-US"/>
        </a:p>
      </dgm:t>
    </dgm:pt>
    <dgm:pt modelId="{445A4E53-8D80-4EC9-9216-0C382C02AFC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10% </a:t>
          </a:r>
        </a:p>
        <a:p>
          <a:pPr>
            <a:lnSpc>
              <a:spcPct val="100000"/>
            </a:lnSpc>
          </a:pPr>
          <a:r>
            <a:rPr lang="en-US" sz="1400" dirty="0"/>
            <a:t>Medium</a:t>
          </a:r>
        </a:p>
      </dgm:t>
    </dgm:pt>
    <dgm:pt modelId="{139A9B8F-845B-4CA7-8C64-911CE5D301B0}" type="parTrans" cxnId="{DF6454D0-0B9E-4D19-BE64-4933CCCAFC3B}">
      <dgm:prSet/>
      <dgm:spPr/>
      <dgm:t>
        <a:bodyPr/>
        <a:lstStyle/>
        <a:p>
          <a:endParaRPr lang="en-US"/>
        </a:p>
      </dgm:t>
    </dgm:pt>
    <dgm:pt modelId="{C89B927E-030B-4EED-B0ED-F5F9864716F7}" type="sibTrans" cxnId="{DF6454D0-0B9E-4D19-BE64-4933CCCAFC3B}">
      <dgm:prSet/>
      <dgm:spPr/>
      <dgm:t>
        <a:bodyPr/>
        <a:lstStyle/>
        <a:p>
          <a:endParaRPr lang="en-US"/>
        </a:p>
      </dgm:t>
    </dgm:pt>
    <dgm:pt modelId="{07946A13-A9CC-47E5-93F8-D16750C2196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23%</a:t>
          </a:r>
        </a:p>
        <a:p>
          <a:pPr>
            <a:lnSpc>
              <a:spcPct val="100000"/>
            </a:lnSpc>
          </a:pPr>
          <a:r>
            <a:rPr lang="en-US" sz="1400" dirty="0"/>
            <a:t>1-car</a:t>
          </a:r>
        </a:p>
      </dgm:t>
    </dgm:pt>
    <dgm:pt modelId="{12E78560-3858-421B-BB2C-650B7CEA271B}" type="parTrans" cxnId="{F113FF34-E86F-4E93-BEA0-3D3C8AB6308C}">
      <dgm:prSet/>
      <dgm:spPr/>
      <dgm:t>
        <a:bodyPr/>
        <a:lstStyle/>
        <a:p>
          <a:endParaRPr lang="en-US"/>
        </a:p>
      </dgm:t>
    </dgm:pt>
    <dgm:pt modelId="{B99575C2-2F63-4C2E-AE22-6767650B09E9}" type="sibTrans" cxnId="{F113FF34-E86F-4E93-BEA0-3D3C8AB6308C}">
      <dgm:prSet/>
      <dgm:spPr/>
      <dgm:t>
        <a:bodyPr/>
        <a:lstStyle/>
        <a:p>
          <a:endParaRPr lang="en-US"/>
        </a:p>
      </dgm:t>
    </dgm:pt>
    <dgm:pt modelId="{95355C23-62B4-4575-83C5-5D1486E4A8D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 vert="horz" lIns="0" tIns="0" rIns="0" bIns="0"/>
        <a:lstStyle/>
        <a:p>
          <a:pPr>
            <a:lnSpc>
              <a:spcPct val="100000"/>
            </a:lnSpc>
          </a:pPr>
          <a:r>
            <a:rPr lang="en-US" sz="1400" dirty="0"/>
            <a:t>77% </a:t>
          </a:r>
        </a:p>
        <a:p>
          <a:pPr>
            <a:lnSpc>
              <a:spcPct val="100000"/>
            </a:lnSpc>
          </a:pPr>
          <a:r>
            <a:rPr lang="en-US" sz="1400" dirty="0"/>
            <a:t>Zero-car</a:t>
          </a:r>
        </a:p>
      </dgm:t>
    </dgm:pt>
    <dgm:pt modelId="{3F280808-FDCD-4BBB-BB1E-C26B0DF61C4A}" type="parTrans" cxnId="{FF750B21-7AAC-4054-BF90-3940EBD589D6}">
      <dgm:prSet/>
      <dgm:spPr/>
      <dgm:t>
        <a:bodyPr/>
        <a:lstStyle/>
        <a:p>
          <a:endParaRPr lang="en-US"/>
        </a:p>
      </dgm:t>
    </dgm:pt>
    <dgm:pt modelId="{81E635EC-95AA-44A6-98EA-DBBEE3D3FF23}" type="sibTrans" cxnId="{FF750B21-7AAC-4054-BF90-3940EBD589D6}">
      <dgm:prSet/>
      <dgm:spPr/>
      <dgm:t>
        <a:bodyPr/>
        <a:lstStyle/>
        <a:p>
          <a:endParaRPr lang="en-US"/>
        </a:p>
      </dgm:t>
    </dgm:pt>
    <dgm:pt modelId="{4B858788-B2D8-41A6-95A9-995368038C60}" type="pres">
      <dgm:prSet presAssocID="{AA07F10F-CD0C-44CE-861A-0047561BE6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B77852-B3D7-453F-9E1A-1CE9B0A8B04E}" type="pres">
      <dgm:prSet presAssocID="{41B43B37-4959-4181-A350-F65057212CCB}" presName="vertOne" presStyleCnt="0"/>
      <dgm:spPr/>
    </dgm:pt>
    <dgm:pt modelId="{4B6276B9-CD10-4329-A9D6-901526AF0F56}" type="pres">
      <dgm:prSet presAssocID="{41B43B37-4959-4181-A350-F65057212CCB}" presName="txOne" presStyleLbl="node0" presStyleIdx="0" presStyleCnt="1" custScaleY="70037" custLinFactNeighborX="4" custLinFactNeighborY="-145">
        <dgm:presLayoutVars>
          <dgm:chPref val="3"/>
        </dgm:presLayoutVars>
      </dgm:prSet>
      <dgm:spPr/>
    </dgm:pt>
    <dgm:pt modelId="{34672D52-B234-414D-AE0B-474D488EC11F}" type="pres">
      <dgm:prSet presAssocID="{41B43B37-4959-4181-A350-F65057212CCB}" presName="parTransOne" presStyleCnt="0"/>
      <dgm:spPr/>
    </dgm:pt>
    <dgm:pt modelId="{70862E38-BFDE-4F02-BBDF-35DCEBA3BA9F}" type="pres">
      <dgm:prSet presAssocID="{41B43B37-4959-4181-A350-F65057212CCB}" presName="horzOne" presStyleCnt="0"/>
      <dgm:spPr/>
    </dgm:pt>
    <dgm:pt modelId="{CF6EB5EA-2933-45C4-B801-B4965E65EEBC}" type="pres">
      <dgm:prSet presAssocID="{0351A505-5C7D-46CA-9029-16B43878DF7E}" presName="vertTwo" presStyleCnt="0"/>
      <dgm:spPr/>
    </dgm:pt>
    <dgm:pt modelId="{8B7C264D-8443-4172-B836-E6BC03FEA4DB}" type="pres">
      <dgm:prSet presAssocID="{0351A505-5C7D-46CA-9029-16B43878DF7E}" presName="txTwo" presStyleLbl="node2" presStyleIdx="0" presStyleCnt="4" custScaleY="103380">
        <dgm:presLayoutVars>
          <dgm:chPref val="3"/>
        </dgm:presLayoutVars>
      </dgm:prSet>
      <dgm:spPr/>
    </dgm:pt>
    <dgm:pt modelId="{E5F7A493-13DD-48FA-A41E-AAD90472597E}" type="pres">
      <dgm:prSet presAssocID="{0351A505-5C7D-46CA-9029-16B43878DF7E}" presName="parTransTwo" presStyleCnt="0"/>
      <dgm:spPr/>
    </dgm:pt>
    <dgm:pt modelId="{230E2CBF-17D5-4625-854A-4A6DD23A0497}" type="pres">
      <dgm:prSet presAssocID="{0351A505-5C7D-46CA-9029-16B43878DF7E}" presName="horzTwo" presStyleCnt="0"/>
      <dgm:spPr/>
    </dgm:pt>
    <dgm:pt modelId="{D90AFDCA-00C2-4E99-AEE8-89682B5C041A}" type="pres">
      <dgm:prSet presAssocID="{5B409ADB-511D-476B-92BE-9D9BB0C6BB29}" presName="vertThree" presStyleCnt="0"/>
      <dgm:spPr/>
    </dgm:pt>
    <dgm:pt modelId="{95063811-750B-4C0C-9614-0FD215D78484}" type="pres">
      <dgm:prSet presAssocID="{5B409ADB-511D-476B-92BE-9D9BB0C6BB29}" presName="txThree" presStyleLbl="node3" presStyleIdx="0" presStyleCnt="9" custScaleY="72852">
        <dgm:presLayoutVars>
          <dgm:chPref val="3"/>
        </dgm:presLayoutVars>
      </dgm:prSet>
      <dgm:spPr/>
    </dgm:pt>
    <dgm:pt modelId="{60D59864-B4AF-4465-B249-A9AB7D760B87}" type="pres">
      <dgm:prSet presAssocID="{5B409ADB-511D-476B-92BE-9D9BB0C6BB29}" presName="horzThree" presStyleCnt="0"/>
      <dgm:spPr/>
    </dgm:pt>
    <dgm:pt modelId="{B702FCFB-3991-47D0-A002-CBE7F178E027}" type="pres">
      <dgm:prSet presAssocID="{A426E543-5004-4D95-B25C-B6A49B785EB0}" presName="sibSpaceThree" presStyleCnt="0"/>
      <dgm:spPr/>
    </dgm:pt>
    <dgm:pt modelId="{45F2529E-0B57-406F-BEE7-D2F3212AF6E6}" type="pres">
      <dgm:prSet presAssocID="{BD2F88F7-7393-42F8-9A74-EBB75F7028C9}" presName="vertThree" presStyleCnt="0"/>
      <dgm:spPr/>
    </dgm:pt>
    <dgm:pt modelId="{5F363243-6447-4BA9-B350-C50A0D52B5E8}" type="pres">
      <dgm:prSet presAssocID="{BD2F88F7-7393-42F8-9A74-EBB75F7028C9}" presName="txThree" presStyleLbl="node3" presStyleIdx="1" presStyleCnt="9" custScaleY="72852">
        <dgm:presLayoutVars>
          <dgm:chPref val="3"/>
        </dgm:presLayoutVars>
      </dgm:prSet>
      <dgm:spPr/>
    </dgm:pt>
    <dgm:pt modelId="{7A5204EB-55F7-4DDD-8019-02A5815861C4}" type="pres">
      <dgm:prSet presAssocID="{BD2F88F7-7393-42F8-9A74-EBB75F7028C9}" presName="horzThree" presStyleCnt="0"/>
      <dgm:spPr/>
    </dgm:pt>
    <dgm:pt modelId="{91754576-D064-41A7-AB87-2DF7791BDA4D}" type="pres">
      <dgm:prSet presAssocID="{C3A44D02-391E-4332-88D6-5669EA61F153}" presName="sibSpaceThree" presStyleCnt="0"/>
      <dgm:spPr/>
    </dgm:pt>
    <dgm:pt modelId="{3D06EB93-7E86-4929-8A61-E59249E075D8}" type="pres">
      <dgm:prSet presAssocID="{F07DCC0E-05A8-4A72-B5AF-376E0251782C}" presName="vertThree" presStyleCnt="0"/>
      <dgm:spPr/>
    </dgm:pt>
    <dgm:pt modelId="{75418231-99C0-4CAC-92E9-B58C01CB47D6}" type="pres">
      <dgm:prSet presAssocID="{F07DCC0E-05A8-4A72-B5AF-376E0251782C}" presName="txThree" presStyleLbl="node3" presStyleIdx="2" presStyleCnt="9" custScaleY="72852">
        <dgm:presLayoutVars>
          <dgm:chPref val="3"/>
        </dgm:presLayoutVars>
      </dgm:prSet>
      <dgm:spPr/>
    </dgm:pt>
    <dgm:pt modelId="{A97616DA-9AD5-4135-8A11-05364EBE72BD}" type="pres">
      <dgm:prSet presAssocID="{F07DCC0E-05A8-4A72-B5AF-376E0251782C}" presName="horzThree" presStyleCnt="0"/>
      <dgm:spPr/>
    </dgm:pt>
    <dgm:pt modelId="{8EBF9D06-98AA-41CA-B41E-A02C01263389}" type="pres">
      <dgm:prSet presAssocID="{36081E4C-6425-492A-948C-3155C63D17D5}" presName="sibSpaceTwo" presStyleCnt="0"/>
      <dgm:spPr/>
    </dgm:pt>
    <dgm:pt modelId="{1768A1AB-67D4-4DEC-80E4-1F656CDA39CA}" type="pres">
      <dgm:prSet presAssocID="{E148AC09-6006-4EC9-9901-7C7C601D22A0}" presName="vertTwo" presStyleCnt="0"/>
      <dgm:spPr/>
    </dgm:pt>
    <dgm:pt modelId="{2479C413-6A2D-4771-89E0-80F1E82153D3}" type="pres">
      <dgm:prSet presAssocID="{E148AC09-6006-4EC9-9901-7C7C601D22A0}" presName="txTwo" presStyleLbl="node2" presStyleIdx="1" presStyleCnt="4" custScaleX="100033" custScaleY="103380">
        <dgm:presLayoutVars>
          <dgm:chPref val="3"/>
        </dgm:presLayoutVars>
      </dgm:prSet>
      <dgm:spPr/>
    </dgm:pt>
    <dgm:pt modelId="{F2CCFA92-B164-448C-AB2A-E248FC4F014B}" type="pres">
      <dgm:prSet presAssocID="{E148AC09-6006-4EC9-9901-7C7C601D22A0}" presName="parTransTwo" presStyleCnt="0"/>
      <dgm:spPr/>
    </dgm:pt>
    <dgm:pt modelId="{9E6C2807-F706-446D-9677-B0625665423F}" type="pres">
      <dgm:prSet presAssocID="{E148AC09-6006-4EC9-9901-7C7C601D22A0}" presName="horzTwo" presStyleCnt="0"/>
      <dgm:spPr/>
    </dgm:pt>
    <dgm:pt modelId="{AA35D740-39E1-4247-9801-BA1EAB9C008A}" type="pres">
      <dgm:prSet presAssocID="{07946A13-A9CC-47E5-93F8-D16750C21967}" presName="vertThree" presStyleCnt="0"/>
      <dgm:spPr/>
    </dgm:pt>
    <dgm:pt modelId="{204C6803-B59C-49FD-A32D-FD0B8B18FD00}" type="pres">
      <dgm:prSet presAssocID="{07946A13-A9CC-47E5-93F8-D16750C21967}" presName="txThree" presStyleLbl="node3" presStyleIdx="3" presStyleCnt="9" custScaleX="71802" custScaleY="72852">
        <dgm:presLayoutVars>
          <dgm:chPref val="3"/>
        </dgm:presLayoutVars>
      </dgm:prSet>
      <dgm:spPr/>
    </dgm:pt>
    <dgm:pt modelId="{8BF22EDC-F4C5-49E4-ACBF-A960D0EAE0EC}" type="pres">
      <dgm:prSet presAssocID="{07946A13-A9CC-47E5-93F8-D16750C21967}" presName="horzThree" presStyleCnt="0"/>
      <dgm:spPr/>
    </dgm:pt>
    <dgm:pt modelId="{9CB042BE-4D97-4DC0-AB18-7908BB685B85}" type="pres">
      <dgm:prSet presAssocID="{B99575C2-2F63-4C2E-AE22-6767650B09E9}" presName="sibSpaceThree" presStyleCnt="0"/>
      <dgm:spPr/>
    </dgm:pt>
    <dgm:pt modelId="{4CE9AF40-B227-4ACC-8126-78A4177EEF64}" type="pres">
      <dgm:prSet presAssocID="{95355C23-62B4-4575-83C5-5D1486E4A8DA}" presName="vertThree" presStyleCnt="0"/>
      <dgm:spPr/>
    </dgm:pt>
    <dgm:pt modelId="{8BF00566-EFA5-4B9E-89E5-EF595DEDA511}" type="pres">
      <dgm:prSet presAssocID="{95355C23-62B4-4575-83C5-5D1486E4A8DA}" presName="txThree" presStyleLbl="node3" presStyleIdx="4" presStyleCnt="9" custScaleX="71220" custScaleY="72852">
        <dgm:presLayoutVars>
          <dgm:chPref val="3"/>
        </dgm:presLayoutVars>
      </dgm:prSet>
      <dgm:spPr/>
    </dgm:pt>
    <dgm:pt modelId="{31010188-1631-4FB7-92A6-ECE31631D711}" type="pres">
      <dgm:prSet presAssocID="{95355C23-62B4-4575-83C5-5D1486E4A8DA}" presName="horzThree" presStyleCnt="0"/>
      <dgm:spPr/>
    </dgm:pt>
    <dgm:pt modelId="{6A05F138-9FA2-43B0-933A-D154755045E5}" type="pres">
      <dgm:prSet presAssocID="{DC215E45-C754-44BA-80FF-C5FB1E033187}" presName="sibSpaceTwo" presStyleCnt="0"/>
      <dgm:spPr/>
    </dgm:pt>
    <dgm:pt modelId="{A23822CA-7865-427B-9B32-8206A9FD862B}" type="pres">
      <dgm:prSet presAssocID="{CDF438F5-45C1-4143-BE34-4F660268D4A8}" presName="vertTwo" presStyleCnt="0"/>
      <dgm:spPr/>
    </dgm:pt>
    <dgm:pt modelId="{4AC6F33B-AABA-46E7-A231-DE60ED661CD0}" type="pres">
      <dgm:prSet presAssocID="{CDF438F5-45C1-4143-BE34-4F660268D4A8}" presName="txTwo" presStyleLbl="node2" presStyleIdx="2" presStyleCnt="4" custScaleX="99055" custScaleY="103380">
        <dgm:presLayoutVars>
          <dgm:chPref val="3"/>
        </dgm:presLayoutVars>
      </dgm:prSet>
      <dgm:spPr/>
    </dgm:pt>
    <dgm:pt modelId="{06651990-4F3A-4881-BD4B-6717F4A87434}" type="pres">
      <dgm:prSet presAssocID="{CDF438F5-45C1-4143-BE34-4F660268D4A8}" presName="parTransTwo" presStyleCnt="0"/>
      <dgm:spPr/>
    </dgm:pt>
    <dgm:pt modelId="{189FE711-C470-446D-80B6-CC824D4D4112}" type="pres">
      <dgm:prSet presAssocID="{CDF438F5-45C1-4143-BE34-4F660268D4A8}" presName="horzTwo" presStyleCnt="0"/>
      <dgm:spPr/>
    </dgm:pt>
    <dgm:pt modelId="{B98F8834-6537-42C3-A3A7-B37338808494}" type="pres">
      <dgm:prSet presAssocID="{3443D466-66F4-4AE5-848C-B23DD61D34CC}" presName="vertThree" presStyleCnt="0"/>
      <dgm:spPr/>
    </dgm:pt>
    <dgm:pt modelId="{D176789F-3125-470B-97E2-D856AE756ED9}" type="pres">
      <dgm:prSet presAssocID="{3443D466-66F4-4AE5-848C-B23DD61D34CC}" presName="txThree" presStyleLbl="node3" presStyleIdx="5" presStyleCnt="9" custScaleX="79750" custScaleY="72852">
        <dgm:presLayoutVars>
          <dgm:chPref val="3"/>
        </dgm:presLayoutVars>
      </dgm:prSet>
      <dgm:spPr/>
    </dgm:pt>
    <dgm:pt modelId="{7A47DB2D-0BA3-4BE5-B0C2-F64E2397105F}" type="pres">
      <dgm:prSet presAssocID="{3443D466-66F4-4AE5-848C-B23DD61D34CC}" presName="horzThree" presStyleCnt="0"/>
      <dgm:spPr/>
    </dgm:pt>
    <dgm:pt modelId="{7FF0016C-F5F9-4155-8D9F-9A7015951B58}" type="pres">
      <dgm:prSet presAssocID="{F37E0899-7C6A-4CB0-B565-1BB1705BC57C}" presName="sibSpaceThree" presStyleCnt="0"/>
      <dgm:spPr/>
    </dgm:pt>
    <dgm:pt modelId="{C3D8BF7E-5F94-4A7E-ADB3-71A6080D5B15}" type="pres">
      <dgm:prSet presAssocID="{445A4E53-8D80-4EC9-9216-0C382C02AFC4}" presName="vertThree" presStyleCnt="0"/>
      <dgm:spPr/>
    </dgm:pt>
    <dgm:pt modelId="{133117F0-264D-4F6F-BF0F-5B672EE9A8E7}" type="pres">
      <dgm:prSet presAssocID="{445A4E53-8D80-4EC9-9216-0C382C02AFC4}" presName="txThree" presStyleLbl="node3" presStyleIdx="6" presStyleCnt="9" custScaleX="79750" custScaleY="72852">
        <dgm:presLayoutVars>
          <dgm:chPref val="3"/>
        </dgm:presLayoutVars>
      </dgm:prSet>
      <dgm:spPr/>
    </dgm:pt>
    <dgm:pt modelId="{48786D2B-F3B1-4126-886F-20269DF511EE}" type="pres">
      <dgm:prSet presAssocID="{445A4E53-8D80-4EC9-9216-0C382C02AFC4}" presName="horzThree" presStyleCnt="0"/>
      <dgm:spPr/>
    </dgm:pt>
    <dgm:pt modelId="{CC088114-AD8F-4A29-82F5-C7129A06CBB2}" type="pres">
      <dgm:prSet presAssocID="{41836941-FAA8-4F51-8A75-B60618C317B0}" presName="sibSpaceTwo" presStyleCnt="0"/>
      <dgm:spPr/>
    </dgm:pt>
    <dgm:pt modelId="{365B9113-EF0B-4B9B-BEC7-9A7B00576369}" type="pres">
      <dgm:prSet presAssocID="{82E9DFE8-BB98-44ED-BD49-F5BAB80DA284}" presName="vertTwo" presStyleCnt="0"/>
      <dgm:spPr/>
    </dgm:pt>
    <dgm:pt modelId="{443D6F21-4C6A-491F-BD92-756A03F4974F}" type="pres">
      <dgm:prSet presAssocID="{82E9DFE8-BB98-44ED-BD49-F5BAB80DA284}" presName="txTwo" presStyleLbl="node2" presStyleIdx="3" presStyleCnt="4" custScaleX="97964" custScaleY="103380">
        <dgm:presLayoutVars>
          <dgm:chPref val="3"/>
        </dgm:presLayoutVars>
      </dgm:prSet>
      <dgm:spPr/>
    </dgm:pt>
    <dgm:pt modelId="{F510583F-01F8-4166-B80F-35E33B5F1ACF}" type="pres">
      <dgm:prSet presAssocID="{82E9DFE8-BB98-44ED-BD49-F5BAB80DA284}" presName="parTransTwo" presStyleCnt="0"/>
      <dgm:spPr/>
    </dgm:pt>
    <dgm:pt modelId="{3CC14E5C-5462-40A5-A484-912AD8765BB2}" type="pres">
      <dgm:prSet presAssocID="{82E9DFE8-BB98-44ED-BD49-F5BAB80DA284}" presName="horzTwo" presStyleCnt="0"/>
      <dgm:spPr/>
    </dgm:pt>
    <dgm:pt modelId="{3A4A7C0D-1DD1-468B-85EE-82ED49528C37}" type="pres">
      <dgm:prSet presAssocID="{F22E28CC-00AF-4A0C-BB4F-708DBEC4BF61}" presName="vertThree" presStyleCnt="0"/>
      <dgm:spPr/>
    </dgm:pt>
    <dgm:pt modelId="{49E101AE-88D1-42A3-BB60-CAC8080A05AA}" type="pres">
      <dgm:prSet presAssocID="{F22E28CC-00AF-4A0C-BB4F-708DBEC4BF61}" presName="txThree" presStyleLbl="node3" presStyleIdx="7" presStyleCnt="9" custScaleX="167791" custScaleY="72852">
        <dgm:presLayoutVars>
          <dgm:chPref val="3"/>
        </dgm:presLayoutVars>
      </dgm:prSet>
      <dgm:spPr/>
    </dgm:pt>
    <dgm:pt modelId="{2721BEEE-19B2-46DC-8A52-60B85F9F3944}" type="pres">
      <dgm:prSet presAssocID="{F22E28CC-00AF-4A0C-BB4F-708DBEC4BF61}" presName="horzThree" presStyleCnt="0"/>
      <dgm:spPr/>
    </dgm:pt>
    <dgm:pt modelId="{B863573C-89A3-401E-B983-460AD68F0A9E}" type="pres">
      <dgm:prSet presAssocID="{4CEF9502-8D5C-4BD3-9D22-BE73C9F0FEB9}" presName="sibSpaceThree" presStyleCnt="0"/>
      <dgm:spPr/>
    </dgm:pt>
    <dgm:pt modelId="{1E4C3784-00A5-4D70-B44D-A5538D53D7DB}" type="pres">
      <dgm:prSet presAssocID="{F1E14D9C-9925-4BEC-B06B-C2FE8CBC18B5}" presName="vertThree" presStyleCnt="0"/>
      <dgm:spPr/>
    </dgm:pt>
    <dgm:pt modelId="{E588AFDA-5FB2-4287-A1BE-AC2CC9545150}" type="pres">
      <dgm:prSet presAssocID="{F1E14D9C-9925-4BEC-B06B-C2FE8CBC18B5}" presName="txThree" presStyleLbl="node3" presStyleIdx="8" presStyleCnt="9" custScaleX="98005" custScaleY="72852">
        <dgm:presLayoutVars>
          <dgm:chPref val="3"/>
        </dgm:presLayoutVars>
      </dgm:prSet>
      <dgm:spPr/>
    </dgm:pt>
    <dgm:pt modelId="{30830D82-779C-4AF8-8D92-BABA06454528}" type="pres">
      <dgm:prSet presAssocID="{F1E14D9C-9925-4BEC-B06B-C2FE8CBC18B5}" presName="horzThree" presStyleCnt="0"/>
      <dgm:spPr/>
    </dgm:pt>
  </dgm:ptLst>
  <dgm:cxnLst>
    <dgm:cxn modelId="{A9EAAA0D-CC46-4302-B492-B924692B4CD5}" srcId="{41B43B37-4959-4181-A350-F65057212CCB}" destId="{82E9DFE8-BB98-44ED-BD49-F5BAB80DA284}" srcOrd="3" destOrd="0" parTransId="{15473BA5-3EC6-4F2D-8B82-9EE6B993C18B}" sibTransId="{FAB2B4EA-D117-4B0A-A55B-E40C7C7BCCF7}"/>
    <dgm:cxn modelId="{81FB9014-B7C6-417C-8C77-23C916642536}" srcId="{41B43B37-4959-4181-A350-F65057212CCB}" destId="{CDF438F5-45C1-4143-BE34-4F660268D4A8}" srcOrd="2" destOrd="0" parTransId="{920FF19B-D889-4B2C-A0D0-BDAC53D70ADE}" sibTransId="{41836941-FAA8-4F51-8A75-B60618C317B0}"/>
    <dgm:cxn modelId="{B5A0B218-C191-4A93-BDC2-7FACD67DE4A6}" type="presOf" srcId="{F07DCC0E-05A8-4A72-B5AF-376E0251782C}" destId="{75418231-99C0-4CAC-92E9-B58C01CB47D6}" srcOrd="0" destOrd="0" presId="urn:microsoft.com/office/officeart/2005/8/layout/hierarchy4"/>
    <dgm:cxn modelId="{FF750B21-7AAC-4054-BF90-3940EBD589D6}" srcId="{E148AC09-6006-4EC9-9901-7C7C601D22A0}" destId="{95355C23-62B4-4575-83C5-5D1486E4A8DA}" srcOrd="1" destOrd="0" parTransId="{3F280808-FDCD-4BBB-BB1E-C26B0DF61C4A}" sibTransId="{81E635EC-95AA-44A6-98EA-DBBEE3D3FF23}"/>
    <dgm:cxn modelId="{E2948622-015D-4105-B567-04D707E2F52C}" type="presOf" srcId="{82E9DFE8-BB98-44ED-BD49-F5BAB80DA284}" destId="{443D6F21-4C6A-491F-BD92-756A03F4974F}" srcOrd="0" destOrd="0" presId="urn:microsoft.com/office/officeart/2005/8/layout/hierarchy4"/>
    <dgm:cxn modelId="{94FE0E2F-4318-43CD-9864-07B5993643E3}" type="presOf" srcId="{445A4E53-8D80-4EC9-9216-0C382C02AFC4}" destId="{133117F0-264D-4F6F-BF0F-5B672EE9A8E7}" srcOrd="0" destOrd="0" presId="urn:microsoft.com/office/officeart/2005/8/layout/hierarchy4"/>
    <dgm:cxn modelId="{300A4C33-D053-4B43-985A-815416EDC591}" srcId="{CDF438F5-45C1-4143-BE34-4F660268D4A8}" destId="{3443D466-66F4-4AE5-848C-B23DD61D34CC}" srcOrd="0" destOrd="0" parTransId="{8A690B70-2C48-4C6F-A7DB-AC1AD1D2777B}" sibTransId="{F37E0899-7C6A-4CB0-B565-1BB1705BC57C}"/>
    <dgm:cxn modelId="{98C85C34-F027-4F8B-A5A8-B50904E47922}" srcId="{0351A505-5C7D-46CA-9029-16B43878DF7E}" destId="{F07DCC0E-05A8-4A72-B5AF-376E0251782C}" srcOrd="2" destOrd="0" parTransId="{BBA558C2-708D-4EE8-93FF-AC31166CDF84}" sibTransId="{06742A86-3828-4231-A226-669BA6D8C1A9}"/>
    <dgm:cxn modelId="{F113FF34-E86F-4E93-BEA0-3D3C8AB6308C}" srcId="{E148AC09-6006-4EC9-9901-7C7C601D22A0}" destId="{07946A13-A9CC-47E5-93F8-D16750C21967}" srcOrd="0" destOrd="0" parTransId="{12E78560-3858-421B-BB2C-650B7CEA271B}" sibTransId="{B99575C2-2F63-4C2E-AE22-6767650B09E9}"/>
    <dgm:cxn modelId="{FDF5F860-DAD2-4A86-BF3E-E17D3F893C37}" srcId="{82E9DFE8-BB98-44ED-BD49-F5BAB80DA284}" destId="{F22E28CC-00AF-4A0C-BB4F-708DBEC4BF61}" srcOrd="0" destOrd="0" parTransId="{3DCF0ACC-1C16-47A8-A408-7FF47D6B7F53}" sibTransId="{4CEF9502-8D5C-4BD3-9D22-BE73C9F0FEB9}"/>
    <dgm:cxn modelId="{3FB21D64-72AE-4F01-BE06-A8A5243FAF1D}" type="presOf" srcId="{95355C23-62B4-4575-83C5-5D1486E4A8DA}" destId="{8BF00566-EFA5-4B9E-89E5-EF595DEDA511}" srcOrd="0" destOrd="0" presId="urn:microsoft.com/office/officeart/2005/8/layout/hierarchy4"/>
    <dgm:cxn modelId="{53E36245-5AC9-4342-B1A8-9ADC844F341A}" type="presOf" srcId="{07946A13-A9CC-47E5-93F8-D16750C21967}" destId="{204C6803-B59C-49FD-A32D-FD0B8B18FD00}" srcOrd="0" destOrd="0" presId="urn:microsoft.com/office/officeart/2005/8/layout/hierarchy4"/>
    <dgm:cxn modelId="{67739845-3CD5-48EF-8C3C-4537FB4814A0}" type="presOf" srcId="{BD2F88F7-7393-42F8-9A74-EBB75F7028C9}" destId="{5F363243-6447-4BA9-B350-C50A0D52B5E8}" srcOrd="0" destOrd="0" presId="urn:microsoft.com/office/officeart/2005/8/layout/hierarchy4"/>
    <dgm:cxn modelId="{303D0B6A-C102-4222-8A5A-AD8ECFBE0961}" srcId="{41B43B37-4959-4181-A350-F65057212CCB}" destId="{0351A505-5C7D-46CA-9029-16B43878DF7E}" srcOrd="0" destOrd="0" parTransId="{3BFEC370-5D9A-428F-9BDF-57E738E10451}" sibTransId="{36081E4C-6425-492A-948C-3155C63D17D5}"/>
    <dgm:cxn modelId="{6634E74E-637A-490C-8A6F-6A0DE1B24917}" srcId="{AA07F10F-CD0C-44CE-861A-0047561BE637}" destId="{41B43B37-4959-4181-A350-F65057212CCB}" srcOrd="0" destOrd="0" parTransId="{1B9859F6-917A-403E-BD0E-95628EC75551}" sibTransId="{2098B93D-B6B4-449B-A015-0723F14F5837}"/>
    <dgm:cxn modelId="{3B922D4F-5E76-427F-A8D3-5A9EC270511E}" srcId="{41B43B37-4959-4181-A350-F65057212CCB}" destId="{E148AC09-6006-4EC9-9901-7C7C601D22A0}" srcOrd="1" destOrd="0" parTransId="{DDC3A41D-A4BD-4DEB-A840-3B3F60DE8D20}" sibTransId="{DC215E45-C754-44BA-80FF-C5FB1E033187}"/>
    <dgm:cxn modelId="{BCB00A54-F819-49A3-96F7-F74DFAC791E7}" type="presOf" srcId="{E148AC09-6006-4EC9-9901-7C7C601D22A0}" destId="{2479C413-6A2D-4771-89E0-80F1E82153D3}" srcOrd="0" destOrd="0" presId="urn:microsoft.com/office/officeart/2005/8/layout/hierarchy4"/>
    <dgm:cxn modelId="{BA76E084-030A-46D7-BB4E-D1E51C2A4B89}" type="presOf" srcId="{5B409ADB-511D-476B-92BE-9D9BB0C6BB29}" destId="{95063811-750B-4C0C-9614-0FD215D78484}" srcOrd="0" destOrd="0" presId="urn:microsoft.com/office/officeart/2005/8/layout/hierarchy4"/>
    <dgm:cxn modelId="{D81AED8F-36BA-4DA6-80B3-42E15FDDB1BD}" type="presOf" srcId="{CDF438F5-45C1-4143-BE34-4F660268D4A8}" destId="{4AC6F33B-AABA-46E7-A231-DE60ED661CD0}" srcOrd="0" destOrd="0" presId="urn:microsoft.com/office/officeart/2005/8/layout/hierarchy4"/>
    <dgm:cxn modelId="{AF86F090-EC92-430C-8B38-5E88E28979AA}" type="presOf" srcId="{AA07F10F-CD0C-44CE-861A-0047561BE637}" destId="{4B858788-B2D8-41A6-95A9-995368038C60}" srcOrd="0" destOrd="0" presId="urn:microsoft.com/office/officeart/2005/8/layout/hierarchy4"/>
    <dgm:cxn modelId="{EC63729E-F583-4807-9279-31934E6F4B2F}" srcId="{82E9DFE8-BB98-44ED-BD49-F5BAB80DA284}" destId="{F1E14D9C-9925-4BEC-B06B-C2FE8CBC18B5}" srcOrd="1" destOrd="0" parTransId="{FF1F5B37-1744-43DB-BEC3-B7874B66AA2E}" sibTransId="{96342F2D-F4E7-4C3B-AFF6-ACCACE834685}"/>
    <dgm:cxn modelId="{94F22EA5-5242-4120-8C4F-15C482AE6EAC}" type="presOf" srcId="{41B43B37-4959-4181-A350-F65057212CCB}" destId="{4B6276B9-CD10-4329-A9D6-901526AF0F56}" srcOrd="0" destOrd="0" presId="urn:microsoft.com/office/officeart/2005/8/layout/hierarchy4"/>
    <dgm:cxn modelId="{5FD0D2B1-0406-4D27-87C9-75286BE3BE19}" type="presOf" srcId="{F22E28CC-00AF-4A0C-BB4F-708DBEC4BF61}" destId="{49E101AE-88D1-42A3-BB60-CAC8080A05AA}" srcOrd="0" destOrd="0" presId="urn:microsoft.com/office/officeart/2005/8/layout/hierarchy4"/>
    <dgm:cxn modelId="{424ECEB5-D726-4AEC-9D28-3ADD9E427A81}" type="presOf" srcId="{0351A505-5C7D-46CA-9029-16B43878DF7E}" destId="{8B7C264D-8443-4172-B836-E6BC03FEA4DB}" srcOrd="0" destOrd="0" presId="urn:microsoft.com/office/officeart/2005/8/layout/hierarchy4"/>
    <dgm:cxn modelId="{B8AA64C5-5620-4158-9850-5527B1DB4EE2}" type="presOf" srcId="{3443D466-66F4-4AE5-848C-B23DD61D34CC}" destId="{D176789F-3125-470B-97E2-D856AE756ED9}" srcOrd="0" destOrd="0" presId="urn:microsoft.com/office/officeart/2005/8/layout/hierarchy4"/>
    <dgm:cxn modelId="{DF6454D0-0B9E-4D19-BE64-4933CCCAFC3B}" srcId="{CDF438F5-45C1-4143-BE34-4F660268D4A8}" destId="{445A4E53-8D80-4EC9-9216-0C382C02AFC4}" srcOrd="1" destOrd="0" parTransId="{139A9B8F-845B-4CA7-8C64-911CE5D301B0}" sibTransId="{C89B927E-030B-4EED-B0ED-F5F9864716F7}"/>
    <dgm:cxn modelId="{DBD8B4D7-52D5-467A-AE15-835892CB40DF}" srcId="{0351A505-5C7D-46CA-9029-16B43878DF7E}" destId="{5B409ADB-511D-476B-92BE-9D9BB0C6BB29}" srcOrd="0" destOrd="0" parTransId="{DE509E0B-BF6D-4179-8856-1CAD1E625A1B}" sibTransId="{A426E543-5004-4D95-B25C-B6A49B785EB0}"/>
    <dgm:cxn modelId="{477950EB-3C42-49D4-87BE-087BDAE631E8}" srcId="{0351A505-5C7D-46CA-9029-16B43878DF7E}" destId="{BD2F88F7-7393-42F8-9A74-EBB75F7028C9}" srcOrd="1" destOrd="0" parTransId="{EFDFC8F8-289E-4E3A-B472-F3D33DAACAC1}" sibTransId="{C3A44D02-391E-4332-88D6-5669EA61F153}"/>
    <dgm:cxn modelId="{22235FFC-EBD1-487B-9328-25DC9A55C4E1}" type="presOf" srcId="{F1E14D9C-9925-4BEC-B06B-C2FE8CBC18B5}" destId="{E588AFDA-5FB2-4287-A1BE-AC2CC9545150}" srcOrd="0" destOrd="0" presId="urn:microsoft.com/office/officeart/2005/8/layout/hierarchy4"/>
    <dgm:cxn modelId="{22598CE9-ED1D-4525-A258-BA34D7AAB6B5}" type="presParOf" srcId="{4B858788-B2D8-41A6-95A9-995368038C60}" destId="{90B77852-B3D7-453F-9E1A-1CE9B0A8B04E}" srcOrd="0" destOrd="0" presId="urn:microsoft.com/office/officeart/2005/8/layout/hierarchy4"/>
    <dgm:cxn modelId="{0508EE41-D7B3-4240-928A-772E8A856952}" type="presParOf" srcId="{90B77852-B3D7-453F-9E1A-1CE9B0A8B04E}" destId="{4B6276B9-CD10-4329-A9D6-901526AF0F56}" srcOrd="0" destOrd="0" presId="urn:microsoft.com/office/officeart/2005/8/layout/hierarchy4"/>
    <dgm:cxn modelId="{CFD75ADB-985F-45D7-B50F-4218968E2F30}" type="presParOf" srcId="{90B77852-B3D7-453F-9E1A-1CE9B0A8B04E}" destId="{34672D52-B234-414D-AE0B-474D488EC11F}" srcOrd="1" destOrd="0" presId="urn:microsoft.com/office/officeart/2005/8/layout/hierarchy4"/>
    <dgm:cxn modelId="{2EF3D864-8789-453D-87A2-9B77100F47BB}" type="presParOf" srcId="{90B77852-B3D7-453F-9E1A-1CE9B0A8B04E}" destId="{70862E38-BFDE-4F02-BBDF-35DCEBA3BA9F}" srcOrd="2" destOrd="0" presId="urn:microsoft.com/office/officeart/2005/8/layout/hierarchy4"/>
    <dgm:cxn modelId="{5A815CC1-B57B-41EC-89AB-EF692DABD13A}" type="presParOf" srcId="{70862E38-BFDE-4F02-BBDF-35DCEBA3BA9F}" destId="{CF6EB5EA-2933-45C4-B801-B4965E65EEBC}" srcOrd="0" destOrd="0" presId="urn:microsoft.com/office/officeart/2005/8/layout/hierarchy4"/>
    <dgm:cxn modelId="{BE9E8A13-444C-40D1-8943-723D208474EE}" type="presParOf" srcId="{CF6EB5EA-2933-45C4-B801-B4965E65EEBC}" destId="{8B7C264D-8443-4172-B836-E6BC03FEA4DB}" srcOrd="0" destOrd="0" presId="urn:microsoft.com/office/officeart/2005/8/layout/hierarchy4"/>
    <dgm:cxn modelId="{804A213F-9803-447F-B691-9F357DFDC91E}" type="presParOf" srcId="{CF6EB5EA-2933-45C4-B801-B4965E65EEBC}" destId="{E5F7A493-13DD-48FA-A41E-AAD90472597E}" srcOrd="1" destOrd="0" presId="urn:microsoft.com/office/officeart/2005/8/layout/hierarchy4"/>
    <dgm:cxn modelId="{C85D914F-3ACE-44DC-BAC2-2739CC23DFEC}" type="presParOf" srcId="{CF6EB5EA-2933-45C4-B801-B4965E65EEBC}" destId="{230E2CBF-17D5-4625-854A-4A6DD23A0497}" srcOrd="2" destOrd="0" presId="urn:microsoft.com/office/officeart/2005/8/layout/hierarchy4"/>
    <dgm:cxn modelId="{13C6CA61-7061-4221-9482-B600A38F985F}" type="presParOf" srcId="{230E2CBF-17D5-4625-854A-4A6DD23A0497}" destId="{D90AFDCA-00C2-4E99-AEE8-89682B5C041A}" srcOrd="0" destOrd="0" presId="urn:microsoft.com/office/officeart/2005/8/layout/hierarchy4"/>
    <dgm:cxn modelId="{F7CCF181-0638-4FBB-A312-48A689159F1E}" type="presParOf" srcId="{D90AFDCA-00C2-4E99-AEE8-89682B5C041A}" destId="{95063811-750B-4C0C-9614-0FD215D78484}" srcOrd="0" destOrd="0" presId="urn:microsoft.com/office/officeart/2005/8/layout/hierarchy4"/>
    <dgm:cxn modelId="{0127A09E-FF3A-4ABA-93D0-A95AD2747C31}" type="presParOf" srcId="{D90AFDCA-00C2-4E99-AEE8-89682B5C041A}" destId="{60D59864-B4AF-4465-B249-A9AB7D760B87}" srcOrd="1" destOrd="0" presId="urn:microsoft.com/office/officeart/2005/8/layout/hierarchy4"/>
    <dgm:cxn modelId="{EF18C670-F1E7-485F-851F-86FB4D8FB3DC}" type="presParOf" srcId="{230E2CBF-17D5-4625-854A-4A6DD23A0497}" destId="{B702FCFB-3991-47D0-A002-CBE7F178E027}" srcOrd="1" destOrd="0" presId="urn:microsoft.com/office/officeart/2005/8/layout/hierarchy4"/>
    <dgm:cxn modelId="{4A091100-7CCC-42C4-B92A-E50AC285C1CA}" type="presParOf" srcId="{230E2CBF-17D5-4625-854A-4A6DD23A0497}" destId="{45F2529E-0B57-406F-BEE7-D2F3212AF6E6}" srcOrd="2" destOrd="0" presId="urn:microsoft.com/office/officeart/2005/8/layout/hierarchy4"/>
    <dgm:cxn modelId="{C1BFADBD-EA57-4330-B92C-06C3797B6A81}" type="presParOf" srcId="{45F2529E-0B57-406F-BEE7-D2F3212AF6E6}" destId="{5F363243-6447-4BA9-B350-C50A0D52B5E8}" srcOrd="0" destOrd="0" presId="urn:microsoft.com/office/officeart/2005/8/layout/hierarchy4"/>
    <dgm:cxn modelId="{91AF90CF-3D09-4579-A523-3EFC96D29505}" type="presParOf" srcId="{45F2529E-0B57-406F-BEE7-D2F3212AF6E6}" destId="{7A5204EB-55F7-4DDD-8019-02A5815861C4}" srcOrd="1" destOrd="0" presId="urn:microsoft.com/office/officeart/2005/8/layout/hierarchy4"/>
    <dgm:cxn modelId="{5D37D107-1FEC-4E35-96CC-49F34CCD41B0}" type="presParOf" srcId="{230E2CBF-17D5-4625-854A-4A6DD23A0497}" destId="{91754576-D064-41A7-AB87-2DF7791BDA4D}" srcOrd="3" destOrd="0" presId="urn:microsoft.com/office/officeart/2005/8/layout/hierarchy4"/>
    <dgm:cxn modelId="{9F5EFBBB-A8A1-45DE-85FA-C5B0C28868E5}" type="presParOf" srcId="{230E2CBF-17D5-4625-854A-4A6DD23A0497}" destId="{3D06EB93-7E86-4929-8A61-E59249E075D8}" srcOrd="4" destOrd="0" presId="urn:microsoft.com/office/officeart/2005/8/layout/hierarchy4"/>
    <dgm:cxn modelId="{385AFF2C-89DF-4A4A-99F8-D3C173B46511}" type="presParOf" srcId="{3D06EB93-7E86-4929-8A61-E59249E075D8}" destId="{75418231-99C0-4CAC-92E9-B58C01CB47D6}" srcOrd="0" destOrd="0" presId="urn:microsoft.com/office/officeart/2005/8/layout/hierarchy4"/>
    <dgm:cxn modelId="{1D693C66-782E-4FB6-85D8-287BA7E07052}" type="presParOf" srcId="{3D06EB93-7E86-4929-8A61-E59249E075D8}" destId="{A97616DA-9AD5-4135-8A11-05364EBE72BD}" srcOrd="1" destOrd="0" presId="urn:microsoft.com/office/officeart/2005/8/layout/hierarchy4"/>
    <dgm:cxn modelId="{13548F3A-278F-400F-8CF6-CDA4706ECB9A}" type="presParOf" srcId="{70862E38-BFDE-4F02-BBDF-35DCEBA3BA9F}" destId="{8EBF9D06-98AA-41CA-B41E-A02C01263389}" srcOrd="1" destOrd="0" presId="urn:microsoft.com/office/officeart/2005/8/layout/hierarchy4"/>
    <dgm:cxn modelId="{D05CF8E0-9F16-4ED4-A715-3368A339669D}" type="presParOf" srcId="{70862E38-BFDE-4F02-BBDF-35DCEBA3BA9F}" destId="{1768A1AB-67D4-4DEC-80E4-1F656CDA39CA}" srcOrd="2" destOrd="0" presId="urn:microsoft.com/office/officeart/2005/8/layout/hierarchy4"/>
    <dgm:cxn modelId="{80F5B3FF-E104-4B2A-8D45-10CA0ADF49E0}" type="presParOf" srcId="{1768A1AB-67D4-4DEC-80E4-1F656CDA39CA}" destId="{2479C413-6A2D-4771-89E0-80F1E82153D3}" srcOrd="0" destOrd="0" presId="urn:microsoft.com/office/officeart/2005/8/layout/hierarchy4"/>
    <dgm:cxn modelId="{90A1CB8A-BA51-4DF0-8D07-CD2E8E452B32}" type="presParOf" srcId="{1768A1AB-67D4-4DEC-80E4-1F656CDA39CA}" destId="{F2CCFA92-B164-448C-AB2A-E248FC4F014B}" srcOrd="1" destOrd="0" presId="urn:microsoft.com/office/officeart/2005/8/layout/hierarchy4"/>
    <dgm:cxn modelId="{0049D099-298B-443C-8CF9-6BBCFA60F2C5}" type="presParOf" srcId="{1768A1AB-67D4-4DEC-80E4-1F656CDA39CA}" destId="{9E6C2807-F706-446D-9677-B0625665423F}" srcOrd="2" destOrd="0" presId="urn:microsoft.com/office/officeart/2005/8/layout/hierarchy4"/>
    <dgm:cxn modelId="{89D05B82-A089-43D8-A0F8-3E799A9F381C}" type="presParOf" srcId="{9E6C2807-F706-446D-9677-B0625665423F}" destId="{AA35D740-39E1-4247-9801-BA1EAB9C008A}" srcOrd="0" destOrd="0" presId="urn:microsoft.com/office/officeart/2005/8/layout/hierarchy4"/>
    <dgm:cxn modelId="{E69E12BE-9535-4F10-9D01-104E07966A6D}" type="presParOf" srcId="{AA35D740-39E1-4247-9801-BA1EAB9C008A}" destId="{204C6803-B59C-49FD-A32D-FD0B8B18FD00}" srcOrd="0" destOrd="0" presId="urn:microsoft.com/office/officeart/2005/8/layout/hierarchy4"/>
    <dgm:cxn modelId="{7ED04427-153B-40F7-A829-6447F6811967}" type="presParOf" srcId="{AA35D740-39E1-4247-9801-BA1EAB9C008A}" destId="{8BF22EDC-F4C5-49E4-ACBF-A960D0EAE0EC}" srcOrd="1" destOrd="0" presId="urn:microsoft.com/office/officeart/2005/8/layout/hierarchy4"/>
    <dgm:cxn modelId="{FA941806-AD7A-4D30-B1B1-AF6D6881B5A9}" type="presParOf" srcId="{9E6C2807-F706-446D-9677-B0625665423F}" destId="{9CB042BE-4D97-4DC0-AB18-7908BB685B85}" srcOrd="1" destOrd="0" presId="urn:microsoft.com/office/officeart/2005/8/layout/hierarchy4"/>
    <dgm:cxn modelId="{EACFB2CA-6D56-41BA-8F67-2BDE32B250CC}" type="presParOf" srcId="{9E6C2807-F706-446D-9677-B0625665423F}" destId="{4CE9AF40-B227-4ACC-8126-78A4177EEF64}" srcOrd="2" destOrd="0" presId="urn:microsoft.com/office/officeart/2005/8/layout/hierarchy4"/>
    <dgm:cxn modelId="{FE539DD6-3D2F-4AE2-BA91-D0CB8C9A4D7B}" type="presParOf" srcId="{4CE9AF40-B227-4ACC-8126-78A4177EEF64}" destId="{8BF00566-EFA5-4B9E-89E5-EF595DEDA511}" srcOrd="0" destOrd="0" presId="urn:microsoft.com/office/officeart/2005/8/layout/hierarchy4"/>
    <dgm:cxn modelId="{992C6FF2-342E-489D-9717-6BBA9DCFE6D7}" type="presParOf" srcId="{4CE9AF40-B227-4ACC-8126-78A4177EEF64}" destId="{31010188-1631-4FB7-92A6-ECE31631D711}" srcOrd="1" destOrd="0" presId="urn:microsoft.com/office/officeart/2005/8/layout/hierarchy4"/>
    <dgm:cxn modelId="{A8A5FB67-CB2D-49B1-9302-6612241AB70A}" type="presParOf" srcId="{70862E38-BFDE-4F02-BBDF-35DCEBA3BA9F}" destId="{6A05F138-9FA2-43B0-933A-D154755045E5}" srcOrd="3" destOrd="0" presId="urn:microsoft.com/office/officeart/2005/8/layout/hierarchy4"/>
    <dgm:cxn modelId="{98455DD0-BDE0-4316-993A-7257C6FF75CB}" type="presParOf" srcId="{70862E38-BFDE-4F02-BBDF-35DCEBA3BA9F}" destId="{A23822CA-7865-427B-9B32-8206A9FD862B}" srcOrd="4" destOrd="0" presId="urn:microsoft.com/office/officeart/2005/8/layout/hierarchy4"/>
    <dgm:cxn modelId="{018E40DB-1806-43A2-A7DC-80DE32EE6961}" type="presParOf" srcId="{A23822CA-7865-427B-9B32-8206A9FD862B}" destId="{4AC6F33B-AABA-46E7-A231-DE60ED661CD0}" srcOrd="0" destOrd="0" presId="urn:microsoft.com/office/officeart/2005/8/layout/hierarchy4"/>
    <dgm:cxn modelId="{E1580D9D-71E7-4577-A4B9-F94A909E1820}" type="presParOf" srcId="{A23822CA-7865-427B-9B32-8206A9FD862B}" destId="{06651990-4F3A-4881-BD4B-6717F4A87434}" srcOrd="1" destOrd="0" presId="urn:microsoft.com/office/officeart/2005/8/layout/hierarchy4"/>
    <dgm:cxn modelId="{C5CC7DDC-91D7-4A1B-B8AF-01CECB9167D4}" type="presParOf" srcId="{A23822CA-7865-427B-9B32-8206A9FD862B}" destId="{189FE711-C470-446D-80B6-CC824D4D4112}" srcOrd="2" destOrd="0" presId="urn:microsoft.com/office/officeart/2005/8/layout/hierarchy4"/>
    <dgm:cxn modelId="{F3E0708A-7535-48C4-80BE-06FEB485C0A3}" type="presParOf" srcId="{189FE711-C470-446D-80B6-CC824D4D4112}" destId="{B98F8834-6537-42C3-A3A7-B37338808494}" srcOrd="0" destOrd="0" presId="urn:microsoft.com/office/officeart/2005/8/layout/hierarchy4"/>
    <dgm:cxn modelId="{F589EE07-3F1D-4BEC-AF4C-DA8D58F7C091}" type="presParOf" srcId="{B98F8834-6537-42C3-A3A7-B37338808494}" destId="{D176789F-3125-470B-97E2-D856AE756ED9}" srcOrd="0" destOrd="0" presId="urn:microsoft.com/office/officeart/2005/8/layout/hierarchy4"/>
    <dgm:cxn modelId="{9E7947E2-15B9-45A7-85AC-F39B91168E18}" type="presParOf" srcId="{B98F8834-6537-42C3-A3A7-B37338808494}" destId="{7A47DB2D-0BA3-4BE5-B0C2-F64E2397105F}" srcOrd="1" destOrd="0" presId="urn:microsoft.com/office/officeart/2005/8/layout/hierarchy4"/>
    <dgm:cxn modelId="{50AC4E1A-20A7-42FC-815C-DAD859F798B8}" type="presParOf" srcId="{189FE711-C470-446D-80B6-CC824D4D4112}" destId="{7FF0016C-F5F9-4155-8D9F-9A7015951B58}" srcOrd="1" destOrd="0" presId="urn:microsoft.com/office/officeart/2005/8/layout/hierarchy4"/>
    <dgm:cxn modelId="{4B4B21F7-9937-4F7E-9342-AFF5604127BC}" type="presParOf" srcId="{189FE711-C470-446D-80B6-CC824D4D4112}" destId="{C3D8BF7E-5F94-4A7E-ADB3-71A6080D5B15}" srcOrd="2" destOrd="0" presId="urn:microsoft.com/office/officeart/2005/8/layout/hierarchy4"/>
    <dgm:cxn modelId="{7F1F8FA8-1712-4BA9-8088-E9E5B096015F}" type="presParOf" srcId="{C3D8BF7E-5F94-4A7E-ADB3-71A6080D5B15}" destId="{133117F0-264D-4F6F-BF0F-5B672EE9A8E7}" srcOrd="0" destOrd="0" presId="urn:microsoft.com/office/officeart/2005/8/layout/hierarchy4"/>
    <dgm:cxn modelId="{6195AF4A-B7E6-41CD-9C24-2C860F4E3B72}" type="presParOf" srcId="{C3D8BF7E-5F94-4A7E-ADB3-71A6080D5B15}" destId="{48786D2B-F3B1-4126-886F-20269DF511EE}" srcOrd="1" destOrd="0" presId="urn:microsoft.com/office/officeart/2005/8/layout/hierarchy4"/>
    <dgm:cxn modelId="{862C0488-01E5-4A52-BA42-071217B92010}" type="presParOf" srcId="{70862E38-BFDE-4F02-BBDF-35DCEBA3BA9F}" destId="{CC088114-AD8F-4A29-82F5-C7129A06CBB2}" srcOrd="5" destOrd="0" presId="urn:microsoft.com/office/officeart/2005/8/layout/hierarchy4"/>
    <dgm:cxn modelId="{65356270-1D4F-4625-8764-58F651AB7CA8}" type="presParOf" srcId="{70862E38-BFDE-4F02-BBDF-35DCEBA3BA9F}" destId="{365B9113-EF0B-4B9B-BEC7-9A7B00576369}" srcOrd="6" destOrd="0" presId="urn:microsoft.com/office/officeart/2005/8/layout/hierarchy4"/>
    <dgm:cxn modelId="{CBF7F5E9-2EED-4AE1-9E9B-4C893E3B0D4D}" type="presParOf" srcId="{365B9113-EF0B-4B9B-BEC7-9A7B00576369}" destId="{443D6F21-4C6A-491F-BD92-756A03F4974F}" srcOrd="0" destOrd="0" presId="urn:microsoft.com/office/officeart/2005/8/layout/hierarchy4"/>
    <dgm:cxn modelId="{D50319C6-7A7F-4137-AC3C-DBC10007ED9C}" type="presParOf" srcId="{365B9113-EF0B-4B9B-BEC7-9A7B00576369}" destId="{F510583F-01F8-4166-B80F-35E33B5F1ACF}" srcOrd="1" destOrd="0" presId="urn:microsoft.com/office/officeart/2005/8/layout/hierarchy4"/>
    <dgm:cxn modelId="{25CAC71E-CF5E-4639-8965-823192530A10}" type="presParOf" srcId="{365B9113-EF0B-4B9B-BEC7-9A7B00576369}" destId="{3CC14E5C-5462-40A5-A484-912AD8765BB2}" srcOrd="2" destOrd="0" presId="urn:microsoft.com/office/officeart/2005/8/layout/hierarchy4"/>
    <dgm:cxn modelId="{2523BD4A-2435-4AEA-A817-298CA618734C}" type="presParOf" srcId="{3CC14E5C-5462-40A5-A484-912AD8765BB2}" destId="{3A4A7C0D-1DD1-468B-85EE-82ED49528C37}" srcOrd="0" destOrd="0" presId="urn:microsoft.com/office/officeart/2005/8/layout/hierarchy4"/>
    <dgm:cxn modelId="{CAAA5B1C-EC82-4FF9-A091-150F82D710E7}" type="presParOf" srcId="{3A4A7C0D-1DD1-468B-85EE-82ED49528C37}" destId="{49E101AE-88D1-42A3-BB60-CAC8080A05AA}" srcOrd="0" destOrd="0" presId="urn:microsoft.com/office/officeart/2005/8/layout/hierarchy4"/>
    <dgm:cxn modelId="{56C4312A-4CB0-4977-8E03-19152876F234}" type="presParOf" srcId="{3A4A7C0D-1DD1-468B-85EE-82ED49528C37}" destId="{2721BEEE-19B2-46DC-8A52-60B85F9F3944}" srcOrd="1" destOrd="0" presId="urn:microsoft.com/office/officeart/2005/8/layout/hierarchy4"/>
    <dgm:cxn modelId="{D8A9B77D-9C21-4091-8D92-88FEAB268CF1}" type="presParOf" srcId="{3CC14E5C-5462-40A5-A484-912AD8765BB2}" destId="{B863573C-89A3-401E-B983-460AD68F0A9E}" srcOrd="1" destOrd="0" presId="urn:microsoft.com/office/officeart/2005/8/layout/hierarchy4"/>
    <dgm:cxn modelId="{0924B056-51E7-455B-9C27-A4BC9BD6F4C1}" type="presParOf" srcId="{3CC14E5C-5462-40A5-A484-912AD8765BB2}" destId="{1E4C3784-00A5-4D70-B44D-A5538D53D7DB}" srcOrd="2" destOrd="0" presId="urn:microsoft.com/office/officeart/2005/8/layout/hierarchy4"/>
    <dgm:cxn modelId="{80709924-A726-4679-A416-DA89398BFE37}" type="presParOf" srcId="{1E4C3784-00A5-4D70-B44D-A5538D53D7DB}" destId="{E588AFDA-5FB2-4287-A1BE-AC2CC9545150}" srcOrd="0" destOrd="0" presId="urn:microsoft.com/office/officeart/2005/8/layout/hierarchy4"/>
    <dgm:cxn modelId="{6B016FF1-7ACF-4FE8-9BC0-47973E117136}" type="presParOf" srcId="{1E4C3784-00A5-4D70-B44D-A5538D53D7DB}" destId="{30830D82-779C-4AF8-8D92-BABA064545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37BC2-AA09-4D8A-A05B-39F0DB21A135}">
      <dsp:nvSpPr>
        <dsp:cNvPr id="0" name=""/>
        <dsp:cNvSpPr/>
      </dsp:nvSpPr>
      <dsp:spPr>
        <a:xfrm>
          <a:off x="2943" y="63"/>
          <a:ext cx="8452312" cy="54966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Census Population</a:t>
          </a:r>
        </a:p>
      </dsp:txBody>
      <dsp:txXfrm>
        <a:off x="19042" y="16162"/>
        <a:ext cx="8420114" cy="517468"/>
      </dsp:txXfrm>
    </dsp:sp>
    <dsp:sp modelId="{24E33293-9D14-4AAE-B3DE-258A460D0697}">
      <dsp:nvSpPr>
        <dsp:cNvPr id="0" name=""/>
        <dsp:cNvSpPr/>
      </dsp:nvSpPr>
      <dsp:spPr>
        <a:xfrm>
          <a:off x="11193" y="658547"/>
          <a:ext cx="2046193" cy="2121440"/>
        </a:xfrm>
        <a:prstGeom prst="roundRect">
          <a:avLst>
            <a:gd name="adj" fmla="val 10000"/>
          </a:avLst>
        </a:prstGeom>
        <a:solidFill>
          <a:srgbClr val="92D05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Households</a:t>
          </a: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Modeled</a:t>
          </a:r>
        </a:p>
      </dsp:txBody>
      <dsp:txXfrm>
        <a:off x="71124" y="718478"/>
        <a:ext cx="1926331" cy="2001578"/>
      </dsp:txXfrm>
    </dsp:sp>
    <dsp:sp modelId="{A23E9BA4-EB8C-4000-B53B-12BB297D2D25}">
      <dsp:nvSpPr>
        <dsp:cNvPr id="0" name=""/>
        <dsp:cNvSpPr/>
      </dsp:nvSpPr>
      <dsp:spPr>
        <a:xfrm>
          <a:off x="2137809" y="658547"/>
          <a:ext cx="6309196" cy="6477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20000"/>
                  <a:lumOff val="80000"/>
                </a:schemeClr>
              </a:solidFill>
            </a:rPr>
            <a:t>Group Quarters</a:t>
          </a:r>
        </a:p>
      </dsp:txBody>
      <dsp:txXfrm>
        <a:off x="2156780" y="677518"/>
        <a:ext cx="6271254" cy="609776"/>
      </dsp:txXfrm>
    </dsp:sp>
    <dsp:sp modelId="{2A1FEC39-E55D-4733-B83C-649E725F0764}">
      <dsp:nvSpPr>
        <dsp:cNvPr id="0" name=""/>
        <dsp:cNvSpPr/>
      </dsp:nvSpPr>
      <dsp:spPr>
        <a:xfrm>
          <a:off x="2150114" y="1415082"/>
          <a:ext cx="3138342" cy="64771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Institutional Facilities</a:t>
          </a:r>
        </a:p>
      </dsp:txBody>
      <dsp:txXfrm>
        <a:off x="2169085" y="1434053"/>
        <a:ext cx="3100400" cy="609776"/>
      </dsp:txXfrm>
    </dsp:sp>
    <dsp:sp modelId="{446504AF-A25A-41C5-BD37-3F5DDE8B295F}">
      <dsp:nvSpPr>
        <dsp:cNvPr id="0" name=""/>
        <dsp:cNvSpPr/>
      </dsp:nvSpPr>
      <dsp:spPr>
        <a:xfrm>
          <a:off x="2162181" y="2171617"/>
          <a:ext cx="651090" cy="647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Nursing</a:t>
          </a:r>
        </a:p>
      </dsp:txBody>
      <dsp:txXfrm>
        <a:off x="2181152" y="2190588"/>
        <a:ext cx="613148" cy="609776"/>
      </dsp:txXfrm>
    </dsp:sp>
    <dsp:sp modelId="{3C1C7557-FF8A-4915-83DB-AD4DD029949C}">
      <dsp:nvSpPr>
        <dsp:cNvPr id="0" name=""/>
        <dsp:cNvSpPr/>
      </dsp:nvSpPr>
      <dsp:spPr>
        <a:xfrm>
          <a:off x="2833318" y="2171617"/>
          <a:ext cx="959829" cy="647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Correctional</a:t>
          </a:r>
        </a:p>
      </dsp:txBody>
      <dsp:txXfrm>
        <a:off x="2852289" y="2190588"/>
        <a:ext cx="921887" cy="609776"/>
      </dsp:txXfrm>
    </dsp:sp>
    <dsp:sp modelId="{433CC65E-6B97-4973-8763-DBE844886836}">
      <dsp:nvSpPr>
        <dsp:cNvPr id="0" name=""/>
        <dsp:cNvSpPr/>
      </dsp:nvSpPr>
      <dsp:spPr>
        <a:xfrm>
          <a:off x="3813195" y="2171617"/>
          <a:ext cx="653419" cy="647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Mental</a:t>
          </a:r>
        </a:p>
      </dsp:txBody>
      <dsp:txXfrm>
        <a:off x="3832166" y="2190588"/>
        <a:ext cx="615477" cy="609776"/>
      </dsp:txXfrm>
    </dsp:sp>
    <dsp:sp modelId="{2CF1FED8-62E6-4F35-AC23-F97AD8B284E7}">
      <dsp:nvSpPr>
        <dsp:cNvPr id="0" name=""/>
        <dsp:cNvSpPr/>
      </dsp:nvSpPr>
      <dsp:spPr>
        <a:xfrm>
          <a:off x="4486661" y="2171617"/>
          <a:ext cx="789728" cy="64771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Hospitals</a:t>
          </a:r>
        </a:p>
      </dsp:txBody>
      <dsp:txXfrm>
        <a:off x="4505632" y="2190588"/>
        <a:ext cx="751786" cy="609776"/>
      </dsp:txXfrm>
    </dsp:sp>
    <dsp:sp modelId="{0B3E410C-8E5D-4300-BD0C-DA676FA619F6}">
      <dsp:nvSpPr>
        <dsp:cNvPr id="0" name=""/>
        <dsp:cNvSpPr/>
      </dsp:nvSpPr>
      <dsp:spPr>
        <a:xfrm>
          <a:off x="5328550" y="1415082"/>
          <a:ext cx="3106150" cy="64771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Noninstitutional Facilities</a:t>
          </a:r>
        </a:p>
      </dsp:txBody>
      <dsp:txXfrm>
        <a:off x="5347521" y="1434053"/>
        <a:ext cx="3068208" cy="609776"/>
      </dsp:txXfrm>
    </dsp:sp>
    <dsp:sp modelId="{F69EF879-B354-4652-B3D7-0BBB31851399}">
      <dsp:nvSpPr>
        <dsp:cNvPr id="0" name=""/>
        <dsp:cNvSpPr/>
      </dsp:nvSpPr>
      <dsp:spPr>
        <a:xfrm>
          <a:off x="7021219" y="2171681"/>
          <a:ext cx="1436980" cy="64771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5715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College/University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Now Modeled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40190" y="2190652"/>
        <a:ext cx="1399038" cy="609776"/>
      </dsp:txXfrm>
    </dsp:sp>
    <dsp:sp modelId="{FABEC1F5-45BA-4B9D-B95D-0278283227ED}">
      <dsp:nvSpPr>
        <dsp:cNvPr id="0" name=""/>
        <dsp:cNvSpPr/>
      </dsp:nvSpPr>
      <dsp:spPr>
        <a:xfrm>
          <a:off x="6300627" y="2171681"/>
          <a:ext cx="674468" cy="64771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Military</a:t>
          </a:r>
        </a:p>
      </dsp:txBody>
      <dsp:txXfrm>
        <a:off x="6319598" y="2190652"/>
        <a:ext cx="636526" cy="609776"/>
      </dsp:txXfrm>
    </dsp:sp>
    <dsp:sp modelId="{8882A0AA-CFEE-4402-AE9F-1C6256D9AEF4}">
      <dsp:nvSpPr>
        <dsp:cNvPr id="0" name=""/>
        <dsp:cNvSpPr/>
      </dsp:nvSpPr>
      <dsp:spPr>
        <a:xfrm>
          <a:off x="5306642" y="2171681"/>
          <a:ext cx="954607" cy="64771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tx1"/>
              </a:solidFill>
            </a:rPr>
            <a:t>Transitional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Shelters</a:t>
          </a:r>
        </a:p>
      </dsp:txBody>
      <dsp:txXfrm>
        <a:off x="5325613" y="2190652"/>
        <a:ext cx="916665" cy="609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276B9-CD10-4329-A9D6-901526AF0F56}">
      <dsp:nvSpPr>
        <dsp:cNvPr id="0" name=""/>
        <dsp:cNvSpPr/>
      </dsp:nvSpPr>
      <dsp:spPr>
        <a:xfrm>
          <a:off x="4166" y="0"/>
          <a:ext cx="9365015" cy="632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12,180 Dorm Students</a:t>
          </a:r>
        </a:p>
      </dsp:txBody>
      <dsp:txXfrm>
        <a:off x="22694" y="18528"/>
        <a:ext cx="9327959" cy="595544"/>
      </dsp:txXfrm>
    </dsp:sp>
    <dsp:sp modelId="{8B7C264D-8443-4172-B836-E6BC03FEA4DB}">
      <dsp:nvSpPr>
        <dsp:cNvPr id="0" name=""/>
        <dsp:cNvSpPr/>
      </dsp:nvSpPr>
      <dsp:spPr>
        <a:xfrm>
          <a:off x="12933" y="815803"/>
          <a:ext cx="3151801" cy="93376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 Status</a:t>
          </a:r>
        </a:p>
      </dsp:txBody>
      <dsp:txXfrm>
        <a:off x="40282" y="843152"/>
        <a:ext cx="3097103" cy="879069"/>
      </dsp:txXfrm>
    </dsp:sp>
    <dsp:sp modelId="{95063811-750B-4C0C-9614-0FD215D78484}">
      <dsp:nvSpPr>
        <dsp:cNvPr id="0" name=""/>
        <dsp:cNvSpPr/>
      </dsp:nvSpPr>
      <dsp:spPr>
        <a:xfrm>
          <a:off x="12933" y="1932555"/>
          <a:ext cx="1021985" cy="6580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30%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Full-time</a:t>
          </a:r>
        </a:p>
      </dsp:txBody>
      <dsp:txXfrm>
        <a:off x="32206" y="1951828"/>
        <a:ext cx="983439" cy="619480"/>
      </dsp:txXfrm>
    </dsp:sp>
    <dsp:sp modelId="{5F363243-6447-4BA9-B350-C50A0D52B5E8}">
      <dsp:nvSpPr>
        <dsp:cNvPr id="0" name=""/>
        <dsp:cNvSpPr/>
      </dsp:nvSpPr>
      <dsp:spPr>
        <a:xfrm>
          <a:off x="1077841" y="1932555"/>
          <a:ext cx="1021985" cy="6580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35%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Part-time</a:t>
          </a:r>
        </a:p>
      </dsp:txBody>
      <dsp:txXfrm>
        <a:off x="1097114" y="1951828"/>
        <a:ext cx="983439" cy="619480"/>
      </dsp:txXfrm>
    </dsp:sp>
    <dsp:sp modelId="{75418231-99C0-4CAC-92E9-B58C01CB47D6}">
      <dsp:nvSpPr>
        <dsp:cNvPr id="0" name=""/>
        <dsp:cNvSpPr/>
      </dsp:nvSpPr>
      <dsp:spPr>
        <a:xfrm>
          <a:off x="2142750" y="1932555"/>
          <a:ext cx="1021985" cy="6580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35%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Non-worker</a:t>
          </a:r>
        </a:p>
      </dsp:txBody>
      <dsp:txXfrm>
        <a:off x="2162023" y="1951828"/>
        <a:ext cx="983439" cy="619480"/>
      </dsp:txXfrm>
    </dsp:sp>
    <dsp:sp modelId="{2479C413-6A2D-4771-89E0-80F1E82153D3}">
      <dsp:nvSpPr>
        <dsp:cNvPr id="0" name=""/>
        <dsp:cNvSpPr/>
      </dsp:nvSpPr>
      <dsp:spPr>
        <a:xfrm>
          <a:off x="3250581" y="815803"/>
          <a:ext cx="1505083" cy="93376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Auto Availability</a:t>
          </a:r>
        </a:p>
      </dsp:txBody>
      <dsp:txXfrm>
        <a:off x="3277930" y="843152"/>
        <a:ext cx="1450385" cy="879069"/>
      </dsp:txXfrm>
    </dsp:sp>
    <dsp:sp modelId="{204C6803-B59C-49FD-A32D-FD0B8B18FD00}">
      <dsp:nvSpPr>
        <dsp:cNvPr id="0" name=""/>
        <dsp:cNvSpPr/>
      </dsp:nvSpPr>
      <dsp:spPr>
        <a:xfrm>
          <a:off x="3250830" y="1932555"/>
          <a:ext cx="733805" cy="65802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23%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1-car</a:t>
          </a:r>
        </a:p>
      </dsp:txBody>
      <dsp:txXfrm>
        <a:off x="3270103" y="1951828"/>
        <a:ext cx="695259" cy="619480"/>
      </dsp:txXfrm>
    </dsp:sp>
    <dsp:sp modelId="{8BF00566-EFA5-4B9E-89E5-EF595DEDA511}">
      <dsp:nvSpPr>
        <dsp:cNvPr id="0" name=""/>
        <dsp:cNvSpPr/>
      </dsp:nvSpPr>
      <dsp:spPr>
        <a:xfrm>
          <a:off x="4027559" y="1932555"/>
          <a:ext cx="727857" cy="65802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77%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Zero-car</a:t>
          </a:r>
        </a:p>
      </dsp:txBody>
      <dsp:txXfrm>
        <a:off x="4046832" y="1951828"/>
        <a:ext cx="689311" cy="619480"/>
      </dsp:txXfrm>
    </dsp:sp>
    <dsp:sp modelId="{4AC6F33B-AABA-46E7-A231-DE60ED661CD0}">
      <dsp:nvSpPr>
        <dsp:cNvPr id="0" name=""/>
        <dsp:cNvSpPr/>
      </dsp:nvSpPr>
      <dsp:spPr>
        <a:xfrm>
          <a:off x="4849416" y="815803"/>
          <a:ext cx="1657179" cy="9337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Income</a:t>
          </a:r>
        </a:p>
      </dsp:txBody>
      <dsp:txXfrm>
        <a:off x="4876765" y="843152"/>
        <a:ext cx="1602481" cy="879069"/>
      </dsp:txXfrm>
    </dsp:sp>
    <dsp:sp modelId="{D176789F-3125-470B-97E2-D856AE756ED9}">
      <dsp:nvSpPr>
        <dsp:cNvPr id="0" name=""/>
        <dsp:cNvSpPr/>
      </dsp:nvSpPr>
      <dsp:spPr>
        <a:xfrm>
          <a:off x="4841511" y="1932555"/>
          <a:ext cx="815033" cy="65802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90%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Low</a:t>
          </a:r>
        </a:p>
      </dsp:txBody>
      <dsp:txXfrm>
        <a:off x="4860784" y="1951828"/>
        <a:ext cx="776487" cy="619480"/>
      </dsp:txXfrm>
    </dsp:sp>
    <dsp:sp modelId="{133117F0-264D-4F6F-BF0F-5B672EE9A8E7}">
      <dsp:nvSpPr>
        <dsp:cNvPr id="0" name=""/>
        <dsp:cNvSpPr/>
      </dsp:nvSpPr>
      <dsp:spPr>
        <a:xfrm>
          <a:off x="5699468" y="1932555"/>
          <a:ext cx="815033" cy="65802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10%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Medium</a:t>
          </a:r>
        </a:p>
      </dsp:txBody>
      <dsp:txXfrm>
        <a:off x="5718741" y="1951828"/>
        <a:ext cx="776487" cy="619480"/>
      </dsp:txXfrm>
    </dsp:sp>
    <dsp:sp modelId="{443D6F21-4C6A-491F-BD92-756A03F4974F}">
      <dsp:nvSpPr>
        <dsp:cNvPr id="0" name=""/>
        <dsp:cNvSpPr/>
      </dsp:nvSpPr>
      <dsp:spPr>
        <a:xfrm>
          <a:off x="6628437" y="815803"/>
          <a:ext cx="2703138" cy="93376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Grade Level</a:t>
          </a:r>
        </a:p>
      </dsp:txBody>
      <dsp:txXfrm>
        <a:off x="6655786" y="843152"/>
        <a:ext cx="2648440" cy="879069"/>
      </dsp:txXfrm>
    </dsp:sp>
    <dsp:sp modelId="{49E101AE-88D1-42A3-BB60-CAC8080A05AA}">
      <dsp:nvSpPr>
        <dsp:cNvPr id="0" name=""/>
        <dsp:cNvSpPr/>
      </dsp:nvSpPr>
      <dsp:spPr>
        <a:xfrm>
          <a:off x="6600348" y="1932555"/>
          <a:ext cx="1714798" cy="65802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87%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Undergraduate</a:t>
          </a:r>
        </a:p>
      </dsp:txBody>
      <dsp:txXfrm>
        <a:off x="6619621" y="1951828"/>
        <a:ext cx="1676252" cy="619480"/>
      </dsp:txXfrm>
    </dsp:sp>
    <dsp:sp modelId="{E588AFDA-5FB2-4287-A1BE-AC2CC9545150}">
      <dsp:nvSpPr>
        <dsp:cNvPr id="0" name=""/>
        <dsp:cNvSpPr/>
      </dsp:nvSpPr>
      <dsp:spPr>
        <a:xfrm>
          <a:off x="8358070" y="1932555"/>
          <a:ext cx="1001596" cy="65802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13%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Graduate</a:t>
          </a:r>
        </a:p>
      </dsp:txBody>
      <dsp:txXfrm>
        <a:off x="8377343" y="1951828"/>
        <a:ext cx="963050" cy="619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4E18-025D-4B48-B9B1-0D9B773E66AC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78709-7653-4A6A-BE28-2B04445A0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Background.png"/>
          <p:cNvPicPr>
            <a:picLocks noChangeAspect="1"/>
          </p:cNvPicPr>
          <p:nvPr userDrawn="1"/>
        </p:nvPicPr>
        <p:blipFill rotWithShape="1">
          <a:blip r:embed="rId2" cstate="print"/>
          <a:srcRect t="13601" b="13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420" y="1600201"/>
            <a:ext cx="7112000" cy="2000250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420" y="3886200"/>
            <a:ext cx="6197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509702-4AE6-4887-AD9F-D34A93B9B583}"/>
              </a:ext>
            </a:extLst>
          </p:cNvPr>
          <p:cNvGrpSpPr/>
          <p:nvPr userDrawn="1"/>
        </p:nvGrpSpPr>
        <p:grpSpPr>
          <a:xfrm>
            <a:off x="533400" y="0"/>
            <a:ext cx="2057400" cy="6477000"/>
            <a:chOff x="711200" y="0"/>
            <a:chExt cx="2057400" cy="6477000"/>
          </a:xfrm>
        </p:grpSpPr>
        <p:sp>
          <p:nvSpPr>
            <p:cNvPr id="17" name="Chevron 16"/>
            <p:cNvSpPr/>
            <p:nvPr userDrawn="1"/>
          </p:nvSpPr>
          <p:spPr>
            <a:xfrm rot="5400000">
              <a:off x="-660400" y="3048000"/>
              <a:ext cx="4800600" cy="2057400"/>
            </a:xfrm>
            <a:prstGeom prst="chevron">
              <a:avLst>
                <a:gd name="adj" fmla="val 22868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8" name="Pentagon 17"/>
            <p:cNvSpPr/>
            <p:nvPr userDrawn="1"/>
          </p:nvSpPr>
          <p:spPr>
            <a:xfrm rot="5400000">
              <a:off x="749300" y="-38100"/>
              <a:ext cx="1981200" cy="2057400"/>
            </a:xfrm>
            <a:prstGeom prst="homePlate">
              <a:avLst>
                <a:gd name="adj" fmla="val 24838"/>
              </a:avLst>
            </a:prstGeom>
            <a:solidFill>
              <a:srgbClr val="05A4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9" name="Pentagon 18"/>
            <p:cNvSpPr/>
            <p:nvPr userDrawn="1"/>
          </p:nvSpPr>
          <p:spPr>
            <a:xfrm rot="5400000">
              <a:off x="825500" y="-114300"/>
              <a:ext cx="1828800" cy="2057400"/>
            </a:xfrm>
            <a:prstGeom prst="homePlate">
              <a:avLst>
                <a:gd name="adj" fmla="val 26042"/>
              </a:avLst>
            </a:prstGeom>
            <a:solidFill>
              <a:srgbClr val="05A4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20" name="Picture 19" descr="triangle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97109" y="914400"/>
              <a:ext cx="687137" cy="624842"/>
            </a:xfrm>
            <a:prstGeom prst="rect">
              <a:avLst/>
            </a:prstGeom>
          </p:spPr>
        </p:pic>
        <p:pic>
          <p:nvPicPr>
            <p:cNvPr id="21" name="Picture 20" descr="logowhit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863600" y="201384"/>
              <a:ext cx="1733548" cy="46366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>
            <a:extLst>
              <a:ext uri="{FF2B5EF4-FFF2-40B4-BE49-F238E27FC236}">
                <a16:creationId xmlns:a16="http://schemas.microsoft.com/office/drawing/2014/main" id="{CF306229-C029-4F04-B395-CEDEC2CC91DB}"/>
              </a:ext>
            </a:extLst>
          </p:cNvPr>
          <p:cNvSpPr/>
          <p:nvPr userDrawn="1"/>
        </p:nvSpPr>
        <p:spPr>
          <a:xfrm>
            <a:off x="1143000" y="104775"/>
            <a:ext cx="11049000" cy="1143000"/>
          </a:xfrm>
          <a:custGeom>
            <a:avLst/>
            <a:gdLst>
              <a:gd name="connsiteX0" fmla="*/ 0 w 8382000"/>
              <a:gd name="connsiteY0" fmla="*/ 0 h 1143000"/>
              <a:gd name="connsiteX1" fmla="*/ 8120619 w 8382000"/>
              <a:gd name="connsiteY1" fmla="*/ 0 h 1143000"/>
              <a:gd name="connsiteX2" fmla="*/ 8382000 w 8382000"/>
              <a:gd name="connsiteY2" fmla="*/ 571500 h 1143000"/>
              <a:gd name="connsiteX3" fmla="*/ 8120619 w 8382000"/>
              <a:gd name="connsiteY3" fmla="*/ 1143000 h 1143000"/>
              <a:gd name="connsiteX4" fmla="*/ 0 w 8382000"/>
              <a:gd name="connsiteY4" fmla="*/ 1143000 h 1143000"/>
              <a:gd name="connsiteX5" fmla="*/ 261381 w 8382000"/>
              <a:gd name="connsiteY5" fmla="*/ 571500 h 1143000"/>
              <a:gd name="connsiteX6" fmla="*/ 0 w 8382000"/>
              <a:gd name="connsiteY6" fmla="*/ 0 h 1143000"/>
              <a:gd name="connsiteX0" fmla="*/ 0 w 8120619"/>
              <a:gd name="connsiteY0" fmla="*/ 0 h 1143000"/>
              <a:gd name="connsiteX1" fmla="*/ 8120619 w 8120619"/>
              <a:gd name="connsiteY1" fmla="*/ 0 h 1143000"/>
              <a:gd name="connsiteX2" fmla="*/ 8120619 w 8120619"/>
              <a:gd name="connsiteY2" fmla="*/ 1143000 h 1143000"/>
              <a:gd name="connsiteX3" fmla="*/ 0 w 8120619"/>
              <a:gd name="connsiteY3" fmla="*/ 1143000 h 1143000"/>
              <a:gd name="connsiteX4" fmla="*/ 261381 w 8120619"/>
              <a:gd name="connsiteY4" fmla="*/ 571500 h 1143000"/>
              <a:gd name="connsiteX5" fmla="*/ 0 w 8120619"/>
              <a:gd name="connsiteY5" fmla="*/ 0 h 1143000"/>
              <a:gd name="connsiteX0" fmla="*/ 0 w 8120619"/>
              <a:gd name="connsiteY0" fmla="*/ 8164 h 1151164"/>
              <a:gd name="connsiteX1" fmla="*/ 8001001 w 8120619"/>
              <a:gd name="connsiteY1" fmla="*/ 0 h 1151164"/>
              <a:gd name="connsiteX2" fmla="*/ 8120619 w 8120619"/>
              <a:gd name="connsiteY2" fmla="*/ 1151164 h 1151164"/>
              <a:gd name="connsiteX3" fmla="*/ 0 w 8120619"/>
              <a:gd name="connsiteY3" fmla="*/ 1151164 h 1151164"/>
              <a:gd name="connsiteX4" fmla="*/ 261381 w 8120619"/>
              <a:gd name="connsiteY4" fmla="*/ 579664 h 1151164"/>
              <a:gd name="connsiteX5" fmla="*/ 0 w 8120619"/>
              <a:gd name="connsiteY5" fmla="*/ 8164 h 1151164"/>
              <a:gd name="connsiteX0" fmla="*/ 0 w 8001001"/>
              <a:gd name="connsiteY0" fmla="*/ 8164 h 1151164"/>
              <a:gd name="connsiteX1" fmla="*/ 8001001 w 8001001"/>
              <a:gd name="connsiteY1" fmla="*/ 0 h 1151164"/>
              <a:gd name="connsiteX2" fmla="*/ 8001001 w 8001001"/>
              <a:gd name="connsiteY2" fmla="*/ 1143000 h 1151164"/>
              <a:gd name="connsiteX3" fmla="*/ 0 w 8001001"/>
              <a:gd name="connsiteY3" fmla="*/ 1151164 h 1151164"/>
              <a:gd name="connsiteX4" fmla="*/ 261381 w 8001001"/>
              <a:gd name="connsiteY4" fmla="*/ 579664 h 1151164"/>
              <a:gd name="connsiteX5" fmla="*/ 0 w 8001001"/>
              <a:gd name="connsiteY5" fmla="*/ 8164 h 1151164"/>
              <a:gd name="connsiteX0" fmla="*/ 0 w 8001001"/>
              <a:gd name="connsiteY0" fmla="*/ 8164 h 1143000"/>
              <a:gd name="connsiteX1" fmla="*/ 8001001 w 8001001"/>
              <a:gd name="connsiteY1" fmla="*/ 0 h 1143000"/>
              <a:gd name="connsiteX2" fmla="*/ 8001001 w 8001001"/>
              <a:gd name="connsiteY2" fmla="*/ 1143000 h 1143000"/>
              <a:gd name="connsiteX3" fmla="*/ 1 w 8001001"/>
              <a:gd name="connsiteY3" fmla="*/ 1143000 h 1143000"/>
              <a:gd name="connsiteX4" fmla="*/ 261381 w 8001001"/>
              <a:gd name="connsiteY4" fmla="*/ 579664 h 1143000"/>
              <a:gd name="connsiteX5" fmla="*/ 0 w 8001001"/>
              <a:gd name="connsiteY5" fmla="*/ 8164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61380 w 8001000"/>
              <a:gd name="connsiteY4" fmla="*/ 579664 h 1143000"/>
              <a:gd name="connsiteX5" fmla="*/ 0 w 8001000"/>
              <a:gd name="connsiteY5" fmla="*/ 0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01184 w 8001000"/>
              <a:gd name="connsiteY4" fmla="*/ 587977 h 1143000"/>
              <a:gd name="connsiteX5" fmla="*/ 0 w 8001000"/>
              <a:gd name="connsiteY5" fmla="*/ 0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01184 w 8001000"/>
              <a:gd name="connsiteY4" fmla="*/ 571352 h 1143000"/>
              <a:gd name="connsiteX5" fmla="*/ 0 w 80010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0" h="1143000">
                <a:moveTo>
                  <a:pt x="0" y="0"/>
                </a:moveTo>
                <a:lnTo>
                  <a:pt x="8001000" y="0"/>
                </a:lnTo>
                <a:lnTo>
                  <a:pt x="8001000" y="1143000"/>
                </a:lnTo>
                <a:lnTo>
                  <a:pt x="0" y="1143000"/>
                </a:lnTo>
                <a:lnTo>
                  <a:pt x="201184" y="5713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5A4E1">
                  <a:shade val="30000"/>
                  <a:satMod val="115000"/>
                </a:srgbClr>
              </a:gs>
              <a:gs pos="50000">
                <a:srgbClr val="05A4E1">
                  <a:shade val="67500"/>
                  <a:satMod val="115000"/>
                </a:srgbClr>
              </a:gs>
              <a:gs pos="100000">
                <a:srgbClr val="05A4E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94FCF3-303B-47A9-8519-161A9F6294AF}"/>
              </a:ext>
            </a:extLst>
          </p:cNvPr>
          <p:cNvGrpSpPr/>
          <p:nvPr userDrawn="1"/>
        </p:nvGrpSpPr>
        <p:grpSpPr>
          <a:xfrm>
            <a:off x="7" y="104775"/>
            <a:ext cx="1289304" cy="1143000"/>
            <a:chOff x="7" y="104775"/>
            <a:chExt cx="1713471" cy="1143000"/>
          </a:xfrm>
        </p:grpSpPr>
        <p:sp>
          <p:nvSpPr>
            <p:cNvPr id="15" name="Pentagon 8">
              <a:extLst>
                <a:ext uri="{FF2B5EF4-FFF2-40B4-BE49-F238E27FC236}">
                  <a16:creationId xmlns:a16="http://schemas.microsoft.com/office/drawing/2014/main" id="{D275BA0F-E3EE-4C7F-A505-76EF4876CA3D}"/>
                </a:ext>
              </a:extLst>
            </p:cNvPr>
            <p:cNvSpPr/>
            <p:nvPr userDrawn="1"/>
          </p:nvSpPr>
          <p:spPr>
            <a:xfrm>
              <a:off x="7" y="104775"/>
              <a:ext cx="1713471" cy="1143000"/>
            </a:xfrm>
            <a:prstGeom prst="homePlate">
              <a:avLst>
                <a:gd name="adj" fmla="val 23978"/>
              </a:avLst>
            </a:prstGeom>
            <a:gradFill flip="none" rotWithShape="1">
              <a:gsLst>
                <a:gs pos="0">
                  <a:srgbClr val="05A4E1">
                    <a:shade val="30000"/>
                    <a:satMod val="115000"/>
                  </a:srgbClr>
                </a:gs>
                <a:gs pos="50000">
                  <a:srgbClr val="05A4E1">
                    <a:shade val="67500"/>
                    <a:satMod val="115000"/>
                  </a:srgbClr>
                </a:gs>
                <a:gs pos="100000">
                  <a:srgbClr val="05A4E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6" name="Picture 15" descr="triangle1.png">
              <a:extLst>
                <a:ext uri="{FF2B5EF4-FFF2-40B4-BE49-F238E27FC236}">
                  <a16:creationId xmlns:a16="http://schemas.microsoft.com/office/drawing/2014/main" id="{F572374C-1E9D-4514-8F52-A84A7113B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04800" y="265339"/>
              <a:ext cx="1006485" cy="6858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6A04A0-3CBD-4AED-B7D6-1FA1CF715355}"/>
              </a:ext>
            </a:extLst>
          </p:cNvPr>
          <p:cNvGrpSpPr/>
          <p:nvPr userDrawn="1"/>
        </p:nvGrpSpPr>
        <p:grpSpPr>
          <a:xfrm>
            <a:off x="10332720" y="5875351"/>
            <a:ext cx="1673352" cy="990600"/>
            <a:chOff x="7315200" y="5875351"/>
            <a:chExt cx="1676400" cy="990600"/>
          </a:xfrm>
        </p:grpSpPr>
        <p:sp>
          <p:nvSpPr>
            <p:cNvPr id="11" name="Pentagon 10"/>
            <p:cNvSpPr/>
            <p:nvPr userDrawn="1"/>
          </p:nvSpPr>
          <p:spPr>
            <a:xfrm rot="16200000">
              <a:off x="7658100" y="5532451"/>
              <a:ext cx="990600" cy="1676400"/>
            </a:xfrm>
            <a:prstGeom prst="homePlate">
              <a:avLst>
                <a:gd name="adj" fmla="val 39423"/>
              </a:avLst>
            </a:prstGeom>
            <a:solidFill>
              <a:srgbClr val="05A4E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 descr="logowhite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15898" y="6324600"/>
              <a:ext cx="1424477" cy="381000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379413"/>
            <a:ext cx="10254922" cy="944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ueBackground.png">
            <a:extLst>
              <a:ext uri="{FF2B5EF4-FFF2-40B4-BE49-F238E27FC236}">
                <a16:creationId xmlns:a16="http://schemas.microsoft.com/office/drawing/2014/main" id="{CFB68E8B-16C4-4219-873E-BA540CA5D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13601" b="13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9BED1DB-91D9-4A67-940C-F5D6C1F74004}"/>
              </a:ext>
            </a:extLst>
          </p:cNvPr>
          <p:cNvGrpSpPr/>
          <p:nvPr userDrawn="1"/>
        </p:nvGrpSpPr>
        <p:grpSpPr>
          <a:xfrm>
            <a:off x="0" y="3657600"/>
            <a:ext cx="12192008" cy="2057400"/>
            <a:chOff x="0" y="3657600"/>
            <a:chExt cx="9144006" cy="2057400"/>
          </a:xfrm>
        </p:grpSpPr>
        <p:sp>
          <p:nvSpPr>
            <p:cNvPr id="15" name="Pentagon 6">
              <a:extLst>
                <a:ext uri="{FF2B5EF4-FFF2-40B4-BE49-F238E27FC236}">
                  <a16:creationId xmlns:a16="http://schemas.microsoft.com/office/drawing/2014/main" id="{023C2953-BFCB-4B13-BA8C-7663994A43BD}"/>
                </a:ext>
              </a:extLst>
            </p:cNvPr>
            <p:cNvSpPr/>
            <p:nvPr userDrawn="1"/>
          </p:nvSpPr>
          <p:spPr>
            <a:xfrm>
              <a:off x="0" y="3657600"/>
              <a:ext cx="8763000" cy="2057400"/>
            </a:xfrm>
            <a:prstGeom prst="homePlate">
              <a:avLst>
                <a:gd name="adj" fmla="val 17593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Pentagon 7">
              <a:extLst>
                <a:ext uri="{FF2B5EF4-FFF2-40B4-BE49-F238E27FC236}">
                  <a16:creationId xmlns:a16="http://schemas.microsoft.com/office/drawing/2014/main" id="{D199E667-34E5-4B3C-832F-C5743C0920BB}"/>
                </a:ext>
              </a:extLst>
            </p:cNvPr>
            <p:cNvSpPr/>
            <p:nvPr userDrawn="1"/>
          </p:nvSpPr>
          <p:spPr>
            <a:xfrm>
              <a:off x="0" y="3657600"/>
              <a:ext cx="8610600" cy="2057400"/>
            </a:xfrm>
            <a:prstGeom prst="homePlate">
              <a:avLst>
                <a:gd name="adj" fmla="val 17593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344909A-E235-49E7-9DBE-712223AB922F}"/>
                </a:ext>
              </a:extLst>
            </p:cNvPr>
            <p:cNvSpPr/>
            <p:nvPr userDrawn="1"/>
          </p:nvSpPr>
          <p:spPr>
            <a:xfrm>
              <a:off x="8651929" y="3657600"/>
              <a:ext cx="492077" cy="2057400"/>
            </a:xfrm>
            <a:custGeom>
              <a:avLst/>
              <a:gdLst>
                <a:gd name="connsiteX0" fmla="*/ 0 w 1371600"/>
                <a:gd name="connsiteY0" fmla="*/ 0 h 2057400"/>
                <a:gd name="connsiteX1" fmla="*/ 1025477 w 1371600"/>
                <a:gd name="connsiteY1" fmla="*/ 0 h 2057400"/>
                <a:gd name="connsiteX2" fmla="*/ 1371600 w 1371600"/>
                <a:gd name="connsiteY2" fmla="*/ 1028700 h 2057400"/>
                <a:gd name="connsiteX3" fmla="*/ 1025477 w 1371600"/>
                <a:gd name="connsiteY3" fmla="*/ 2057400 h 2057400"/>
                <a:gd name="connsiteX4" fmla="*/ 0 w 1371600"/>
                <a:gd name="connsiteY4" fmla="*/ 2057400 h 2057400"/>
                <a:gd name="connsiteX5" fmla="*/ 346123 w 1371600"/>
                <a:gd name="connsiteY5" fmla="*/ 1028700 h 2057400"/>
                <a:gd name="connsiteX6" fmla="*/ 0 w 1371600"/>
                <a:gd name="connsiteY6" fmla="*/ 0 h 2057400"/>
                <a:gd name="connsiteX0" fmla="*/ 0 w 1219200"/>
                <a:gd name="connsiteY0" fmla="*/ 0 h 2057400"/>
                <a:gd name="connsiteX1" fmla="*/ 1025477 w 1219200"/>
                <a:gd name="connsiteY1" fmla="*/ 0 h 2057400"/>
                <a:gd name="connsiteX2" fmla="*/ 1219200 w 1219200"/>
                <a:gd name="connsiteY2" fmla="*/ 1066800 h 2057400"/>
                <a:gd name="connsiteX3" fmla="*/ 1025477 w 1219200"/>
                <a:gd name="connsiteY3" fmla="*/ 2057400 h 2057400"/>
                <a:gd name="connsiteX4" fmla="*/ 0 w 1219200"/>
                <a:gd name="connsiteY4" fmla="*/ 2057400 h 2057400"/>
                <a:gd name="connsiteX5" fmla="*/ 346123 w 1219200"/>
                <a:gd name="connsiteY5" fmla="*/ 1028700 h 2057400"/>
                <a:gd name="connsiteX6" fmla="*/ 0 w 1219200"/>
                <a:gd name="connsiteY6" fmla="*/ 0 h 2057400"/>
                <a:gd name="connsiteX0" fmla="*/ 0 w 1066800"/>
                <a:gd name="connsiteY0" fmla="*/ 0 h 2057400"/>
                <a:gd name="connsiteX1" fmla="*/ 1025477 w 1066800"/>
                <a:gd name="connsiteY1" fmla="*/ 0 h 2057400"/>
                <a:gd name="connsiteX2" fmla="*/ 1066800 w 1066800"/>
                <a:gd name="connsiteY2" fmla="*/ 1066800 h 2057400"/>
                <a:gd name="connsiteX3" fmla="*/ 1025477 w 1066800"/>
                <a:gd name="connsiteY3" fmla="*/ 2057400 h 2057400"/>
                <a:gd name="connsiteX4" fmla="*/ 0 w 1066800"/>
                <a:gd name="connsiteY4" fmla="*/ 2057400 h 2057400"/>
                <a:gd name="connsiteX5" fmla="*/ 346123 w 1066800"/>
                <a:gd name="connsiteY5" fmla="*/ 1028700 h 2057400"/>
                <a:gd name="connsiteX6" fmla="*/ 0 w 1066800"/>
                <a:gd name="connsiteY6" fmla="*/ 0 h 2057400"/>
                <a:gd name="connsiteX0" fmla="*/ 0 w 1066800"/>
                <a:gd name="connsiteY0" fmla="*/ 0 h 2057400"/>
                <a:gd name="connsiteX1" fmla="*/ 1025477 w 1066800"/>
                <a:gd name="connsiteY1" fmla="*/ 0 h 2057400"/>
                <a:gd name="connsiteX2" fmla="*/ 1066800 w 1066800"/>
                <a:gd name="connsiteY2" fmla="*/ 1066800 h 2057400"/>
                <a:gd name="connsiteX3" fmla="*/ 1025477 w 1066800"/>
                <a:gd name="connsiteY3" fmla="*/ 2057400 h 2057400"/>
                <a:gd name="connsiteX4" fmla="*/ 0 w 1066800"/>
                <a:gd name="connsiteY4" fmla="*/ 2057400 h 2057400"/>
                <a:gd name="connsiteX5" fmla="*/ 346123 w 1066800"/>
                <a:gd name="connsiteY5" fmla="*/ 1028700 h 2057400"/>
                <a:gd name="connsiteX6" fmla="*/ 0 w 1066800"/>
                <a:gd name="connsiteY6" fmla="*/ 0 h 2057400"/>
                <a:gd name="connsiteX0" fmla="*/ 0 w 1025477"/>
                <a:gd name="connsiteY0" fmla="*/ 0 h 2057400"/>
                <a:gd name="connsiteX1" fmla="*/ 1025477 w 1025477"/>
                <a:gd name="connsiteY1" fmla="*/ 0 h 2057400"/>
                <a:gd name="connsiteX2" fmla="*/ 1000125 w 1025477"/>
                <a:gd name="connsiteY2" fmla="*/ 1066800 h 2057400"/>
                <a:gd name="connsiteX3" fmla="*/ 1025477 w 1025477"/>
                <a:gd name="connsiteY3" fmla="*/ 2057400 h 2057400"/>
                <a:gd name="connsiteX4" fmla="*/ 0 w 1025477"/>
                <a:gd name="connsiteY4" fmla="*/ 2057400 h 2057400"/>
                <a:gd name="connsiteX5" fmla="*/ 346123 w 1025477"/>
                <a:gd name="connsiteY5" fmla="*/ 1028700 h 2057400"/>
                <a:gd name="connsiteX6" fmla="*/ 0 w 1025477"/>
                <a:gd name="connsiteY6" fmla="*/ 0 h 2057400"/>
                <a:gd name="connsiteX0" fmla="*/ 0 w 1025477"/>
                <a:gd name="connsiteY0" fmla="*/ 0 h 2057400"/>
                <a:gd name="connsiteX1" fmla="*/ 1025477 w 1025477"/>
                <a:gd name="connsiteY1" fmla="*/ 0 h 2057400"/>
                <a:gd name="connsiteX2" fmla="*/ 1025477 w 1025477"/>
                <a:gd name="connsiteY2" fmla="*/ 2057400 h 2057400"/>
                <a:gd name="connsiteX3" fmla="*/ 0 w 1025477"/>
                <a:gd name="connsiteY3" fmla="*/ 2057400 h 2057400"/>
                <a:gd name="connsiteX4" fmla="*/ 346123 w 1025477"/>
                <a:gd name="connsiteY4" fmla="*/ 1028700 h 2057400"/>
                <a:gd name="connsiteX5" fmla="*/ 0 w 1025477"/>
                <a:gd name="connsiteY5" fmla="*/ 0 h 2057400"/>
                <a:gd name="connsiteX0" fmla="*/ 0 w 1025477"/>
                <a:gd name="connsiteY0" fmla="*/ 0 h 2057400"/>
                <a:gd name="connsiteX1" fmla="*/ 492077 w 1025477"/>
                <a:gd name="connsiteY1" fmla="*/ 0 h 2057400"/>
                <a:gd name="connsiteX2" fmla="*/ 1025477 w 1025477"/>
                <a:gd name="connsiteY2" fmla="*/ 2057400 h 2057400"/>
                <a:gd name="connsiteX3" fmla="*/ 0 w 1025477"/>
                <a:gd name="connsiteY3" fmla="*/ 2057400 h 2057400"/>
                <a:gd name="connsiteX4" fmla="*/ 346123 w 1025477"/>
                <a:gd name="connsiteY4" fmla="*/ 1028700 h 2057400"/>
                <a:gd name="connsiteX5" fmla="*/ 0 w 1025477"/>
                <a:gd name="connsiteY5" fmla="*/ 0 h 2057400"/>
                <a:gd name="connsiteX0" fmla="*/ 0 w 492077"/>
                <a:gd name="connsiteY0" fmla="*/ 0 h 2057400"/>
                <a:gd name="connsiteX1" fmla="*/ 492077 w 492077"/>
                <a:gd name="connsiteY1" fmla="*/ 0 h 2057400"/>
                <a:gd name="connsiteX2" fmla="*/ 492077 w 492077"/>
                <a:gd name="connsiteY2" fmla="*/ 2057400 h 2057400"/>
                <a:gd name="connsiteX3" fmla="*/ 0 w 492077"/>
                <a:gd name="connsiteY3" fmla="*/ 2057400 h 2057400"/>
                <a:gd name="connsiteX4" fmla="*/ 346123 w 492077"/>
                <a:gd name="connsiteY4" fmla="*/ 1028700 h 2057400"/>
                <a:gd name="connsiteX5" fmla="*/ 0 w 492077"/>
                <a:gd name="connsiteY5" fmla="*/ 0 h 2057400"/>
                <a:gd name="connsiteX0" fmla="*/ 0 w 492077"/>
                <a:gd name="connsiteY0" fmla="*/ 0 h 2057400"/>
                <a:gd name="connsiteX1" fmla="*/ 492077 w 492077"/>
                <a:gd name="connsiteY1" fmla="*/ 0 h 2057400"/>
                <a:gd name="connsiteX2" fmla="*/ 492077 w 492077"/>
                <a:gd name="connsiteY2" fmla="*/ 2057400 h 2057400"/>
                <a:gd name="connsiteX3" fmla="*/ 0 w 492077"/>
                <a:gd name="connsiteY3" fmla="*/ 2057400 h 2057400"/>
                <a:gd name="connsiteX4" fmla="*/ 276144 w 492077"/>
                <a:gd name="connsiteY4" fmla="*/ 1028700 h 2057400"/>
                <a:gd name="connsiteX5" fmla="*/ 0 w 492077"/>
                <a:gd name="connsiteY5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77" h="2057400">
                  <a:moveTo>
                    <a:pt x="0" y="0"/>
                  </a:moveTo>
                  <a:lnTo>
                    <a:pt x="492077" y="0"/>
                  </a:lnTo>
                  <a:lnTo>
                    <a:pt x="492077" y="2057400"/>
                  </a:lnTo>
                  <a:lnTo>
                    <a:pt x="0" y="2057400"/>
                  </a:lnTo>
                  <a:lnTo>
                    <a:pt x="276144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4406913"/>
            <a:ext cx="1051771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Jerry-G\Downloads\bigstock-Motion-Blur-Of-Train-Moving-In-110684729.jpg">
            <a:extLst>
              <a:ext uri="{FF2B5EF4-FFF2-40B4-BE49-F238E27FC236}">
                <a16:creationId xmlns:a16="http://schemas.microsoft.com/office/drawing/2014/main" id="{0CE69BAA-362E-4211-8F9E-FF9C70B890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71B17A-5068-4990-B7D6-19BF2E33B4DA}"/>
              </a:ext>
            </a:extLst>
          </p:cNvPr>
          <p:cNvGrpSpPr/>
          <p:nvPr userDrawn="1"/>
        </p:nvGrpSpPr>
        <p:grpSpPr>
          <a:xfrm>
            <a:off x="0" y="3657600"/>
            <a:ext cx="12192008" cy="2057400"/>
            <a:chOff x="0" y="3657600"/>
            <a:chExt cx="9144006" cy="2057400"/>
          </a:xfrm>
        </p:grpSpPr>
        <p:sp>
          <p:nvSpPr>
            <p:cNvPr id="12" name="Pentagon 7">
              <a:extLst>
                <a:ext uri="{FF2B5EF4-FFF2-40B4-BE49-F238E27FC236}">
                  <a16:creationId xmlns:a16="http://schemas.microsoft.com/office/drawing/2014/main" id="{ED7D051D-4F4B-42CF-A43F-261EE08146CC}"/>
                </a:ext>
              </a:extLst>
            </p:cNvPr>
            <p:cNvSpPr/>
            <p:nvPr userDrawn="1"/>
          </p:nvSpPr>
          <p:spPr>
            <a:xfrm>
              <a:off x="0" y="3657600"/>
              <a:ext cx="8763000" cy="2057400"/>
            </a:xfrm>
            <a:prstGeom prst="homePlate">
              <a:avLst>
                <a:gd name="adj" fmla="val 17593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Pentagon 8">
              <a:extLst>
                <a:ext uri="{FF2B5EF4-FFF2-40B4-BE49-F238E27FC236}">
                  <a16:creationId xmlns:a16="http://schemas.microsoft.com/office/drawing/2014/main" id="{F71CB1E2-1B15-4DC5-BB3F-7C4D7C51058B}"/>
                </a:ext>
              </a:extLst>
            </p:cNvPr>
            <p:cNvSpPr/>
            <p:nvPr userDrawn="1"/>
          </p:nvSpPr>
          <p:spPr>
            <a:xfrm>
              <a:off x="0" y="3657600"/>
              <a:ext cx="8610600" cy="2057400"/>
            </a:xfrm>
            <a:prstGeom prst="homePlate">
              <a:avLst>
                <a:gd name="adj" fmla="val 17593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0C98A12-11A1-4EF3-B043-05AD154C3358}"/>
                </a:ext>
              </a:extLst>
            </p:cNvPr>
            <p:cNvSpPr/>
            <p:nvPr userDrawn="1"/>
          </p:nvSpPr>
          <p:spPr>
            <a:xfrm>
              <a:off x="8651929" y="3657600"/>
              <a:ext cx="492077" cy="2057400"/>
            </a:xfrm>
            <a:custGeom>
              <a:avLst/>
              <a:gdLst>
                <a:gd name="connsiteX0" fmla="*/ 0 w 1371600"/>
                <a:gd name="connsiteY0" fmla="*/ 0 h 2057400"/>
                <a:gd name="connsiteX1" fmla="*/ 1025477 w 1371600"/>
                <a:gd name="connsiteY1" fmla="*/ 0 h 2057400"/>
                <a:gd name="connsiteX2" fmla="*/ 1371600 w 1371600"/>
                <a:gd name="connsiteY2" fmla="*/ 1028700 h 2057400"/>
                <a:gd name="connsiteX3" fmla="*/ 1025477 w 1371600"/>
                <a:gd name="connsiteY3" fmla="*/ 2057400 h 2057400"/>
                <a:gd name="connsiteX4" fmla="*/ 0 w 1371600"/>
                <a:gd name="connsiteY4" fmla="*/ 2057400 h 2057400"/>
                <a:gd name="connsiteX5" fmla="*/ 346123 w 1371600"/>
                <a:gd name="connsiteY5" fmla="*/ 1028700 h 2057400"/>
                <a:gd name="connsiteX6" fmla="*/ 0 w 1371600"/>
                <a:gd name="connsiteY6" fmla="*/ 0 h 2057400"/>
                <a:gd name="connsiteX0" fmla="*/ 0 w 1219200"/>
                <a:gd name="connsiteY0" fmla="*/ 0 h 2057400"/>
                <a:gd name="connsiteX1" fmla="*/ 1025477 w 1219200"/>
                <a:gd name="connsiteY1" fmla="*/ 0 h 2057400"/>
                <a:gd name="connsiteX2" fmla="*/ 1219200 w 1219200"/>
                <a:gd name="connsiteY2" fmla="*/ 1066800 h 2057400"/>
                <a:gd name="connsiteX3" fmla="*/ 1025477 w 1219200"/>
                <a:gd name="connsiteY3" fmla="*/ 2057400 h 2057400"/>
                <a:gd name="connsiteX4" fmla="*/ 0 w 1219200"/>
                <a:gd name="connsiteY4" fmla="*/ 2057400 h 2057400"/>
                <a:gd name="connsiteX5" fmla="*/ 346123 w 1219200"/>
                <a:gd name="connsiteY5" fmla="*/ 1028700 h 2057400"/>
                <a:gd name="connsiteX6" fmla="*/ 0 w 1219200"/>
                <a:gd name="connsiteY6" fmla="*/ 0 h 2057400"/>
                <a:gd name="connsiteX0" fmla="*/ 0 w 1066800"/>
                <a:gd name="connsiteY0" fmla="*/ 0 h 2057400"/>
                <a:gd name="connsiteX1" fmla="*/ 1025477 w 1066800"/>
                <a:gd name="connsiteY1" fmla="*/ 0 h 2057400"/>
                <a:gd name="connsiteX2" fmla="*/ 1066800 w 1066800"/>
                <a:gd name="connsiteY2" fmla="*/ 1066800 h 2057400"/>
                <a:gd name="connsiteX3" fmla="*/ 1025477 w 1066800"/>
                <a:gd name="connsiteY3" fmla="*/ 2057400 h 2057400"/>
                <a:gd name="connsiteX4" fmla="*/ 0 w 1066800"/>
                <a:gd name="connsiteY4" fmla="*/ 2057400 h 2057400"/>
                <a:gd name="connsiteX5" fmla="*/ 346123 w 1066800"/>
                <a:gd name="connsiteY5" fmla="*/ 1028700 h 2057400"/>
                <a:gd name="connsiteX6" fmla="*/ 0 w 1066800"/>
                <a:gd name="connsiteY6" fmla="*/ 0 h 2057400"/>
                <a:gd name="connsiteX0" fmla="*/ 0 w 1066800"/>
                <a:gd name="connsiteY0" fmla="*/ 0 h 2057400"/>
                <a:gd name="connsiteX1" fmla="*/ 1025477 w 1066800"/>
                <a:gd name="connsiteY1" fmla="*/ 0 h 2057400"/>
                <a:gd name="connsiteX2" fmla="*/ 1066800 w 1066800"/>
                <a:gd name="connsiteY2" fmla="*/ 1066800 h 2057400"/>
                <a:gd name="connsiteX3" fmla="*/ 1025477 w 1066800"/>
                <a:gd name="connsiteY3" fmla="*/ 2057400 h 2057400"/>
                <a:gd name="connsiteX4" fmla="*/ 0 w 1066800"/>
                <a:gd name="connsiteY4" fmla="*/ 2057400 h 2057400"/>
                <a:gd name="connsiteX5" fmla="*/ 346123 w 1066800"/>
                <a:gd name="connsiteY5" fmla="*/ 1028700 h 2057400"/>
                <a:gd name="connsiteX6" fmla="*/ 0 w 1066800"/>
                <a:gd name="connsiteY6" fmla="*/ 0 h 2057400"/>
                <a:gd name="connsiteX0" fmla="*/ 0 w 1025477"/>
                <a:gd name="connsiteY0" fmla="*/ 0 h 2057400"/>
                <a:gd name="connsiteX1" fmla="*/ 1025477 w 1025477"/>
                <a:gd name="connsiteY1" fmla="*/ 0 h 2057400"/>
                <a:gd name="connsiteX2" fmla="*/ 1000125 w 1025477"/>
                <a:gd name="connsiteY2" fmla="*/ 1066800 h 2057400"/>
                <a:gd name="connsiteX3" fmla="*/ 1025477 w 1025477"/>
                <a:gd name="connsiteY3" fmla="*/ 2057400 h 2057400"/>
                <a:gd name="connsiteX4" fmla="*/ 0 w 1025477"/>
                <a:gd name="connsiteY4" fmla="*/ 2057400 h 2057400"/>
                <a:gd name="connsiteX5" fmla="*/ 346123 w 1025477"/>
                <a:gd name="connsiteY5" fmla="*/ 1028700 h 2057400"/>
                <a:gd name="connsiteX6" fmla="*/ 0 w 1025477"/>
                <a:gd name="connsiteY6" fmla="*/ 0 h 2057400"/>
                <a:gd name="connsiteX0" fmla="*/ 0 w 1025477"/>
                <a:gd name="connsiteY0" fmla="*/ 0 h 2057400"/>
                <a:gd name="connsiteX1" fmla="*/ 1025477 w 1025477"/>
                <a:gd name="connsiteY1" fmla="*/ 0 h 2057400"/>
                <a:gd name="connsiteX2" fmla="*/ 1025477 w 1025477"/>
                <a:gd name="connsiteY2" fmla="*/ 2057400 h 2057400"/>
                <a:gd name="connsiteX3" fmla="*/ 0 w 1025477"/>
                <a:gd name="connsiteY3" fmla="*/ 2057400 h 2057400"/>
                <a:gd name="connsiteX4" fmla="*/ 346123 w 1025477"/>
                <a:gd name="connsiteY4" fmla="*/ 1028700 h 2057400"/>
                <a:gd name="connsiteX5" fmla="*/ 0 w 1025477"/>
                <a:gd name="connsiteY5" fmla="*/ 0 h 2057400"/>
                <a:gd name="connsiteX0" fmla="*/ 0 w 1025477"/>
                <a:gd name="connsiteY0" fmla="*/ 0 h 2057400"/>
                <a:gd name="connsiteX1" fmla="*/ 492077 w 1025477"/>
                <a:gd name="connsiteY1" fmla="*/ 0 h 2057400"/>
                <a:gd name="connsiteX2" fmla="*/ 1025477 w 1025477"/>
                <a:gd name="connsiteY2" fmla="*/ 2057400 h 2057400"/>
                <a:gd name="connsiteX3" fmla="*/ 0 w 1025477"/>
                <a:gd name="connsiteY3" fmla="*/ 2057400 h 2057400"/>
                <a:gd name="connsiteX4" fmla="*/ 346123 w 1025477"/>
                <a:gd name="connsiteY4" fmla="*/ 1028700 h 2057400"/>
                <a:gd name="connsiteX5" fmla="*/ 0 w 1025477"/>
                <a:gd name="connsiteY5" fmla="*/ 0 h 2057400"/>
                <a:gd name="connsiteX0" fmla="*/ 0 w 492077"/>
                <a:gd name="connsiteY0" fmla="*/ 0 h 2057400"/>
                <a:gd name="connsiteX1" fmla="*/ 492077 w 492077"/>
                <a:gd name="connsiteY1" fmla="*/ 0 h 2057400"/>
                <a:gd name="connsiteX2" fmla="*/ 492077 w 492077"/>
                <a:gd name="connsiteY2" fmla="*/ 2057400 h 2057400"/>
                <a:gd name="connsiteX3" fmla="*/ 0 w 492077"/>
                <a:gd name="connsiteY3" fmla="*/ 2057400 h 2057400"/>
                <a:gd name="connsiteX4" fmla="*/ 346123 w 492077"/>
                <a:gd name="connsiteY4" fmla="*/ 1028700 h 2057400"/>
                <a:gd name="connsiteX5" fmla="*/ 0 w 492077"/>
                <a:gd name="connsiteY5" fmla="*/ 0 h 2057400"/>
                <a:gd name="connsiteX0" fmla="*/ 0 w 492077"/>
                <a:gd name="connsiteY0" fmla="*/ 0 h 2057400"/>
                <a:gd name="connsiteX1" fmla="*/ 492077 w 492077"/>
                <a:gd name="connsiteY1" fmla="*/ 0 h 2057400"/>
                <a:gd name="connsiteX2" fmla="*/ 492077 w 492077"/>
                <a:gd name="connsiteY2" fmla="*/ 2057400 h 2057400"/>
                <a:gd name="connsiteX3" fmla="*/ 0 w 492077"/>
                <a:gd name="connsiteY3" fmla="*/ 2057400 h 2057400"/>
                <a:gd name="connsiteX4" fmla="*/ 276143 w 492077"/>
                <a:gd name="connsiteY4" fmla="*/ 1038030 h 2057400"/>
                <a:gd name="connsiteX5" fmla="*/ 0 w 492077"/>
                <a:gd name="connsiteY5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77" h="2057400">
                  <a:moveTo>
                    <a:pt x="0" y="0"/>
                  </a:moveTo>
                  <a:lnTo>
                    <a:pt x="492077" y="0"/>
                  </a:lnTo>
                  <a:lnTo>
                    <a:pt x="492077" y="2057400"/>
                  </a:lnTo>
                  <a:lnTo>
                    <a:pt x="0" y="2057400"/>
                  </a:lnTo>
                  <a:lnTo>
                    <a:pt x="276143" y="1038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4406913"/>
            <a:ext cx="1051771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Jerry-G\Downloads\bigstock-Motion-Blur-Of-Train-Moving-In-110684729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FB761AE-8767-40CD-9402-0285363DC1D7}"/>
              </a:ext>
            </a:extLst>
          </p:cNvPr>
          <p:cNvGrpSpPr/>
          <p:nvPr userDrawn="1"/>
        </p:nvGrpSpPr>
        <p:grpSpPr>
          <a:xfrm>
            <a:off x="533400" y="0"/>
            <a:ext cx="2057400" cy="6477000"/>
            <a:chOff x="711200" y="0"/>
            <a:chExt cx="2057400" cy="6477000"/>
          </a:xfrm>
        </p:grpSpPr>
        <p:sp>
          <p:nvSpPr>
            <p:cNvPr id="24" name="Chevron 16">
              <a:extLst>
                <a:ext uri="{FF2B5EF4-FFF2-40B4-BE49-F238E27FC236}">
                  <a16:creationId xmlns:a16="http://schemas.microsoft.com/office/drawing/2014/main" id="{B022AABB-9ACB-4A6D-9BCA-6157C4535403}"/>
                </a:ext>
              </a:extLst>
            </p:cNvPr>
            <p:cNvSpPr/>
            <p:nvPr userDrawn="1"/>
          </p:nvSpPr>
          <p:spPr>
            <a:xfrm rot="5400000">
              <a:off x="-660400" y="3048000"/>
              <a:ext cx="4800600" cy="2057400"/>
            </a:xfrm>
            <a:prstGeom prst="chevron">
              <a:avLst>
                <a:gd name="adj" fmla="val 22868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" name="Pentagon 17">
              <a:extLst>
                <a:ext uri="{FF2B5EF4-FFF2-40B4-BE49-F238E27FC236}">
                  <a16:creationId xmlns:a16="http://schemas.microsoft.com/office/drawing/2014/main" id="{89C1913C-5571-4B37-B886-6BD250D5FE0C}"/>
                </a:ext>
              </a:extLst>
            </p:cNvPr>
            <p:cNvSpPr/>
            <p:nvPr userDrawn="1"/>
          </p:nvSpPr>
          <p:spPr>
            <a:xfrm rot="5400000">
              <a:off x="749300" y="-38100"/>
              <a:ext cx="1981200" cy="2057400"/>
            </a:xfrm>
            <a:prstGeom prst="homePlate">
              <a:avLst>
                <a:gd name="adj" fmla="val 24838"/>
              </a:avLst>
            </a:prstGeom>
            <a:solidFill>
              <a:srgbClr val="05A4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6" name="Pentagon 18">
              <a:extLst>
                <a:ext uri="{FF2B5EF4-FFF2-40B4-BE49-F238E27FC236}">
                  <a16:creationId xmlns:a16="http://schemas.microsoft.com/office/drawing/2014/main" id="{270695EE-A9B8-4721-9ADA-CAED567CB1E8}"/>
                </a:ext>
              </a:extLst>
            </p:cNvPr>
            <p:cNvSpPr/>
            <p:nvPr userDrawn="1"/>
          </p:nvSpPr>
          <p:spPr>
            <a:xfrm rot="5400000">
              <a:off x="825500" y="-114300"/>
              <a:ext cx="1828800" cy="2057400"/>
            </a:xfrm>
            <a:prstGeom prst="homePlate">
              <a:avLst>
                <a:gd name="adj" fmla="val 26042"/>
              </a:avLst>
            </a:prstGeom>
            <a:solidFill>
              <a:srgbClr val="05A4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27" name="Picture 26" descr="triangle.png">
              <a:extLst>
                <a:ext uri="{FF2B5EF4-FFF2-40B4-BE49-F238E27FC236}">
                  <a16:creationId xmlns:a16="http://schemas.microsoft.com/office/drawing/2014/main" id="{603F1EF3-7CE5-4A2B-99FA-0037753CB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97109" y="914400"/>
              <a:ext cx="687137" cy="624842"/>
            </a:xfrm>
            <a:prstGeom prst="rect">
              <a:avLst/>
            </a:prstGeom>
          </p:spPr>
        </p:pic>
        <p:pic>
          <p:nvPicPr>
            <p:cNvPr id="28" name="Picture 27" descr="logowhite.png">
              <a:extLst>
                <a:ext uri="{FF2B5EF4-FFF2-40B4-BE49-F238E27FC236}">
                  <a16:creationId xmlns:a16="http://schemas.microsoft.com/office/drawing/2014/main" id="{BFBCD374-ACEF-4CB7-AA2C-CB8CB5BC88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863600" y="201384"/>
              <a:ext cx="1733548" cy="46366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793" y="2130438"/>
            <a:ext cx="2057401" cy="147002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793" y="3581400"/>
            <a:ext cx="2057401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05A4E1">
                  <a:shade val="30000"/>
                  <a:satMod val="115000"/>
                </a:srgbClr>
              </a:gs>
              <a:gs pos="50000">
                <a:srgbClr val="05A4E1">
                  <a:shade val="67500"/>
                  <a:satMod val="115000"/>
                </a:srgbClr>
              </a:gs>
              <a:gs pos="100000">
                <a:srgbClr val="05A4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F4F40A-03AA-447C-BE06-298014F7080D}"/>
              </a:ext>
            </a:extLst>
          </p:cNvPr>
          <p:cNvGrpSpPr/>
          <p:nvPr userDrawn="1"/>
        </p:nvGrpSpPr>
        <p:grpSpPr>
          <a:xfrm>
            <a:off x="203200" y="0"/>
            <a:ext cx="1143000" cy="1295400"/>
            <a:chOff x="152400" y="0"/>
            <a:chExt cx="1143000" cy="1295400"/>
          </a:xfrm>
        </p:grpSpPr>
        <p:sp>
          <p:nvSpPr>
            <p:cNvPr id="19" name="Pentagon 18"/>
            <p:cNvSpPr/>
            <p:nvPr userDrawn="1"/>
          </p:nvSpPr>
          <p:spPr>
            <a:xfrm rot="5400000">
              <a:off x="76200" y="76200"/>
              <a:ext cx="1295400" cy="1143000"/>
            </a:xfrm>
            <a:prstGeom prst="homePlate">
              <a:avLst>
                <a:gd name="adj" fmla="val 25892"/>
              </a:avLst>
            </a:prstGeom>
            <a:gradFill flip="none" rotWithShape="1">
              <a:gsLst>
                <a:gs pos="0">
                  <a:srgbClr val="05A4E1">
                    <a:shade val="30000"/>
                    <a:satMod val="115000"/>
                  </a:srgbClr>
                </a:gs>
                <a:gs pos="50000">
                  <a:srgbClr val="05A4E1">
                    <a:shade val="67500"/>
                    <a:satMod val="115000"/>
                  </a:srgbClr>
                </a:gs>
                <a:gs pos="100000">
                  <a:srgbClr val="05A4E1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Picture 19" descr="triangle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30784" y="266712"/>
              <a:ext cx="588393" cy="5334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4B43E2-EBDB-4E47-A005-18CC14E171FC}"/>
              </a:ext>
            </a:extLst>
          </p:cNvPr>
          <p:cNvGrpSpPr/>
          <p:nvPr userDrawn="1"/>
        </p:nvGrpSpPr>
        <p:grpSpPr>
          <a:xfrm>
            <a:off x="10332720" y="5875351"/>
            <a:ext cx="1673352" cy="990600"/>
            <a:chOff x="7315200" y="5875351"/>
            <a:chExt cx="1676400" cy="990600"/>
          </a:xfrm>
        </p:grpSpPr>
        <p:sp>
          <p:nvSpPr>
            <p:cNvPr id="9" name="Pentagon 8"/>
            <p:cNvSpPr/>
            <p:nvPr userDrawn="1"/>
          </p:nvSpPr>
          <p:spPr>
            <a:xfrm rot="16200000">
              <a:off x="7658100" y="5532451"/>
              <a:ext cx="990600" cy="1676400"/>
            </a:xfrm>
            <a:prstGeom prst="homePlate">
              <a:avLst>
                <a:gd name="adj" fmla="val 39423"/>
              </a:avLst>
            </a:prstGeom>
            <a:solidFill>
              <a:srgbClr val="05A4E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 descr="logowhite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15898" y="6324600"/>
              <a:ext cx="1424477" cy="381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3152"/>
            <a:ext cx="10254922" cy="9445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6"/>
            <a:ext cx="10254922" cy="4525963"/>
          </a:xfrm>
          <a:prstGeom prst="rect">
            <a:avLst/>
          </a:prstGeom>
        </p:spPr>
        <p:txBody>
          <a:bodyPr/>
          <a:lstStyle>
            <a:lvl1pPr>
              <a:defRPr lang="en-US" sz="2400" dirty="0" smtClean="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200" dirty="0" smtClean="0">
                <a:latin typeface="Arial" pitchFamily="34" charset="0"/>
                <a:cs typeface="Arial" pitchFamily="34" charset="0"/>
              </a:defRPr>
            </a:lvl2pPr>
            <a:lvl3pPr>
              <a:defRPr lang="en-US" sz="2000" dirty="0" smtClean="0">
                <a:latin typeface="Arial" pitchFamily="34" charset="0"/>
                <a:cs typeface="Arial" pitchFamily="34" charset="0"/>
              </a:defRPr>
            </a:lvl3pPr>
            <a:lvl4pPr>
              <a:defRPr lang="en-US" dirty="0" smtClean="0">
                <a:latin typeface="Arial" pitchFamily="34" charset="0"/>
                <a:cs typeface="Arial" pitchFamily="34" charset="0"/>
              </a:defRPr>
            </a:lvl4pPr>
            <a:lvl5pPr>
              <a:defRPr lang="en-US" dirty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1066800"/>
            <a:ext cx="12192000" cy="5811672"/>
          </a:xfrm>
          <a:prstGeom prst="rect">
            <a:avLst/>
          </a:prstGeom>
          <a:gradFill flip="none" rotWithShape="1">
            <a:gsLst>
              <a:gs pos="0">
                <a:srgbClr val="05A4E1">
                  <a:shade val="30000"/>
                  <a:satMod val="115000"/>
                </a:srgbClr>
              </a:gs>
              <a:gs pos="50000">
                <a:srgbClr val="05A4E1">
                  <a:shade val="67500"/>
                  <a:satMod val="115000"/>
                </a:srgbClr>
              </a:gs>
              <a:gs pos="100000">
                <a:srgbClr val="05A4E1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05A4E1">
                  <a:shade val="30000"/>
                  <a:satMod val="115000"/>
                </a:srgbClr>
              </a:gs>
              <a:gs pos="50000">
                <a:srgbClr val="05A4E1">
                  <a:shade val="67500"/>
                  <a:satMod val="115000"/>
                </a:srgbClr>
              </a:gs>
              <a:gs pos="100000">
                <a:srgbClr val="05A4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600200" y="73152"/>
            <a:ext cx="10254922" cy="9445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600200" y="1600206"/>
            <a:ext cx="10254922" cy="4525963"/>
          </a:xfrm>
          <a:prstGeom prst="rect">
            <a:avLst/>
          </a:prstGeom>
        </p:spPr>
        <p:txBody>
          <a:bodyPr/>
          <a:lstStyle>
            <a:lvl1pPr>
              <a:def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en-US" dirty="0" smtClean="0">
                <a:latin typeface="Arial" pitchFamily="34" charset="0"/>
                <a:cs typeface="Arial" pitchFamily="34" charset="0"/>
              </a:defRPr>
            </a:lvl4pPr>
            <a:lvl5pPr>
              <a:defRPr lang="en-US" dirty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6052E3-E7AA-4C0F-B2CB-0D2A0B6B4896}"/>
              </a:ext>
            </a:extLst>
          </p:cNvPr>
          <p:cNvGrpSpPr/>
          <p:nvPr userDrawn="1"/>
        </p:nvGrpSpPr>
        <p:grpSpPr>
          <a:xfrm>
            <a:off x="10332720" y="5886451"/>
            <a:ext cx="1673352" cy="990600"/>
            <a:chOff x="7315200" y="5886451"/>
            <a:chExt cx="1676400" cy="990600"/>
          </a:xfrm>
        </p:grpSpPr>
        <p:sp>
          <p:nvSpPr>
            <p:cNvPr id="29" name="Pentagon 28"/>
            <p:cNvSpPr/>
            <p:nvPr userDrawn="1"/>
          </p:nvSpPr>
          <p:spPr>
            <a:xfrm rot="16200000">
              <a:off x="7658100" y="5543551"/>
              <a:ext cx="990600" cy="1676400"/>
            </a:xfrm>
            <a:prstGeom prst="homePlate">
              <a:avLst>
                <a:gd name="adj" fmla="val 39424"/>
              </a:avLst>
            </a:prstGeom>
            <a:solidFill>
              <a:srgbClr val="0482B4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30" name="Picture 29" descr="logowhit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15898" y="6324600"/>
              <a:ext cx="1424477" cy="38100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 userDrawn="1"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542D0E-79EC-490F-9ADA-BA62FDEC093D}"/>
              </a:ext>
            </a:extLst>
          </p:cNvPr>
          <p:cNvGrpSpPr/>
          <p:nvPr userDrawn="1"/>
        </p:nvGrpSpPr>
        <p:grpSpPr>
          <a:xfrm>
            <a:off x="203200" y="0"/>
            <a:ext cx="1143000" cy="1295400"/>
            <a:chOff x="152400" y="0"/>
            <a:chExt cx="1143000" cy="1295400"/>
          </a:xfrm>
        </p:grpSpPr>
        <p:sp>
          <p:nvSpPr>
            <p:cNvPr id="32" name="Pentagon 31"/>
            <p:cNvSpPr/>
            <p:nvPr userDrawn="1"/>
          </p:nvSpPr>
          <p:spPr>
            <a:xfrm rot="5400000">
              <a:off x="76200" y="76200"/>
              <a:ext cx="1295400" cy="1143000"/>
            </a:xfrm>
            <a:prstGeom prst="homePlate">
              <a:avLst>
                <a:gd name="adj" fmla="val 25892"/>
              </a:avLst>
            </a:prstGeom>
            <a:gradFill flip="none" rotWithShape="1">
              <a:gsLst>
                <a:gs pos="0">
                  <a:srgbClr val="05A4E1">
                    <a:shade val="30000"/>
                    <a:satMod val="115000"/>
                  </a:srgbClr>
                </a:gs>
                <a:gs pos="50000">
                  <a:srgbClr val="05A4E1">
                    <a:shade val="67500"/>
                    <a:satMod val="115000"/>
                  </a:srgbClr>
                </a:gs>
                <a:gs pos="100000">
                  <a:srgbClr val="05A4E1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33" name="Picture 32" descr="triangle1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430784" y="266712"/>
              <a:ext cx="588393" cy="5334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1143000" y="104775"/>
            <a:ext cx="11049000" cy="1143000"/>
          </a:xfrm>
          <a:custGeom>
            <a:avLst/>
            <a:gdLst>
              <a:gd name="connsiteX0" fmla="*/ 0 w 8382000"/>
              <a:gd name="connsiteY0" fmla="*/ 0 h 1143000"/>
              <a:gd name="connsiteX1" fmla="*/ 8120619 w 8382000"/>
              <a:gd name="connsiteY1" fmla="*/ 0 h 1143000"/>
              <a:gd name="connsiteX2" fmla="*/ 8382000 w 8382000"/>
              <a:gd name="connsiteY2" fmla="*/ 571500 h 1143000"/>
              <a:gd name="connsiteX3" fmla="*/ 8120619 w 8382000"/>
              <a:gd name="connsiteY3" fmla="*/ 1143000 h 1143000"/>
              <a:gd name="connsiteX4" fmla="*/ 0 w 8382000"/>
              <a:gd name="connsiteY4" fmla="*/ 1143000 h 1143000"/>
              <a:gd name="connsiteX5" fmla="*/ 261381 w 8382000"/>
              <a:gd name="connsiteY5" fmla="*/ 571500 h 1143000"/>
              <a:gd name="connsiteX6" fmla="*/ 0 w 8382000"/>
              <a:gd name="connsiteY6" fmla="*/ 0 h 1143000"/>
              <a:gd name="connsiteX0" fmla="*/ 0 w 8120619"/>
              <a:gd name="connsiteY0" fmla="*/ 0 h 1143000"/>
              <a:gd name="connsiteX1" fmla="*/ 8120619 w 8120619"/>
              <a:gd name="connsiteY1" fmla="*/ 0 h 1143000"/>
              <a:gd name="connsiteX2" fmla="*/ 8120619 w 8120619"/>
              <a:gd name="connsiteY2" fmla="*/ 1143000 h 1143000"/>
              <a:gd name="connsiteX3" fmla="*/ 0 w 8120619"/>
              <a:gd name="connsiteY3" fmla="*/ 1143000 h 1143000"/>
              <a:gd name="connsiteX4" fmla="*/ 261381 w 8120619"/>
              <a:gd name="connsiteY4" fmla="*/ 571500 h 1143000"/>
              <a:gd name="connsiteX5" fmla="*/ 0 w 8120619"/>
              <a:gd name="connsiteY5" fmla="*/ 0 h 1143000"/>
              <a:gd name="connsiteX0" fmla="*/ 0 w 8120619"/>
              <a:gd name="connsiteY0" fmla="*/ 8164 h 1151164"/>
              <a:gd name="connsiteX1" fmla="*/ 8001001 w 8120619"/>
              <a:gd name="connsiteY1" fmla="*/ 0 h 1151164"/>
              <a:gd name="connsiteX2" fmla="*/ 8120619 w 8120619"/>
              <a:gd name="connsiteY2" fmla="*/ 1151164 h 1151164"/>
              <a:gd name="connsiteX3" fmla="*/ 0 w 8120619"/>
              <a:gd name="connsiteY3" fmla="*/ 1151164 h 1151164"/>
              <a:gd name="connsiteX4" fmla="*/ 261381 w 8120619"/>
              <a:gd name="connsiteY4" fmla="*/ 579664 h 1151164"/>
              <a:gd name="connsiteX5" fmla="*/ 0 w 8120619"/>
              <a:gd name="connsiteY5" fmla="*/ 8164 h 1151164"/>
              <a:gd name="connsiteX0" fmla="*/ 0 w 8001001"/>
              <a:gd name="connsiteY0" fmla="*/ 8164 h 1151164"/>
              <a:gd name="connsiteX1" fmla="*/ 8001001 w 8001001"/>
              <a:gd name="connsiteY1" fmla="*/ 0 h 1151164"/>
              <a:gd name="connsiteX2" fmla="*/ 8001001 w 8001001"/>
              <a:gd name="connsiteY2" fmla="*/ 1143000 h 1151164"/>
              <a:gd name="connsiteX3" fmla="*/ 0 w 8001001"/>
              <a:gd name="connsiteY3" fmla="*/ 1151164 h 1151164"/>
              <a:gd name="connsiteX4" fmla="*/ 261381 w 8001001"/>
              <a:gd name="connsiteY4" fmla="*/ 579664 h 1151164"/>
              <a:gd name="connsiteX5" fmla="*/ 0 w 8001001"/>
              <a:gd name="connsiteY5" fmla="*/ 8164 h 1151164"/>
              <a:gd name="connsiteX0" fmla="*/ 0 w 8001001"/>
              <a:gd name="connsiteY0" fmla="*/ 8164 h 1143000"/>
              <a:gd name="connsiteX1" fmla="*/ 8001001 w 8001001"/>
              <a:gd name="connsiteY1" fmla="*/ 0 h 1143000"/>
              <a:gd name="connsiteX2" fmla="*/ 8001001 w 8001001"/>
              <a:gd name="connsiteY2" fmla="*/ 1143000 h 1143000"/>
              <a:gd name="connsiteX3" fmla="*/ 1 w 8001001"/>
              <a:gd name="connsiteY3" fmla="*/ 1143000 h 1143000"/>
              <a:gd name="connsiteX4" fmla="*/ 261381 w 8001001"/>
              <a:gd name="connsiteY4" fmla="*/ 579664 h 1143000"/>
              <a:gd name="connsiteX5" fmla="*/ 0 w 8001001"/>
              <a:gd name="connsiteY5" fmla="*/ 8164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61380 w 8001000"/>
              <a:gd name="connsiteY4" fmla="*/ 579664 h 1143000"/>
              <a:gd name="connsiteX5" fmla="*/ 0 w 8001000"/>
              <a:gd name="connsiteY5" fmla="*/ 0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01184 w 8001000"/>
              <a:gd name="connsiteY4" fmla="*/ 587977 h 1143000"/>
              <a:gd name="connsiteX5" fmla="*/ 0 w 8001000"/>
              <a:gd name="connsiteY5" fmla="*/ 0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01184 w 8001000"/>
              <a:gd name="connsiteY4" fmla="*/ 571352 h 1143000"/>
              <a:gd name="connsiteX5" fmla="*/ 0 w 80010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0" h="1143000">
                <a:moveTo>
                  <a:pt x="0" y="0"/>
                </a:moveTo>
                <a:lnTo>
                  <a:pt x="8001000" y="0"/>
                </a:lnTo>
                <a:lnTo>
                  <a:pt x="8001000" y="1143000"/>
                </a:lnTo>
                <a:lnTo>
                  <a:pt x="0" y="1143000"/>
                </a:lnTo>
                <a:lnTo>
                  <a:pt x="201184" y="5713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5A4E1">
                  <a:shade val="30000"/>
                  <a:satMod val="115000"/>
                </a:srgbClr>
              </a:gs>
              <a:gs pos="50000">
                <a:srgbClr val="05A4E1">
                  <a:shade val="67500"/>
                  <a:satMod val="115000"/>
                </a:srgbClr>
              </a:gs>
              <a:gs pos="100000">
                <a:srgbClr val="05A4E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0D7B4E-CDB7-457C-AA08-180A18D38869}"/>
              </a:ext>
            </a:extLst>
          </p:cNvPr>
          <p:cNvGrpSpPr/>
          <p:nvPr userDrawn="1"/>
        </p:nvGrpSpPr>
        <p:grpSpPr>
          <a:xfrm>
            <a:off x="7" y="104775"/>
            <a:ext cx="1289304" cy="1143000"/>
            <a:chOff x="7" y="104775"/>
            <a:chExt cx="1713471" cy="1143000"/>
          </a:xfrm>
        </p:grpSpPr>
        <p:sp>
          <p:nvSpPr>
            <p:cNvPr id="9" name="Pentagon 8"/>
            <p:cNvSpPr/>
            <p:nvPr userDrawn="1"/>
          </p:nvSpPr>
          <p:spPr>
            <a:xfrm>
              <a:off x="7" y="104775"/>
              <a:ext cx="1713471" cy="1143000"/>
            </a:xfrm>
            <a:prstGeom prst="homePlate">
              <a:avLst>
                <a:gd name="adj" fmla="val 23978"/>
              </a:avLst>
            </a:prstGeom>
            <a:gradFill flip="none" rotWithShape="1">
              <a:gsLst>
                <a:gs pos="0">
                  <a:srgbClr val="05A4E1">
                    <a:shade val="30000"/>
                    <a:satMod val="115000"/>
                  </a:srgbClr>
                </a:gs>
                <a:gs pos="50000">
                  <a:srgbClr val="05A4E1">
                    <a:shade val="67500"/>
                    <a:satMod val="115000"/>
                  </a:srgbClr>
                </a:gs>
                <a:gs pos="100000">
                  <a:srgbClr val="05A4E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3" name="Picture 12" descr="triangle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04800" y="265339"/>
              <a:ext cx="1006485" cy="685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600200" y="379413"/>
            <a:ext cx="10254923" cy="944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600200" y="1600206"/>
            <a:ext cx="10254923" cy="4525963"/>
          </a:xfrm>
          <a:prstGeom prst="rect">
            <a:avLst/>
          </a:prstGeom>
        </p:spPr>
        <p:txBody>
          <a:bodyPr/>
          <a:lstStyle>
            <a:lvl1pPr>
              <a:defRPr lang="en-US" sz="2400" dirty="0" smtClean="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200" dirty="0" smtClean="0">
                <a:latin typeface="Arial" pitchFamily="34" charset="0"/>
                <a:cs typeface="Arial" pitchFamily="34" charset="0"/>
              </a:defRPr>
            </a:lvl2pPr>
            <a:lvl3pPr>
              <a:defRPr lang="en-US" sz="2000" dirty="0" smtClean="0">
                <a:latin typeface="Arial" pitchFamily="34" charset="0"/>
                <a:cs typeface="Arial" pitchFamily="34" charset="0"/>
              </a:defRPr>
            </a:lvl3pPr>
            <a:lvl4pPr>
              <a:defRPr lang="en-US" dirty="0" smtClean="0">
                <a:latin typeface="Arial" pitchFamily="34" charset="0"/>
                <a:cs typeface="Arial" pitchFamily="34" charset="0"/>
              </a:defRPr>
            </a:lvl4pPr>
            <a:lvl5pPr>
              <a:defRPr lang="en-US" dirty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E3FA6F-2E97-464B-B4B2-4480C95D809B}"/>
              </a:ext>
            </a:extLst>
          </p:cNvPr>
          <p:cNvGrpSpPr/>
          <p:nvPr userDrawn="1"/>
        </p:nvGrpSpPr>
        <p:grpSpPr>
          <a:xfrm>
            <a:off x="10332720" y="5875351"/>
            <a:ext cx="1673352" cy="990600"/>
            <a:chOff x="9753600" y="5875351"/>
            <a:chExt cx="2235200" cy="990600"/>
          </a:xfrm>
        </p:grpSpPr>
        <p:sp>
          <p:nvSpPr>
            <p:cNvPr id="11" name="Pentagon 10"/>
            <p:cNvSpPr/>
            <p:nvPr userDrawn="1"/>
          </p:nvSpPr>
          <p:spPr>
            <a:xfrm rot="16200000">
              <a:off x="10375900" y="5253051"/>
              <a:ext cx="990600" cy="2235200"/>
            </a:xfrm>
            <a:prstGeom prst="homePlate">
              <a:avLst>
                <a:gd name="adj" fmla="val 39423"/>
              </a:avLst>
            </a:prstGeom>
            <a:solidFill>
              <a:srgbClr val="05A4E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2" name="Picture 11" descr="logowhite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9887865" y="6324600"/>
              <a:ext cx="1899303" cy="381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>
            <a:extLst>
              <a:ext uri="{FF2B5EF4-FFF2-40B4-BE49-F238E27FC236}">
                <a16:creationId xmlns:a16="http://schemas.microsoft.com/office/drawing/2014/main" id="{F6E3924B-2B56-4FEE-B169-658A48AC0151}"/>
              </a:ext>
            </a:extLst>
          </p:cNvPr>
          <p:cNvSpPr/>
          <p:nvPr userDrawn="1"/>
        </p:nvSpPr>
        <p:spPr>
          <a:xfrm>
            <a:off x="1143000" y="104775"/>
            <a:ext cx="11049000" cy="1143000"/>
          </a:xfrm>
          <a:custGeom>
            <a:avLst/>
            <a:gdLst>
              <a:gd name="connsiteX0" fmla="*/ 0 w 8382000"/>
              <a:gd name="connsiteY0" fmla="*/ 0 h 1143000"/>
              <a:gd name="connsiteX1" fmla="*/ 8120619 w 8382000"/>
              <a:gd name="connsiteY1" fmla="*/ 0 h 1143000"/>
              <a:gd name="connsiteX2" fmla="*/ 8382000 w 8382000"/>
              <a:gd name="connsiteY2" fmla="*/ 571500 h 1143000"/>
              <a:gd name="connsiteX3" fmla="*/ 8120619 w 8382000"/>
              <a:gd name="connsiteY3" fmla="*/ 1143000 h 1143000"/>
              <a:gd name="connsiteX4" fmla="*/ 0 w 8382000"/>
              <a:gd name="connsiteY4" fmla="*/ 1143000 h 1143000"/>
              <a:gd name="connsiteX5" fmla="*/ 261381 w 8382000"/>
              <a:gd name="connsiteY5" fmla="*/ 571500 h 1143000"/>
              <a:gd name="connsiteX6" fmla="*/ 0 w 8382000"/>
              <a:gd name="connsiteY6" fmla="*/ 0 h 1143000"/>
              <a:gd name="connsiteX0" fmla="*/ 0 w 8120619"/>
              <a:gd name="connsiteY0" fmla="*/ 0 h 1143000"/>
              <a:gd name="connsiteX1" fmla="*/ 8120619 w 8120619"/>
              <a:gd name="connsiteY1" fmla="*/ 0 h 1143000"/>
              <a:gd name="connsiteX2" fmla="*/ 8120619 w 8120619"/>
              <a:gd name="connsiteY2" fmla="*/ 1143000 h 1143000"/>
              <a:gd name="connsiteX3" fmla="*/ 0 w 8120619"/>
              <a:gd name="connsiteY3" fmla="*/ 1143000 h 1143000"/>
              <a:gd name="connsiteX4" fmla="*/ 261381 w 8120619"/>
              <a:gd name="connsiteY4" fmla="*/ 571500 h 1143000"/>
              <a:gd name="connsiteX5" fmla="*/ 0 w 8120619"/>
              <a:gd name="connsiteY5" fmla="*/ 0 h 1143000"/>
              <a:gd name="connsiteX0" fmla="*/ 0 w 8120619"/>
              <a:gd name="connsiteY0" fmla="*/ 8164 h 1151164"/>
              <a:gd name="connsiteX1" fmla="*/ 8001001 w 8120619"/>
              <a:gd name="connsiteY1" fmla="*/ 0 h 1151164"/>
              <a:gd name="connsiteX2" fmla="*/ 8120619 w 8120619"/>
              <a:gd name="connsiteY2" fmla="*/ 1151164 h 1151164"/>
              <a:gd name="connsiteX3" fmla="*/ 0 w 8120619"/>
              <a:gd name="connsiteY3" fmla="*/ 1151164 h 1151164"/>
              <a:gd name="connsiteX4" fmla="*/ 261381 w 8120619"/>
              <a:gd name="connsiteY4" fmla="*/ 579664 h 1151164"/>
              <a:gd name="connsiteX5" fmla="*/ 0 w 8120619"/>
              <a:gd name="connsiteY5" fmla="*/ 8164 h 1151164"/>
              <a:gd name="connsiteX0" fmla="*/ 0 w 8001001"/>
              <a:gd name="connsiteY0" fmla="*/ 8164 h 1151164"/>
              <a:gd name="connsiteX1" fmla="*/ 8001001 w 8001001"/>
              <a:gd name="connsiteY1" fmla="*/ 0 h 1151164"/>
              <a:gd name="connsiteX2" fmla="*/ 8001001 w 8001001"/>
              <a:gd name="connsiteY2" fmla="*/ 1143000 h 1151164"/>
              <a:gd name="connsiteX3" fmla="*/ 0 w 8001001"/>
              <a:gd name="connsiteY3" fmla="*/ 1151164 h 1151164"/>
              <a:gd name="connsiteX4" fmla="*/ 261381 w 8001001"/>
              <a:gd name="connsiteY4" fmla="*/ 579664 h 1151164"/>
              <a:gd name="connsiteX5" fmla="*/ 0 w 8001001"/>
              <a:gd name="connsiteY5" fmla="*/ 8164 h 1151164"/>
              <a:gd name="connsiteX0" fmla="*/ 0 w 8001001"/>
              <a:gd name="connsiteY0" fmla="*/ 8164 h 1143000"/>
              <a:gd name="connsiteX1" fmla="*/ 8001001 w 8001001"/>
              <a:gd name="connsiteY1" fmla="*/ 0 h 1143000"/>
              <a:gd name="connsiteX2" fmla="*/ 8001001 w 8001001"/>
              <a:gd name="connsiteY2" fmla="*/ 1143000 h 1143000"/>
              <a:gd name="connsiteX3" fmla="*/ 1 w 8001001"/>
              <a:gd name="connsiteY3" fmla="*/ 1143000 h 1143000"/>
              <a:gd name="connsiteX4" fmla="*/ 261381 w 8001001"/>
              <a:gd name="connsiteY4" fmla="*/ 579664 h 1143000"/>
              <a:gd name="connsiteX5" fmla="*/ 0 w 8001001"/>
              <a:gd name="connsiteY5" fmla="*/ 8164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61380 w 8001000"/>
              <a:gd name="connsiteY4" fmla="*/ 579664 h 1143000"/>
              <a:gd name="connsiteX5" fmla="*/ 0 w 8001000"/>
              <a:gd name="connsiteY5" fmla="*/ 0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01184 w 8001000"/>
              <a:gd name="connsiteY4" fmla="*/ 587977 h 1143000"/>
              <a:gd name="connsiteX5" fmla="*/ 0 w 8001000"/>
              <a:gd name="connsiteY5" fmla="*/ 0 h 1143000"/>
              <a:gd name="connsiteX0" fmla="*/ 0 w 8001000"/>
              <a:gd name="connsiteY0" fmla="*/ 0 h 1143000"/>
              <a:gd name="connsiteX1" fmla="*/ 8001000 w 8001000"/>
              <a:gd name="connsiteY1" fmla="*/ 0 h 1143000"/>
              <a:gd name="connsiteX2" fmla="*/ 8001000 w 8001000"/>
              <a:gd name="connsiteY2" fmla="*/ 1143000 h 1143000"/>
              <a:gd name="connsiteX3" fmla="*/ 0 w 8001000"/>
              <a:gd name="connsiteY3" fmla="*/ 1143000 h 1143000"/>
              <a:gd name="connsiteX4" fmla="*/ 201184 w 8001000"/>
              <a:gd name="connsiteY4" fmla="*/ 571352 h 1143000"/>
              <a:gd name="connsiteX5" fmla="*/ 0 w 8001000"/>
              <a:gd name="connsiteY5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0" h="1143000">
                <a:moveTo>
                  <a:pt x="0" y="0"/>
                </a:moveTo>
                <a:lnTo>
                  <a:pt x="8001000" y="0"/>
                </a:lnTo>
                <a:lnTo>
                  <a:pt x="8001000" y="1143000"/>
                </a:lnTo>
                <a:lnTo>
                  <a:pt x="0" y="1143000"/>
                </a:lnTo>
                <a:lnTo>
                  <a:pt x="201184" y="5713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5A4E1">
                  <a:shade val="30000"/>
                  <a:satMod val="115000"/>
                </a:srgbClr>
              </a:gs>
              <a:gs pos="50000">
                <a:srgbClr val="05A4E1">
                  <a:shade val="67500"/>
                  <a:satMod val="115000"/>
                </a:srgbClr>
              </a:gs>
              <a:gs pos="100000">
                <a:srgbClr val="05A4E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D30C0E-5A44-4D52-A77B-0018D94CCBC8}"/>
              </a:ext>
            </a:extLst>
          </p:cNvPr>
          <p:cNvGrpSpPr/>
          <p:nvPr userDrawn="1"/>
        </p:nvGrpSpPr>
        <p:grpSpPr>
          <a:xfrm>
            <a:off x="7" y="104775"/>
            <a:ext cx="1289304" cy="1143000"/>
            <a:chOff x="7" y="104775"/>
            <a:chExt cx="1713471" cy="1143000"/>
          </a:xfrm>
        </p:grpSpPr>
        <p:sp>
          <p:nvSpPr>
            <p:cNvPr id="15" name="Pentagon 14"/>
            <p:cNvSpPr/>
            <p:nvPr userDrawn="1"/>
          </p:nvSpPr>
          <p:spPr>
            <a:xfrm>
              <a:off x="7" y="104775"/>
              <a:ext cx="1713471" cy="1143000"/>
            </a:xfrm>
            <a:prstGeom prst="homePlate">
              <a:avLst>
                <a:gd name="adj" fmla="val 23978"/>
              </a:avLst>
            </a:prstGeom>
            <a:gradFill flip="none" rotWithShape="1">
              <a:gsLst>
                <a:gs pos="0">
                  <a:srgbClr val="05A4E1">
                    <a:shade val="30000"/>
                    <a:satMod val="115000"/>
                  </a:srgbClr>
                </a:gs>
                <a:gs pos="50000">
                  <a:srgbClr val="05A4E1">
                    <a:shade val="67500"/>
                    <a:satMod val="115000"/>
                  </a:srgbClr>
                </a:gs>
                <a:gs pos="100000">
                  <a:srgbClr val="05A4E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7" name="Picture 16" descr="triangle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04800" y="265339"/>
              <a:ext cx="1006485" cy="68580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0" y="1350977"/>
            <a:ext cx="12192000" cy="5514975"/>
          </a:xfrm>
          <a:prstGeom prst="rect">
            <a:avLst/>
          </a:prstGeom>
          <a:gradFill flip="none" rotWithShape="1">
            <a:gsLst>
              <a:gs pos="0">
                <a:srgbClr val="05A4E1">
                  <a:shade val="30000"/>
                  <a:satMod val="115000"/>
                </a:srgbClr>
              </a:gs>
              <a:gs pos="50000">
                <a:srgbClr val="05A4E1">
                  <a:shade val="67500"/>
                  <a:satMod val="115000"/>
                </a:srgbClr>
              </a:gs>
              <a:gs pos="100000">
                <a:srgbClr val="05A4E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328485-C120-48B9-9D04-66FA37191EC2}"/>
              </a:ext>
            </a:extLst>
          </p:cNvPr>
          <p:cNvGrpSpPr/>
          <p:nvPr userDrawn="1"/>
        </p:nvGrpSpPr>
        <p:grpSpPr>
          <a:xfrm>
            <a:off x="10332720" y="5884877"/>
            <a:ext cx="1673352" cy="990600"/>
            <a:chOff x="7315200" y="5884877"/>
            <a:chExt cx="1676400" cy="990600"/>
          </a:xfrm>
        </p:grpSpPr>
        <p:sp>
          <p:nvSpPr>
            <p:cNvPr id="19" name="Pentagon 18"/>
            <p:cNvSpPr/>
            <p:nvPr userDrawn="1"/>
          </p:nvSpPr>
          <p:spPr>
            <a:xfrm rot="16200000">
              <a:off x="7658100" y="5541977"/>
              <a:ext cx="990600" cy="1676400"/>
            </a:xfrm>
            <a:prstGeom prst="homePlate">
              <a:avLst>
                <a:gd name="adj" fmla="val 39424"/>
              </a:avLst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Picture 19" descr="logowhite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415898" y="6324600"/>
              <a:ext cx="1424477" cy="381000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1600200" y="379413"/>
            <a:ext cx="10254922" cy="944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Content Placeholder 2"/>
          <p:cNvSpPr>
            <a:spLocks noGrp="1"/>
          </p:cNvSpPr>
          <p:nvPr userDrawn="1">
            <p:ph idx="1"/>
          </p:nvPr>
        </p:nvSpPr>
        <p:spPr>
          <a:xfrm>
            <a:off x="1600200" y="1609730"/>
            <a:ext cx="10254922" cy="4525963"/>
          </a:xfrm>
          <a:prstGeom prst="rect">
            <a:avLst/>
          </a:prstGeom>
        </p:spPr>
        <p:txBody>
          <a:bodyPr/>
          <a:lstStyle>
            <a:lvl1pPr>
              <a:def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lang="en-US" dirty="0" smtClean="0">
                <a:latin typeface="Arial" pitchFamily="34" charset="0"/>
                <a:cs typeface="Arial" pitchFamily="34" charset="0"/>
              </a:defRPr>
            </a:lvl4pPr>
            <a:lvl5pPr>
              <a:defRPr lang="en-US" dirty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Background.png">
            <a:extLst>
              <a:ext uri="{FF2B5EF4-FFF2-40B4-BE49-F238E27FC236}">
                <a16:creationId xmlns:a16="http://schemas.microsoft.com/office/drawing/2014/main" id="{7A3B2A38-4A92-40EC-A3F7-7CD58A983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13601" b="13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881EC9-B0FC-4CFD-885E-CB721D2FA111}"/>
              </a:ext>
            </a:extLst>
          </p:cNvPr>
          <p:cNvGrpSpPr/>
          <p:nvPr userDrawn="1"/>
        </p:nvGrpSpPr>
        <p:grpSpPr>
          <a:xfrm>
            <a:off x="0" y="3657600"/>
            <a:ext cx="12192008" cy="2057400"/>
            <a:chOff x="0" y="3657600"/>
            <a:chExt cx="9144006" cy="2057400"/>
          </a:xfrm>
        </p:grpSpPr>
        <p:sp>
          <p:nvSpPr>
            <p:cNvPr id="7" name="Pentagon 6"/>
            <p:cNvSpPr/>
            <p:nvPr userDrawn="1"/>
          </p:nvSpPr>
          <p:spPr>
            <a:xfrm>
              <a:off x="0" y="3657600"/>
              <a:ext cx="8763000" cy="2057400"/>
            </a:xfrm>
            <a:prstGeom prst="homePlate">
              <a:avLst>
                <a:gd name="adj" fmla="val 17593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Pentagon 7"/>
            <p:cNvSpPr/>
            <p:nvPr userDrawn="1"/>
          </p:nvSpPr>
          <p:spPr>
            <a:xfrm>
              <a:off x="0" y="3657600"/>
              <a:ext cx="8610600" cy="2057400"/>
            </a:xfrm>
            <a:prstGeom prst="homePlate">
              <a:avLst>
                <a:gd name="adj" fmla="val 17593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8651929" y="3657600"/>
              <a:ext cx="492077" cy="2057400"/>
            </a:xfrm>
            <a:custGeom>
              <a:avLst/>
              <a:gdLst>
                <a:gd name="connsiteX0" fmla="*/ 0 w 1371600"/>
                <a:gd name="connsiteY0" fmla="*/ 0 h 2057400"/>
                <a:gd name="connsiteX1" fmla="*/ 1025477 w 1371600"/>
                <a:gd name="connsiteY1" fmla="*/ 0 h 2057400"/>
                <a:gd name="connsiteX2" fmla="*/ 1371600 w 1371600"/>
                <a:gd name="connsiteY2" fmla="*/ 1028700 h 2057400"/>
                <a:gd name="connsiteX3" fmla="*/ 1025477 w 1371600"/>
                <a:gd name="connsiteY3" fmla="*/ 2057400 h 2057400"/>
                <a:gd name="connsiteX4" fmla="*/ 0 w 1371600"/>
                <a:gd name="connsiteY4" fmla="*/ 2057400 h 2057400"/>
                <a:gd name="connsiteX5" fmla="*/ 346123 w 1371600"/>
                <a:gd name="connsiteY5" fmla="*/ 1028700 h 2057400"/>
                <a:gd name="connsiteX6" fmla="*/ 0 w 1371600"/>
                <a:gd name="connsiteY6" fmla="*/ 0 h 2057400"/>
                <a:gd name="connsiteX0" fmla="*/ 0 w 1219200"/>
                <a:gd name="connsiteY0" fmla="*/ 0 h 2057400"/>
                <a:gd name="connsiteX1" fmla="*/ 1025477 w 1219200"/>
                <a:gd name="connsiteY1" fmla="*/ 0 h 2057400"/>
                <a:gd name="connsiteX2" fmla="*/ 1219200 w 1219200"/>
                <a:gd name="connsiteY2" fmla="*/ 1066800 h 2057400"/>
                <a:gd name="connsiteX3" fmla="*/ 1025477 w 1219200"/>
                <a:gd name="connsiteY3" fmla="*/ 2057400 h 2057400"/>
                <a:gd name="connsiteX4" fmla="*/ 0 w 1219200"/>
                <a:gd name="connsiteY4" fmla="*/ 2057400 h 2057400"/>
                <a:gd name="connsiteX5" fmla="*/ 346123 w 1219200"/>
                <a:gd name="connsiteY5" fmla="*/ 1028700 h 2057400"/>
                <a:gd name="connsiteX6" fmla="*/ 0 w 1219200"/>
                <a:gd name="connsiteY6" fmla="*/ 0 h 2057400"/>
                <a:gd name="connsiteX0" fmla="*/ 0 w 1066800"/>
                <a:gd name="connsiteY0" fmla="*/ 0 h 2057400"/>
                <a:gd name="connsiteX1" fmla="*/ 1025477 w 1066800"/>
                <a:gd name="connsiteY1" fmla="*/ 0 h 2057400"/>
                <a:gd name="connsiteX2" fmla="*/ 1066800 w 1066800"/>
                <a:gd name="connsiteY2" fmla="*/ 1066800 h 2057400"/>
                <a:gd name="connsiteX3" fmla="*/ 1025477 w 1066800"/>
                <a:gd name="connsiteY3" fmla="*/ 2057400 h 2057400"/>
                <a:gd name="connsiteX4" fmla="*/ 0 w 1066800"/>
                <a:gd name="connsiteY4" fmla="*/ 2057400 h 2057400"/>
                <a:gd name="connsiteX5" fmla="*/ 346123 w 1066800"/>
                <a:gd name="connsiteY5" fmla="*/ 1028700 h 2057400"/>
                <a:gd name="connsiteX6" fmla="*/ 0 w 1066800"/>
                <a:gd name="connsiteY6" fmla="*/ 0 h 2057400"/>
                <a:gd name="connsiteX0" fmla="*/ 0 w 1066800"/>
                <a:gd name="connsiteY0" fmla="*/ 0 h 2057400"/>
                <a:gd name="connsiteX1" fmla="*/ 1025477 w 1066800"/>
                <a:gd name="connsiteY1" fmla="*/ 0 h 2057400"/>
                <a:gd name="connsiteX2" fmla="*/ 1066800 w 1066800"/>
                <a:gd name="connsiteY2" fmla="*/ 1066800 h 2057400"/>
                <a:gd name="connsiteX3" fmla="*/ 1025477 w 1066800"/>
                <a:gd name="connsiteY3" fmla="*/ 2057400 h 2057400"/>
                <a:gd name="connsiteX4" fmla="*/ 0 w 1066800"/>
                <a:gd name="connsiteY4" fmla="*/ 2057400 h 2057400"/>
                <a:gd name="connsiteX5" fmla="*/ 346123 w 1066800"/>
                <a:gd name="connsiteY5" fmla="*/ 1028700 h 2057400"/>
                <a:gd name="connsiteX6" fmla="*/ 0 w 1066800"/>
                <a:gd name="connsiteY6" fmla="*/ 0 h 2057400"/>
                <a:gd name="connsiteX0" fmla="*/ 0 w 1025477"/>
                <a:gd name="connsiteY0" fmla="*/ 0 h 2057400"/>
                <a:gd name="connsiteX1" fmla="*/ 1025477 w 1025477"/>
                <a:gd name="connsiteY1" fmla="*/ 0 h 2057400"/>
                <a:gd name="connsiteX2" fmla="*/ 1000125 w 1025477"/>
                <a:gd name="connsiteY2" fmla="*/ 1066800 h 2057400"/>
                <a:gd name="connsiteX3" fmla="*/ 1025477 w 1025477"/>
                <a:gd name="connsiteY3" fmla="*/ 2057400 h 2057400"/>
                <a:gd name="connsiteX4" fmla="*/ 0 w 1025477"/>
                <a:gd name="connsiteY4" fmla="*/ 2057400 h 2057400"/>
                <a:gd name="connsiteX5" fmla="*/ 346123 w 1025477"/>
                <a:gd name="connsiteY5" fmla="*/ 1028700 h 2057400"/>
                <a:gd name="connsiteX6" fmla="*/ 0 w 1025477"/>
                <a:gd name="connsiteY6" fmla="*/ 0 h 2057400"/>
                <a:gd name="connsiteX0" fmla="*/ 0 w 1025477"/>
                <a:gd name="connsiteY0" fmla="*/ 0 h 2057400"/>
                <a:gd name="connsiteX1" fmla="*/ 1025477 w 1025477"/>
                <a:gd name="connsiteY1" fmla="*/ 0 h 2057400"/>
                <a:gd name="connsiteX2" fmla="*/ 1025477 w 1025477"/>
                <a:gd name="connsiteY2" fmla="*/ 2057400 h 2057400"/>
                <a:gd name="connsiteX3" fmla="*/ 0 w 1025477"/>
                <a:gd name="connsiteY3" fmla="*/ 2057400 h 2057400"/>
                <a:gd name="connsiteX4" fmla="*/ 346123 w 1025477"/>
                <a:gd name="connsiteY4" fmla="*/ 1028700 h 2057400"/>
                <a:gd name="connsiteX5" fmla="*/ 0 w 1025477"/>
                <a:gd name="connsiteY5" fmla="*/ 0 h 2057400"/>
                <a:gd name="connsiteX0" fmla="*/ 0 w 1025477"/>
                <a:gd name="connsiteY0" fmla="*/ 0 h 2057400"/>
                <a:gd name="connsiteX1" fmla="*/ 492077 w 1025477"/>
                <a:gd name="connsiteY1" fmla="*/ 0 h 2057400"/>
                <a:gd name="connsiteX2" fmla="*/ 1025477 w 1025477"/>
                <a:gd name="connsiteY2" fmla="*/ 2057400 h 2057400"/>
                <a:gd name="connsiteX3" fmla="*/ 0 w 1025477"/>
                <a:gd name="connsiteY3" fmla="*/ 2057400 h 2057400"/>
                <a:gd name="connsiteX4" fmla="*/ 346123 w 1025477"/>
                <a:gd name="connsiteY4" fmla="*/ 1028700 h 2057400"/>
                <a:gd name="connsiteX5" fmla="*/ 0 w 1025477"/>
                <a:gd name="connsiteY5" fmla="*/ 0 h 2057400"/>
                <a:gd name="connsiteX0" fmla="*/ 0 w 492077"/>
                <a:gd name="connsiteY0" fmla="*/ 0 h 2057400"/>
                <a:gd name="connsiteX1" fmla="*/ 492077 w 492077"/>
                <a:gd name="connsiteY1" fmla="*/ 0 h 2057400"/>
                <a:gd name="connsiteX2" fmla="*/ 492077 w 492077"/>
                <a:gd name="connsiteY2" fmla="*/ 2057400 h 2057400"/>
                <a:gd name="connsiteX3" fmla="*/ 0 w 492077"/>
                <a:gd name="connsiteY3" fmla="*/ 2057400 h 2057400"/>
                <a:gd name="connsiteX4" fmla="*/ 346123 w 492077"/>
                <a:gd name="connsiteY4" fmla="*/ 1028700 h 2057400"/>
                <a:gd name="connsiteX5" fmla="*/ 0 w 492077"/>
                <a:gd name="connsiteY5" fmla="*/ 0 h 2057400"/>
                <a:gd name="connsiteX0" fmla="*/ 0 w 492077"/>
                <a:gd name="connsiteY0" fmla="*/ 0 h 2057400"/>
                <a:gd name="connsiteX1" fmla="*/ 492077 w 492077"/>
                <a:gd name="connsiteY1" fmla="*/ 0 h 2057400"/>
                <a:gd name="connsiteX2" fmla="*/ 492077 w 492077"/>
                <a:gd name="connsiteY2" fmla="*/ 2057400 h 2057400"/>
                <a:gd name="connsiteX3" fmla="*/ 0 w 492077"/>
                <a:gd name="connsiteY3" fmla="*/ 2057400 h 2057400"/>
                <a:gd name="connsiteX4" fmla="*/ 276144 w 492077"/>
                <a:gd name="connsiteY4" fmla="*/ 1028700 h 2057400"/>
                <a:gd name="connsiteX5" fmla="*/ 0 w 492077"/>
                <a:gd name="connsiteY5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77" h="2057400">
                  <a:moveTo>
                    <a:pt x="0" y="0"/>
                  </a:moveTo>
                  <a:lnTo>
                    <a:pt x="492077" y="0"/>
                  </a:lnTo>
                  <a:lnTo>
                    <a:pt x="492077" y="2057400"/>
                  </a:lnTo>
                  <a:lnTo>
                    <a:pt x="0" y="2057400"/>
                  </a:lnTo>
                  <a:lnTo>
                    <a:pt x="276144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06913"/>
            <a:ext cx="1051771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Jerry-G\Downloads\bigstock-Motion-Blur-Of-Train-Moving-In-110684729.jpg">
            <a:extLst>
              <a:ext uri="{FF2B5EF4-FFF2-40B4-BE49-F238E27FC236}">
                <a16:creationId xmlns:a16="http://schemas.microsoft.com/office/drawing/2014/main" id="{DB4F7921-0485-4E04-814B-CB6DE1C143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88E298-8878-4C0D-8F97-7BF72C130E24}"/>
              </a:ext>
            </a:extLst>
          </p:cNvPr>
          <p:cNvGrpSpPr/>
          <p:nvPr userDrawn="1"/>
        </p:nvGrpSpPr>
        <p:grpSpPr>
          <a:xfrm>
            <a:off x="0" y="3657600"/>
            <a:ext cx="12192008" cy="2057400"/>
            <a:chOff x="0" y="3657600"/>
            <a:chExt cx="9144006" cy="2057400"/>
          </a:xfrm>
        </p:grpSpPr>
        <p:sp>
          <p:nvSpPr>
            <p:cNvPr id="8" name="Pentagon 7"/>
            <p:cNvSpPr/>
            <p:nvPr userDrawn="1"/>
          </p:nvSpPr>
          <p:spPr>
            <a:xfrm>
              <a:off x="0" y="3657600"/>
              <a:ext cx="8763000" cy="2057400"/>
            </a:xfrm>
            <a:prstGeom prst="homePlate">
              <a:avLst>
                <a:gd name="adj" fmla="val 17593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Pentagon 8"/>
            <p:cNvSpPr/>
            <p:nvPr userDrawn="1"/>
          </p:nvSpPr>
          <p:spPr>
            <a:xfrm>
              <a:off x="0" y="3657600"/>
              <a:ext cx="8610600" cy="2057400"/>
            </a:xfrm>
            <a:prstGeom prst="homePlate">
              <a:avLst>
                <a:gd name="adj" fmla="val 17593"/>
              </a:avLst>
            </a:pr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51929" y="3657600"/>
              <a:ext cx="492077" cy="2057400"/>
            </a:xfrm>
            <a:custGeom>
              <a:avLst/>
              <a:gdLst>
                <a:gd name="connsiteX0" fmla="*/ 0 w 1371600"/>
                <a:gd name="connsiteY0" fmla="*/ 0 h 2057400"/>
                <a:gd name="connsiteX1" fmla="*/ 1025477 w 1371600"/>
                <a:gd name="connsiteY1" fmla="*/ 0 h 2057400"/>
                <a:gd name="connsiteX2" fmla="*/ 1371600 w 1371600"/>
                <a:gd name="connsiteY2" fmla="*/ 1028700 h 2057400"/>
                <a:gd name="connsiteX3" fmla="*/ 1025477 w 1371600"/>
                <a:gd name="connsiteY3" fmla="*/ 2057400 h 2057400"/>
                <a:gd name="connsiteX4" fmla="*/ 0 w 1371600"/>
                <a:gd name="connsiteY4" fmla="*/ 2057400 h 2057400"/>
                <a:gd name="connsiteX5" fmla="*/ 346123 w 1371600"/>
                <a:gd name="connsiteY5" fmla="*/ 1028700 h 2057400"/>
                <a:gd name="connsiteX6" fmla="*/ 0 w 1371600"/>
                <a:gd name="connsiteY6" fmla="*/ 0 h 2057400"/>
                <a:gd name="connsiteX0" fmla="*/ 0 w 1219200"/>
                <a:gd name="connsiteY0" fmla="*/ 0 h 2057400"/>
                <a:gd name="connsiteX1" fmla="*/ 1025477 w 1219200"/>
                <a:gd name="connsiteY1" fmla="*/ 0 h 2057400"/>
                <a:gd name="connsiteX2" fmla="*/ 1219200 w 1219200"/>
                <a:gd name="connsiteY2" fmla="*/ 1066800 h 2057400"/>
                <a:gd name="connsiteX3" fmla="*/ 1025477 w 1219200"/>
                <a:gd name="connsiteY3" fmla="*/ 2057400 h 2057400"/>
                <a:gd name="connsiteX4" fmla="*/ 0 w 1219200"/>
                <a:gd name="connsiteY4" fmla="*/ 2057400 h 2057400"/>
                <a:gd name="connsiteX5" fmla="*/ 346123 w 1219200"/>
                <a:gd name="connsiteY5" fmla="*/ 1028700 h 2057400"/>
                <a:gd name="connsiteX6" fmla="*/ 0 w 1219200"/>
                <a:gd name="connsiteY6" fmla="*/ 0 h 2057400"/>
                <a:gd name="connsiteX0" fmla="*/ 0 w 1066800"/>
                <a:gd name="connsiteY0" fmla="*/ 0 h 2057400"/>
                <a:gd name="connsiteX1" fmla="*/ 1025477 w 1066800"/>
                <a:gd name="connsiteY1" fmla="*/ 0 h 2057400"/>
                <a:gd name="connsiteX2" fmla="*/ 1066800 w 1066800"/>
                <a:gd name="connsiteY2" fmla="*/ 1066800 h 2057400"/>
                <a:gd name="connsiteX3" fmla="*/ 1025477 w 1066800"/>
                <a:gd name="connsiteY3" fmla="*/ 2057400 h 2057400"/>
                <a:gd name="connsiteX4" fmla="*/ 0 w 1066800"/>
                <a:gd name="connsiteY4" fmla="*/ 2057400 h 2057400"/>
                <a:gd name="connsiteX5" fmla="*/ 346123 w 1066800"/>
                <a:gd name="connsiteY5" fmla="*/ 1028700 h 2057400"/>
                <a:gd name="connsiteX6" fmla="*/ 0 w 1066800"/>
                <a:gd name="connsiteY6" fmla="*/ 0 h 2057400"/>
                <a:gd name="connsiteX0" fmla="*/ 0 w 1066800"/>
                <a:gd name="connsiteY0" fmla="*/ 0 h 2057400"/>
                <a:gd name="connsiteX1" fmla="*/ 1025477 w 1066800"/>
                <a:gd name="connsiteY1" fmla="*/ 0 h 2057400"/>
                <a:gd name="connsiteX2" fmla="*/ 1066800 w 1066800"/>
                <a:gd name="connsiteY2" fmla="*/ 1066800 h 2057400"/>
                <a:gd name="connsiteX3" fmla="*/ 1025477 w 1066800"/>
                <a:gd name="connsiteY3" fmla="*/ 2057400 h 2057400"/>
                <a:gd name="connsiteX4" fmla="*/ 0 w 1066800"/>
                <a:gd name="connsiteY4" fmla="*/ 2057400 h 2057400"/>
                <a:gd name="connsiteX5" fmla="*/ 346123 w 1066800"/>
                <a:gd name="connsiteY5" fmla="*/ 1028700 h 2057400"/>
                <a:gd name="connsiteX6" fmla="*/ 0 w 1066800"/>
                <a:gd name="connsiteY6" fmla="*/ 0 h 2057400"/>
                <a:gd name="connsiteX0" fmla="*/ 0 w 1025477"/>
                <a:gd name="connsiteY0" fmla="*/ 0 h 2057400"/>
                <a:gd name="connsiteX1" fmla="*/ 1025477 w 1025477"/>
                <a:gd name="connsiteY1" fmla="*/ 0 h 2057400"/>
                <a:gd name="connsiteX2" fmla="*/ 1000125 w 1025477"/>
                <a:gd name="connsiteY2" fmla="*/ 1066800 h 2057400"/>
                <a:gd name="connsiteX3" fmla="*/ 1025477 w 1025477"/>
                <a:gd name="connsiteY3" fmla="*/ 2057400 h 2057400"/>
                <a:gd name="connsiteX4" fmla="*/ 0 w 1025477"/>
                <a:gd name="connsiteY4" fmla="*/ 2057400 h 2057400"/>
                <a:gd name="connsiteX5" fmla="*/ 346123 w 1025477"/>
                <a:gd name="connsiteY5" fmla="*/ 1028700 h 2057400"/>
                <a:gd name="connsiteX6" fmla="*/ 0 w 1025477"/>
                <a:gd name="connsiteY6" fmla="*/ 0 h 2057400"/>
                <a:gd name="connsiteX0" fmla="*/ 0 w 1025477"/>
                <a:gd name="connsiteY0" fmla="*/ 0 h 2057400"/>
                <a:gd name="connsiteX1" fmla="*/ 1025477 w 1025477"/>
                <a:gd name="connsiteY1" fmla="*/ 0 h 2057400"/>
                <a:gd name="connsiteX2" fmla="*/ 1025477 w 1025477"/>
                <a:gd name="connsiteY2" fmla="*/ 2057400 h 2057400"/>
                <a:gd name="connsiteX3" fmla="*/ 0 w 1025477"/>
                <a:gd name="connsiteY3" fmla="*/ 2057400 h 2057400"/>
                <a:gd name="connsiteX4" fmla="*/ 346123 w 1025477"/>
                <a:gd name="connsiteY4" fmla="*/ 1028700 h 2057400"/>
                <a:gd name="connsiteX5" fmla="*/ 0 w 1025477"/>
                <a:gd name="connsiteY5" fmla="*/ 0 h 2057400"/>
                <a:gd name="connsiteX0" fmla="*/ 0 w 1025477"/>
                <a:gd name="connsiteY0" fmla="*/ 0 h 2057400"/>
                <a:gd name="connsiteX1" fmla="*/ 492077 w 1025477"/>
                <a:gd name="connsiteY1" fmla="*/ 0 h 2057400"/>
                <a:gd name="connsiteX2" fmla="*/ 1025477 w 1025477"/>
                <a:gd name="connsiteY2" fmla="*/ 2057400 h 2057400"/>
                <a:gd name="connsiteX3" fmla="*/ 0 w 1025477"/>
                <a:gd name="connsiteY3" fmla="*/ 2057400 h 2057400"/>
                <a:gd name="connsiteX4" fmla="*/ 346123 w 1025477"/>
                <a:gd name="connsiteY4" fmla="*/ 1028700 h 2057400"/>
                <a:gd name="connsiteX5" fmla="*/ 0 w 1025477"/>
                <a:gd name="connsiteY5" fmla="*/ 0 h 2057400"/>
                <a:gd name="connsiteX0" fmla="*/ 0 w 492077"/>
                <a:gd name="connsiteY0" fmla="*/ 0 h 2057400"/>
                <a:gd name="connsiteX1" fmla="*/ 492077 w 492077"/>
                <a:gd name="connsiteY1" fmla="*/ 0 h 2057400"/>
                <a:gd name="connsiteX2" fmla="*/ 492077 w 492077"/>
                <a:gd name="connsiteY2" fmla="*/ 2057400 h 2057400"/>
                <a:gd name="connsiteX3" fmla="*/ 0 w 492077"/>
                <a:gd name="connsiteY3" fmla="*/ 2057400 h 2057400"/>
                <a:gd name="connsiteX4" fmla="*/ 346123 w 492077"/>
                <a:gd name="connsiteY4" fmla="*/ 1028700 h 2057400"/>
                <a:gd name="connsiteX5" fmla="*/ 0 w 492077"/>
                <a:gd name="connsiteY5" fmla="*/ 0 h 2057400"/>
                <a:gd name="connsiteX0" fmla="*/ 0 w 492077"/>
                <a:gd name="connsiteY0" fmla="*/ 0 h 2057400"/>
                <a:gd name="connsiteX1" fmla="*/ 492077 w 492077"/>
                <a:gd name="connsiteY1" fmla="*/ 0 h 2057400"/>
                <a:gd name="connsiteX2" fmla="*/ 492077 w 492077"/>
                <a:gd name="connsiteY2" fmla="*/ 2057400 h 2057400"/>
                <a:gd name="connsiteX3" fmla="*/ 0 w 492077"/>
                <a:gd name="connsiteY3" fmla="*/ 2057400 h 2057400"/>
                <a:gd name="connsiteX4" fmla="*/ 276143 w 492077"/>
                <a:gd name="connsiteY4" fmla="*/ 1038030 h 2057400"/>
                <a:gd name="connsiteX5" fmla="*/ 0 w 492077"/>
                <a:gd name="connsiteY5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077" h="2057400">
                  <a:moveTo>
                    <a:pt x="0" y="0"/>
                  </a:moveTo>
                  <a:lnTo>
                    <a:pt x="492077" y="0"/>
                  </a:lnTo>
                  <a:lnTo>
                    <a:pt x="492077" y="2057400"/>
                  </a:lnTo>
                  <a:lnTo>
                    <a:pt x="0" y="2057400"/>
                  </a:lnTo>
                  <a:lnTo>
                    <a:pt x="276143" y="1038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A4E1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4406913"/>
            <a:ext cx="1051771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CA2CC7-6681-4864-ADD9-0E2AFC88728F}"/>
              </a:ext>
            </a:extLst>
          </p:cNvPr>
          <p:cNvGrpSpPr/>
          <p:nvPr userDrawn="1"/>
        </p:nvGrpSpPr>
        <p:grpSpPr>
          <a:xfrm>
            <a:off x="10332720" y="5875351"/>
            <a:ext cx="1673352" cy="990600"/>
            <a:chOff x="7315200" y="5875351"/>
            <a:chExt cx="1676400" cy="990600"/>
          </a:xfrm>
        </p:grpSpPr>
        <p:sp>
          <p:nvSpPr>
            <p:cNvPr id="22" name="Pentagon 21"/>
            <p:cNvSpPr/>
            <p:nvPr userDrawn="1"/>
          </p:nvSpPr>
          <p:spPr>
            <a:xfrm rot="16200000">
              <a:off x="7658100" y="5532451"/>
              <a:ext cx="990600" cy="1676400"/>
            </a:xfrm>
            <a:prstGeom prst="homePlate">
              <a:avLst>
                <a:gd name="adj" fmla="val 39423"/>
              </a:avLst>
            </a:prstGeom>
            <a:solidFill>
              <a:srgbClr val="05A4E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3" name="Picture 22" descr="logowhit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15898" y="6324600"/>
              <a:ext cx="1424477" cy="381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gradFill flip="none" rotWithShape="1">
            <a:gsLst>
              <a:gs pos="0">
                <a:srgbClr val="05A4E1">
                  <a:shade val="30000"/>
                  <a:satMod val="115000"/>
                </a:srgbClr>
              </a:gs>
              <a:gs pos="50000">
                <a:srgbClr val="05A4E1">
                  <a:shade val="67500"/>
                  <a:satMod val="115000"/>
                </a:srgbClr>
              </a:gs>
              <a:gs pos="100000">
                <a:srgbClr val="05A4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1066800"/>
            <a:ext cx="12192000" cy="76200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CB2AE4-6387-4463-A19B-C69B3557D385}"/>
              </a:ext>
            </a:extLst>
          </p:cNvPr>
          <p:cNvGrpSpPr/>
          <p:nvPr userDrawn="1"/>
        </p:nvGrpSpPr>
        <p:grpSpPr>
          <a:xfrm>
            <a:off x="203200" y="0"/>
            <a:ext cx="1143000" cy="1295400"/>
            <a:chOff x="152400" y="0"/>
            <a:chExt cx="1143000" cy="1295400"/>
          </a:xfrm>
        </p:grpSpPr>
        <p:sp>
          <p:nvSpPr>
            <p:cNvPr id="17" name="Pentagon 16"/>
            <p:cNvSpPr/>
            <p:nvPr userDrawn="1"/>
          </p:nvSpPr>
          <p:spPr>
            <a:xfrm rot="5400000">
              <a:off x="76200" y="76200"/>
              <a:ext cx="1295400" cy="1143000"/>
            </a:xfrm>
            <a:prstGeom prst="homePlate">
              <a:avLst>
                <a:gd name="adj" fmla="val 25892"/>
              </a:avLst>
            </a:prstGeom>
            <a:gradFill flip="none" rotWithShape="1">
              <a:gsLst>
                <a:gs pos="0">
                  <a:srgbClr val="05A4E1">
                    <a:shade val="30000"/>
                    <a:satMod val="115000"/>
                  </a:srgbClr>
                </a:gs>
                <a:gs pos="50000">
                  <a:srgbClr val="05A4E1">
                    <a:shade val="67500"/>
                    <a:satMod val="115000"/>
                  </a:srgbClr>
                </a:gs>
                <a:gs pos="100000">
                  <a:srgbClr val="05A4E1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8" name="Picture 17" descr="triangle1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430784" y="266712"/>
              <a:ext cx="588393" cy="5334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73152"/>
            <a:ext cx="10254922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Oswald Regular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2133600" y="1600206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2032000" y="274638"/>
            <a:ext cx="95504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Oswald Regular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 Regular" pitchFamily="2" charset="0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133600" y="427038"/>
            <a:ext cx="95504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Oswald Regular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9" r:id="rId4"/>
    <p:sldLayoutId id="2147483656" r:id="rId5"/>
    <p:sldLayoutId id="2147483658" r:id="rId6"/>
    <p:sldLayoutId id="2147483651" r:id="rId7"/>
    <p:sldLayoutId id="2147483655" r:id="rId8"/>
    <p:sldLayoutId id="2147483652" r:id="rId9"/>
    <p:sldLayoutId id="2147483657" r:id="rId10"/>
    <p:sldLayoutId id="2147483660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cog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676413"/>
            <a:ext cx="9144000" cy="1295387"/>
          </a:xfrm>
        </p:spPr>
        <p:txBody>
          <a:bodyPr>
            <a:noAutofit/>
          </a:bodyPr>
          <a:lstStyle/>
          <a:p>
            <a:r>
              <a:rPr lang="en-US" sz="3800" dirty="0"/>
              <a:t>Modeling University Students Living in Dormitories in an Activity-Based Travel Demand Model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581400"/>
            <a:ext cx="8763000" cy="220980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000" dirty="0"/>
              <a:t>Denver Regional Council of Governments </a:t>
            </a:r>
          </a:p>
          <a:p>
            <a:pPr algn="ctr"/>
            <a:r>
              <a:rPr lang="en-US" sz="4000" dirty="0"/>
              <a:t>(DRCOG)</a:t>
            </a:r>
            <a:br>
              <a:rPr lang="en-US" sz="4000" dirty="0"/>
            </a:br>
            <a:endParaRPr lang="en-US" sz="4000" dirty="0"/>
          </a:p>
          <a:p>
            <a:pPr algn="ctr"/>
            <a:endParaRPr lang="en-US" sz="4000" dirty="0"/>
          </a:p>
          <a:p>
            <a:pPr algn="ctr"/>
            <a:r>
              <a:rPr lang="en-US" dirty="0"/>
              <a:t>17th TRB Transportation Planning Applications Conference</a:t>
            </a:r>
          </a:p>
          <a:p>
            <a:pPr algn="ctr"/>
            <a:r>
              <a:rPr lang="en-US" dirty="0"/>
              <a:t>June 2-5, 2019, Portland, Oregon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D04BA4-1963-4840-B340-26F3422630BA}"/>
              </a:ext>
            </a:extLst>
          </p:cNvPr>
          <p:cNvGrpSpPr/>
          <p:nvPr/>
        </p:nvGrpSpPr>
        <p:grpSpPr>
          <a:xfrm>
            <a:off x="762000" y="4800600"/>
            <a:ext cx="1752600" cy="959751"/>
            <a:chOff x="762000" y="4803648"/>
            <a:chExt cx="1752600" cy="95975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38200" y="5410187"/>
              <a:ext cx="14478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2000" y="4803648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Presented by: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507239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Sang Gu Lee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" y="5486400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June 4, 2019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933FEAC-B6F4-4F72-A58C-E978731CA57B}"/>
              </a:ext>
            </a:extLst>
          </p:cNvPr>
          <p:cNvSpPr txBox="1">
            <a:spLocks/>
          </p:cNvSpPr>
          <p:nvPr/>
        </p:nvSpPr>
        <p:spPr>
          <a:xfrm>
            <a:off x="457200" y="1444752"/>
            <a:ext cx="11201400" cy="51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/>
              <a:t>Why –DRCOG’s Activity-Based Model (ABM) used Census-based households, which do not include university dormitory residents. Model underestimated university travel activities, especially walk and bicycle trips.</a:t>
            </a:r>
          </a:p>
          <a:p>
            <a:pPr>
              <a:lnSpc>
                <a:spcPct val="110000"/>
              </a:lnSpc>
            </a:pPr>
            <a:r>
              <a:rPr lang="en-US" sz="2200"/>
              <a:t>Purpose – Develop an approach to account for university students living in dormitories previously not reflected in the model.</a:t>
            </a:r>
            <a:endParaRPr lang="en-US" sz="22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CFB8E1-0D6F-4F9B-AFCC-E4C3F1DCC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322296"/>
              </p:ext>
            </p:extLst>
          </p:nvPr>
        </p:nvGraphicFramePr>
        <p:xfrm>
          <a:off x="1143000" y="3581400"/>
          <a:ext cx="8458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 7">
            <a:extLst>
              <a:ext uri="{FF2B5EF4-FFF2-40B4-BE49-F238E27FC236}">
                <a16:creationId xmlns:a16="http://schemas.microsoft.com/office/drawing/2014/main" id="{DCBFC6E9-C333-4E12-B587-5EE77742F12B}"/>
              </a:ext>
            </a:extLst>
          </p:cNvPr>
          <p:cNvSpPr/>
          <p:nvPr/>
        </p:nvSpPr>
        <p:spPr>
          <a:xfrm rot="19099532">
            <a:off x="9635061" y="5319250"/>
            <a:ext cx="1071138" cy="5219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Base Data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933FEAC-B6F4-4F72-A58C-E978731CA57B}"/>
              </a:ext>
            </a:extLst>
          </p:cNvPr>
          <p:cNvSpPr txBox="1">
            <a:spLocks/>
          </p:cNvSpPr>
          <p:nvPr/>
        </p:nvSpPr>
        <p:spPr>
          <a:xfrm>
            <a:off x="457200" y="1444752"/>
            <a:ext cx="11201400" cy="51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/>
              <a:t>Four major campuses – approximately 12,000 dormitory residents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36804-792A-4FB8-B0CE-4CD708C24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7"/>
          <a:stretch/>
        </p:blipFill>
        <p:spPr>
          <a:xfrm>
            <a:off x="676275" y="1981200"/>
            <a:ext cx="9991725" cy="40544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7451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Approach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933FEAC-B6F4-4F72-A58C-E978731CA57B}"/>
              </a:ext>
            </a:extLst>
          </p:cNvPr>
          <p:cNvSpPr txBox="1">
            <a:spLocks/>
          </p:cNvSpPr>
          <p:nvPr/>
        </p:nvSpPr>
        <p:spPr>
          <a:xfrm>
            <a:off x="457200" y="1444752"/>
            <a:ext cx="11201400" cy="51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/>
              <a:t>Simplified approach to improve model results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“Modeling Day” – universities in session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Within ABM component – no specific codes added other than interaction terms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Assumptions - Information from universities and other resources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1FE632-819B-48B3-8AF1-3B8676530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091041"/>
              </p:ext>
            </p:extLst>
          </p:nvPr>
        </p:nvGraphicFramePr>
        <p:xfrm>
          <a:off x="914400" y="3352800"/>
          <a:ext cx="9372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98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Model Output – Dorm Residents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933FEAC-B6F4-4F72-A58C-E978731CA57B}"/>
              </a:ext>
            </a:extLst>
          </p:cNvPr>
          <p:cNvSpPr txBox="1">
            <a:spLocks/>
          </p:cNvSpPr>
          <p:nvPr/>
        </p:nvSpPr>
        <p:spPr>
          <a:xfrm>
            <a:off x="457200" y="1444752"/>
            <a:ext cx="11201400" cy="51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sz="2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2F1BDE-8F6B-46E6-B0B8-B47B27FBBC4A}"/>
              </a:ext>
            </a:extLst>
          </p:cNvPr>
          <p:cNvGrpSpPr/>
          <p:nvPr/>
        </p:nvGrpSpPr>
        <p:grpSpPr>
          <a:xfrm>
            <a:off x="914400" y="1501000"/>
            <a:ext cx="9365015" cy="632600"/>
            <a:chOff x="4166" y="0"/>
            <a:chExt cx="9365015" cy="632600"/>
          </a:xfrm>
          <a:scene3d>
            <a:camera prst="orthographicFront"/>
            <a:lightRig rig="flat" dir="t"/>
          </a:scene3d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84BF60-06EB-4C59-883C-BA17EC2676DD}"/>
                </a:ext>
              </a:extLst>
            </p:cNvPr>
            <p:cNvSpPr/>
            <p:nvPr/>
          </p:nvSpPr>
          <p:spPr>
            <a:xfrm>
              <a:off x="4166" y="0"/>
              <a:ext cx="9365015" cy="63260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D4CEB820-641A-4B4F-97C5-CAABE9775AD3}"/>
                </a:ext>
              </a:extLst>
            </p:cNvPr>
            <p:cNvSpPr txBox="1"/>
            <p:nvPr/>
          </p:nvSpPr>
          <p:spPr>
            <a:xfrm>
              <a:off x="22694" y="18528"/>
              <a:ext cx="9327959" cy="5955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12,180 Dorm Students</a:t>
              </a:r>
            </a:p>
          </p:txBody>
        </p:sp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29A8744-3A05-4B25-AC18-20344379BF10}"/>
              </a:ext>
            </a:extLst>
          </p:cNvPr>
          <p:cNvSpPr/>
          <p:nvPr/>
        </p:nvSpPr>
        <p:spPr>
          <a:xfrm>
            <a:off x="4953000" y="2209800"/>
            <a:ext cx="1257300" cy="1219200"/>
          </a:xfrm>
          <a:prstGeom prst="downArrow">
            <a:avLst>
              <a:gd name="adj1" fmla="val 69539"/>
              <a:gd name="adj2" fmla="val 3495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B22F0-636C-4F0A-AD84-A195644F899D}"/>
              </a:ext>
            </a:extLst>
          </p:cNvPr>
          <p:cNvSpPr txBox="1"/>
          <p:nvPr/>
        </p:nvSpPr>
        <p:spPr>
          <a:xfrm>
            <a:off x="3042288" y="2438400"/>
            <a:ext cx="51111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About 33,000 trips on a typical one day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05470B-1AE3-40BF-A34A-AB8D3429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05200"/>
            <a:ext cx="4584589" cy="3133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6EA80F-CAFA-4459-B0B4-676CFD159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435" y="3500492"/>
            <a:ext cx="4578493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0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Output – Example of Dorm Residents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933FEAC-B6F4-4F72-A58C-E978731CA57B}"/>
              </a:ext>
            </a:extLst>
          </p:cNvPr>
          <p:cNvSpPr txBox="1">
            <a:spLocks/>
          </p:cNvSpPr>
          <p:nvPr/>
        </p:nvSpPr>
        <p:spPr>
          <a:xfrm>
            <a:off x="457200" y="1444752"/>
            <a:ext cx="11201400" cy="51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/>
              <a:t>Daily activities of a dorm resident at the University of Colorado at Boulder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144B7-E9AE-4D80-8A64-F062C38FD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b="8536"/>
          <a:stretch/>
        </p:blipFill>
        <p:spPr>
          <a:xfrm>
            <a:off x="1524000" y="1981200"/>
            <a:ext cx="7239000" cy="46863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727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Impact – Before and After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933FEAC-B6F4-4F72-A58C-E978731CA57B}"/>
              </a:ext>
            </a:extLst>
          </p:cNvPr>
          <p:cNvSpPr txBox="1">
            <a:spLocks/>
          </p:cNvSpPr>
          <p:nvPr/>
        </p:nvSpPr>
        <p:spPr>
          <a:xfrm>
            <a:off x="457200" y="1444752"/>
            <a:ext cx="11201400" cy="51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/>
              <a:t>Total person trip origins – all four campuses (7 TAZs)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28D35F-8FC8-43F7-BFB6-1E88E6B27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576751"/>
              </p:ext>
            </p:extLst>
          </p:nvPr>
        </p:nvGraphicFramePr>
        <p:xfrm>
          <a:off x="283193" y="1981200"/>
          <a:ext cx="5355608" cy="379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39778CB-0EB5-4354-921F-2F616D843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648197"/>
              </p:ext>
            </p:extLst>
          </p:nvPr>
        </p:nvGraphicFramePr>
        <p:xfrm>
          <a:off x="5715000" y="1981200"/>
          <a:ext cx="6019800" cy="379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rrow: Left 7">
            <a:extLst>
              <a:ext uri="{FF2B5EF4-FFF2-40B4-BE49-F238E27FC236}">
                <a16:creationId xmlns:a16="http://schemas.microsoft.com/office/drawing/2014/main" id="{DCBFC6E9-C333-4E12-B587-5EE77742F12B}"/>
              </a:ext>
            </a:extLst>
          </p:cNvPr>
          <p:cNvSpPr/>
          <p:nvPr/>
        </p:nvSpPr>
        <p:spPr>
          <a:xfrm rot="19112765">
            <a:off x="3625292" y="3009550"/>
            <a:ext cx="729020" cy="4084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0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Implications and Future Work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933FEAC-B6F4-4F72-A58C-E978731CA57B}"/>
              </a:ext>
            </a:extLst>
          </p:cNvPr>
          <p:cNvSpPr txBox="1">
            <a:spLocks/>
          </p:cNvSpPr>
          <p:nvPr/>
        </p:nvSpPr>
        <p:spPr>
          <a:xfrm>
            <a:off x="457200" y="1444752"/>
            <a:ext cx="11201400" cy="518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/>
              <a:t>Better representation of Pedestrian and Bicycle trip making, traffic volumes, and transit ridership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Model run results more realistic (future years, transportation alternatives)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Further research and modifications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Use for project application evaluations and performance measurements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Consider applying to military </a:t>
            </a:r>
            <a:r>
              <a:rPr lang="en-US" sz="2200"/>
              <a:t>group quarters </a:t>
            </a:r>
            <a:r>
              <a:rPr lang="en-US" sz="2200" dirty="0"/>
              <a:t>population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5025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15200" y="2906713"/>
            <a:ext cx="3962400" cy="2579687"/>
          </a:xfrm>
        </p:spPr>
        <p:txBody>
          <a:bodyPr/>
          <a:lstStyle/>
          <a:p>
            <a:pPr algn="ctr"/>
            <a:r>
              <a:rPr lang="en-US" dirty="0"/>
              <a:t>Sang Gu Lee</a:t>
            </a:r>
          </a:p>
          <a:p>
            <a:pPr algn="ctr"/>
            <a:r>
              <a:rPr lang="en-US" dirty="0"/>
              <a:t>slee@drcog.org </a:t>
            </a:r>
          </a:p>
          <a:p>
            <a:pPr algn="ctr"/>
            <a:r>
              <a:rPr lang="en-US" dirty="0"/>
              <a:t>303.480.6765</a:t>
            </a:r>
          </a:p>
          <a:p>
            <a:pPr algn="ct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https://drcog.org/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RCOG Palette">
      <a:dk1>
        <a:sysClr val="windowText" lastClr="000000"/>
      </a:dk1>
      <a:lt1>
        <a:sysClr val="window" lastClr="FFFFFF"/>
      </a:lt1>
      <a:dk2>
        <a:srgbClr val="04244D"/>
      </a:dk2>
      <a:lt2>
        <a:srgbClr val="E9EBE9"/>
      </a:lt2>
      <a:accent1>
        <a:srgbClr val="009DDC"/>
      </a:accent1>
      <a:accent2>
        <a:srgbClr val="F47A00"/>
      </a:accent2>
      <a:accent3>
        <a:srgbClr val="C1CD23"/>
      </a:accent3>
      <a:accent4>
        <a:srgbClr val="874ABF"/>
      </a:accent4>
      <a:accent5>
        <a:srgbClr val="07AFAD"/>
      </a:accent5>
      <a:accent6>
        <a:srgbClr val="CC3300"/>
      </a:accent6>
      <a:hlink>
        <a:srgbClr val="0085F2"/>
      </a:hlink>
      <a:folHlink>
        <a:srgbClr val="9965C9"/>
      </a:folHlink>
    </a:clrScheme>
    <a:fontScheme name="DRCOG Font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327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Oswald Regular</vt:lpstr>
      <vt:lpstr>Arial</vt:lpstr>
      <vt:lpstr>Arial Narrow</vt:lpstr>
      <vt:lpstr>Calibri</vt:lpstr>
      <vt:lpstr>Constantia</vt:lpstr>
      <vt:lpstr>Office Theme</vt:lpstr>
      <vt:lpstr>Modeling University Students Living in Dormitories in an Activity-Based Travel Demand Model </vt:lpstr>
      <vt:lpstr>Introduction</vt:lpstr>
      <vt:lpstr>Base Data</vt:lpstr>
      <vt:lpstr>Approach</vt:lpstr>
      <vt:lpstr>Model Output – Dorm Residents</vt:lpstr>
      <vt:lpstr>Model Output – Example of Dorm Residents</vt:lpstr>
      <vt:lpstr>Model Impact – Before and After</vt:lpstr>
      <vt:lpstr>Implications and Future Work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Jerry-G</dc:creator>
  <cp:lastModifiedBy>Sang Gu Lee</cp:lastModifiedBy>
  <cp:revision>108</cp:revision>
  <dcterms:created xsi:type="dcterms:W3CDTF">2016-02-10T21:14:16Z</dcterms:created>
  <dcterms:modified xsi:type="dcterms:W3CDTF">2019-05-31T17:40:26Z</dcterms:modified>
</cp:coreProperties>
</file>