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theme/themeOverride1.xml" ContentType="application/vnd.openxmlformats-officedocument.themeOverr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18"/>
  </p:notesMasterIdLst>
  <p:sldIdLst>
    <p:sldId id="261" r:id="rId2"/>
    <p:sldId id="278" r:id="rId3"/>
    <p:sldId id="270" r:id="rId4"/>
    <p:sldId id="266" r:id="rId5"/>
    <p:sldId id="272" r:id="rId6"/>
    <p:sldId id="264" r:id="rId7"/>
    <p:sldId id="280" r:id="rId8"/>
    <p:sldId id="273" r:id="rId9"/>
    <p:sldId id="284" r:id="rId10"/>
    <p:sldId id="285" r:id="rId11"/>
    <p:sldId id="276" r:id="rId12"/>
    <p:sldId id="271" r:id="rId13"/>
    <p:sldId id="282" r:id="rId14"/>
    <p:sldId id="275" r:id="rId15"/>
    <p:sldId id="281" r:id="rId16"/>
    <p:sldId id="259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  <a:srgbClr val="D8E6F0"/>
    <a:srgbClr val="333E48"/>
    <a:srgbClr val="D9D9D6"/>
    <a:srgbClr val="F9423A"/>
    <a:srgbClr val="7DBADF"/>
    <a:srgbClr val="B3D6E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4660"/>
  </p:normalViewPr>
  <p:slideViewPr>
    <p:cSldViewPr snapToGrid="0">
      <p:cViewPr varScale="1">
        <p:scale>
          <a:sx n="107" d="100"/>
          <a:sy n="107" d="100"/>
        </p:scale>
        <p:origin x="138" y="7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C:\5_Papers\TPAC_2016\acm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C:\5_Papers\TPAC_2016\Ridership%20and%20Revenue_E16%20-%20170123_v3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3.xml"/><Relationship Id="rId1" Type="http://schemas.microsoft.com/office/2011/relationships/chartStyle" Target="style3.xml"/><Relationship Id="rId4" Type="http://schemas.openxmlformats.org/officeDocument/2006/relationships/package" Target="../embeddings/Microsoft_Excel_Worksheet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600"/>
              <a:t>Mode Share by Airport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percentStacked"/>
        <c:varyColors val="0"/>
        <c:ser>
          <c:idx val="0"/>
          <c:order val="0"/>
          <c:tx>
            <c:strRef>
              <c:f>total!$B$15</c:f>
              <c:strCache>
                <c:ptCount val="1"/>
                <c:pt idx="0">
                  <c:v>AutoDropOff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extLst>
                <c:ext xmlns:c15="http://schemas.microsoft.com/office/drawing/2012/chart" uri="{02D57815-91ED-43cb-92C2-25804820EDAC}">
                  <c15:fullRef>
                    <c15:sqref>total!$A$16:$A$24</c15:sqref>
                  </c15:fullRef>
                </c:ext>
              </c:extLst>
              <c:f>total!$A$16:$A$23</c:f>
              <c:strCache>
                <c:ptCount val="8"/>
                <c:pt idx="0">
                  <c:v>1-JFK</c:v>
                </c:pt>
                <c:pt idx="1">
                  <c:v>2-LGA</c:v>
                </c:pt>
                <c:pt idx="2">
                  <c:v>3-EWR</c:v>
                </c:pt>
                <c:pt idx="3">
                  <c:v>4-SWF</c:v>
                </c:pt>
                <c:pt idx="4">
                  <c:v>5-ISP</c:v>
                </c:pt>
                <c:pt idx="5">
                  <c:v>6-HPN</c:v>
                </c:pt>
                <c:pt idx="6">
                  <c:v>7-ACY</c:v>
                </c:pt>
                <c:pt idx="7">
                  <c:v>8-ABE</c:v>
                </c:pt>
              </c:strCache>
            </c:strRef>
          </c:cat>
          <c:val>
            <c:numRef>
              <c:extLst>
                <c:ext xmlns:c15="http://schemas.microsoft.com/office/drawing/2012/chart" uri="{02D57815-91ED-43cb-92C2-25804820EDAC}">
                  <c15:fullRef>
                    <c15:sqref>total!$B$16:$B$24</c15:sqref>
                  </c15:fullRef>
                </c:ext>
              </c:extLst>
              <c:f>total!$B$16:$B$23</c:f>
              <c:numCache>
                <c:formatCode>0</c:formatCode>
                <c:ptCount val="8"/>
                <c:pt idx="0">
                  <c:v>14742.274300000001</c:v>
                </c:pt>
                <c:pt idx="1">
                  <c:v>7882.4516000000003</c:v>
                </c:pt>
                <c:pt idx="2">
                  <c:v>12813.521200000001</c:v>
                </c:pt>
                <c:pt idx="3">
                  <c:v>447.72058700000002</c:v>
                </c:pt>
                <c:pt idx="4">
                  <c:v>1115.0437899999999</c:v>
                </c:pt>
                <c:pt idx="5">
                  <c:v>1115.1567400000001</c:v>
                </c:pt>
                <c:pt idx="6">
                  <c:v>733.66569000000004</c:v>
                </c:pt>
                <c:pt idx="7">
                  <c:v>588.89648</c:v>
                </c:pt>
              </c:numCache>
            </c:numRef>
          </c:val>
        </c:ser>
        <c:ser>
          <c:idx val="1"/>
          <c:order val="1"/>
          <c:tx>
            <c:strRef>
              <c:f>total!$C$15</c:f>
              <c:strCache>
                <c:ptCount val="1"/>
                <c:pt idx="0">
                  <c:v>AutoPark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extLst>
                <c:ext xmlns:c15="http://schemas.microsoft.com/office/drawing/2012/chart" uri="{02D57815-91ED-43cb-92C2-25804820EDAC}">
                  <c15:fullRef>
                    <c15:sqref>total!$A$16:$A$24</c15:sqref>
                  </c15:fullRef>
                </c:ext>
              </c:extLst>
              <c:f>total!$A$16:$A$23</c:f>
              <c:strCache>
                <c:ptCount val="8"/>
                <c:pt idx="0">
                  <c:v>1-JFK</c:v>
                </c:pt>
                <c:pt idx="1">
                  <c:v>2-LGA</c:v>
                </c:pt>
                <c:pt idx="2">
                  <c:v>3-EWR</c:v>
                </c:pt>
                <c:pt idx="3">
                  <c:v>4-SWF</c:v>
                </c:pt>
                <c:pt idx="4">
                  <c:v>5-ISP</c:v>
                </c:pt>
                <c:pt idx="5">
                  <c:v>6-HPN</c:v>
                </c:pt>
                <c:pt idx="6">
                  <c:v>7-ACY</c:v>
                </c:pt>
                <c:pt idx="7">
                  <c:v>8-ABE</c:v>
                </c:pt>
              </c:strCache>
            </c:strRef>
          </c:cat>
          <c:val>
            <c:numRef>
              <c:extLst>
                <c:ext xmlns:c15="http://schemas.microsoft.com/office/drawing/2012/chart" uri="{02D57815-91ED-43cb-92C2-25804820EDAC}">
                  <c15:fullRef>
                    <c15:sqref>total!$C$16:$C$24</c15:sqref>
                  </c15:fullRef>
                </c:ext>
              </c:extLst>
              <c:f>total!$C$16:$C$23</c:f>
              <c:numCache>
                <c:formatCode>0</c:formatCode>
                <c:ptCount val="8"/>
                <c:pt idx="0">
                  <c:v>2889.4592400000001</c:v>
                </c:pt>
                <c:pt idx="1">
                  <c:v>2072.4427000000001</c:v>
                </c:pt>
                <c:pt idx="2">
                  <c:v>4393.0225</c:v>
                </c:pt>
                <c:pt idx="3">
                  <c:v>223.12869000000001</c:v>
                </c:pt>
                <c:pt idx="4">
                  <c:v>385.39954999999998</c:v>
                </c:pt>
                <c:pt idx="5">
                  <c:v>663.89554999999996</c:v>
                </c:pt>
                <c:pt idx="6">
                  <c:v>591.10664599999996</c:v>
                </c:pt>
                <c:pt idx="7">
                  <c:v>391.35883999999999</c:v>
                </c:pt>
              </c:numCache>
            </c:numRef>
          </c:val>
        </c:ser>
        <c:ser>
          <c:idx val="2"/>
          <c:order val="2"/>
          <c:tx>
            <c:strRef>
              <c:f>total!$D$15</c:f>
              <c:strCache>
                <c:ptCount val="1"/>
                <c:pt idx="0">
                  <c:v>Taxi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extLst>
                <c:ext xmlns:c15="http://schemas.microsoft.com/office/drawing/2012/chart" uri="{02D57815-91ED-43cb-92C2-25804820EDAC}">
                  <c15:fullRef>
                    <c15:sqref>total!$A$16:$A$24</c15:sqref>
                  </c15:fullRef>
                </c:ext>
              </c:extLst>
              <c:f>total!$A$16:$A$23</c:f>
              <c:strCache>
                <c:ptCount val="8"/>
                <c:pt idx="0">
                  <c:v>1-JFK</c:v>
                </c:pt>
                <c:pt idx="1">
                  <c:v>2-LGA</c:v>
                </c:pt>
                <c:pt idx="2">
                  <c:v>3-EWR</c:v>
                </c:pt>
                <c:pt idx="3">
                  <c:v>4-SWF</c:v>
                </c:pt>
                <c:pt idx="4">
                  <c:v>5-ISP</c:v>
                </c:pt>
                <c:pt idx="5">
                  <c:v>6-HPN</c:v>
                </c:pt>
                <c:pt idx="6">
                  <c:v>7-ACY</c:v>
                </c:pt>
                <c:pt idx="7">
                  <c:v>8-ABE</c:v>
                </c:pt>
              </c:strCache>
            </c:strRef>
          </c:cat>
          <c:val>
            <c:numRef>
              <c:extLst>
                <c:ext xmlns:c15="http://schemas.microsoft.com/office/drawing/2012/chart" uri="{02D57815-91ED-43cb-92C2-25804820EDAC}">
                  <c15:fullRef>
                    <c15:sqref>total!$D$16:$D$24</c15:sqref>
                  </c15:fullRef>
                </c:ext>
              </c:extLst>
              <c:f>total!$D$16:$D$23</c:f>
              <c:numCache>
                <c:formatCode>0</c:formatCode>
                <c:ptCount val="8"/>
                <c:pt idx="0">
                  <c:v>19187.0563</c:v>
                </c:pt>
                <c:pt idx="1">
                  <c:v>15355.056</c:v>
                </c:pt>
                <c:pt idx="2">
                  <c:v>8395.7273999999998</c:v>
                </c:pt>
                <c:pt idx="3">
                  <c:v>22.940334</c:v>
                </c:pt>
                <c:pt idx="4">
                  <c:v>177.44849799999997</c:v>
                </c:pt>
                <c:pt idx="5">
                  <c:v>451.96356000000003</c:v>
                </c:pt>
                <c:pt idx="6">
                  <c:v>67.901146000000011</c:v>
                </c:pt>
                <c:pt idx="7">
                  <c:v>33.017088000000001</c:v>
                </c:pt>
              </c:numCache>
            </c:numRef>
          </c:val>
        </c:ser>
        <c:ser>
          <c:idx val="3"/>
          <c:order val="3"/>
          <c:tx>
            <c:strRef>
              <c:f>total!$E$15</c:f>
              <c:strCache>
                <c:ptCount val="1"/>
                <c:pt idx="0">
                  <c:v>LocalBus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cat>
            <c:strRef>
              <c:extLst>
                <c:ext xmlns:c15="http://schemas.microsoft.com/office/drawing/2012/chart" uri="{02D57815-91ED-43cb-92C2-25804820EDAC}">
                  <c15:fullRef>
                    <c15:sqref>total!$A$16:$A$24</c15:sqref>
                  </c15:fullRef>
                </c:ext>
              </c:extLst>
              <c:f>total!$A$16:$A$23</c:f>
              <c:strCache>
                <c:ptCount val="8"/>
                <c:pt idx="0">
                  <c:v>1-JFK</c:v>
                </c:pt>
                <c:pt idx="1">
                  <c:v>2-LGA</c:v>
                </c:pt>
                <c:pt idx="2">
                  <c:v>3-EWR</c:v>
                </c:pt>
                <c:pt idx="3">
                  <c:v>4-SWF</c:v>
                </c:pt>
                <c:pt idx="4">
                  <c:v>5-ISP</c:v>
                </c:pt>
                <c:pt idx="5">
                  <c:v>6-HPN</c:v>
                </c:pt>
                <c:pt idx="6">
                  <c:v>7-ACY</c:v>
                </c:pt>
                <c:pt idx="7">
                  <c:v>8-ABE</c:v>
                </c:pt>
              </c:strCache>
            </c:strRef>
          </c:cat>
          <c:val>
            <c:numRef>
              <c:extLst>
                <c:ext xmlns:c15="http://schemas.microsoft.com/office/drawing/2012/chart" uri="{02D57815-91ED-43cb-92C2-25804820EDAC}">
                  <c15:fullRef>
                    <c15:sqref>total!$E$16:$E$24</c15:sqref>
                  </c15:fullRef>
                </c:ext>
              </c:extLst>
              <c:f>total!$E$16:$E$23</c:f>
              <c:numCache>
                <c:formatCode>0</c:formatCode>
                <c:ptCount val="8"/>
                <c:pt idx="0">
                  <c:v>171.36482699999999</c:v>
                </c:pt>
                <c:pt idx="1">
                  <c:v>762.37279999999998</c:v>
                </c:pt>
                <c:pt idx="2">
                  <c:v>114.17675</c:v>
                </c:pt>
                <c:pt idx="3">
                  <c:v>0.79700351000000003</c:v>
                </c:pt>
                <c:pt idx="4">
                  <c:v>11.276687600000001</c:v>
                </c:pt>
                <c:pt idx="5">
                  <c:v>5.3042121</c:v>
                </c:pt>
                <c:pt idx="6">
                  <c:v>0.54646443</c:v>
                </c:pt>
                <c:pt idx="7">
                  <c:v>0.48095558999999999</c:v>
                </c:pt>
              </c:numCache>
            </c:numRef>
          </c:val>
        </c:ser>
        <c:ser>
          <c:idx val="4"/>
          <c:order val="4"/>
          <c:tx>
            <c:strRef>
              <c:f>total!$F$15</c:f>
              <c:strCache>
                <c:ptCount val="1"/>
                <c:pt idx="0">
                  <c:v>Rail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cat>
            <c:strRef>
              <c:extLst>
                <c:ext xmlns:c15="http://schemas.microsoft.com/office/drawing/2012/chart" uri="{02D57815-91ED-43cb-92C2-25804820EDAC}">
                  <c15:fullRef>
                    <c15:sqref>total!$A$16:$A$24</c15:sqref>
                  </c15:fullRef>
                </c:ext>
              </c:extLst>
              <c:f>total!$A$16:$A$23</c:f>
              <c:strCache>
                <c:ptCount val="8"/>
                <c:pt idx="0">
                  <c:v>1-JFK</c:v>
                </c:pt>
                <c:pt idx="1">
                  <c:v>2-LGA</c:v>
                </c:pt>
                <c:pt idx="2">
                  <c:v>3-EWR</c:v>
                </c:pt>
                <c:pt idx="3">
                  <c:v>4-SWF</c:v>
                </c:pt>
                <c:pt idx="4">
                  <c:v>5-ISP</c:v>
                </c:pt>
                <c:pt idx="5">
                  <c:v>6-HPN</c:v>
                </c:pt>
                <c:pt idx="6">
                  <c:v>7-ACY</c:v>
                </c:pt>
                <c:pt idx="7">
                  <c:v>8-ABE</c:v>
                </c:pt>
              </c:strCache>
            </c:strRef>
          </c:cat>
          <c:val>
            <c:numRef>
              <c:extLst>
                <c:ext xmlns:c15="http://schemas.microsoft.com/office/drawing/2012/chart" uri="{02D57815-91ED-43cb-92C2-25804820EDAC}">
                  <c15:fullRef>
                    <c15:sqref>total!$F$16:$F$24</c15:sqref>
                  </c15:fullRef>
                </c:ext>
              </c:extLst>
              <c:f>total!$F$16:$F$23</c:f>
              <c:numCache>
                <c:formatCode>0</c:formatCode>
                <c:ptCount val="8"/>
                <c:pt idx="0">
                  <c:v>8105.7704999999996</c:v>
                </c:pt>
                <c:pt idx="1">
                  <c:v>563.36414000000002</c:v>
                </c:pt>
                <c:pt idx="2">
                  <c:v>1595.1603599999999</c:v>
                </c:pt>
                <c:pt idx="3">
                  <c:v>4.8314483500000005</c:v>
                </c:pt>
                <c:pt idx="4">
                  <c:v>90.818662399999994</c:v>
                </c:pt>
                <c:pt idx="5">
                  <c:v>17.336851200000002</c:v>
                </c:pt>
                <c:pt idx="6">
                  <c:v>5.1983163999999995</c:v>
                </c:pt>
                <c:pt idx="7">
                  <c:v>7.1147999999999993E-41</c:v>
                </c:pt>
              </c:numCache>
            </c:numRef>
          </c:val>
        </c:ser>
        <c:ser>
          <c:idx val="5"/>
          <c:order val="5"/>
          <c:tx>
            <c:strRef>
              <c:f>total!$G$15</c:f>
              <c:strCache>
                <c:ptCount val="1"/>
                <c:pt idx="0">
                  <c:v>RentalCar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cat>
            <c:strRef>
              <c:extLst>
                <c:ext xmlns:c15="http://schemas.microsoft.com/office/drawing/2012/chart" uri="{02D57815-91ED-43cb-92C2-25804820EDAC}">
                  <c15:fullRef>
                    <c15:sqref>total!$A$16:$A$24</c15:sqref>
                  </c15:fullRef>
                </c:ext>
              </c:extLst>
              <c:f>total!$A$16:$A$23</c:f>
              <c:strCache>
                <c:ptCount val="8"/>
                <c:pt idx="0">
                  <c:v>1-JFK</c:v>
                </c:pt>
                <c:pt idx="1">
                  <c:v>2-LGA</c:v>
                </c:pt>
                <c:pt idx="2">
                  <c:v>3-EWR</c:v>
                </c:pt>
                <c:pt idx="3">
                  <c:v>4-SWF</c:v>
                </c:pt>
                <c:pt idx="4">
                  <c:v>5-ISP</c:v>
                </c:pt>
                <c:pt idx="5">
                  <c:v>6-HPN</c:v>
                </c:pt>
                <c:pt idx="6">
                  <c:v>7-ACY</c:v>
                </c:pt>
                <c:pt idx="7">
                  <c:v>8-ABE</c:v>
                </c:pt>
              </c:strCache>
            </c:strRef>
          </c:cat>
          <c:val>
            <c:numRef>
              <c:extLst>
                <c:ext xmlns:c15="http://schemas.microsoft.com/office/drawing/2012/chart" uri="{02D57815-91ED-43cb-92C2-25804820EDAC}">
                  <c15:fullRef>
                    <c15:sqref>total!$G$16:$G$24</c15:sqref>
                  </c15:fullRef>
                </c:ext>
              </c:extLst>
              <c:f>total!$G$16:$G$23</c:f>
              <c:numCache>
                <c:formatCode>0</c:formatCode>
                <c:ptCount val="8"/>
                <c:pt idx="0">
                  <c:v>1689.4569299999998</c:v>
                </c:pt>
                <c:pt idx="1">
                  <c:v>1055.3857400000002</c:v>
                </c:pt>
                <c:pt idx="2">
                  <c:v>2601.49046</c:v>
                </c:pt>
                <c:pt idx="3">
                  <c:v>131.88244599999999</c:v>
                </c:pt>
                <c:pt idx="4">
                  <c:v>399.27110500000003</c:v>
                </c:pt>
                <c:pt idx="5">
                  <c:v>408.64121999999998</c:v>
                </c:pt>
                <c:pt idx="6">
                  <c:v>124.31612</c:v>
                </c:pt>
                <c:pt idx="7">
                  <c:v>97.312870000000004</c:v>
                </c:pt>
              </c:numCache>
            </c:numRef>
          </c:val>
        </c:ser>
        <c:ser>
          <c:idx val="6"/>
          <c:order val="6"/>
          <c:tx>
            <c:strRef>
              <c:f>total!$H$15</c:f>
              <c:strCache>
                <c:ptCount val="1"/>
                <c:pt idx="0">
                  <c:v>ChaterBus</c:v>
                </c:pt>
              </c:strCache>
            </c:strRef>
          </c:tx>
          <c:spPr>
            <a:solidFill>
              <a:schemeClr val="tx2">
                <a:lumMod val="60000"/>
                <a:lumOff val="40000"/>
              </a:schemeClr>
            </a:solidFill>
            <a:ln>
              <a:noFill/>
            </a:ln>
            <a:effectLst/>
          </c:spPr>
          <c:invertIfNegative val="0"/>
          <c:cat>
            <c:strRef>
              <c:extLst>
                <c:ext xmlns:c15="http://schemas.microsoft.com/office/drawing/2012/chart" uri="{02D57815-91ED-43cb-92C2-25804820EDAC}">
                  <c15:fullRef>
                    <c15:sqref>total!$A$16:$A$24</c15:sqref>
                  </c15:fullRef>
                </c:ext>
              </c:extLst>
              <c:f>total!$A$16:$A$23</c:f>
              <c:strCache>
                <c:ptCount val="8"/>
                <c:pt idx="0">
                  <c:v>1-JFK</c:v>
                </c:pt>
                <c:pt idx="1">
                  <c:v>2-LGA</c:v>
                </c:pt>
                <c:pt idx="2">
                  <c:v>3-EWR</c:v>
                </c:pt>
                <c:pt idx="3">
                  <c:v>4-SWF</c:v>
                </c:pt>
                <c:pt idx="4">
                  <c:v>5-ISP</c:v>
                </c:pt>
                <c:pt idx="5">
                  <c:v>6-HPN</c:v>
                </c:pt>
                <c:pt idx="6">
                  <c:v>7-ACY</c:v>
                </c:pt>
                <c:pt idx="7">
                  <c:v>8-ABE</c:v>
                </c:pt>
              </c:strCache>
            </c:strRef>
          </c:cat>
          <c:val>
            <c:numRef>
              <c:extLst>
                <c:ext xmlns:c15="http://schemas.microsoft.com/office/drawing/2012/chart" uri="{02D57815-91ED-43cb-92C2-25804820EDAC}">
                  <c15:fullRef>
                    <c15:sqref>total!$H$16:$H$24</c15:sqref>
                  </c15:fullRef>
                </c:ext>
              </c:extLst>
              <c:f>total!$H$16:$H$23</c:f>
              <c:numCache>
                <c:formatCode>0</c:formatCode>
                <c:ptCount val="8"/>
                <c:pt idx="0">
                  <c:v>1076.35347</c:v>
                </c:pt>
                <c:pt idx="1">
                  <c:v>302.65512999999999</c:v>
                </c:pt>
                <c:pt idx="2">
                  <c:v>618.75882000000001</c:v>
                </c:pt>
                <c:pt idx="3">
                  <c:v>4.5180678000000007</c:v>
                </c:pt>
                <c:pt idx="4">
                  <c:v>15.496013000000001</c:v>
                </c:pt>
                <c:pt idx="5">
                  <c:v>10.181404799999999</c:v>
                </c:pt>
                <c:pt idx="6">
                  <c:v>3.3005512000000001</c:v>
                </c:pt>
                <c:pt idx="7">
                  <c:v>8.6401979999999998</c:v>
                </c:pt>
              </c:numCache>
            </c:numRef>
          </c:val>
        </c:ser>
        <c:ser>
          <c:idx val="7"/>
          <c:order val="7"/>
          <c:tx>
            <c:strRef>
              <c:f>total!$I$15</c:f>
              <c:strCache>
                <c:ptCount val="1"/>
                <c:pt idx="0">
                  <c:v>SharedVan</c:v>
                </c:pt>
              </c:strCache>
            </c:strRef>
          </c:tx>
          <c:spPr>
            <a:solidFill>
              <a:schemeClr val="accent2">
                <a:lumMod val="60000"/>
              </a:schemeClr>
            </a:solidFill>
            <a:ln>
              <a:noFill/>
            </a:ln>
            <a:effectLst/>
          </c:spPr>
          <c:invertIfNegative val="0"/>
          <c:cat>
            <c:strRef>
              <c:extLst>
                <c:ext xmlns:c15="http://schemas.microsoft.com/office/drawing/2012/chart" uri="{02D57815-91ED-43cb-92C2-25804820EDAC}">
                  <c15:fullRef>
                    <c15:sqref>total!$A$16:$A$24</c15:sqref>
                  </c15:fullRef>
                </c:ext>
              </c:extLst>
              <c:f>total!$A$16:$A$23</c:f>
              <c:strCache>
                <c:ptCount val="8"/>
                <c:pt idx="0">
                  <c:v>1-JFK</c:v>
                </c:pt>
                <c:pt idx="1">
                  <c:v>2-LGA</c:v>
                </c:pt>
                <c:pt idx="2">
                  <c:v>3-EWR</c:v>
                </c:pt>
                <c:pt idx="3">
                  <c:v>4-SWF</c:v>
                </c:pt>
                <c:pt idx="4">
                  <c:v>5-ISP</c:v>
                </c:pt>
                <c:pt idx="5">
                  <c:v>6-HPN</c:v>
                </c:pt>
                <c:pt idx="6">
                  <c:v>7-ACY</c:v>
                </c:pt>
                <c:pt idx="7">
                  <c:v>8-ABE</c:v>
                </c:pt>
              </c:strCache>
            </c:strRef>
          </c:cat>
          <c:val>
            <c:numRef>
              <c:extLst>
                <c:ext xmlns:c15="http://schemas.microsoft.com/office/drawing/2012/chart" uri="{02D57815-91ED-43cb-92C2-25804820EDAC}">
                  <c15:fullRef>
                    <c15:sqref>total!$I$16:$I$24</c15:sqref>
                  </c15:fullRef>
                </c:ext>
              </c:extLst>
              <c:f>total!$I$16:$I$23</c:f>
              <c:numCache>
                <c:formatCode>0</c:formatCode>
                <c:ptCount val="8"/>
                <c:pt idx="0">
                  <c:v>3626.2894000000001</c:v>
                </c:pt>
                <c:pt idx="1">
                  <c:v>1880.1537699999999</c:v>
                </c:pt>
                <c:pt idx="2">
                  <c:v>2566.2471</c:v>
                </c:pt>
                <c:pt idx="3">
                  <c:v>56.950689000000004</c:v>
                </c:pt>
                <c:pt idx="4">
                  <c:v>61.878976999999992</c:v>
                </c:pt>
                <c:pt idx="5">
                  <c:v>37.671333000000004</c:v>
                </c:pt>
                <c:pt idx="6">
                  <c:v>10.9121728</c:v>
                </c:pt>
                <c:pt idx="7">
                  <c:v>10.62153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624515744"/>
        <c:axId val="624516528"/>
      </c:barChart>
      <c:catAx>
        <c:axId val="62451574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24516528"/>
        <c:crosses val="autoZero"/>
        <c:auto val="1"/>
        <c:lblAlgn val="ctr"/>
        <c:lblOffset val="100"/>
        <c:noMultiLvlLbl val="0"/>
      </c:catAx>
      <c:valAx>
        <c:axId val="62451652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2451574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solidFill>
      <a:schemeClr val="bg1"/>
    </a:solidFill>
    <a:ln>
      <a:noFill/>
    </a:ln>
    <a:effectLst/>
  </c:spPr>
  <c:txPr>
    <a:bodyPr/>
    <a:lstStyle/>
    <a:p>
      <a:pPr>
        <a:defRPr sz="1200"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Daily Trips by Market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multiLvlStrRef>
              <c:f>F1_Single_HV!$G$28:$O$30</c:f>
              <c:multiLvlStrCache>
                <c:ptCount val="5"/>
                <c:lvl>
                  <c:pt idx="0">
                    <c:v>Total Employees</c:v>
                  </c:pt>
                  <c:pt idx="1">
                    <c:v>Business</c:v>
                  </c:pt>
                  <c:pt idx="2">
                    <c:v>Non-Business</c:v>
                  </c:pt>
                  <c:pt idx="3">
                    <c:v>Business</c:v>
                  </c:pt>
                  <c:pt idx="4">
                    <c:v>Non-Business</c:v>
                  </c:pt>
                </c:lvl>
                <c:lvl>
                  <c:pt idx="1">
                    <c:v>Resident</c:v>
                  </c:pt>
                  <c:pt idx="3">
                    <c:v>Visitor</c:v>
                  </c:pt>
                </c:lvl>
                <c:lvl>
                  <c:pt idx="0">
                    <c:v>Employee</c:v>
                  </c:pt>
                  <c:pt idx="1">
                    <c:v>Air Passenger</c:v>
                  </c:pt>
                </c:lvl>
              </c:multiLvlStrCache>
            </c:multiLvlStrRef>
          </c:cat>
          <c:val>
            <c:numRef>
              <c:f>F1_Single_HV!$G$51:$O$51</c:f>
              <c:numCache>
                <c:formatCode>_(* #,##0_);_(* \(#,##0\);_(* "-"??_);_(@_)</c:formatCode>
                <c:ptCount val="5"/>
                <c:pt idx="0">
                  <c:v>40346.275822758653</c:v>
                </c:pt>
                <c:pt idx="1">
                  <c:v>14448.197483301163</c:v>
                </c:pt>
                <c:pt idx="2">
                  <c:v>45368.814105510683</c:v>
                </c:pt>
                <c:pt idx="3">
                  <c:v>10030.748282909399</c:v>
                </c:pt>
                <c:pt idx="4">
                  <c:v>53286.82475185387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581320152"/>
        <c:axId val="581311136"/>
      </c:barChart>
      <c:catAx>
        <c:axId val="58132015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28575" cap="flat" cmpd="sng" algn="ctr">
            <a:solidFill>
              <a:schemeClr val="accent3">
                <a:lumMod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81311136"/>
        <c:crosses val="autoZero"/>
        <c:auto val="1"/>
        <c:lblAlgn val="ctr"/>
        <c:lblOffset val="100"/>
        <c:noMultiLvlLbl val="0"/>
      </c:catAx>
      <c:valAx>
        <c:axId val="58131113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_(* #,##0_);_(* \(#,##0\);_(* &quot;-&quot;??_);_(@_)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8132015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bg1"/>
    </a:solidFill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68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Access Mode Share by Market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8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F1_Single_HV!$G$56</c:f>
              <c:strCache>
                <c:ptCount val="1"/>
                <c:pt idx="0">
                  <c:v>Employees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F1_Single_HV!$E$65:$F$70</c:f>
              <c:strCache>
                <c:ptCount val="6"/>
                <c:pt idx="0">
                  <c:v>Auto</c:v>
                </c:pt>
                <c:pt idx="1">
                  <c:v>AirTrain w/ Auto Access</c:v>
                </c:pt>
                <c:pt idx="2">
                  <c:v>AirTrain w/ Transit Access</c:v>
                </c:pt>
                <c:pt idx="3">
                  <c:v>General Transit</c:v>
                </c:pt>
                <c:pt idx="4">
                  <c:v>Taxi / Uber</c:v>
                </c:pt>
                <c:pt idx="5">
                  <c:v>Other</c:v>
                </c:pt>
              </c:strCache>
            </c:strRef>
          </c:cat>
          <c:val>
            <c:numRef>
              <c:f>F1_Single_HV!$G$65:$G$70</c:f>
              <c:numCache>
                <c:formatCode>0%</c:formatCode>
                <c:ptCount val="6"/>
                <c:pt idx="0">
                  <c:v>0.35187339946934709</c:v>
                </c:pt>
                <c:pt idx="1">
                  <c:v>0.14788576339983114</c:v>
                </c:pt>
                <c:pt idx="2">
                  <c:v>0.18569627561025631</c:v>
                </c:pt>
                <c:pt idx="3">
                  <c:v>0.30663317083854374</c:v>
                </c:pt>
                <c:pt idx="4">
                  <c:v>7.9113906820216535E-3</c:v>
                </c:pt>
                <c:pt idx="5">
                  <c:v>0</c:v>
                </c:pt>
              </c:numCache>
            </c:numRef>
          </c:val>
        </c:ser>
        <c:ser>
          <c:idx val="1"/>
          <c:order val="1"/>
          <c:tx>
            <c:strRef>
              <c:f>F1_Single_HV!$H$56</c:f>
              <c:strCache>
                <c:ptCount val="1"/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F1_Single_HV!$E$65:$F$70</c:f>
              <c:strCache>
                <c:ptCount val="6"/>
                <c:pt idx="0">
                  <c:v>Auto</c:v>
                </c:pt>
                <c:pt idx="1">
                  <c:v>AirTrain w/ Auto Access</c:v>
                </c:pt>
                <c:pt idx="2">
                  <c:v>AirTrain w/ Transit Access</c:v>
                </c:pt>
                <c:pt idx="3">
                  <c:v>General Transit</c:v>
                </c:pt>
                <c:pt idx="4">
                  <c:v>Taxi / Uber</c:v>
                </c:pt>
                <c:pt idx="5">
                  <c:v>Other</c:v>
                </c:pt>
              </c:strCache>
            </c:strRef>
          </c:cat>
          <c:val>
            <c:numRef>
              <c:f>F1_Single_HV!$H$65:$H$70</c:f>
            </c:numRef>
          </c:val>
        </c:ser>
        <c:ser>
          <c:idx val="2"/>
          <c:order val="2"/>
          <c:tx>
            <c:strRef>
              <c:f>F1_Single_HV!$I$56</c:f>
              <c:strCache>
                <c:ptCount val="1"/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F1_Single_HV!$E$65:$F$70</c:f>
              <c:strCache>
                <c:ptCount val="6"/>
                <c:pt idx="0">
                  <c:v>Auto</c:v>
                </c:pt>
                <c:pt idx="1">
                  <c:v>AirTrain w/ Auto Access</c:v>
                </c:pt>
                <c:pt idx="2">
                  <c:v>AirTrain w/ Transit Access</c:v>
                </c:pt>
                <c:pt idx="3">
                  <c:v>General Transit</c:v>
                </c:pt>
                <c:pt idx="4">
                  <c:v>Taxi / Uber</c:v>
                </c:pt>
                <c:pt idx="5">
                  <c:v>Other</c:v>
                </c:pt>
              </c:strCache>
            </c:strRef>
          </c:cat>
          <c:val>
            <c:numRef>
              <c:f>F1_Single_HV!$I$65:$I$70</c:f>
            </c:numRef>
          </c:val>
        </c:ser>
        <c:ser>
          <c:idx val="3"/>
          <c:order val="3"/>
          <c:tx>
            <c:strRef>
              <c:f>F1_Single_HV!$J$56</c:f>
              <c:strCache>
                <c:ptCount val="1"/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cat>
            <c:strRef>
              <c:f>F1_Single_HV!$E$65:$F$70</c:f>
              <c:strCache>
                <c:ptCount val="6"/>
                <c:pt idx="0">
                  <c:v>Auto</c:v>
                </c:pt>
                <c:pt idx="1">
                  <c:v>AirTrain w/ Auto Access</c:v>
                </c:pt>
                <c:pt idx="2">
                  <c:v>AirTrain w/ Transit Access</c:v>
                </c:pt>
                <c:pt idx="3">
                  <c:v>General Transit</c:v>
                </c:pt>
                <c:pt idx="4">
                  <c:v>Taxi / Uber</c:v>
                </c:pt>
                <c:pt idx="5">
                  <c:v>Other</c:v>
                </c:pt>
              </c:strCache>
            </c:strRef>
          </c:cat>
          <c:val>
            <c:numRef>
              <c:f>F1_Single_HV!$J$65:$J$70</c:f>
            </c:numRef>
          </c:val>
        </c:ser>
        <c:ser>
          <c:idx val="4"/>
          <c:order val="4"/>
          <c:tx>
            <c:strRef>
              <c:f>F1_Single_HV!$K$56</c:f>
              <c:strCache>
                <c:ptCount val="1"/>
                <c:pt idx="0">
                  <c:v>Resident Business Air Travelers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cat>
            <c:strRef>
              <c:f>F1_Single_HV!$E$65:$F$70</c:f>
              <c:strCache>
                <c:ptCount val="6"/>
                <c:pt idx="0">
                  <c:v>Auto</c:v>
                </c:pt>
                <c:pt idx="1">
                  <c:v>AirTrain w/ Auto Access</c:v>
                </c:pt>
                <c:pt idx="2">
                  <c:v>AirTrain w/ Transit Access</c:v>
                </c:pt>
                <c:pt idx="3">
                  <c:v>General Transit</c:v>
                </c:pt>
                <c:pt idx="4">
                  <c:v>Taxi / Uber</c:v>
                </c:pt>
                <c:pt idx="5">
                  <c:v>Other</c:v>
                </c:pt>
              </c:strCache>
            </c:strRef>
          </c:cat>
          <c:val>
            <c:numRef>
              <c:f>F1_Single_HV!$K$65:$K$70</c:f>
              <c:numCache>
                <c:formatCode>0%</c:formatCode>
                <c:ptCount val="6"/>
                <c:pt idx="0">
                  <c:v>0.18969149656105883</c:v>
                </c:pt>
                <c:pt idx="1">
                  <c:v>5.6807981949431589E-2</c:v>
                </c:pt>
                <c:pt idx="2">
                  <c:v>6.8213385623127884E-2</c:v>
                </c:pt>
                <c:pt idx="3">
                  <c:v>4.5856653450247878E-4</c:v>
                </c:pt>
                <c:pt idx="4">
                  <c:v>0.66082400368564242</c:v>
                </c:pt>
                <c:pt idx="5">
                  <c:v>2.4004565646236885E-2</c:v>
                </c:pt>
              </c:numCache>
            </c:numRef>
          </c:val>
        </c:ser>
        <c:ser>
          <c:idx val="5"/>
          <c:order val="5"/>
          <c:tx>
            <c:strRef>
              <c:f>F1_Single_HV!$L$56</c:f>
              <c:strCache>
                <c:ptCount val="1"/>
                <c:pt idx="0">
                  <c:v>Resident Personal Air Travelers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cat>
            <c:strRef>
              <c:f>F1_Single_HV!$E$65:$F$70</c:f>
              <c:strCache>
                <c:ptCount val="6"/>
                <c:pt idx="0">
                  <c:v>Auto</c:v>
                </c:pt>
                <c:pt idx="1">
                  <c:v>AirTrain w/ Auto Access</c:v>
                </c:pt>
                <c:pt idx="2">
                  <c:v>AirTrain w/ Transit Access</c:v>
                </c:pt>
                <c:pt idx="3">
                  <c:v>General Transit</c:v>
                </c:pt>
                <c:pt idx="4">
                  <c:v>Taxi / Uber</c:v>
                </c:pt>
                <c:pt idx="5">
                  <c:v>Other</c:v>
                </c:pt>
              </c:strCache>
            </c:strRef>
          </c:cat>
          <c:val>
            <c:numRef>
              <c:f>F1_Single_HV!$L$65:$L$70</c:f>
              <c:numCache>
                <c:formatCode>0%</c:formatCode>
                <c:ptCount val="6"/>
                <c:pt idx="0">
                  <c:v>0.30782396117882294</c:v>
                </c:pt>
                <c:pt idx="1">
                  <c:v>0.11900529441076213</c:v>
                </c:pt>
                <c:pt idx="2">
                  <c:v>0.11018645477522615</c:v>
                </c:pt>
                <c:pt idx="3">
                  <c:v>4.7916613400380133E-4</c:v>
                </c:pt>
                <c:pt idx="4">
                  <c:v>0.40922446524856659</c:v>
                </c:pt>
                <c:pt idx="5">
                  <c:v>5.3280658252618476E-2</c:v>
                </c:pt>
              </c:numCache>
            </c:numRef>
          </c:val>
        </c:ser>
        <c:ser>
          <c:idx val="6"/>
          <c:order val="6"/>
          <c:tx>
            <c:strRef>
              <c:f>F1_Single_HV!$M$56</c:f>
              <c:strCache>
                <c:ptCount val="1"/>
                <c:pt idx="0">
                  <c:v>Visitor Business Air Travelers</c:v>
                </c:pt>
              </c:strCache>
            </c:strRef>
          </c:tx>
          <c:spPr>
            <a:solidFill>
              <a:schemeClr val="accent1">
                <a:lumMod val="60000"/>
              </a:schemeClr>
            </a:solidFill>
            <a:ln>
              <a:noFill/>
            </a:ln>
            <a:effectLst/>
          </c:spPr>
          <c:invertIfNegative val="0"/>
          <c:cat>
            <c:strRef>
              <c:f>F1_Single_HV!$E$65:$F$70</c:f>
              <c:strCache>
                <c:ptCount val="6"/>
                <c:pt idx="0">
                  <c:v>Auto</c:v>
                </c:pt>
                <c:pt idx="1">
                  <c:v>AirTrain w/ Auto Access</c:v>
                </c:pt>
                <c:pt idx="2">
                  <c:v>AirTrain w/ Transit Access</c:v>
                </c:pt>
                <c:pt idx="3">
                  <c:v>General Transit</c:v>
                </c:pt>
                <c:pt idx="4">
                  <c:v>Taxi / Uber</c:v>
                </c:pt>
                <c:pt idx="5">
                  <c:v>Other</c:v>
                </c:pt>
              </c:strCache>
            </c:strRef>
          </c:cat>
          <c:val>
            <c:numRef>
              <c:f>F1_Single_HV!$M$65:$M$70</c:f>
              <c:numCache>
                <c:formatCode>0%</c:formatCode>
                <c:ptCount val="6"/>
                <c:pt idx="0">
                  <c:v>0.16867419666822669</c:v>
                </c:pt>
                <c:pt idx="1">
                  <c:v>0.12472891308191296</c:v>
                </c:pt>
                <c:pt idx="2">
                  <c:v>9.6242301913962131E-2</c:v>
                </c:pt>
                <c:pt idx="3">
                  <c:v>1.1997010837727822E-3</c:v>
                </c:pt>
                <c:pt idx="4">
                  <c:v>0.53020728621215529</c:v>
                </c:pt>
                <c:pt idx="5">
                  <c:v>7.8947601039970047E-2</c:v>
                </c:pt>
              </c:numCache>
            </c:numRef>
          </c:val>
        </c:ser>
        <c:ser>
          <c:idx val="7"/>
          <c:order val="7"/>
          <c:tx>
            <c:strRef>
              <c:f>F1_Single_HV!$N$56</c:f>
              <c:strCache>
                <c:ptCount val="1"/>
                <c:pt idx="0">
                  <c:v>Visitor Personal Air Travelers</c:v>
                </c:pt>
              </c:strCache>
            </c:strRef>
          </c:tx>
          <c:spPr>
            <a:solidFill>
              <a:schemeClr val="accent2">
                <a:lumMod val="60000"/>
              </a:schemeClr>
            </a:solidFill>
            <a:ln>
              <a:noFill/>
            </a:ln>
            <a:effectLst/>
          </c:spPr>
          <c:invertIfNegative val="0"/>
          <c:cat>
            <c:strRef>
              <c:f>F1_Single_HV!$E$65:$F$70</c:f>
              <c:strCache>
                <c:ptCount val="6"/>
                <c:pt idx="0">
                  <c:v>Auto</c:v>
                </c:pt>
                <c:pt idx="1">
                  <c:v>AirTrain w/ Auto Access</c:v>
                </c:pt>
                <c:pt idx="2">
                  <c:v>AirTrain w/ Transit Access</c:v>
                </c:pt>
                <c:pt idx="3">
                  <c:v>General Transit</c:v>
                </c:pt>
                <c:pt idx="4">
                  <c:v>Taxi / Uber</c:v>
                </c:pt>
                <c:pt idx="5">
                  <c:v>Other</c:v>
                </c:pt>
              </c:strCache>
            </c:strRef>
          </c:cat>
          <c:val>
            <c:numRef>
              <c:f>F1_Single_HV!$N$65:$N$70</c:f>
              <c:numCache>
                <c:formatCode>0%</c:formatCode>
                <c:ptCount val="6"/>
                <c:pt idx="0">
                  <c:v>0.23592824594487796</c:v>
                </c:pt>
                <c:pt idx="1">
                  <c:v>4.4904911870999015E-2</c:v>
                </c:pt>
                <c:pt idx="2">
                  <c:v>0.12525692785267031</c:v>
                </c:pt>
                <c:pt idx="3">
                  <c:v>7.5710428265747835E-4</c:v>
                </c:pt>
                <c:pt idx="4">
                  <c:v>0.4708249668413621</c:v>
                </c:pt>
                <c:pt idx="5">
                  <c:v>0.12232784320743312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581309960"/>
        <c:axId val="581303688"/>
      </c:barChart>
      <c:catAx>
        <c:axId val="58130996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81303688"/>
        <c:crosses val="autoZero"/>
        <c:auto val="1"/>
        <c:lblAlgn val="ctr"/>
        <c:lblOffset val="100"/>
        <c:noMultiLvlLbl val="0"/>
      </c:catAx>
      <c:valAx>
        <c:axId val="58130368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8130996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solidFill>
      <a:sysClr val="window" lastClr="FFFFFF"/>
    </a:solidFill>
    <a:ln>
      <a:noFill/>
    </a:ln>
    <a:effectLst/>
  </c:spPr>
  <c:txPr>
    <a:bodyPr/>
    <a:lstStyle/>
    <a:p>
      <a:pPr>
        <a:defRPr sz="1400"/>
      </a:pPr>
      <a:endParaRPr lang="en-US"/>
    </a:p>
  </c:txPr>
  <c:externalData r:id="rId4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5">
  <dgm:title val=""/>
  <dgm:desc val=""/>
  <dgm:catLst>
    <dgm:cat type="accent1" pri="11500"/>
  </dgm:catLst>
  <dgm:styleLbl name="node0">
    <dgm:fillClrLst meth="cycle">
      <a:schemeClr val="accent1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1">
        <a:alpha val="90000"/>
      </a:schemeClr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alpha val="90000"/>
      </a:schemeClr>
      <a:schemeClr val="accent1">
        <a:alpha val="5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/>
    <dgm:txEffectClrLst/>
  </dgm:styleLbl>
  <dgm:styleLbl name="lnNode1">
    <dgm:fillClrLst>
      <a:schemeClr val="accent1">
        <a:shade val="90000"/>
      </a:schemeClr>
      <a:schemeClr val="accent1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  <a:alpha val="90000"/>
      </a:schemeClr>
      <a:schemeClr val="accent1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1">
        <a:alpha val="90000"/>
        <a:tint val="40000"/>
      </a:schemeClr>
      <a:schemeClr val="accent1">
        <a:alpha val="5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DA87F8C-A900-41C4-ACDD-890CEED70A8F}" type="doc">
      <dgm:prSet loTypeId="urn:microsoft.com/office/officeart/2005/8/layout/orgChart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8EB64EF4-3F3C-4985-ACDF-89A4AAECCD60}">
      <dgm:prSet phldrT="[Text]"/>
      <dgm:spPr/>
      <dgm:t>
        <a:bodyPr/>
        <a:lstStyle/>
        <a:p>
          <a:r>
            <a:rPr lang="en-US" smtClean="0"/>
            <a:t>Mode</a:t>
          </a:r>
          <a:endParaRPr lang="en-US" dirty="0"/>
        </a:p>
      </dgm:t>
    </dgm:pt>
    <dgm:pt modelId="{E5B7D309-8455-477B-89DC-FADB0B646289}" type="parTrans" cxnId="{CDADEBF8-06A9-424B-9436-42C53441F10F}">
      <dgm:prSet/>
      <dgm:spPr/>
      <dgm:t>
        <a:bodyPr/>
        <a:lstStyle/>
        <a:p>
          <a:endParaRPr lang="en-US"/>
        </a:p>
      </dgm:t>
    </dgm:pt>
    <dgm:pt modelId="{2679A017-E15D-4438-8565-88071494590D}" type="sibTrans" cxnId="{CDADEBF8-06A9-424B-9436-42C53441F10F}">
      <dgm:prSet/>
      <dgm:spPr/>
      <dgm:t>
        <a:bodyPr/>
        <a:lstStyle/>
        <a:p>
          <a:endParaRPr lang="en-US"/>
        </a:p>
      </dgm:t>
    </dgm:pt>
    <dgm:pt modelId="{939E434F-D92F-4BEA-8B2A-B492B0AEAF9A}">
      <dgm:prSet phldrT="[Text]"/>
      <dgm:spPr/>
      <dgm:t>
        <a:bodyPr/>
        <a:lstStyle/>
        <a:p>
          <a:r>
            <a:rPr lang="en-US" dirty="0" smtClean="0"/>
            <a:t>AirTrain w/ auto access</a:t>
          </a:r>
          <a:endParaRPr lang="en-US" dirty="0"/>
        </a:p>
      </dgm:t>
    </dgm:pt>
    <dgm:pt modelId="{01E268B1-FF2F-4F7B-9E3B-10708FB993EB}" type="parTrans" cxnId="{AD6CCA6E-F364-4BE9-B762-7A035D5F6F31}">
      <dgm:prSet/>
      <dgm:spPr/>
      <dgm:t>
        <a:bodyPr/>
        <a:lstStyle/>
        <a:p>
          <a:endParaRPr lang="en-US"/>
        </a:p>
      </dgm:t>
    </dgm:pt>
    <dgm:pt modelId="{9EF5385B-89BB-46F6-A19B-68F6D70DAB51}" type="sibTrans" cxnId="{AD6CCA6E-F364-4BE9-B762-7A035D5F6F31}">
      <dgm:prSet/>
      <dgm:spPr/>
      <dgm:t>
        <a:bodyPr/>
        <a:lstStyle/>
        <a:p>
          <a:endParaRPr lang="en-US"/>
        </a:p>
      </dgm:t>
    </dgm:pt>
    <dgm:pt modelId="{EF56DDCD-6ACC-44E8-A11A-3A3F3BD16681}">
      <dgm:prSet phldrT="[Text]"/>
      <dgm:spPr/>
      <dgm:t>
        <a:bodyPr/>
        <a:lstStyle/>
        <a:p>
          <a:r>
            <a:rPr lang="en-US" dirty="0" smtClean="0"/>
            <a:t>AirTrain w/ transit access</a:t>
          </a:r>
          <a:endParaRPr lang="en-US" dirty="0"/>
        </a:p>
      </dgm:t>
    </dgm:pt>
    <dgm:pt modelId="{E9A076B7-E247-4D35-B4E1-A95E9DD79AD1}" type="parTrans" cxnId="{4F1BE694-D9AD-45EF-AF3F-28B076BB50BF}">
      <dgm:prSet/>
      <dgm:spPr/>
      <dgm:t>
        <a:bodyPr/>
        <a:lstStyle/>
        <a:p>
          <a:endParaRPr lang="en-US"/>
        </a:p>
      </dgm:t>
    </dgm:pt>
    <dgm:pt modelId="{31019BE3-0D25-43D8-9D0A-353A01E0EBE0}" type="sibTrans" cxnId="{4F1BE694-D9AD-45EF-AF3F-28B076BB50BF}">
      <dgm:prSet/>
      <dgm:spPr/>
      <dgm:t>
        <a:bodyPr/>
        <a:lstStyle/>
        <a:p>
          <a:endParaRPr lang="en-US"/>
        </a:p>
      </dgm:t>
    </dgm:pt>
    <dgm:pt modelId="{BE53B9AB-FCCF-4E0E-A1BF-4DE310B97F3F}">
      <dgm:prSet/>
      <dgm:spPr/>
      <dgm:t>
        <a:bodyPr/>
        <a:lstStyle/>
        <a:p>
          <a:r>
            <a:rPr lang="en-US" dirty="0" smtClean="0"/>
            <a:t>Long Term Parking + AirTrain</a:t>
          </a:r>
          <a:endParaRPr lang="en-US" dirty="0"/>
        </a:p>
      </dgm:t>
    </dgm:pt>
    <dgm:pt modelId="{FA80C6FB-9FD1-4B86-BAED-EC15D552AA92}" type="parTrans" cxnId="{56EED774-C9F0-4AA1-A020-0CABE9211E32}">
      <dgm:prSet/>
      <dgm:spPr/>
      <dgm:t>
        <a:bodyPr/>
        <a:lstStyle/>
        <a:p>
          <a:endParaRPr lang="en-US"/>
        </a:p>
      </dgm:t>
    </dgm:pt>
    <dgm:pt modelId="{44B6EF0F-6C7F-4BEC-89BA-DA634F6C73D7}" type="sibTrans" cxnId="{56EED774-C9F0-4AA1-A020-0CABE9211E32}">
      <dgm:prSet/>
      <dgm:spPr/>
      <dgm:t>
        <a:bodyPr/>
        <a:lstStyle/>
        <a:p>
          <a:endParaRPr lang="en-US"/>
        </a:p>
      </dgm:t>
    </dgm:pt>
    <dgm:pt modelId="{4B2AAC6D-C0FF-4AE2-A054-468FC35885B9}">
      <dgm:prSet/>
      <dgm:spPr/>
      <dgm:t>
        <a:bodyPr/>
        <a:lstStyle/>
        <a:p>
          <a:r>
            <a:rPr lang="en-US" dirty="0" smtClean="0"/>
            <a:t>Rental car + AirTrain</a:t>
          </a:r>
          <a:endParaRPr lang="en-US" dirty="0"/>
        </a:p>
      </dgm:t>
    </dgm:pt>
    <dgm:pt modelId="{2B234555-9E71-4235-B299-6008755299D7}" type="parTrans" cxnId="{68EA21B6-1D7E-4B74-93D0-A33B0BC04B3E}">
      <dgm:prSet/>
      <dgm:spPr/>
      <dgm:t>
        <a:bodyPr/>
        <a:lstStyle/>
        <a:p>
          <a:endParaRPr lang="en-US"/>
        </a:p>
      </dgm:t>
    </dgm:pt>
    <dgm:pt modelId="{B5BAB411-93A3-4D7E-A32D-32F92FD59A98}" type="sibTrans" cxnId="{68EA21B6-1D7E-4B74-93D0-A33B0BC04B3E}">
      <dgm:prSet/>
      <dgm:spPr/>
      <dgm:t>
        <a:bodyPr/>
        <a:lstStyle/>
        <a:p>
          <a:endParaRPr lang="en-US"/>
        </a:p>
      </dgm:t>
    </dgm:pt>
    <dgm:pt modelId="{6A40CCC2-7533-4C77-BE3A-F4E92EE12D80}">
      <dgm:prSet/>
      <dgm:spPr/>
      <dgm:t>
        <a:bodyPr/>
        <a:lstStyle/>
        <a:p>
          <a:r>
            <a:rPr lang="en-US" dirty="0" smtClean="0"/>
            <a:t>Auto park/short term</a:t>
          </a:r>
          <a:endParaRPr lang="en-US" dirty="0"/>
        </a:p>
      </dgm:t>
    </dgm:pt>
    <dgm:pt modelId="{CFF703E2-1DFC-40B5-A684-F8D45E2F56C9}" type="parTrans" cxnId="{629BCF4C-3C3E-479A-B122-04BE559F1691}">
      <dgm:prSet/>
      <dgm:spPr/>
      <dgm:t>
        <a:bodyPr/>
        <a:lstStyle/>
        <a:p>
          <a:endParaRPr lang="en-US"/>
        </a:p>
      </dgm:t>
    </dgm:pt>
    <dgm:pt modelId="{4D35DB76-4EC1-4AAA-B51D-21E16378C168}" type="sibTrans" cxnId="{629BCF4C-3C3E-479A-B122-04BE559F1691}">
      <dgm:prSet/>
      <dgm:spPr/>
      <dgm:t>
        <a:bodyPr/>
        <a:lstStyle/>
        <a:p>
          <a:endParaRPr lang="en-US"/>
        </a:p>
      </dgm:t>
    </dgm:pt>
    <dgm:pt modelId="{007361A4-29D1-4F31-8AAA-D16B72A3441B}">
      <dgm:prSet/>
      <dgm:spPr/>
      <dgm:t>
        <a:bodyPr/>
        <a:lstStyle/>
        <a:p>
          <a:r>
            <a:rPr lang="en-US" dirty="0" smtClean="0"/>
            <a:t>Drop off/pick up</a:t>
          </a:r>
          <a:endParaRPr lang="en-US" dirty="0"/>
        </a:p>
      </dgm:t>
    </dgm:pt>
    <dgm:pt modelId="{B0E6D5F1-6BE8-4436-8503-77F3F64A1C38}" type="parTrans" cxnId="{F0670268-B615-4CE2-9AFF-D3F1AC60B966}">
      <dgm:prSet/>
      <dgm:spPr/>
      <dgm:t>
        <a:bodyPr/>
        <a:lstStyle/>
        <a:p>
          <a:endParaRPr lang="en-US"/>
        </a:p>
      </dgm:t>
    </dgm:pt>
    <dgm:pt modelId="{E2B749CB-2ADC-4C33-A187-C75371EAB32A}" type="sibTrans" cxnId="{F0670268-B615-4CE2-9AFF-D3F1AC60B966}">
      <dgm:prSet/>
      <dgm:spPr/>
      <dgm:t>
        <a:bodyPr/>
        <a:lstStyle/>
        <a:p>
          <a:endParaRPr lang="en-US"/>
        </a:p>
      </dgm:t>
    </dgm:pt>
    <dgm:pt modelId="{56411599-25C0-41E5-8C6C-EB77903DCD49}">
      <dgm:prSet/>
      <dgm:spPr/>
      <dgm:t>
        <a:bodyPr/>
        <a:lstStyle/>
        <a:p>
          <a:r>
            <a:rPr lang="en-US" dirty="0" smtClean="0"/>
            <a:t>Auto park/off airport/shuttle</a:t>
          </a:r>
          <a:endParaRPr lang="en-US" dirty="0"/>
        </a:p>
      </dgm:t>
    </dgm:pt>
    <dgm:pt modelId="{EAB6D96C-18A5-4C87-8215-ED02B25CE2F2}" type="parTrans" cxnId="{B83B5E59-1FD6-4B08-816C-66C2BC46469B}">
      <dgm:prSet/>
      <dgm:spPr/>
      <dgm:t>
        <a:bodyPr/>
        <a:lstStyle/>
        <a:p>
          <a:endParaRPr lang="en-US"/>
        </a:p>
      </dgm:t>
    </dgm:pt>
    <dgm:pt modelId="{7504F473-9881-4328-9AE3-607B523883D3}" type="sibTrans" cxnId="{B83B5E59-1FD6-4B08-816C-66C2BC46469B}">
      <dgm:prSet/>
      <dgm:spPr/>
      <dgm:t>
        <a:bodyPr/>
        <a:lstStyle/>
        <a:p>
          <a:endParaRPr lang="en-US"/>
        </a:p>
      </dgm:t>
    </dgm:pt>
    <dgm:pt modelId="{DFA25AA0-26A1-4078-ADCF-005D729BCFC6}">
      <dgm:prSet/>
      <dgm:spPr/>
      <dgm:t>
        <a:bodyPr/>
        <a:lstStyle/>
        <a:p>
          <a:r>
            <a:rPr lang="en-US" dirty="0" smtClean="0"/>
            <a:t>Commuter Rail + AirTrain</a:t>
          </a:r>
          <a:endParaRPr lang="en-US" dirty="0"/>
        </a:p>
      </dgm:t>
    </dgm:pt>
    <dgm:pt modelId="{C5D0E937-1514-40CD-8B02-4CE48F5785E4}" type="parTrans" cxnId="{C8B5284F-44D2-4C69-AC8D-3744AA0197B3}">
      <dgm:prSet/>
      <dgm:spPr/>
      <dgm:t>
        <a:bodyPr/>
        <a:lstStyle/>
        <a:p>
          <a:endParaRPr lang="en-US"/>
        </a:p>
      </dgm:t>
    </dgm:pt>
    <dgm:pt modelId="{C3031101-5877-4E17-8EFA-CAF5CB749D89}" type="sibTrans" cxnId="{C8B5284F-44D2-4C69-AC8D-3744AA0197B3}">
      <dgm:prSet/>
      <dgm:spPr/>
      <dgm:t>
        <a:bodyPr/>
        <a:lstStyle/>
        <a:p>
          <a:endParaRPr lang="en-US"/>
        </a:p>
      </dgm:t>
    </dgm:pt>
    <dgm:pt modelId="{E6B6F0D3-5761-4963-84F0-D619D46B8528}">
      <dgm:prSet/>
      <dgm:spPr/>
      <dgm:t>
        <a:bodyPr/>
        <a:lstStyle/>
        <a:p>
          <a:r>
            <a:rPr lang="en-US" dirty="0" smtClean="0"/>
            <a:t>Subway A  + AirTrain</a:t>
          </a:r>
          <a:endParaRPr lang="en-US" dirty="0"/>
        </a:p>
      </dgm:t>
    </dgm:pt>
    <dgm:pt modelId="{28EC273E-A4F5-466B-A581-E0556DF6A1BD}" type="parTrans" cxnId="{9C2EA22E-3C63-4A15-B6BB-BBDC8C7F7FDB}">
      <dgm:prSet/>
      <dgm:spPr/>
      <dgm:t>
        <a:bodyPr/>
        <a:lstStyle/>
        <a:p>
          <a:endParaRPr lang="en-US"/>
        </a:p>
      </dgm:t>
    </dgm:pt>
    <dgm:pt modelId="{10BCF6E1-E30A-4BB5-9230-69447DDEE3E4}" type="sibTrans" cxnId="{9C2EA22E-3C63-4A15-B6BB-BBDC8C7F7FDB}">
      <dgm:prSet/>
      <dgm:spPr/>
      <dgm:t>
        <a:bodyPr/>
        <a:lstStyle/>
        <a:p>
          <a:endParaRPr lang="en-US"/>
        </a:p>
      </dgm:t>
    </dgm:pt>
    <dgm:pt modelId="{549B5282-7E9C-4F0B-B14B-20F515184CBD}">
      <dgm:prSet/>
      <dgm:spPr/>
      <dgm:t>
        <a:bodyPr/>
        <a:lstStyle/>
        <a:p>
          <a:r>
            <a:rPr lang="en-US" dirty="0" smtClean="0"/>
            <a:t>Subway B + AirTrain</a:t>
          </a:r>
          <a:endParaRPr lang="en-US" dirty="0"/>
        </a:p>
      </dgm:t>
    </dgm:pt>
    <dgm:pt modelId="{2C54D5AF-1A65-4D40-99D6-505EB6112A93}" type="parTrans" cxnId="{DD851F4E-7C4F-4255-A8FB-7FB1D219D780}">
      <dgm:prSet/>
      <dgm:spPr/>
      <dgm:t>
        <a:bodyPr/>
        <a:lstStyle/>
        <a:p>
          <a:endParaRPr lang="en-US"/>
        </a:p>
      </dgm:t>
    </dgm:pt>
    <dgm:pt modelId="{353C9902-5E40-428A-81AE-89D664C636EC}" type="sibTrans" cxnId="{DD851F4E-7C4F-4255-A8FB-7FB1D219D780}">
      <dgm:prSet/>
      <dgm:spPr/>
      <dgm:t>
        <a:bodyPr/>
        <a:lstStyle/>
        <a:p>
          <a:endParaRPr lang="en-US"/>
        </a:p>
      </dgm:t>
    </dgm:pt>
    <dgm:pt modelId="{5453D44D-171D-4157-B5D3-69245B28205E}">
      <dgm:prSet/>
      <dgm:spPr/>
      <dgm:t>
        <a:bodyPr/>
        <a:lstStyle/>
        <a:p>
          <a:r>
            <a:rPr lang="en-US" dirty="0" smtClean="0"/>
            <a:t>General transit</a:t>
          </a:r>
          <a:endParaRPr lang="en-US" dirty="0"/>
        </a:p>
      </dgm:t>
    </dgm:pt>
    <dgm:pt modelId="{311619F5-A1E7-4716-8A19-3B1360128DB2}" type="parTrans" cxnId="{1C329AB1-CBF1-4830-8C4D-C230F636EBF8}">
      <dgm:prSet/>
      <dgm:spPr/>
      <dgm:t>
        <a:bodyPr/>
        <a:lstStyle/>
        <a:p>
          <a:endParaRPr lang="en-US"/>
        </a:p>
      </dgm:t>
    </dgm:pt>
    <dgm:pt modelId="{0A54E8F7-80B6-492E-AA19-D65DAA7057EC}" type="sibTrans" cxnId="{1C329AB1-CBF1-4830-8C4D-C230F636EBF8}">
      <dgm:prSet/>
      <dgm:spPr/>
      <dgm:t>
        <a:bodyPr/>
        <a:lstStyle/>
        <a:p>
          <a:endParaRPr lang="en-US"/>
        </a:p>
      </dgm:t>
    </dgm:pt>
    <dgm:pt modelId="{CA89F229-572D-4F54-9EB0-5AE5585F9AE2}">
      <dgm:prSet/>
      <dgm:spPr/>
      <dgm:t>
        <a:bodyPr/>
        <a:lstStyle/>
        <a:p>
          <a:r>
            <a:rPr lang="en-US" dirty="0" smtClean="0"/>
            <a:t>Local bus</a:t>
          </a:r>
          <a:endParaRPr lang="en-US" dirty="0"/>
        </a:p>
      </dgm:t>
    </dgm:pt>
    <dgm:pt modelId="{EE57E7F9-D3F6-45A2-97DB-CBFEBB5F743E}" type="parTrans" cxnId="{8CAF4ACD-6F1C-44D0-8E9B-427ACAFEF2A9}">
      <dgm:prSet/>
      <dgm:spPr/>
      <dgm:t>
        <a:bodyPr/>
        <a:lstStyle/>
        <a:p>
          <a:endParaRPr lang="en-US"/>
        </a:p>
      </dgm:t>
    </dgm:pt>
    <dgm:pt modelId="{DC1E3BD8-064C-4F2B-BBC2-B2CF6F052A2E}" type="sibTrans" cxnId="{8CAF4ACD-6F1C-44D0-8E9B-427ACAFEF2A9}">
      <dgm:prSet/>
      <dgm:spPr/>
      <dgm:t>
        <a:bodyPr/>
        <a:lstStyle/>
        <a:p>
          <a:endParaRPr lang="en-US"/>
        </a:p>
      </dgm:t>
    </dgm:pt>
    <dgm:pt modelId="{BA1DD2AC-5003-478D-8287-9CABE486C0FB}">
      <dgm:prSet/>
      <dgm:spPr/>
      <dgm:t>
        <a:bodyPr/>
        <a:lstStyle/>
        <a:p>
          <a:r>
            <a:rPr lang="en-US" dirty="0" smtClean="0"/>
            <a:t>Local bus + AirTrain</a:t>
          </a:r>
          <a:endParaRPr lang="en-US" dirty="0"/>
        </a:p>
      </dgm:t>
    </dgm:pt>
    <dgm:pt modelId="{09D0C7F0-5165-4E9C-839B-B36E8D7DC6EE}" type="parTrans" cxnId="{05BC494D-4494-4A0C-AE0F-5EAC49779151}">
      <dgm:prSet/>
      <dgm:spPr/>
      <dgm:t>
        <a:bodyPr/>
        <a:lstStyle/>
        <a:p>
          <a:endParaRPr lang="en-US"/>
        </a:p>
      </dgm:t>
    </dgm:pt>
    <dgm:pt modelId="{0D130196-AE61-4D35-8D19-AEF4F713BDD9}" type="sibTrans" cxnId="{05BC494D-4494-4A0C-AE0F-5EAC49779151}">
      <dgm:prSet/>
      <dgm:spPr/>
      <dgm:t>
        <a:bodyPr/>
        <a:lstStyle/>
        <a:p>
          <a:endParaRPr lang="en-US"/>
        </a:p>
      </dgm:t>
    </dgm:pt>
    <dgm:pt modelId="{D8985A6B-A2CA-41F4-BFCC-2BB485DC1943}">
      <dgm:prSet/>
      <dgm:spPr/>
      <dgm:t>
        <a:bodyPr/>
        <a:lstStyle/>
        <a:p>
          <a:r>
            <a:rPr lang="en-US" dirty="0" smtClean="0"/>
            <a:t>Airport Shuttle Bus</a:t>
          </a:r>
          <a:endParaRPr lang="en-US" dirty="0"/>
        </a:p>
      </dgm:t>
    </dgm:pt>
    <dgm:pt modelId="{C167C2AA-D808-4948-8C88-180FEF23EA80}" type="parTrans" cxnId="{87053D94-4E63-4919-885B-AD43648F5347}">
      <dgm:prSet/>
      <dgm:spPr/>
      <dgm:t>
        <a:bodyPr/>
        <a:lstStyle/>
        <a:p>
          <a:endParaRPr lang="en-US"/>
        </a:p>
      </dgm:t>
    </dgm:pt>
    <dgm:pt modelId="{FA304AFC-E4E6-4850-88FD-3B3B00632F86}" type="sibTrans" cxnId="{87053D94-4E63-4919-885B-AD43648F5347}">
      <dgm:prSet/>
      <dgm:spPr/>
      <dgm:t>
        <a:bodyPr/>
        <a:lstStyle/>
        <a:p>
          <a:endParaRPr lang="en-US"/>
        </a:p>
      </dgm:t>
    </dgm:pt>
    <dgm:pt modelId="{D92A0A3E-591B-4E2A-827D-A183D5CCC5E9}">
      <dgm:prSet/>
      <dgm:spPr/>
      <dgm:t>
        <a:bodyPr/>
        <a:lstStyle/>
        <a:p>
          <a:r>
            <a:rPr lang="en-US" dirty="0" smtClean="0"/>
            <a:t>Other</a:t>
          </a:r>
          <a:endParaRPr lang="en-US" dirty="0"/>
        </a:p>
      </dgm:t>
    </dgm:pt>
    <dgm:pt modelId="{23DD8F44-EA9E-47DB-A5C5-ECD5C1173A11}" type="parTrans" cxnId="{1A355D15-AFA9-420E-9EBE-9F58FA086403}">
      <dgm:prSet/>
      <dgm:spPr/>
      <dgm:t>
        <a:bodyPr/>
        <a:lstStyle/>
        <a:p>
          <a:endParaRPr lang="en-US"/>
        </a:p>
      </dgm:t>
    </dgm:pt>
    <dgm:pt modelId="{F519108F-D34B-4C66-9CA9-D285363A4FA7}" type="sibTrans" cxnId="{1A355D15-AFA9-420E-9EBE-9F58FA086403}">
      <dgm:prSet/>
      <dgm:spPr/>
      <dgm:t>
        <a:bodyPr/>
        <a:lstStyle/>
        <a:p>
          <a:endParaRPr lang="en-US"/>
        </a:p>
      </dgm:t>
    </dgm:pt>
    <dgm:pt modelId="{4AA097AF-D827-413C-8A4B-90C8311364FF}">
      <dgm:prSet/>
      <dgm:spPr/>
      <dgm:t>
        <a:bodyPr/>
        <a:lstStyle/>
        <a:p>
          <a:r>
            <a:rPr lang="en-US" dirty="0" smtClean="0"/>
            <a:t>Shared ride (Super Shuttle)</a:t>
          </a:r>
          <a:endParaRPr lang="en-US" dirty="0"/>
        </a:p>
      </dgm:t>
    </dgm:pt>
    <dgm:pt modelId="{EDF66DC6-1F0A-4B5C-91C3-B6595AE2FC53}" type="parTrans" cxnId="{A1D7040E-CFA6-4853-9D23-0B40CB49CB60}">
      <dgm:prSet/>
      <dgm:spPr/>
      <dgm:t>
        <a:bodyPr/>
        <a:lstStyle/>
        <a:p>
          <a:endParaRPr lang="en-US"/>
        </a:p>
      </dgm:t>
    </dgm:pt>
    <dgm:pt modelId="{99FD31CF-AE7B-4240-859E-608B778151C7}" type="sibTrans" cxnId="{A1D7040E-CFA6-4853-9D23-0B40CB49CB60}">
      <dgm:prSet/>
      <dgm:spPr/>
      <dgm:t>
        <a:bodyPr/>
        <a:lstStyle/>
        <a:p>
          <a:endParaRPr lang="en-US"/>
        </a:p>
      </dgm:t>
    </dgm:pt>
    <dgm:pt modelId="{8699DA0D-55FD-4126-AF30-ADD931BCCAAA}">
      <dgm:prSet/>
      <dgm:spPr/>
      <dgm:t>
        <a:bodyPr/>
        <a:lstStyle/>
        <a:p>
          <a:r>
            <a:rPr lang="en-US" dirty="0" smtClean="0"/>
            <a:t>Taxi/limousine</a:t>
          </a:r>
          <a:endParaRPr lang="en-US" dirty="0"/>
        </a:p>
      </dgm:t>
    </dgm:pt>
    <dgm:pt modelId="{11B59E39-C9B8-44FA-93A1-51A9EC82BBD1}" type="parTrans" cxnId="{78F4BB5E-1652-41A5-9B99-67D47CB4AAF3}">
      <dgm:prSet/>
      <dgm:spPr/>
      <dgm:t>
        <a:bodyPr/>
        <a:lstStyle/>
        <a:p>
          <a:endParaRPr lang="en-US"/>
        </a:p>
      </dgm:t>
    </dgm:pt>
    <dgm:pt modelId="{F9F0CDDE-55E0-4793-895C-6DCB73F55D67}" type="sibTrans" cxnId="{78F4BB5E-1652-41A5-9B99-67D47CB4AAF3}">
      <dgm:prSet/>
      <dgm:spPr/>
      <dgm:t>
        <a:bodyPr/>
        <a:lstStyle/>
        <a:p>
          <a:endParaRPr lang="en-US"/>
        </a:p>
      </dgm:t>
    </dgm:pt>
    <dgm:pt modelId="{7FB93765-B674-4ADA-9B49-1BAB8D26A99F}">
      <dgm:prSet/>
      <dgm:spPr/>
      <dgm:t>
        <a:bodyPr/>
        <a:lstStyle/>
        <a:p>
          <a:r>
            <a:rPr lang="en-US" dirty="0" err="1" smtClean="0"/>
            <a:t>Uber</a:t>
          </a:r>
          <a:r>
            <a:rPr lang="en-US" dirty="0" smtClean="0"/>
            <a:t>/</a:t>
          </a:r>
          <a:r>
            <a:rPr lang="en-US" dirty="0" err="1" smtClean="0"/>
            <a:t>Lyft</a:t>
          </a:r>
          <a:r>
            <a:rPr lang="en-US" dirty="0" smtClean="0"/>
            <a:t>/</a:t>
          </a:r>
          <a:r>
            <a:rPr lang="en-US" dirty="0" err="1" smtClean="0"/>
            <a:t>Gett</a:t>
          </a:r>
          <a:endParaRPr lang="en-US" dirty="0"/>
        </a:p>
      </dgm:t>
    </dgm:pt>
    <dgm:pt modelId="{C42AFA92-B298-42FA-888C-88C33AE0999C}" type="parTrans" cxnId="{9F9D52C1-4F72-4BA5-BF15-503ABD137E02}">
      <dgm:prSet/>
      <dgm:spPr/>
      <dgm:t>
        <a:bodyPr/>
        <a:lstStyle/>
        <a:p>
          <a:endParaRPr lang="en-US"/>
        </a:p>
      </dgm:t>
    </dgm:pt>
    <dgm:pt modelId="{380B99CB-9986-495D-A52F-7597973B4EB9}" type="sibTrans" cxnId="{9F9D52C1-4F72-4BA5-BF15-503ABD137E02}">
      <dgm:prSet/>
      <dgm:spPr/>
      <dgm:t>
        <a:bodyPr/>
        <a:lstStyle/>
        <a:p>
          <a:endParaRPr lang="en-US"/>
        </a:p>
      </dgm:t>
    </dgm:pt>
    <dgm:pt modelId="{D1754FEB-D1A0-4B49-B09F-70E47F05D894}">
      <dgm:prSet/>
      <dgm:spPr/>
      <dgm:t>
        <a:bodyPr/>
        <a:lstStyle/>
        <a:p>
          <a:r>
            <a:rPr lang="en-US" dirty="0" smtClean="0"/>
            <a:t>Auto</a:t>
          </a:r>
          <a:endParaRPr lang="en-US" dirty="0"/>
        </a:p>
      </dgm:t>
    </dgm:pt>
    <dgm:pt modelId="{D0A5CF02-593E-4233-96EE-CEA9A1ED8BD2}" type="sibTrans" cxnId="{A86E41BF-6825-43B5-86BA-15301D9EBC93}">
      <dgm:prSet/>
      <dgm:spPr/>
      <dgm:t>
        <a:bodyPr/>
        <a:lstStyle/>
        <a:p>
          <a:endParaRPr lang="en-US"/>
        </a:p>
      </dgm:t>
    </dgm:pt>
    <dgm:pt modelId="{78683B75-65B5-4297-A89F-681FFBF7AF42}" type="parTrans" cxnId="{A86E41BF-6825-43B5-86BA-15301D9EBC93}">
      <dgm:prSet/>
      <dgm:spPr/>
      <dgm:t>
        <a:bodyPr/>
        <a:lstStyle/>
        <a:p>
          <a:endParaRPr lang="en-US"/>
        </a:p>
      </dgm:t>
    </dgm:pt>
    <dgm:pt modelId="{EA036419-B506-4DA7-996E-9DEA1E7A23D6}" type="pres">
      <dgm:prSet presAssocID="{DDA87F8C-A900-41C4-ACDD-890CEED70A8F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F00A1E78-9980-4909-BA03-69D2C6AB3CF2}" type="pres">
      <dgm:prSet presAssocID="{8EB64EF4-3F3C-4985-ACDF-89A4AAECCD60}" presName="hierRoot1" presStyleCnt="0">
        <dgm:presLayoutVars>
          <dgm:hierBranch val="init"/>
        </dgm:presLayoutVars>
      </dgm:prSet>
      <dgm:spPr/>
    </dgm:pt>
    <dgm:pt modelId="{EAFA0DCC-0085-4C23-8827-622F37CB5A01}" type="pres">
      <dgm:prSet presAssocID="{8EB64EF4-3F3C-4985-ACDF-89A4AAECCD60}" presName="rootComposite1" presStyleCnt="0"/>
      <dgm:spPr/>
    </dgm:pt>
    <dgm:pt modelId="{8DB21B3B-65B6-4849-B770-AA33C3AEC41D}" type="pres">
      <dgm:prSet presAssocID="{8EB64EF4-3F3C-4985-ACDF-89A4AAECCD60}" presName="rootText1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95A09466-6A55-4D65-BB78-F766BA9BB4C7}" type="pres">
      <dgm:prSet presAssocID="{8EB64EF4-3F3C-4985-ACDF-89A4AAECCD60}" presName="rootConnector1" presStyleLbl="node1" presStyleIdx="0" presStyleCnt="0"/>
      <dgm:spPr/>
      <dgm:t>
        <a:bodyPr/>
        <a:lstStyle/>
        <a:p>
          <a:endParaRPr lang="en-US"/>
        </a:p>
      </dgm:t>
    </dgm:pt>
    <dgm:pt modelId="{1AF1F44B-D2B7-4511-9A98-AF10ED1273A0}" type="pres">
      <dgm:prSet presAssocID="{8EB64EF4-3F3C-4985-ACDF-89A4AAECCD60}" presName="hierChild2" presStyleCnt="0"/>
      <dgm:spPr/>
    </dgm:pt>
    <dgm:pt modelId="{DCE7CAA9-66D6-4BDC-8F2A-7418E0E8D020}" type="pres">
      <dgm:prSet presAssocID="{78683B75-65B5-4297-A89F-681FFBF7AF42}" presName="Name37" presStyleLbl="parChTrans1D2" presStyleIdx="0" presStyleCnt="5"/>
      <dgm:spPr/>
      <dgm:t>
        <a:bodyPr/>
        <a:lstStyle/>
        <a:p>
          <a:endParaRPr lang="en-US"/>
        </a:p>
      </dgm:t>
    </dgm:pt>
    <dgm:pt modelId="{F6E34905-D3B7-401F-98E5-129E6BBC6DEA}" type="pres">
      <dgm:prSet presAssocID="{D1754FEB-D1A0-4B49-B09F-70E47F05D894}" presName="hierRoot2" presStyleCnt="0">
        <dgm:presLayoutVars>
          <dgm:hierBranch val="init"/>
        </dgm:presLayoutVars>
      </dgm:prSet>
      <dgm:spPr/>
    </dgm:pt>
    <dgm:pt modelId="{3C98DFDB-2DD9-4C78-A977-C6EDDBF7FA8E}" type="pres">
      <dgm:prSet presAssocID="{D1754FEB-D1A0-4B49-B09F-70E47F05D894}" presName="rootComposite" presStyleCnt="0"/>
      <dgm:spPr/>
    </dgm:pt>
    <dgm:pt modelId="{3F5E54A9-DE7D-4EA7-81D7-00E3E76335E3}" type="pres">
      <dgm:prSet presAssocID="{D1754FEB-D1A0-4B49-B09F-70E47F05D894}" presName="rootText" presStyleLbl="node2" presStyleIdx="0" presStyleCnt="5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1D8C3D19-6802-4F61-9442-6CC3891DB9CE}" type="pres">
      <dgm:prSet presAssocID="{D1754FEB-D1A0-4B49-B09F-70E47F05D894}" presName="rootConnector" presStyleLbl="node2" presStyleIdx="0" presStyleCnt="5"/>
      <dgm:spPr/>
      <dgm:t>
        <a:bodyPr/>
        <a:lstStyle/>
        <a:p>
          <a:endParaRPr lang="en-US"/>
        </a:p>
      </dgm:t>
    </dgm:pt>
    <dgm:pt modelId="{E418F321-7BE9-46C9-AD3A-A440600C0389}" type="pres">
      <dgm:prSet presAssocID="{D1754FEB-D1A0-4B49-B09F-70E47F05D894}" presName="hierChild4" presStyleCnt="0"/>
      <dgm:spPr/>
    </dgm:pt>
    <dgm:pt modelId="{8B24A9E8-5374-47D2-98A9-A54CBF5A4403}" type="pres">
      <dgm:prSet presAssocID="{B0E6D5F1-6BE8-4436-8503-77F3F64A1C38}" presName="Name37" presStyleLbl="parChTrans1D3" presStyleIdx="0" presStyleCnt="14"/>
      <dgm:spPr/>
      <dgm:t>
        <a:bodyPr/>
        <a:lstStyle/>
        <a:p>
          <a:endParaRPr lang="en-US"/>
        </a:p>
      </dgm:t>
    </dgm:pt>
    <dgm:pt modelId="{A108C994-D4B8-49E2-A8CD-C3C696F8E422}" type="pres">
      <dgm:prSet presAssocID="{007361A4-29D1-4F31-8AAA-D16B72A3441B}" presName="hierRoot2" presStyleCnt="0">
        <dgm:presLayoutVars>
          <dgm:hierBranch val="init"/>
        </dgm:presLayoutVars>
      </dgm:prSet>
      <dgm:spPr/>
    </dgm:pt>
    <dgm:pt modelId="{C05C444A-F851-4F57-B714-73CE315655F9}" type="pres">
      <dgm:prSet presAssocID="{007361A4-29D1-4F31-8AAA-D16B72A3441B}" presName="rootComposite" presStyleCnt="0"/>
      <dgm:spPr/>
    </dgm:pt>
    <dgm:pt modelId="{24D99F14-1EB5-4BBD-8A6D-70C6E440022F}" type="pres">
      <dgm:prSet presAssocID="{007361A4-29D1-4F31-8AAA-D16B72A3441B}" presName="rootText" presStyleLbl="node3" presStyleIdx="0" presStyleCnt="1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B534B6C2-4BBF-47D7-B360-9286B85D83CA}" type="pres">
      <dgm:prSet presAssocID="{007361A4-29D1-4F31-8AAA-D16B72A3441B}" presName="rootConnector" presStyleLbl="node3" presStyleIdx="0" presStyleCnt="14"/>
      <dgm:spPr/>
      <dgm:t>
        <a:bodyPr/>
        <a:lstStyle/>
        <a:p>
          <a:endParaRPr lang="en-US"/>
        </a:p>
      </dgm:t>
    </dgm:pt>
    <dgm:pt modelId="{E01C0E6B-171A-4275-88F1-3AAA94F4B3A4}" type="pres">
      <dgm:prSet presAssocID="{007361A4-29D1-4F31-8AAA-D16B72A3441B}" presName="hierChild4" presStyleCnt="0"/>
      <dgm:spPr/>
    </dgm:pt>
    <dgm:pt modelId="{FBCC56E3-E77F-40C5-AF6C-F9C341566F59}" type="pres">
      <dgm:prSet presAssocID="{007361A4-29D1-4F31-8AAA-D16B72A3441B}" presName="hierChild5" presStyleCnt="0"/>
      <dgm:spPr/>
    </dgm:pt>
    <dgm:pt modelId="{433353D2-0D62-4766-B7C1-373D846279C0}" type="pres">
      <dgm:prSet presAssocID="{CFF703E2-1DFC-40B5-A684-F8D45E2F56C9}" presName="Name37" presStyleLbl="parChTrans1D3" presStyleIdx="1" presStyleCnt="14"/>
      <dgm:spPr/>
      <dgm:t>
        <a:bodyPr/>
        <a:lstStyle/>
        <a:p>
          <a:endParaRPr lang="en-US"/>
        </a:p>
      </dgm:t>
    </dgm:pt>
    <dgm:pt modelId="{63B07230-0253-4754-808E-39158B15A605}" type="pres">
      <dgm:prSet presAssocID="{6A40CCC2-7533-4C77-BE3A-F4E92EE12D80}" presName="hierRoot2" presStyleCnt="0">
        <dgm:presLayoutVars>
          <dgm:hierBranch val="init"/>
        </dgm:presLayoutVars>
      </dgm:prSet>
      <dgm:spPr/>
    </dgm:pt>
    <dgm:pt modelId="{303982C5-83D5-4192-A03C-FB55F58C6CF5}" type="pres">
      <dgm:prSet presAssocID="{6A40CCC2-7533-4C77-BE3A-F4E92EE12D80}" presName="rootComposite" presStyleCnt="0"/>
      <dgm:spPr/>
    </dgm:pt>
    <dgm:pt modelId="{CF6E823D-0812-4DC9-99BA-12ECC52DFAA4}" type="pres">
      <dgm:prSet presAssocID="{6A40CCC2-7533-4C77-BE3A-F4E92EE12D80}" presName="rootText" presStyleLbl="node3" presStyleIdx="1" presStyleCnt="1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EB177749-DA21-40CF-B06F-769311615EE4}" type="pres">
      <dgm:prSet presAssocID="{6A40CCC2-7533-4C77-BE3A-F4E92EE12D80}" presName="rootConnector" presStyleLbl="node3" presStyleIdx="1" presStyleCnt="14"/>
      <dgm:spPr/>
      <dgm:t>
        <a:bodyPr/>
        <a:lstStyle/>
        <a:p>
          <a:endParaRPr lang="en-US"/>
        </a:p>
      </dgm:t>
    </dgm:pt>
    <dgm:pt modelId="{97DA04A8-7929-4025-9465-A9A7B7DAD116}" type="pres">
      <dgm:prSet presAssocID="{6A40CCC2-7533-4C77-BE3A-F4E92EE12D80}" presName="hierChild4" presStyleCnt="0"/>
      <dgm:spPr/>
    </dgm:pt>
    <dgm:pt modelId="{79CCAC7E-45E9-4740-9E37-B0D4FD622DB5}" type="pres">
      <dgm:prSet presAssocID="{6A40CCC2-7533-4C77-BE3A-F4E92EE12D80}" presName="hierChild5" presStyleCnt="0"/>
      <dgm:spPr/>
    </dgm:pt>
    <dgm:pt modelId="{10C9A4FA-3D4A-47F9-9474-DC7D05CB0C86}" type="pres">
      <dgm:prSet presAssocID="{EAB6D96C-18A5-4C87-8215-ED02B25CE2F2}" presName="Name37" presStyleLbl="parChTrans1D3" presStyleIdx="2" presStyleCnt="14"/>
      <dgm:spPr/>
      <dgm:t>
        <a:bodyPr/>
        <a:lstStyle/>
        <a:p>
          <a:endParaRPr lang="en-US"/>
        </a:p>
      </dgm:t>
    </dgm:pt>
    <dgm:pt modelId="{14AB440B-7F1A-42C6-AE35-B849529B13E9}" type="pres">
      <dgm:prSet presAssocID="{56411599-25C0-41E5-8C6C-EB77903DCD49}" presName="hierRoot2" presStyleCnt="0">
        <dgm:presLayoutVars>
          <dgm:hierBranch val="init"/>
        </dgm:presLayoutVars>
      </dgm:prSet>
      <dgm:spPr/>
    </dgm:pt>
    <dgm:pt modelId="{69C2B0B9-6037-4D56-9E29-A580FACC8D53}" type="pres">
      <dgm:prSet presAssocID="{56411599-25C0-41E5-8C6C-EB77903DCD49}" presName="rootComposite" presStyleCnt="0"/>
      <dgm:spPr/>
    </dgm:pt>
    <dgm:pt modelId="{F0826C20-8F85-49DF-91E8-61D932415CDA}" type="pres">
      <dgm:prSet presAssocID="{56411599-25C0-41E5-8C6C-EB77903DCD49}" presName="rootText" presStyleLbl="node3" presStyleIdx="2" presStyleCnt="1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7B42932E-8664-4EA6-9170-4F0930260857}" type="pres">
      <dgm:prSet presAssocID="{56411599-25C0-41E5-8C6C-EB77903DCD49}" presName="rootConnector" presStyleLbl="node3" presStyleIdx="2" presStyleCnt="14"/>
      <dgm:spPr/>
      <dgm:t>
        <a:bodyPr/>
        <a:lstStyle/>
        <a:p>
          <a:endParaRPr lang="en-US"/>
        </a:p>
      </dgm:t>
    </dgm:pt>
    <dgm:pt modelId="{0756A9F2-59D0-4B12-9F97-7D464293AA3C}" type="pres">
      <dgm:prSet presAssocID="{56411599-25C0-41E5-8C6C-EB77903DCD49}" presName="hierChild4" presStyleCnt="0"/>
      <dgm:spPr/>
    </dgm:pt>
    <dgm:pt modelId="{6507EFB0-5275-4B2E-8AB2-5E3744CC1DEB}" type="pres">
      <dgm:prSet presAssocID="{56411599-25C0-41E5-8C6C-EB77903DCD49}" presName="hierChild5" presStyleCnt="0"/>
      <dgm:spPr/>
    </dgm:pt>
    <dgm:pt modelId="{82328DBD-6B8F-4738-B1F9-3926215A0459}" type="pres">
      <dgm:prSet presAssocID="{D1754FEB-D1A0-4B49-B09F-70E47F05D894}" presName="hierChild5" presStyleCnt="0"/>
      <dgm:spPr/>
    </dgm:pt>
    <dgm:pt modelId="{6BFC1973-5E38-46EE-B88B-B58D102F2B47}" type="pres">
      <dgm:prSet presAssocID="{01E268B1-FF2F-4F7B-9E3B-10708FB993EB}" presName="Name37" presStyleLbl="parChTrans1D2" presStyleIdx="1" presStyleCnt="5"/>
      <dgm:spPr/>
      <dgm:t>
        <a:bodyPr/>
        <a:lstStyle/>
        <a:p>
          <a:endParaRPr lang="en-US"/>
        </a:p>
      </dgm:t>
    </dgm:pt>
    <dgm:pt modelId="{19810FAE-19BF-441F-ABF1-2D2D0199C635}" type="pres">
      <dgm:prSet presAssocID="{939E434F-D92F-4BEA-8B2A-B492B0AEAF9A}" presName="hierRoot2" presStyleCnt="0">
        <dgm:presLayoutVars>
          <dgm:hierBranch val="init"/>
        </dgm:presLayoutVars>
      </dgm:prSet>
      <dgm:spPr/>
    </dgm:pt>
    <dgm:pt modelId="{0DEA2A00-1242-4969-B7C5-516B9EAEF04E}" type="pres">
      <dgm:prSet presAssocID="{939E434F-D92F-4BEA-8B2A-B492B0AEAF9A}" presName="rootComposite" presStyleCnt="0"/>
      <dgm:spPr/>
    </dgm:pt>
    <dgm:pt modelId="{58AAFE2B-E64F-4C4D-985B-C0A1A685E064}" type="pres">
      <dgm:prSet presAssocID="{939E434F-D92F-4BEA-8B2A-B492B0AEAF9A}" presName="rootText" presStyleLbl="node2" presStyleIdx="1" presStyleCnt="5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01C5984F-B0D5-4BAA-BD61-BD4D0BB9F3A2}" type="pres">
      <dgm:prSet presAssocID="{939E434F-D92F-4BEA-8B2A-B492B0AEAF9A}" presName="rootConnector" presStyleLbl="node2" presStyleIdx="1" presStyleCnt="5"/>
      <dgm:spPr/>
      <dgm:t>
        <a:bodyPr/>
        <a:lstStyle/>
        <a:p>
          <a:endParaRPr lang="en-US"/>
        </a:p>
      </dgm:t>
    </dgm:pt>
    <dgm:pt modelId="{44103236-38B3-4678-A2C5-53F2FA62C356}" type="pres">
      <dgm:prSet presAssocID="{939E434F-D92F-4BEA-8B2A-B492B0AEAF9A}" presName="hierChild4" presStyleCnt="0"/>
      <dgm:spPr/>
    </dgm:pt>
    <dgm:pt modelId="{84D1BCC3-76EC-4F6B-90C2-A36AAC486671}" type="pres">
      <dgm:prSet presAssocID="{FA80C6FB-9FD1-4B86-BAED-EC15D552AA92}" presName="Name37" presStyleLbl="parChTrans1D3" presStyleIdx="3" presStyleCnt="14"/>
      <dgm:spPr/>
      <dgm:t>
        <a:bodyPr/>
        <a:lstStyle/>
        <a:p>
          <a:endParaRPr lang="en-US"/>
        </a:p>
      </dgm:t>
    </dgm:pt>
    <dgm:pt modelId="{A76AFB52-F582-466E-BC26-61706F952570}" type="pres">
      <dgm:prSet presAssocID="{BE53B9AB-FCCF-4E0E-A1BF-4DE310B97F3F}" presName="hierRoot2" presStyleCnt="0">
        <dgm:presLayoutVars>
          <dgm:hierBranch val="init"/>
        </dgm:presLayoutVars>
      </dgm:prSet>
      <dgm:spPr/>
    </dgm:pt>
    <dgm:pt modelId="{3CB236E4-2B82-4FC9-998D-A7D4E32DEF90}" type="pres">
      <dgm:prSet presAssocID="{BE53B9AB-FCCF-4E0E-A1BF-4DE310B97F3F}" presName="rootComposite" presStyleCnt="0"/>
      <dgm:spPr/>
    </dgm:pt>
    <dgm:pt modelId="{96507199-70B9-4EE6-AA33-09DC77084E96}" type="pres">
      <dgm:prSet presAssocID="{BE53B9AB-FCCF-4E0E-A1BF-4DE310B97F3F}" presName="rootText" presStyleLbl="node3" presStyleIdx="3" presStyleCnt="1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6007982C-3E62-43A9-B460-873BED37D1D7}" type="pres">
      <dgm:prSet presAssocID="{BE53B9AB-FCCF-4E0E-A1BF-4DE310B97F3F}" presName="rootConnector" presStyleLbl="node3" presStyleIdx="3" presStyleCnt="14"/>
      <dgm:spPr/>
      <dgm:t>
        <a:bodyPr/>
        <a:lstStyle/>
        <a:p>
          <a:endParaRPr lang="en-US"/>
        </a:p>
      </dgm:t>
    </dgm:pt>
    <dgm:pt modelId="{5DD2CB41-85E9-4C27-8175-53943A2BF023}" type="pres">
      <dgm:prSet presAssocID="{BE53B9AB-FCCF-4E0E-A1BF-4DE310B97F3F}" presName="hierChild4" presStyleCnt="0"/>
      <dgm:spPr/>
    </dgm:pt>
    <dgm:pt modelId="{FF64269E-D7E2-47C4-A4AB-C2DD8518C615}" type="pres">
      <dgm:prSet presAssocID="{BE53B9AB-FCCF-4E0E-A1BF-4DE310B97F3F}" presName="hierChild5" presStyleCnt="0"/>
      <dgm:spPr/>
    </dgm:pt>
    <dgm:pt modelId="{2164CD64-E5F0-43AC-ADFD-6763C1A21DF0}" type="pres">
      <dgm:prSet presAssocID="{2B234555-9E71-4235-B299-6008755299D7}" presName="Name37" presStyleLbl="parChTrans1D3" presStyleIdx="4" presStyleCnt="14"/>
      <dgm:spPr/>
      <dgm:t>
        <a:bodyPr/>
        <a:lstStyle/>
        <a:p>
          <a:endParaRPr lang="en-US"/>
        </a:p>
      </dgm:t>
    </dgm:pt>
    <dgm:pt modelId="{D3370724-D8CB-4F0E-80BE-3BF774F80345}" type="pres">
      <dgm:prSet presAssocID="{4B2AAC6D-C0FF-4AE2-A054-468FC35885B9}" presName="hierRoot2" presStyleCnt="0">
        <dgm:presLayoutVars>
          <dgm:hierBranch val="init"/>
        </dgm:presLayoutVars>
      </dgm:prSet>
      <dgm:spPr/>
    </dgm:pt>
    <dgm:pt modelId="{6C1636F5-33B7-4E52-AFE8-A8C7C1A7AE92}" type="pres">
      <dgm:prSet presAssocID="{4B2AAC6D-C0FF-4AE2-A054-468FC35885B9}" presName="rootComposite" presStyleCnt="0"/>
      <dgm:spPr/>
    </dgm:pt>
    <dgm:pt modelId="{290B36EA-FCFD-4160-9B6A-712718AE5CD8}" type="pres">
      <dgm:prSet presAssocID="{4B2AAC6D-C0FF-4AE2-A054-468FC35885B9}" presName="rootText" presStyleLbl="node3" presStyleIdx="4" presStyleCnt="1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E78854ED-00DA-4FA8-8483-D192989BF626}" type="pres">
      <dgm:prSet presAssocID="{4B2AAC6D-C0FF-4AE2-A054-468FC35885B9}" presName="rootConnector" presStyleLbl="node3" presStyleIdx="4" presStyleCnt="14"/>
      <dgm:spPr/>
      <dgm:t>
        <a:bodyPr/>
        <a:lstStyle/>
        <a:p>
          <a:endParaRPr lang="en-US"/>
        </a:p>
      </dgm:t>
    </dgm:pt>
    <dgm:pt modelId="{0D991A09-4241-42B4-A50E-852A3206CEAD}" type="pres">
      <dgm:prSet presAssocID="{4B2AAC6D-C0FF-4AE2-A054-468FC35885B9}" presName="hierChild4" presStyleCnt="0"/>
      <dgm:spPr/>
    </dgm:pt>
    <dgm:pt modelId="{6E8025D5-FBF4-4899-96CF-3A9295747B22}" type="pres">
      <dgm:prSet presAssocID="{4B2AAC6D-C0FF-4AE2-A054-468FC35885B9}" presName="hierChild5" presStyleCnt="0"/>
      <dgm:spPr/>
    </dgm:pt>
    <dgm:pt modelId="{3FB7F6F0-86C0-4550-A4BE-DE872EB27BBF}" type="pres">
      <dgm:prSet presAssocID="{939E434F-D92F-4BEA-8B2A-B492B0AEAF9A}" presName="hierChild5" presStyleCnt="0"/>
      <dgm:spPr/>
    </dgm:pt>
    <dgm:pt modelId="{D625AAC1-961F-486B-912D-79CD4369E053}" type="pres">
      <dgm:prSet presAssocID="{E9A076B7-E247-4D35-B4E1-A95E9DD79AD1}" presName="Name37" presStyleLbl="parChTrans1D2" presStyleIdx="2" presStyleCnt="5"/>
      <dgm:spPr/>
      <dgm:t>
        <a:bodyPr/>
        <a:lstStyle/>
        <a:p>
          <a:endParaRPr lang="en-US"/>
        </a:p>
      </dgm:t>
    </dgm:pt>
    <dgm:pt modelId="{C75F9C84-57FC-40C7-8E85-FB3C76249984}" type="pres">
      <dgm:prSet presAssocID="{EF56DDCD-6ACC-44E8-A11A-3A3F3BD16681}" presName="hierRoot2" presStyleCnt="0">
        <dgm:presLayoutVars>
          <dgm:hierBranch val="init"/>
        </dgm:presLayoutVars>
      </dgm:prSet>
      <dgm:spPr/>
    </dgm:pt>
    <dgm:pt modelId="{40CAB181-5541-4A1F-B225-05C1C34F30D1}" type="pres">
      <dgm:prSet presAssocID="{EF56DDCD-6ACC-44E8-A11A-3A3F3BD16681}" presName="rootComposite" presStyleCnt="0"/>
      <dgm:spPr/>
    </dgm:pt>
    <dgm:pt modelId="{FF94C231-9ADB-4C65-A383-1DF8E2922206}" type="pres">
      <dgm:prSet presAssocID="{EF56DDCD-6ACC-44E8-A11A-3A3F3BD16681}" presName="rootText" presStyleLbl="node2" presStyleIdx="2" presStyleCnt="5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0CBB55CE-9326-4834-BD87-4881A1CDDD86}" type="pres">
      <dgm:prSet presAssocID="{EF56DDCD-6ACC-44E8-A11A-3A3F3BD16681}" presName="rootConnector" presStyleLbl="node2" presStyleIdx="2" presStyleCnt="5"/>
      <dgm:spPr/>
      <dgm:t>
        <a:bodyPr/>
        <a:lstStyle/>
        <a:p>
          <a:endParaRPr lang="en-US"/>
        </a:p>
      </dgm:t>
    </dgm:pt>
    <dgm:pt modelId="{05478F73-4B81-4580-AFAD-FA48FA1E9F52}" type="pres">
      <dgm:prSet presAssocID="{EF56DDCD-6ACC-44E8-A11A-3A3F3BD16681}" presName="hierChild4" presStyleCnt="0"/>
      <dgm:spPr/>
    </dgm:pt>
    <dgm:pt modelId="{0BEB6031-235E-4E78-A6FE-76155A23D11E}" type="pres">
      <dgm:prSet presAssocID="{C5D0E937-1514-40CD-8B02-4CE48F5785E4}" presName="Name37" presStyleLbl="parChTrans1D3" presStyleIdx="5" presStyleCnt="14"/>
      <dgm:spPr/>
      <dgm:t>
        <a:bodyPr/>
        <a:lstStyle/>
        <a:p>
          <a:endParaRPr lang="en-US"/>
        </a:p>
      </dgm:t>
    </dgm:pt>
    <dgm:pt modelId="{FC3CD032-33C2-4E2F-8B51-464739FA69A8}" type="pres">
      <dgm:prSet presAssocID="{DFA25AA0-26A1-4078-ADCF-005D729BCFC6}" presName="hierRoot2" presStyleCnt="0">
        <dgm:presLayoutVars>
          <dgm:hierBranch val="init"/>
        </dgm:presLayoutVars>
      </dgm:prSet>
      <dgm:spPr/>
    </dgm:pt>
    <dgm:pt modelId="{FD1ADDF3-D271-4921-BEA4-A624ECA05EA8}" type="pres">
      <dgm:prSet presAssocID="{DFA25AA0-26A1-4078-ADCF-005D729BCFC6}" presName="rootComposite" presStyleCnt="0"/>
      <dgm:spPr/>
    </dgm:pt>
    <dgm:pt modelId="{6D763CAB-7547-4694-A8D9-50DCB9DEF20A}" type="pres">
      <dgm:prSet presAssocID="{DFA25AA0-26A1-4078-ADCF-005D729BCFC6}" presName="rootText" presStyleLbl="node3" presStyleIdx="5" presStyleCnt="1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4D5D5C2F-301D-4902-90BC-B78A70C01C50}" type="pres">
      <dgm:prSet presAssocID="{DFA25AA0-26A1-4078-ADCF-005D729BCFC6}" presName="rootConnector" presStyleLbl="node3" presStyleIdx="5" presStyleCnt="14"/>
      <dgm:spPr/>
      <dgm:t>
        <a:bodyPr/>
        <a:lstStyle/>
        <a:p>
          <a:endParaRPr lang="en-US"/>
        </a:p>
      </dgm:t>
    </dgm:pt>
    <dgm:pt modelId="{CF17D09C-5411-4AD3-B934-ECF0F2B551B7}" type="pres">
      <dgm:prSet presAssocID="{DFA25AA0-26A1-4078-ADCF-005D729BCFC6}" presName="hierChild4" presStyleCnt="0"/>
      <dgm:spPr/>
    </dgm:pt>
    <dgm:pt modelId="{AE3EDE61-9950-4D51-9417-D8555ADEAF7D}" type="pres">
      <dgm:prSet presAssocID="{DFA25AA0-26A1-4078-ADCF-005D729BCFC6}" presName="hierChild5" presStyleCnt="0"/>
      <dgm:spPr/>
    </dgm:pt>
    <dgm:pt modelId="{77E7AB97-0A90-4F36-80FE-3B9EE455E213}" type="pres">
      <dgm:prSet presAssocID="{28EC273E-A4F5-466B-A581-E0556DF6A1BD}" presName="Name37" presStyleLbl="parChTrans1D3" presStyleIdx="6" presStyleCnt="14"/>
      <dgm:spPr/>
      <dgm:t>
        <a:bodyPr/>
        <a:lstStyle/>
        <a:p>
          <a:endParaRPr lang="en-US"/>
        </a:p>
      </dgm:t>
    </dgm:pt>
    <dgm:pt modelId="{76528192-9318-47E0-9B2E-EB3C682FCEE8}" type="pres">
      <dgm:prSet presAssocID="{E6B6F0D3-5761-4963-84F0-D619D46B8528}" presName="hierRoot2" presStyleCnt="0">
        <dgm:presLayoutVars>
          <dgm:hierBranch val="init"/>
        </dgm:presLayoutVars>
      </dgm:prSet>
      <dgm:spPr/>
    </dgm:pt>
    <dgm:pt modelId="{C838FC46-22CD-4FCB-B174-668169507F5F}" type="pres">
      <dgm:prSet presAssocID="{E6B6F0D3-5761-4963-84F0-D619D46B8528}" presName="rootComposite" presStyleCnt="0"/>
      <dgm:spPr/>
    </dgm:pt>
    <dgm:pt modelId="{AAB410EF-83CB-446D-92CF-57A574B1AEC0}" type="pres">
      <dgm:prSet presAssocID="{E6B6F0D3-5761-4963-84F0-D619D46B8528}" presName="rootText" presStyleLbl="node3" presStyleIdx="6" presStyleCnt="1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130BACBF-85FA-4A5A-BF93-8808CD8D33D1}" type="pres">
      <dgm:prSet presAssocID="{E6B6F0D3-5761-4963-84F0-D619D46B8528}" presName="rootConnector" presStyleLbl="node3" presStyleIdx="6" presStyleCnt="14"/>
      <dgm:spPr/>
      <dgm:t>
        <a:bodyPr/>
        <a:lstStyle/>
        <a:p>
          <a:endParaRPr lang="en-US"/>
        </a:p>
      </dgm:t>
    </dgm:pt>
    <dgm:pt modelId="{3877F625-EA5F-443A-9F25-A7E8B1512E3F}" type="pres">
      <dgm:prSet presAssocID="{E6B6F0D3-5761-4963-84F0-D619D46B8528}" presName="hierChild4" presStyleCnt="0"/>
      <dgm:spPr/>
    </dgm:pt>
    <dgm:pt modelId="{4F3075B0-45B2-42F1-919E-E5F75B21D918}" type="pres">
      <dgm:prSet presAssocID="{E6B6F0D3-5761-4963-84F0-D619D46B8528}" presName="hierChild5" presStyleCnt="0"/>
      <dgm:spPr/>
    </dgm:pt>
    <dgm:pt modelId="{86FD3E94-ACBA-40EE-A98A-357DC1BF835C}" type="pres">
      <dgm:prSet presAssocID="{2C54D5AF-1A65-4D40-99D6-505EB6112A93}" presName="Name37" presStyleLbl="parChTrans1D3" presStyleIdx="7" presStyleCnt="14"/>
      <dgm:spPr/>
      <dgm:t>
        <a:bodyPr/>
        <a:lstStyle/>
        <a:p>
          <a:endParaRPr lang="en-US"/>
        </a:p>
      </dgm:t>
    </dgm:pt>
    <dgm:pt modelId="{B816FB59-677F-4A8D-ADDB-5E7136CA0829}" type="pres">
      <dgm:prSet presAssocID="{549B5282-7E9C-4F0B-B14B-20F515184CBD}" presName="hierRoot2" presStyleCnt="0">
        <dgm:presLayoutVars>
          <dgm:hierBranch val="init"/>
        </dgm:presLayoutVars>
      </dgm:prSet>
      <dgm:spPr/>
    </dgm:pt>
    <dgm:pt modelId="{3D14E293-A7D0-4913-AE6F-8950029CF05E}" type="pres">
      <dgm:prSet presAssocID="{549B5282-7E9C-4F0B-B14B-20F515184CBD}" presName="rootComposite" presStyleCnt="0"/>
      <dgm:spPr/>
    </dgm:pt>
    <dgm:pt modelId="{84512071-E6AC-4A40-A473-E24C6B6E9581}" type="pres">
      <dgm:prSet presAssocID="{549B5282-7E9C-4F0B-B14B-20F515184CBD}" presName="rootText" presStyleLbl="node3" presStyleIdx="7" presStyleCnt="1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8AB6BE0D-314F-42D5-918D-354F9AFF4109}" type="pres">
      <dgm:prSet presAssocID="{549B5282-7E9C-4F0B-B14B-20F515184CBD}" presName="rootConnector" presStyleLbl="node3" presStyleIdx="7" presStyleCnt="14"/>
      <dgm:spPr/>
      <dgm:t>
        <a:bodyPr/>
        <a:lstStyle/>
        <a:p>
          <a:endParaRPr lang="en-US"/>
        </a:p>
      </dgm:t>
    </dgm:pt>
    <dgm:pt modelId="{A9DB5F09-F49F-41BC-AFED-87DEFD1FEC86}" type="pres">
      <dgm:prSet presAssocID="{549B5282-7E9C-4F0B-B14B-20F515184CBD}" presName="hierChild4" presStyleCnt="0"/>
      <dgm:spPr/>
    </dgm:pt>
    <dgm:pt modelId="{806B5FA6-D804-41BD-9D6E-937ED4871FD4}" type="pres">
      <dgm:prSet presAssocID="{549B5282-7E9C-4F0B-B14B-20F515184CBD}" presName="hierChild5" presStyleCnt="0"/>
      <dgm:spPr/>
    </dgm:pt>
    <dgm:pt modelId="{32BA1FC2-C5C9-454A-9495-79E7E8F5C75E}" type="pres">
      <dgm:prSet presAssocID="{09D0C7F0-5165-4E9C-839B-B36E8D7DC6EE}" presName="Name37" presStyleLbl="parChTrans1D3" presStyleIdx="8" presStyleCnt="14"/>
      <dgm:spPr/>
      <dgm:t>
        <a:bodyPr/>
        <a:lstStyle/>
        <a:p>
          <a:endParaRPr lang="en-US"/>
        </a:p>
      </dgm:t>
    </dgm:pt>
    <dgm:pt modelId="{43E105ED-042A-42EA-9A65-9A6E55D0ECD2}" type="pres">
      <dgm:prSet presAssocID="{BA1DD2AC-5003-478D-8287-9CABE486C0FB}" presName="hierRoot2" presStyleCnt="0">
        <dgm:presLayoutVars>
          <dgm:hierBranch val="init"/>
        </dgm:presLayoutVars>
      </dgm:prSet>
      <dgm:spPr/>
    </dgm:pt>
    <dgm:pt modelId="{7031733B-3DCC-4903-A588-E77C6861111E}" type="pres">
      <dgm:prSet presAssocID="{BA1DD2AC-5003-478D-8287-9CABE486C0FB}" presName="rootComposite" presStyleCnt="0"/>
      <dgm:spPr/>
    </dgm:pt>
    <dgm:pt modelId="{AA677F1A-9BA2-41B7-BD94-5A3862E62E08}" type="pres">
      <dgm:prSet presAssocID="{BA1DD2AC-5003-478D-8287-9CABE486C0FB}" presName="rootText" presStyleLbl="node3" presStyleIdx="8" presStyleCnt="1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E33D2FA3-5836-4968-8BD2-C8DD7E37649F}" type="pres">
      <dgm:prSet presAssocID="{BA1DD2AC-5003-478D-8287-9CABE486C0FB}" presName="rootConnector" presStyleLbl="node3" presStyleIdx="8" presStyleCnt="14"/>
      <dgm:spPr/>
      <dgm:t>
        <a:bodyPr/>
        <a:lstStyle/>
        <a:p>
          <a:endParaRPr lang="en-US"/>
        </a:p>
      </dgm:t>
    </dgm:pt>
    <dgm:pt modelId="{0EE60D28-2262-4125-BA8E-D532820D3E4B}" type="pres">
      <dgm:prSet presAssocID="{BA1DD2AC-5003-478D-8287-9CABE486C0FB}" presName="hierChild4" presStyleCnt="0"/>
      <dgm:spPr/>
    </dgm:pt>
    <dgm:pt modelId="{1016D19A-CCCA-4112-8E47-98A8AB722D7D}" type="pres">
      <dgm:prSet presAssocID="{BA1DD2AC-5003-478D-8287-9CABE486C0FB}" presName="hierChild5" presStyleCnt="0"/>
      <dgm:spPr/>
    </dgm:pt>
    <dgm:pt modelId="{50702486-8BCB-4411-8240-918D13DD55C7}" type="pres">
      <dgm:prSet presAssocID="{EF56DDCD-6ACC-44E8-A11A-3A3F3BD16681}" presName="hierChild5" presStyleCnt="0"/>
      <dgm:spPr/>
    </dgm:pt>
    <dgm:pt modelId="{75553A01-0557-4E5C-B249-2907D41F2632}" type="pres">
      <dgm:prSet presAssocID="{311619F5-A1E7-4716-8A19-3B1360128DB2}" presName="Name37" presStyleLbl="parChTrans1D2" presStyleIdx="3" presStyleCnt="5"/>
      <dgm:spPr/>
      <dgm:t>
        <a:bodyPr/>
        <a:lstStyle/>
        <a:p>
          <a:endParaRPr lang="en-US"/>
        </a:p>
      </dgm:t>
    </dgm:pt>
    <dgm:pt modelId="{68D6C268-15FB-45AB-9007-C2D8F7CAB3E8}" type="pres">
      <dgm:prSet presAssocID="{5453D44D-171D-4157-B5D3-69245B28205E}" presName="hierRoot2" presStyleCnt="0">
        <dgm:presLayoutVars>
          <dgm:hierBranch val="init"/>
        </dgm:presLayoutVars>
      </dgm:prSet>
      <dgm:spPr/>
    </dgm:pt>
    <dgm:pt modelId="{3627306A-3A99-4152-BCCB-1403A1F8080F}" type="pres">
      <dgm:prSet presAssocID="{5453D44D-171D-4157-B5D3-69245B28205E}" presName="rootComposite" presStyleCnt="0"/>
      <dgm:spPr/>
    </dgm:pt>
    <dgm:pt modelId="{E6DDBA14-7F2D-4014-811C-670E0A0B6997}" type="pres">
      <dgm:prSet presAssocID="{5453D44D-171D-4157-B5D3-69245B28205E}" presName="rootText" presStyleLbl="node2" presStyleIdx="3" presStyleCnt="5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8AABB57B-AD86-4E56-AD22-6D59CDE1F4FA}" type="pres">
      <dgm:prSet presAssocID="{5453D44D-171D-4157-B5D3-69245B28205E}" presName="rootConnector" presStyleLbl="node2" presStyleIdx="3" presStyleCnt="5"/>
      <dgm:spPr/>
      <dgm:t>
        <a:bodyPr/>
        <a:lstStyle/>
        <a:p>
          <a:endParaRPr lang="en-US"/>
        </a:p>
      </dgm:t>
    </dgm:pt>
    <dgm:pt modelId="{FB76D417-0A78-46C7-8654-5F19E09C7F72}" type="pres">
      <dgm:prSet presAssocID="{5453D44D-171D-4157-B5D3-69245B28205E}" presName="hierChild4" presStyleCnt="0"/>
      <dgm:spPr/>
    </dgm:pt>
    <dgm:pt modelId="{773EEB3E-0297-4218-83A3-562A60125CBD}" type="pres">
      <dgm:prSet presAssocID="{EE57E7F9-D3F6-45A2-97DB-CBFEBB5F743E}" presName="Name37" presStyleLbl="parChTrans1D3" presStyleIdx="9" presStyleCnt="14"/>
      <dgm:spPr/>
      <dgm:t>
        <a:bodyPr/>
        <a:lstStyle/>
        <a:p>
          <a:endParaRPr lang="en-US"/>
        </a:p>
      </dgm:t>
    </dgm:pt>
    <dgm:pt modelId="{1BE5CD27-66A4-4746-9BBC-121B66F86EB8}" type="pres">
      <dgm:prSet presAssocID="{CA89F229-572D-4F54-9EB0-5AE5585F9AE2}" presName="hierRoot2" presStyleCnt="0">
        <dgm:presLayoutVars>
          <dgm:hierBranch val="init"/>
        </dgm:presLayoutVars>
      </dgm:prSet>
      <dgm:spPr/>
    </dgm:pt>
    <dgm:pt modelId="{F602553E-90CB-469D-A167-A97F15A80388}" type="pres">
      <dgm:prSet presAssocID="{CA89F229-572D-4F54-9EB0-5AE5585F9AE2}" presName="rootComposite" presStyleCnt="0"/>
      <dgm:spPr/>
    </dgm:pt>
    <dgm:pt modelId="{66D1FF3F-CD5D-434F-9F79-4460133E7A1C}" type="pres">
      <dgm:prSet presAssocID="{CA89F229-572D-4F54-9EB0-5AE5585F9AE2}" presName="rootText" presStyleLbl="node3" presStyleIdx="9" presStyleCnt="1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9FAA403B-A130-48C3-B1B5-DEB65D3505FA}" type="pres">
      <dgm:prSet presAssocID="{CA89F229-572D-4F54-9EB0-5AE5585F9AE2}" presName="rootConnector" presStyleLbl="node3" presStyleIdx="9" presStyleCnt="14"/>
      <dgm:spPr/>
      <dgm:t>
        <a:bodyPr/>
        <a:lstStyle/>
        <a:p>
          <a:endParaRPr lang="en-US"/>
        </a:p>
      </dgm:t>
    </dgm:pt>
    <dgm:pt modelId="{C7B32D03-236E-40AC-BF4C-564D87515B22}" type="pres">
      <dgm:prSet presAssocID="{CA89F229-572D-4F54-9EB0-5AE5585F9AE2}" presName="hierChild4" presStyleCnt="0"/>
      <dgm:spPr/>
    </dgm:pt>
    <dgm:pt modelId="{88CFB300-D931-4A98-B1F0-BD1A9C0218A1}" type="pres">
      <dgm:prSet presAssocID="{CA89F229-572D-4F54-9EB0-5AE5585F9AE2}" presName="hierChild5" presStyleCnt="0"/>
      <dgm:spPr/>
    </dgm:pt>
    <dgm:pt modelId="{629012C2-2781-4ED7-8AC7-42EFD4F3E660}" type="pres">
      <dgm:prSet presAssocID="{C167C2AA-D808-4948-8C88-180FEF23EA80}" presName="Name37" presStyleLbl="parChTrans1D3" presStyleIdx="10" presStyleCnt="14"/>
      <dgm:spPr/>
      <dgm:t>
        <a:bodyPr/>
        <a:lstStyle/>
        <a:p>
          <a:endParaRPr lang="en-US"/>
        </a:p>
      </dgm:t>
    </dgm:pt>
    <dgm:pt modelId="{0CC1CC76-FE81-4204-89B8-E85D752B6D85}" type="pres">
      <dgm:prSet presAssocID="{D8985A6B-A2CA-41F4-BFCC-2BB485DC1943}" presName="hierRoot2" presStyleCnt="0">
        <dgm:presLayoutVars>
          <dgm:hierBranch val="init"/>
        </dgm:presLayoutVars>
      </dgm:prSet>
      <dgm:spPr/>
    </dgm:pt>
    <dgm:pt modelId="{DEBA2771-5618-4416-A596-AFEBE856C808}" type="pres">
      <dgm:prSet presAssocID="{D8985A6B-A2CA-41F4-BFCC-2BB485DC1943}" presName="rootComposite" presStyleCnt="0"/>
      <dgm:spPr/>
    </dgm:pt>
    <dgm:pt modelId="{5B8A084C-007D-4048-ACB7-68D462535937}" type="pres">
      <dgm:prSet presAssocID="{D8985A6B-A2CA-41F4-BFCC-2BB485DC1943}" presName="rootText" presStyleLbl="node3" presStyleIdx="10" presStyleCnt="1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D34E122C-0C2C-400D-8965-745D355D6B7C}" type="pres">
      <dgm:prSet presAssocID="{D8985A6B-A2CA-41F4-BFCC-2BB485DC1943}" presName="rootConnector" presStyleLbl="node3" presStyleIdx="10" presStyleCnt="14"/>
      <dgm:spPr/>
      <dgm:t>
        <a:bodyPr/>
        <a:lstStyle/>
        <a:p>
          <a:endParaRPr lang="en-US"/>
        </a:p>
      </dgm:t>
    </dgm:pt>
    <dgm:pt modelId="{AD5AF27F-B91E-4241-A7BA-EFD7C88C67F7}" type="pres">
      <dgm:prSet presAssocID="{D8985A6B-A2CA-41F4-BFCC-2BB485DC1943}" presName="hierChild4" presStyleCnt="0"/>
      <dgm:spPr/>
    </dgm:pt>
    <dgm:pt modelId="{F0652580-B7A9-4744-82A6-C3D37938A93A}" type="pres">
      <dgm:prSet presAssocID="{D8985A6B-A2CA-41F4-BFCC-2BB485DC1943}" presName="hierChild5" presStyleCnt="0"/>
      <dgm:spPr/>
    </dgm:pt>
    <dgm:pt modelId="{DD3A38B0-1277-4912-864F-FCEC67A410D9}" type="pres">
      <dgm:prSet presAssocID="{EDF66DC6-1F0A-4B5C-91C3-B6595AE2FC53}" presName="Name37" presStyleLbl="parChTrans1D3" presStyleIdx="11" presStyleCnt="14"/>
      <dgm:spPr/>
      <dgm:t>
        <a:bodyPr/>
        <a:lstStyle/>
        <a:p>
          <a:endParaRPr lang="en-US"/>
        </a:p>
      </dgm:t>
    </dgm:pt>
    <dgm:pt modelId="{4DB2D487-D914-49E3-82AE-0A78F1047A23}" type="pres">
      <dgm:prSet presAssocID="{4AA097AF-D827-413C-8A4B-90C8311364FF}" presName="hierRoot2" presStyleCnt="0">
        <dgm:presLayoutVars>
          <dgm:hierBranch val="init"/>
        </dgm:presLayoutVars>
      </dgm:prSet>
      <dgm:spPr/>
    </dgm:pt>
    <dgm:pt modelId="{96708FD5-6014-418C-8947-E243F0C3CEB8}" type="pres">
      <dgm:prSet presAssocID="{4AA097AF-D827-413C-8A4B-90C8311364FF}" presName="rootComposite" presStyleCnt="0"/>
      <dgm:spPr/>
    </dgm:pt>
    <dgm:pt modelId="{33F29811-0517-435A-AA38-F33B0AD1B942}" type="pres">
      <dgm:prSet presAssocID="{4AA097AF-D827-413C-8A4B-90C8311364FF}" presName="rootText" presStyleLbl="node3" presStyleIdx="11" presStyleCnt="1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73ABCFD4-1D57-4CDE-A7F9-95AE95E2E7BD}" type="pres">
      <dgm:prSet presAssocID="{4AA097AF-D827-413C-8A4B-90C8311364FF}" presName="rootConnector" presStyleLbl="node3" presStyleIdx="11" presStyleCnt="14"/>
      <dgm:spPr/>
      <dgm:t>
        <a:bodyPr/>
        <a:lstStyle/>
        <a:p>
          <a:endParaRPr lang="en-US"/>
        </a:p>
      </dgm:t>
    </dgm:pt>
    <dgm:pt modelId="{FB7F78EE-537A-445C-8020-3374965BBC88}" type="pres">
      <dgm:prSet presAssocID="{4AA097AF-D827-413C-8A4B-90C8311364FF}" presName="hierChild4" presStyleCnt="0"/>
      <dgm:spPr/>
    </dgm:pt>
    <dgm:pt modelId="{0C127516-B214-43EE-BAC5-98BC1D9767E6}" type="pres">
      <dgm:prSet presAssocID="{4AA097AF-D827-413C-8A4B-90C8311364FF}" presName="hierChild5" presStyleCnt="0"/>
      <dgm:spPr/>
    </dgm:pt>
    <dgm:pt modelId="{41F27C5C-6DB3-477A-9F54-99372F24FD50}" type="pres">
      <dgm:prSet presAssocID="{5453D44D-171D-4157-B5D3-69245B28205E}" presName="hierChild5" presStyleCnt="0"/>
      <dgm:spPr/>
    </dgm:pt>
    <dgm:pt modelId="{222C0E82-3B73-441D-91FA-5005B6A18F04}" type="pres">
      <dgm:prSet presAssocID="{23DD8F44-EA9E-47DB-A5C5-ECD5C1173A11}" presName="Name37" presStyleLbl="parChTrans1D2" presStyleIdx="4" presStyleCnt="5"/>
      <dgm:spPr/>
      <dgm:t>
        <a:bodyPr/>
        <a:lstStyle/>
        <a:p>
          <a:endParaRPr lang="en-US"/>
        </a:p>
      </dgm:t>
    </dgm:pt>
    <dgm:pt modelId="{3A0276F5-D4E8-477C-8C1B-B43C32B02127}" type="pres">
      <dgm:prSet presAssocID="{D92A0A3E-591B-4E2A-827D-A183D5CCC5E9}" presName="hierRoot2" presStyleCnt="0">
        <dgm:presLayoutVars>
          <dgm:hierBranch val="init"/>
        </dgm:presLayoutVars>
      </dgm:prSet>
      <dgm:spPr/>
    </dgm:pt>
    <dgm:pt modelId="{91E3E702-657D-4AF8-87D1-6DCA711D5E34}" type="pres">
      <dgm:prSet presAssocID="{D92A0A3E-591B-4E2A-827D-A183D5CCC5E9}" presName="rootComposite" presStyleCnt="0"/>
      <dgm:spPr/>
    </dgm:pt>
    <dgm:pt modelId="{FB7FF107-B91A-48B6-AFD7-846CC252081C}" type="pres">
      <dgm:prSet presAssocID="{D92A0A3E-591B-4E2A-827D-A183D5CCC5E9}" presName="rootText" presStyleLbl="node2" presStyleIdx="4" presStyleCnt="5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F80BFFC9-F09C-4AFB-8C21-3FAD9D7FFB8C}" type="pres">
      <dgm:prSet presAssocID="{D92A0A3E-591B-4E2A-827D-A183D5CCC5E9}" presName="rootConnector" presStyleLbl="node2" presStyleIdx="4" presStyleCnt="5"/>
      <dgm:spPr/>
      <dgm:t>
        <a:bodyPr/>
        <a:lstStyle/>
        <a:p>
          <a:endParaRPr lang="en-US"/>
        </a:p>
      </dgm:t>
    </dgm:pt>
    <dgm:pt modelId="{479916BA-7ED6-4904-902B-7A37A05838B3}" type="pres">
      <dgm:prSet presAssocID="{D92A0A3E-591B-4E2A-827D-A183D5CCC5E9}" presName="hierChild4" presStyleCnt="0"/>
      <dgm:spPr/>
    </dgm:pt>
    <dgm:pt modelId="{B7C136AA-55E0-41C9-81F1-1EEF8660CEB2}" type="pres">
      <dgm:prSet presAssocID="{11B59E39-C9B8-44FA-93A1-51A9EC82BBD1}" presName="Name37" presStyleLbl="parChTrans1D3" presStyleIdx="12" presStyleCnt="14"/>
      <dgm:spPr/>
      <dgm:t>
        <a:bodyPr/>
        <a:lstStyle/>
        <a:p>
          <a:endParaRPr lang="en-US"/>
        </a:p>
      </dgm:t>
    </dgm:pt>
    <dgm:pt modelId="{3F7902A2-D720-486A-9210-BCFD197AF73F}" type="pres">
      <dgm:prSet presAssocID="{8699DA0D-55FD-4126-AF30-ADD931BCCAAA}" presName="hierRoot2" presStyleCnt="0">
        <dgm:presLayoutVars>
          <dgm:hierBranch val="init"/>
        </dgm:presLayoutVars>
      </dgm:prSet>
      <dgm:spPr/>
    </dgm:pt>
    <dgm:pt modelId="{728892B0-DF37-46BB-BD1A-6F135AF0E3E3}" type="pres">
      <dgm:prSet presAssocID="{8699DA0D-55FD-4126-AF30-ADD931BCCAAA}" presName="rootComposite" presStyleCnt="0"/>
      <dgm:spPr/>
    </dgm:pt>
    <dgm:pt modelId="{D8A750D6-F8E5-4656-9C92-4C3962C2456F}" type="pres">
      <dgm:prSet presAssocID="{8699DA0D-55FD-4126-AF30-ADD931BCCAAA}" presName="rootText" presStyleLbl="node3" presStyleIdx="12" presStyleCnt="1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535BB773-872A-4D57-9E31-F4AD37155C7C}" type="pres">
      <dgm:prSet presAssocID="{8699DA0D-55FD-4126-AF30-ADD931BCCAAA}" presName="rootConnector" presStyleLbl="node3" presStyleIdx="12" presStyleCnt="14"/>
      <dgm:spPr/>
      <dgm:t>
        <a:bodyPr/>
        <a:lstStyle/>
        <a:p>
          <a:endParaRPr lang="en-US"/>
        </a:p>
      </dgm:t>
    </dgm:pt>
    <dgm:pt modelId="{73C7BF6B-EF61-4466-B67A-676805C1E1F6}" type="pres">
      <dgm:prSet presAssocID="{8699DA0D-55FD-4126-AF30-ADD931BCCAAA}" presName="hierChild4" presStyleCnt="0"/>
      <dgm:spPr/>
    </dgm:pt>
    <dgm:pt modelId="{52DDF685-EC58-4055-8C56-D4935C89573A}" type="pres">
      <dgm:prSet presAssocID="{8699DA0D-55FD-4126-AF30-ADD931BCCAAA}" presName="hierChild5" presStyleCnt="0"/>
      <dgm:spPr/>
    </dgm:pt>
    <dgm:pt modelId="{1EAF2BD4-30CF-4730-B3AC-BB1EDB329500}" type="pres">
      <dgm:prSet presAssocID="{C42AFA92-B298-42FA-888C-88C33AE0999C}" presName="Name37" presStyleLbl="parChTrans1D3" presStyleIdx="13" presStyleCnt="14"/>
      <dgm:spPr/>
      <dgm:t>
        <a:bodyPr/>
        <a:lstStyle/>
        <a:p>
          <a:endParaRPr lang="en-US"/>
        </a:p>
      </dgm:t>
    </dgm:pt>
    <dgm:pt modelId="{CA0DD0DC-C030-45CB-969B-C7901ED455EA}" type="pres">
      <dgm:prSet presAssocID="{7FB93765-B674-4ADA-9B49-1BAB8D26A99F}" presName="hierRoot2" presStyleCnt="0">
        <dgm:presLayoutVars>
          <dgm:hierBranch val="init"/>
        </dgm:presLayoutVars>
      </dgm:prSet>
      <dgm:spPr/>
    </dgm:pt>
    <dgm:pt modelId="{C8493CA7-44C7-406F-8AB2-10FC57CAEA54}" type="pres">
      <dgm:prSet presAssocID="{7FB93765-B674-4ADA-9B49-1BAB8D26A99F}" presName="rootComposite" presStyleCnt="0"/>
      <dgm:spPr/>
    </dgm:pt>
    <dgm:pt modelId="{807E9F59-0B3D-41DA-B80E-5028E4CDD7B7}" type="pres">
      <dgm:prSet presAssocID="{7FB93765-B674-4ADA-9B49-1BAB8D26A99F}" presName="rootText" presStyleLbl="node3" presStyleIdx="13" presStyleCnt="1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05874F6C-6E32-4CAA-8DED-38765BC19494}" type="pres">
      <dgm:prSet presAssocID="{7FB93765-B674-4ADA-9B49-1BAB8D26A99F}" presName="rootConnector" presStyleLbl="node3" presStyleIdx="13" presStyleCnt="14"/>
      <dgm:spPr/>
      <dgm:t>
        <a:bodyPr/>
        <a:lstStyle/>
        <a:p>
          <a:endParaRPr lang="en-US"/>
        </a:p>
      </dgm:t>
    </dgm:pt>
    <dgm:pt modelId="{5DBC2971-1FFC-4ECB-9373-A66E7247719B}" type="pres">
      <dgm:prSet presAssocID="{7FB93765-B674-4ADA-9B49-1BAB8D26A99F}" presName="hierChild4" presStyleCnt="0"/>
      <dgm:spPr/>
    </dgm:pt>
    <dgm:pt modelId="{835F8E1B-D3CF-4C51-91B6-0584485ABBDE}" type="pres">
      <dgm:prSet presAssocID="{7FB93765-B674-4ADA-9B49-1BAB8D26A99F}" presName="hierChild5" presStyleCnt="0"/>
      <dgm:spPr/>
    </dgm:pt>
    <dgm:pt modelId="{B34FC67D-086C-4027-BA4B-2F22CB66B85F}" type="pres">
      <dgm:prSet presAssocID="{D92A0A3E-591B-4E2A-827D-A183D5CCC5E9}" presName="hierChild5" presStyleCnt="0"/>
      <dgm:spPr/>
    </dgm:pt>
    <dgm:pt modelId="{AF18D2A2-2228-483C-B114-BFF8196F8D08}" type="pres">
      <dgm:prSet presAssocID="{8EB64EF4-3F3C-4985-ACDF-89A4AAECCD60}" presName="hierChild3" presStyleCnt="0"/>
      <dgm:spPr/>
    </dgm:pt>
  </dgm:ptLst>
  <dgm:cxnLst>
    <dgm:cxn modelId="{43902AC7-FBD4-4259-84BD-158D6CD48E70}" type="presOf" srcId="{DFA25AA0-26A1-4078-ADCF-005D729BCFC6}" destId="{4D5D5C2F-301D-4902-90BC-B78A70C01C50}" srcOrd="1" destOrd="0" presId="urn:microsoft.com/office/officeart/2005/8/layout/orgChart1"/>
    <dgm:cxn modelId="{AF246DE3-238B-4F2D-8BCF-7475D3F5DF2D}" type="presOf" srcId="{E6B6F0D3-5761-4963-84F0-D619D46B8528}" destId="{130BACBF-85FA-4A5A-BF93-8808CD8D33D1}" srcOrd="1" destOrd="0" presId="urn:microsoft.com/office/officeart/2005/8/layout/orgChart1"/>
    <dgm:cxn modelId="{F0670268-B615-4CE2-9AFF-D3F1AC60B966}" srcId="{D1754FEB-D1A0-4B49-B09F-70E47F05D894}" destId="{007361A4-29D1-4F31-8AAA-D16B72A3441B}" srcOrd="0" destOrd="0" parTransId="{B0E6D5F1-6BE8-4436-8503-77F3F64A1C38}" sibTransId="{E2B749CB-2ADC-4C33-A187-C75371EAB32A}"/>
    <dgm:cxn modelId="{0FE4DDCF-9DF3-4486-8766-5CB217385DDC}" type="presOf" srcId="{56411599-25C0-41E5-8C6C-EB77903DCD49}" destId="{7B42932E-8664-4EA6-9170-4F0930260857}" srcOrd="1" destOrd="0" presId="urn:microsoft.com/office/officeart/2005/8/layout/orgChart1"/>
    <dgm:cxn modelId="{BA343B73-43DF-4445-901A-79C9C0B958CE}" type="presOf" srcId="{8EB64EF4-3F3C-4985-ACDF-89A4AAECCD60}" destId="{8DB21B3B-65B6-4849-B770-AA33C3AEC41D}" srcOrd="0" destOrd="0" presId="urn:microsoft.com/office/officeart/2005/8/layout/orgChart1"/>
    <dgm:cxn modelId="{E05CED05-E8B0-41FE-9983-FA6AD1D6E9EE}" type="presOf" srcId="{939E434F-D92F-4BEA-8B2A-B492B0AEAF9A}" destId="{58AAFE2B-E64F-4C4D-985B-C0A1A685E064}" srcOrd="0" destOrd="0" presId="urn:microsoft.com/office/officeart/2005/8/layout/orgChart1"/>
    <dgm:cxn modelId="{8D1B7E14-1AAC-42B7-8BBC-C897DB92BE9B}" type="presOf" srcId="{D8985A6B-A2CA-41F4-BFCC-2BB485DC1943}" destId="{5B8A084C-007D-4048-ACB7-68D462535937}" srcOrd="0" destOrd="0" presId="urn:microsoft.com/office/officeart/2005/8/layout/orgChart1"/>
    <dgm:cxn modelId="{47D14EE9-A119-4128-8936-5DC3125D7D4C}" type="presOf" srcId="{549B5282-7E9C-4F0B-B14B-20F515184CBD}" destId="{84512071-E6AC-4A40-A473-E24C6B6E9581}" srcOrd="0" destOrd="0" presId="urn:microsoft.com/office/officeart/2005/8/layout/orgChart1"/>
    <dgm:cxn modelId="{4981495A-3F73-4702-A643-E1A56ADCE0FB}" type="presOf" srcId="{BE53B9AB-FCCF-4E0E-A1BF-4DE310B97F3F}" destId="{6007982C-3E62-43A9-B460-873BED37D1D7}" srcOrd="1" destOrd="0" presId="urn:microsoft.com/office/officeart/2005/8/layout/orgChart1"/>
    <dgm:cxn modelId="{ED9873FE-5FC5-4132-8C6C-9BFA656ACC21}" type="presOf" srcId="{4AA097AF-D827-413C-8A4B-90C8311364FF}" destId="{73ABCFD4-1D57-4CDE-A7F9-95AE95E2E7BD}" srcOrd="1" destOrd="0" presId="urn:microsoft.com/office/officeart/2005/8/layout/orgChart1"/>
    <dgm:cxn modelId="{D905A9AA-EBF9-4C4A-9FC4-A2A84B6BEFD5}" type="presOf" srcId="{E9A076B7-E247-4D35-B4E1-A95E9DD79AD1}" destId="{D625AAC1-961F-486B-912D-79CD4369E053}" srcOrd="0" destOrd="0" presId="urn:microsoft.com/office/officeart/2005/8/layout/orgChart1"/>
    <dgm:cxn modelId="{05BC494D-4494-4A0C-AE0F-5EAC49779151}" srcId="{EF56DDCD-6ACC-44E8-A11A-3A3F3BD16681}" destId="{BA1DD2AC-5003-478D-8287-9CABE486C0FB}" srcOrd="3" destOrd="0" parTransId="{09D0C7F0-5165-4E9C-839B-B36E8D7DC6EE}" sibTransId="{0D130196-AE61-4D35-8D19-AEF4F713BDD9}"/>
    <dgm:cxn modelId="{B63F7F63-1763-412B-AD07-9D3DFC755E4C}" type="presOf" srcId="{09D0C7F0-5165-4E9C-839B-B36E8D7DC6EE}" destId="{32BA1FC2-C5C9-454A-9495-79E7E8F5C75E}" srcOrd="0" destOrd="0" presId="urn:microsoft.com/office/officeart/2005/8/layout/orgChart1"/>
    <dgm:cxn modelId="{22C58176-FFD1-49B1-866E-F092FC80DA27}" type="presOf" srcId="{01E268B1-FF2F-4F7B-9E3B-10708FB993EB}" destId="{6BFC1973-5E38-46EE-B88B-B58D102F2B47}" srcOrd="0" destOrd="0" presId="urn:microsoft.com/office/officeart/2005/8/layout/orgChart1"/>
    <dgm:cxn modelId="{A1D7040E-CFA6-4853-9D23-0B40CB49CB60}" srcId="{5453D44D-171D-4157-B5D3-69245B28205E}" destId="{4AA097AF-D827-413C-8A4B-90C8311364FF}" srcOrd="2" destOrd="0" parTransId="{EDF66DC6-1F0A-4B5C-91C3-B6595AE2FC53}" sibTransId="{99FD31CF-AE7B-4240-859E-608B778151C7}"/>
    <dgm:cxn modelId="{9C2EA22E-3C63-4A15-B6BB-BBDC8C7F7FDB}" srcId="{EF56DDCD-6ACC-44E8-A11A-3A3F3BD16681}" destId="{E6B6F0D3-5761-4963-84F0-D619D46B8528}" srcOrd="1" destOrd="0" parTransId="{28EC273E-A4F5-466B-A581-E0556DF6A1BD}" sibTransId="{10BCF6E1-E30A-4BB5-9230-69447DDEE3E4}"/>
    <dgm:cxn modelId="{87053D94-4E63-4919-885B-AD43648F5347}" srcId="{5453D44D-171D-4157-B5D3-69245B28205E}" destId="{D8985A6B-A2CA-41F4-BFCC-2BB485DC1943}" srcOrd="1" destOrd="0" parTransId="{C167C2AA-D808-4948-8C88-180FEF23EA80}" sibTransId="{FA304AFC-E4E6-4850-88FD-3B3B00632F86}"/>
    <dgm:cxn modelId="{A92F390B-18BE-4A99-B589-16B99352189A}" type="presOf" srcId="{DDA87F8C-A900-41C4-ACDD-890CEED70A8F}" destId="{EA036419-B506-4DA7-996E-9DEA1E7A23D6}" srcOrd="0" destOrd="0" presId="urn:microsoft.com/office/officeart/2005/8/layout/orgChart1"/>
    <dgm:cxn modelId="{EC7613AA-4DCC-4584-85B5-72E7EE034CAB}" type="presOf" srcId="{E6B6F0D3-5761-4963-84F0-D619D46B8528}" destId="{AAB410EF-83CB-446D-92CF-57A574B1AEC0}" srcOrd="0" destOrd="0" presId="urn:microsoft.com/office/officeart/2005/8/layout/orgChart1"/>
    <dgm:cxn modelId="{E3098DD4-7313-4A3D-BE42-7DFEA0A112F7}" type="presOf" srcId="{EE57E7F9-D3F6-45A2-97DB-CBFEBB5F743E}" destId="{773EEB3E-0297-4218-83A3-562A60125CBD}" srcOrd="0" destOrd="0" presId="urn:microsoft.com/office/officeart/2005/8/layout/orgChart1"/>
    <dgm:cxn modelId="{629CC193-BE10-421F-B8EC-E9BC4355DE64}" type="presOf" srcId="{5453D44D-171D-4157-B5D3-69245B28205E}" destId="{E6DDBA14-7F2D-4014-811C-670E0A0B6997}" srcOrd="0" destOrd="0" presId="urn:microsoft.com/office/officeart/2005/8/layout/orgChart1"/>
    <dgm:cxn modelId="{E82F273D-E5A3-40E6-8E6C-249558DEFC37}" type="presOf" srcId="{D92A0A3E-591B-4E2A-827D-A183D5CCC5E9}" destId="{F80BFFC9-F09C-4AFB-8C21-3FAD9D7FFB8C}" srcOrd="1" destOrd="0" presId="urn:microsoft.com/office/officeart/2005/8/layout/orgChart1"/>
    <dgm:cxn modelId="{BCBD9523-5322-4049-AAB9-8AE9FB1449AB}" type="presOf" srcId="{549B5282-7E9C-4F0B-B14B-20F515184CBD}" destId="{8AB6BE0D-314F-42D5-918D-354F9AFF4109}" srcOrd="1" destOrd="0" presId="urn:microsoft.com/office/officeart/2005/8/layout/orgChart1"/>
    <dgm:cxn modelId="{56EED774-C9F0-4AA1-A020-0CABE9211E32}" srcId="{939E434F-D92F-4BEA-8B2A-B492B0AEAF9A}" destId="{BE53B9AB-FCCF-4E0E-A1BF-4DE310B97F3F}" srcOrd="0" destOrd="0" parTransId="{FA80C6FB-9FD1-4B86-BAED-EC15D552AA92}" sibTransId="{44B6EF0F-6C7F-4BEC-89BA-DA634F6C73D7}"/>
    <dgm:cxn modelId="{1B9E6142-C14D-41C7-86D1-11B1FA3D724E}" type="presOf" srcId="{2C54D5AF-1A65-4D40-99D6-505EB6112A93}" destId="{86FD3E94-ACBA-40EE-A98A-357DC1BF835C}" srcOrd="0" destOrd="0" presId="urn:microsoft.com/office/officeart/2005/8/layout/orgChart1"/>
    <dgm:cxn modelId="{0E23D105-421A-40C8-91D7-711C4F93718D}" type="presOf" srcId="{5453D44D-171D-4157-B5D3-69245B28205E}" destId="{8AABB57B-AD86-4E56-AD22-6D59CDE1F4FA}" srcOrd="1" destOrd="0" presId="urn:microsoft.com/office/officeart/2005/8/layout/orgChart1"/>
    <dgm:cxn modelId="{E1761E0A-BA9D-4959-8822-5FB341607766}" type="presOf" srcId="{8EB64EF4-3F3C-4985-ACDF-89A4AAECCD60}" destId="{95A09466-6A55-4D65-BB78-F766BA9BB4C7}" srcOrd="1" destOrd="0" presId="urn:microsoft.com/office/officeart/2005/8/layout/orgChart1"/>
    <dgm:cxn modelId="{6BFEB75D-923E-44AB-B712-95A8069FFBDA}" type="presOf" srcId="{D8985A6B-A2CA-41F4-BFCC-2BB485DC1943}" destId="{D34E122C-0C2C-400D-8965-745D355D6B7C}" srcOrd="1" destOrd="0" presId="urn:microsoft.com/office/officeart/2005/8/layout/orgChart1"/>
    <dgm:cxn modelId="{AED1DC76-3964-40CD-8FC8-857632515335}" type="presOf" srcId="{B0E6D5F1-6BE8-4436-8503-77F3F64A1C38}" destId="{8B24A9E8-5374-47D2-98A9-A54CBF5A4403}" srcOrd="0" destOrd="0" presId="urn:microsoft.com/office/officeart/2005/8/layout/orgChart1"/>
    <dgm:cxn modelId="{B746D1AB-5A49-4041-92DF-559E4175787A}" type="presOf" srcId="{6A40CCC2-7533-4C77-BE3A-F4E92EE12D80}" destId="{CF6E823D-0812-4DC9-99BA-12ECC52DFAA4}" srcOrd="0" destOrd="0" presId="urn:microsoft.com/office/officeart/2005/8/layout/orgChart1"/>
    <dgm:cxn modelId="{40A4ED71-0DD1-4343-AE08-D558F8025496}" type="presOf" srcId="{28EC273E-A4F5-466B-A581-E0556DF6A1BD}" destId="{77E7AB97-0A90-4F36-80FE-3B9EE455E213}" srcOrd="0" destOrd="0" presId="urn:microsoft.com/office/officeart/2005/8/layout/orgChart1"/>
    <dgm:cxn modelId="{78F4BB5E-1652-41A5-9B99-67D47CB4AAF3}" srcId="{D92A0A3E-591B-4E2A-827D-A183D5CCC5E9}" destId="{8699DA0D-55FD-4126-AF30-ADD931BCCAAA}" srcOrd="0" destOrd="0" parTransId="{11B59E39-C9B8-44FA-93A1-51A9EC82BBD1}" sibTransId="{F9F0CDDE-55E0-4793-895C-6DCB73F55D67}"/>
    <dgm:cxn modelId="{F520E9C8-7F9A-4057-AB62-778683B114E8}" type="presOf" srcId="{7FB93765-B674-4ADA-9B49-1BAB8D26A99F}" destId="{807E9F59-0B3D-41DA-B80E-5028E4CDD7B7}" srcOrd="0" destOrd="0" presId="urn:microsoft.com/office/officeart/2005/8/layout/orgChart1"/>
    <dgm:cxn modelId="{B83B5E59-1FD6-4B08-816C-66C2BC46469B}" srcId="{D1754FEB-D1A0-4B49-B09F-70E47F05D894}" destId="{56411599-25C0-41E5-8C6C-EB77903DCD49}" srcOrd="2" destOrd="0" parTransId="{EAB6D96C-18A5-4C87-8215-ED02B25CE2F2}" sibTransId="{7504F473-9881-4328-9AE3-607B523883D3}"/>
    <dgm:cxn modelId="{629BCF4C-3C3E-479A-B122-04BE559F1691}" srcId="{D1754FEB-D1A0-4B49-B09F-70E47F05D894}" destId="{6A40CCC2-7533-4C77-BE3A-F4E92EE12D80}" srcOrd="1" destOrd="0" parTransId="{CFF703E2-1DFC-40B5-A684-F8D45E2F56C9}" sibTransId="{4D35DB76-4EC1-4AAA-B51D-21E16378C168}"/>
    <dgm:cxn modelId="{2AB40CF3-C88F-49E4-A805-76A13C9AEFC2}" type="presOf" srcId="{CA89F229-572D-4F54-9EB0-5AE5585F9AE2}" destId="{66D1FF3F-CD5D-434F-9F79-4460133E7A1C}" srcOrd="0" destOrd="0" presId="urn:microsoft.com/office/officeart/2005/8/layout/orgChart1"/>
    <dgm:cxn modelId="{69607B5F-DD74-4303-87CE-880C4A879996}" type="presOf" srcId="{311619F5-A1E7-4716-8A19-3B1360128DB2}" destId="{75553A01-0557-4E5C-B249-2907D41F2632}" srcOrd="0" destOrd="0" presId="urn:microsoft.com/office/officeart/2005/8/layout/orgChart1"/>
    <dgm:cxn modelId="{9AEDC447-F737-411D-8E97-CE3C19E2CB86}" type="presOf" srcId="{EDF66DC6-1F0A-4B5C-91C3-B6595AE2FC53}" destId="{DD3A38B0-1277-4912-864F-FCEC67A410D9}" srcOrd="0" destOrd="0" presId="urn:microsoft.com/office/officeart/2005/8/layout/orgChart1"/>
    <dgm:cxn modelId="{911715B5-F217-41A8-BD66-131A0F1AB8D8}" type="presOf" srcId="{DFA25AA0-26A1-4078-ADCF-005D729BCFC6}" destId="{6D763CAB-7547-4694-A8D9-50DCB9DEF20A}" srcOrd="0" destOrd="0" presId="urn:microsoft.com/office/officeart/2005/8/layout/orgChart1"/>
    <dgm:cxn modelId="{C249E568-95B3-46C1-84CC-687C09608880}" type="presOf" srcId="{D1754FEB-D1A0-4B49-B09F-70E47F05D894}" destId="{3F5E54A9-DE7D-4EA7-81D7-00E3E76335E3}" srcOrd="0" destOrd="0" presId="urn:microsoft.com/office/officeart/2005/8/layout/orgChart1"/>
    <dgm:cxn modelId="{6B9B011B-87D5-4786-9A5E-AADB6C2CE934}" type="presOf" srcId="{C5D0E937-1514-40CD-8B02-4CE48F5785E4}" destId="{0BEB6031-235E-4E78-A6FE-76155A23D11E}" srcOrd="0" destOrd="0" presId="urn:microsoft.com/office/officeart/2005/8/layout/orgChart1"/>
    <dgm:cxn modelId="{0116A09B-691C-4810-865E-FF7C385D9698}" type="presOf" srcId="{FA80C6FB-9FD1-4B86-BAED-EC15D552AA92}" destId="{84D1BCC3-76EC-4F6B-90C2-A36AAC486671}" srcOrd="0" destOrd="0" presId="urn:microsoft.com/office/officeart/2005/8/layout/orgChart1"/>
    <dgm:cxn modelId="{D071EF8D-9498-44A6-A901-6B95B99A8C40}" type="presOf" srcId="{BE53B9AB-FCCF-4E0E-A1BF-4DE310B97F3F}" destId="{96507199-70B9-4EE6-AA33-09DC77084E96}" srcOrd="0" destOrd="0" presId="urn:microsoft.com/office/officeart/2005/8/layout/orgChart1"/>
    <dgm:cxn modelId="{1A355D15-AFA9-420E-9EBE-9F58FA086403}" srcId="{8EB64EF4-3F3C-4985-ACDF-89A4AAECCD60}" destId="{D92A0A3E-591B-4E2A-827D-A183D5CCC5E9}" srcOrd="4" destOrd="0" parTransId="{23DD8F44-EA9E-47DB-A5C5-ECD5C1173A11}" sibTransId="{F519108F-D34B-4C66-9CA9-D285363A4FA7}"/>
    <dgm:cxn modelId="{98F11A81-D638-4671-8C36-9DE4A312505F}" type="presOf" srcId="{78683B75-65B5-4297-A89F-681FFBF7AF42}" destId="{DCE7CAA9-66D6-4BDC-8F2A-7418E0E8D020}" srcOrd="0" destOrd="0" presId="urn:microsoft.com/office/officeart/2005/8/layout/orgChart1"/>
    <dgm:cxn modelId="{0A43DF63-85F5-4C20-A326-DF6C10C93A67}" type="presOf" srcId="{007361A4-29D1-4F31-8AAA-D16B72A3441B}" destId="{B534B6C2-4BBF-47D7-B360-9286B85D83CA}" srcOrd="1" destOrd="0" presId="urn:microsoft.com/office/officeart/2005/8/layout/orgChart1"/>
    <dgm:cxn modelId="{BD96BDBD-2053-461F-B818-1F80C3836168}" type="presOf" srcId="{4B2AAC6D-C0FF-4AE2-A054-468FC35885B9}" destId="{E78854ED-00DA-4FA8-8483-D192989BF626}" srcOrd="1" destOrd="0" presId="urn:microsoft.com/office/officeart/2005/8/layout/orgChart1"/>
    <dgm:cxn modelId="{2937D548-BFB9-412C-91D5-F2ADE584A0B3}" type="presOf" srcId="{EAB6D96C-18A5-4C87-8215-ED02B25CE2F2}" destId="{10C9A4FA-3D4A-47F9-9474-DC7D05CB0C86}" srcOrd="0" destOrd="0" presId="urn:microsoft.com/office/officeart/2005/8/layout/orgChart1"/>
    <dgm:cxn modelId="{9492B01F-169C-4A78-A272-BB38D1FB10EC}" type="presOf" srcId="{C167C2AA-D808-4948-8C88-180FEF23EA80}" destId="{629012C2-2781-4ED7-8AC7-42EFD4F3E660}" srcOrd="0" destOrd="0" presId="urn:microsoft.com/office/officeart/2005/8/layout/orgChart1"/>
    <dgm:cxn modelId="{2D230A24-84DA-4940-AFFC-F93AB6B8F951}" type="presOf" srcId="{2B234555-9E71-4235-B299-6008755299D7}" destId="{2164CD64-E5F0-43AC-ADFD-6763C1A21DF0}" srcOrd="0" destOrd="0" presId="urn:microsoft.com/office/officeart/2005/8/layout/orgChart1"/>
    <dgm:cxn modelId="{A86E41BF-6825-43B5-86BA-15301D9EBC93}" srcId="{8EB64EF4-3F3C-4985-ACDF-89A4AAECCD60}" destId="{D1754FEB-D1A0-4B49-B09F-70E47F05D894}" srcOrd="0" destOrd="0" parTransId="{78683B75-65B5-4297-A89F-681FFBF7AF42}" sibTransId="{D0A5CF02-593E-4233-96EE-CEA9A1ED8BD2}"/>
    <dgm:cxn modelId="{68EA21B6-1D7E-4B74-93D0-A33B0BC04B3E}" srcId="{939E434F-D92F-4BEA-8B2A-B492B0AEAF9A}" destId="{4B2AAC6D-C0FF-4AE2-A054-468FC35885B9}" srcOrd="1" destOrd="0" parTransId="{2B234555-9E71-4235-B299-6008755299D7}" sibTransId="{B5BAB411-93A3-4D7E-A32D-32F92FD59A98}"/>
    <dgm:cxn modelId="{22648284-9B6F-494E-BFB7-4F93FF4E6D67}" type="presOf" srcId="{BA1DD2AC-5003-478D-8287-9CABE486C0FB}" destId="{AA677F1A-9BA2-41B7-BD94-5A3862E62E08}" srcOrd="0" destOrd="0" presId="urn:microsoft.com/office/officeart/2005/8/layout/orgChart1"/>
    <dgm:cxn modelId="{B73B9170-0C34-41F6-B8F1-2DB928A2208A}" type="presOf" srcId="{BA1DD2AC-5003-478D-8287-9CABE486C0FB}" destId="{E33D2FA3-5836-4968-8BD2-C8DD7E37649F}" srcOrd="1" destOrd="0" presId="urn:microsoft.com/office/officeart/2005/8/layout/orgChart1"/>
    <dgm:cxn modelId="{DC309CE8-3424-445C-BC04-5CF18B6CE6AA}" type="presOf" srcId="{56411599-25C0-41E5-8C6C-EB77903DCD49}" destId="{F0826C20-8F85-49DF-91E8-61D932415CDA}" srcOrd="0" destOrd="0" presId="urn:microsoft.com/office/officeart/2005/8/layout/orgChart1"/>
    <dgm:cxn modelId="{C8B5284F-44D2-4C69-AC8D-3744AA0197B3}" srcId="{EF56DDCD-6ACC-44E8-A11A-3A3F3BD16681}" destId="{DFA25AA0-26A1-4078-ADCF-005D729BCFC6}" srcOrd="0" destOrd="0" parTransId="{C5D0E937-1514-40CD-8B02-4CE48F5785E4}" sibTransId="{C3031101-5877-4E17-8EFA-CAF5CB749D89}"/>
    <dgm:cxn modelId="{9F9D52C1-4F72-4BA5-BF15-503ABD137E02}" srcId="{D92A0A3E-591B-4E2A-827D-A183D5CCC5E9}" destId="{7FB93765-B674-4ADA-9B49-1BAB8D26A99F}" srcOrd="1" destOrd="0" parTransId="{C42AFA92-B298-42FA-888C-88C33AE0999C}" sibTransId="{380B99CB-9986-495D-A52F-7597973B4EB9}"/>
    <dgm:cxn modelId="{CDADEBF8-06A9-424B-9436-42C53441F10F}" srcId="{DDA87F8C-A900-41C4-ACDD-890CEED70A8F}" destId="{8EB64EF4-3F3C-4985-ACDF-89A4AAECCD60}" srcOrd="0" destOrd="0" parTransId="{E5B7D309-8455-477B-89DC-FADB0B646289}" sibTransId="{2679A017-E15D-4438-8565-88071494590D}"/>
    <dgm:cxn modelId="{79386547-7E13-4D63-B028-145B5D7D8D97}" type="presOf" srcId="{EF56DDCD-6ACC-44E8-A11A-3A3F3BD16681}" destId="{0CBB55CE-9326-4834-BD87-4881A1CDDD86}" srcOrd="1" destOrd="0" presId="urn:microsoft.com/office/officeart/2005/8/layout/orgChart1"/>
    <dgm:cxn modelId="{8F7ACFB1-8A7D-4951-9B61-7923DF4BEDF7}" type="presOf" srcId="{8699DA0D-55FD-4126-AF30-ADD931BCCAAA}" destId="{535BB773-872A-4D57-9E31-F4AD37155C7C}" srcOrd="1" destOrd="0" presId="urn:microsoft.com/office/officeart/2005/8/layout/orgChart1"/>
    <dgm:cxn modelId="{6FD5F42A-37DE-47C7-9951-18F7C16221A1}" type="presOf" srcId="{D92A0A3E-591B-4E2A-827D-A183D5CCC5E9}" destId="{FB7FF107-B91A-48B6-AFD7-846CC252081C}" srcOrd="0" destOrd="0" presId="urn:microsoft.com/office/officeart/2005/8/layout/orgChart1"/>
    <dgm:cxn modelId="{5E1D0C6D-9398-475F-BBED-9CF871AB2871}" type="presOf" srcId="{4B2AAC6D-C0FF-4AE2-A054-468FC35885B9}" destId="{290B36EA-FCFD-4160-9B6A-712718AE5CD8}" srcOrd="0" destOrd="0" presId="urn:microsoft.com/office/officeart/2005/8/layout/orgChart1"/>
    <dgm:cxn modelId="{9FEA0F95-1FBB-439A-86FA-35457EB343D6}" type="presOf" srcId="{11B59E39-C9B8-44FA-93A1-51A9EC82BBD1}" destId="{B7C136AA-55E0-41C9-81F1-1EEF8660CEB2}" srcOrd="0" destOrd="0" presId="urn:microsoft.com/office/officeart/2005/8/layout/orgChart1"/>
    <dgm:cxn modelId="{0096E6F8-358A-41F6-BF1F-F7DF814DE549}" type="presOf" srcId="{939E434F-D92F-4BEA-8B2A-B492B0AEAF9A}" destId="{01C5984F-B0D5-4BAA-BD61-BD4D0BB9F3A2}" srcOrd="1" destOrd="0" presId="urn:microsoft.com/office/officeart/2005/8/layout/orgChart1"/>
    <dgm:cxn modelId="{DD74AAEC-2773-4462-AE27-805C377B5DD2}" type="presOf" srcId="{EF56DDCD-6ACC-44E8-A11A-3A3F3BD16681}" destId="{FF94C231-9ADB-4C65-A383-1DF8E2922206}" srcOrd="0" destOrd="0" presId="urn:microsoft.com/office/officeart/2005/8/layout/orgChart1"/>
    <dgm:cxn modelId="{8796AF15-646A-4CF5-A8D2-6B2EF8BD786B}" type="presOf" srcId="{CA89F229-572D-4F54-9EB0-5AE5585F9AE2}" destId="{9FAA403B-A130-48C3-B1B5-DEB65D3505FA}" srcOrd="1" destOrd="0" presId="urn:microsoft.com/office/officeart/2005/8/layout/orgChart1"/>
    <dgm:cxn modelId="{CC488599-1C50-4510-B586-10ED8885216A}" type="presOf" srcId="{D1754FEB-D1A0-4B49-B09F-70E47F05D894}" destId="{1D8C3D19-6802-4F61-9442-6CC3891DB9CE}" srcOrd="1" destOrd="0" presId="urn:microsoft.com/office/officeart/2005/8/layout/orgChart1"/>
    <dgm:cxn modelId="{1C329AB1-CBF1-4830-8C4D-C230F636EBF8}" srcId="{8EB64EF4-3F3C-4985-ACDF-89A4AAECCD60}" destId="{5453D44D-171D-4157-B5D3-69245B28205E}" srcOrd="3" destOrd="0" parTransId="{311619F5-A1E7-4716-8A19-3B1360128DB2}" sibTransId="{0A54E8F7-80B6-492E-AA19-D65DAA7057EC}"/>
    <dgm:cxn modelId="{78EEB829-2319-48EF-9CD2-E5C986B86822}" type="presOf" srcId="{23DD8F44-EA9E-47DB-A5C5-ECD5C1173A11}" destId="{222C0E82-3B73-441D-91FA-5005B6A18F04}" srcOrd="0" destOrd="0" presId="urn:microsoft.com/office/officeart/2005/8/layout/orgChart1"/>
    <dgm:cxn modelId="{DD851F4E-7C4F-4255-A8FB-7FB1D219D780}" srcId="{EF56DDCD-6ACC-44E8-A11A-3A3F3BD16681}" destId="{549B5282-7E9C-4F0B-B14B-20F515184CBD}" srcOrd="2" destOrd="0" parTransId="{2C54D5AF-1A65-4D40-99D6-505EB6112A93}" sibTransId="{353C9902-5E40-428A-81AE-89D664C636EC}"/>
    <dgm:cxn modelId="{06C75BC2-5A06-4008-AA82-636F24839F7B}" type="presOf" srcId="{007361A4-29D1-4F31-8AAA-D16B72A3441B}" destId="{24D99F14-1EB5-4BBD-8A6D-70C6E440022F}" srcOrd="0" destOrd="0" presId="urn:microsoft.com/office/officeart/2005/8/layout/orgChart1"/>
    <dgm:cxn modelId="{AD6CCA6E-F364-4BE9-B762-7A035D5F6F31}" srcId="{8EB64EF4-3F3C-4985-ACDF-89A4AAECCD60}" destId="{939E434F-D92F-4BEA-8B2A-B492B0AEAF9A}" srcOrd="1" destOrd="0" parTransId="{01E268B1-FF2F-4F7B-9E3B-10708FB993EB}" sibTransId="{9EF5385B-89BB-46F6-A19B-68F6D70DAB51}"/>
    <dgm:cxn modelId="{82134D6F-1AD7-454E-B018-C71E2BC6C9B5}" type="presOf" srcId="{CFF703E2-1DFC-40B5-A684-F8D45E2F56C9}" destId="{433353D2-0D62-4766-B7C1-373D846279C0}" srcOrd="0" destOrd="0" presId="urn:microsoft.com/office/officeart/2005/8/layout/orgChart1"/>
    <dgm:cxn modelId="{C5F67B96-50C7-4CF7-B068-19A90DA2110F}" type="presOf" srcId="{8699DA0D-55FD-4126-AF30-ADD931BCCAAA}" destId="{D8A750D6-F8E5-4656-9C92-4C3962C2456F}" srcOrd="0" destOrd="0" presId="urn:microsoft.com/office/officeart/2005/8/layout/orgChart1"/>
    <dgm:cxn modelId="{A5D5E2F2-820D-4EC0-80BB-AF8FBD10FF2A}" type="presOf" srcId="{6A40CCC2-7533-4C77-BE3A-F4E92EE12D80}" destId="{EB177749-DA21-40CF-B06F-769311615EE4}" srcOrd="1" destOrd="0" presId="urn:microsoft.com/office/officeart/2005/8/layout/orgChart1"/>
    <dgm:cxn modelId="{245CC1DC-FCA1-431B-82E0-ADC2F884A374}" type="presOf" srcId="{7FB93765-B674-4ADA-9B49-1BAB8D26A99F}" destId="{05874F6C-6E32-4CAA-8DED-38765BC19494}" srcOrd="1" destOrd="0" presId="urn:microsoft.com/office/officeart/2005/8/layout/orgChart1"/>
    <dgm:cxn modelId="{72A4671D-B37E-44D8-97CC-7624C00754D3}" type="presOf" srcId="{C42AFA92-B298-42FA-888C-88C33AE0999C}" destId="{1EAF2BD4-30CF-4730-B3AC-BB1EDB329500}" srcOrd="0" destOrd="0" presId="urn:microsoft.com/office/officeart/2005/8/layout/orgChart1"/>
    <dgm:cxn modelId="{4F1BE694-D9AD-45EF-AF3F-28B076BB50BF}" srcId="{8EB64EF4-3F3C-4985-ACDF-89A4AAECCD60}" destId="{EF56DDCD-6ACC-44E8-A11A-3A3F3BD16681}" srcOrd="2" destOrd="0" parTransId="{E9A076B7-E247-4D35-B4E1-A95E9DD79AD1}" sibTransId="{31019BE3-0D25-43D8-9D0A-353A01E0EBE0}"/>
    <dgm:cxn modelId="{9BF29E5F-0A31-49CD-AB4C-4639769E1B55}" type="presOf" srcId="{4AA097AF-D827-413C-8A4B-90C8311364FF}" destId="{33F29811-0517-435A-AA38-F33B0AD1B942}" srcOrd="0" destOrd="0" presId="urn:microsoft.com/office/officeart/2005/8/layout/orgChart1"/>
    <dgm:cxn modelId="{8CAF4ACD-6F1C-44D0-8E9B-427ACAFEF2A9}" srcId="{5453D44D-171D-4157-B5D3-69245B28205E}" destId="{CA89F229-572D-4F54-9EB0-5AE5585F9AE2}" srcOrd="0" destOrd="0" parTransId="{EE57E7F9-D3F6-45A2-97DB-CBFEBB5F743E}" sibTransId="{DC1E3BD8-064C-4F2B-BBC2-B2CF6F052A2E}"/>
    <dgm:cxn modelId="{59D18665-C629-4755-B389-7F20BEA8DB2A}" type="presParOf" srcId="{EA036419-B506-4DA7-996E-9DEA1E7A23D6}" destId="{F00A1E78-9980-4909-BA03-69D2C6AB3CF2}" srcOrd="0" destOrd="0" presId="urn:microsoft.com/office/officeart/2005/8/layout/orgChart1"/>
    <dgm:cxn modelId="{50D78E36-1D6B-49A2-B449-F43926C083C8}" type="presParOf" srcId="{F00A1E78-9980-4909-BA03-69D2C6AB3CF2}" destId="{EAFA0DCC-0085-4C23-8827-622F37CB5A01}" srcOrd="0" destOrd="0" presId="urn:microsoft.com/office/officeart/2005/8/layout/orgChart1"/>
    <dgm:cxn modelId="{452D8421-E4C5-4E3F-A30B-4D30C18580CC}" type="presParOf" srcId="{EAFA0DCC-0085-4C23-8827-622F37CB5A01}" destId="{8DB21B3B-65B6-4849-B770-AA33C3AEC41D}" srcOrd="0" destOrd="0" presId="urn:microsoft.com/office/officeart/2005/8/layout/orgChart1"/>
    <dgm:cxn modelId="{FCFBBEEF-438C-4F6F-B32C-3C733159CD00}" type="presParOf" srcId="{EAFA0DCC-0085-4C23-8827-622F37CB5A01}" destId="{95A09466-6A55-4D65-BB78-F766BA9BB4C7}" srcOrd="1" destOrd="0" presId="urn:microsoft.com/office/officeart/2005/8/layout/orgChart1"/>
    <dgm:cxn modelId="{11278185-3F7D-4670-97F8-185F651DD9C7}" type="presParOf" srcId="{F00A1E78-9980-4909-BA03-69D2C6AB3CF2}" destId="{1AF1F44B-D2B7-4511-9A98-AF10ED1273A0}" srcOrd="1" destOrd="0" presId="urn:microsoft.com/office/officeart/2005/8/layout/orgChart1"/>
    <dgm:cxn modelId="{0838370B-5153-4858-9C3F-6B1C5D1A0C26}" type="presParOf" srcId="{1AF1F44B-D2B7-4511-9A98-AF10ED1273A0}" destId="{DCE7CAA9-66D6-4BDC-8F2A-7418E0E8D020}" srcOrd="0" destOrd="0" presId="urn:microsoft.com/office/officeart/2005/8/layout/orgChart1"/>
    <dgm:cxn modelId="{E16B6B67-551E-4D53-833B-2B244A08476D}" type="presParOf" srcId="{1AF1F44B-D2B7-4511-9A98-AF10ED1273A0}" destId="{F6E34905-D3B7-401F-98E5-129E6BBC6DEA}" srcOrd="1" destOrd="0" presId="urn:microsoft.com/office/officeart/2005/8/layout/orgChart1"/>
    <dgm:cxn modelId="{BED64A68-C54C-4926-ABA5-C76205077F18}" type="presParOf" srcId="{F6E34905-D3B7-401F-98E5-129E6BBC6DEA}" destId="{3C98DFDB-2DD9-4C78-A977-C6EDDBF7FA8E}" srcOrd="0" destOrd="0" presId="urn:microsoft.com/office/officeart/2005/8/layout/orgChart1"/>
    <dgm:cxn modelId="{5A65D7E6-0043-4ADE-A40D-69E5BFED1598}" type="presParOf" srcId="{3C98DFDB-2DD9-4C78-A977-C6EDDBF7FA8E}" destId="{3F5E54A9-DE7D-4EA7-81D7-00E3E76335E3}" srcOrd="0" destOrd="0" presId="urn:microsoft.com/office/officeart/2005/8/layout/orgChart1"/>
    <dgm:cxn modelId="{572CB316-BD79-4151-9BD0-C0CA1B577AC2}" type="presParOf" srcId="{3C98DFDB-2DD9-4C78-A977-C6EDDBF7FA8E}" destId="{1D8C3D19-6802-4F61-9442-6CC3891DB9CE}" srcOrd="1" destOrd="0" presId="urn:microsoft.com/office/officeart/2005/8/layout/orgChart1"/>
    <dgm:cxn modelId="{BA05F940-2641-455C-9FD8-DC1161ADA09E}" type="presParOf" srcId="{F6E34905-D3B7-401F-98E5-129E6BBC6DEA}" destId="{E418F321-7BE9-46C9-AD3A-A440600C0389}" srcOrd="1" destOrd="0" presId="urn:microsoft.com/office/officeart/2005/8/layout/orgChart1"/>
    <dgm:cxn modelId="{495DCD5B-5345-496A-A35D-4049CA00FEE8}" type="presParOf" srcId="{E418F321-7BE9-46C9-AD3A-A440600C0389}" destId="{8B24A9E8-5374-47D2-98A9-A54CBF5A4403}" srcOrd="0" destOrd="0" presId="urn:microsoft.com/office/officeart/2005/8/layout/orgChart1"/>
    <dgm:cxn modelId="{2D848590-97D6-4893-A178-B57333E13989}" type="presParOf" srcId="{E418F321-7BE9-46C9-AD3A-A440600C0389}" destId="{A108C994-D4B8-49E2-A8CD-C3C696F8E422}" srcOrd="1" destOrd="0" presId="urn:microsoft.com/office/officeart/2005/8/layout/orgChart1"/>
    <dgm:cxn modelId="{F739387E-13C9-42CE-9CBB-49590E9A7496}" type="presParOf" srcId="{A108C994-D4B8-49E2-A8CD-C3C696F8E422}" destId="{C05C444A-F851-4F57-B714-73CE315655F9}" srcOrd="0" destOrd="0" presId="urn:microsoft.com/office/officeart/2005/8/layout/orgChart1"/>
    <dgm:cxn modelId="{D9A71450-41C1-477F-BAF2-A1A658ED35C2}" type="presParOf" srcId="{C05C444A-F851-4F57-B714-73CE315655F9}" destId="{24D99F14-1EB5-4BBD-8A6D-70C6E440022F}" srcOrd="0" destOrd="0" presId="urn:microsoft.com/office/officeart/2005/8/layout/orgChart1"/>
    <dgm:cxn modelId="{D43F714D-643C-40F1-9B8C-A193CACD6D48}" type="presParOf" srcId="{C05C444A-F851-4F57-B714-73CE315655F9}" destId="{B534B6C2-4BBF-47D7-B360-9286B85D83CA}" srcOrd="1" destOrd="0" presId="urn:microsoft.com/office/officeart/2005/8/layout/orgChart1"/>
    <dgm:cxn modelId="{C983E1E8-E334-4D75-93FF-6B71247ECE1F}" type="presParOf" srcId="{A108C994-D4B8-49E2-A8CD-C3C696F8E422}" destId="{E01C0E6B-171A-4275-88F1-3AAA94F4B3A4}" srcOrd="1" destOrd="0" presId="urn:microsoft.com/office/officeart/2005/8/layout/orgChart1"/>
    <dgm:cxn modelId="{6ACB2F98-A7C0-4575-9C4D-DF100B38D796}" type="presParOf" srcId="{A108C994-D4B8-49E2-A8CD-C3C696F8E422}" destId="{FBCC56E3-E77F-40C5-AF6C-F9C341566F59}" srcOrd="2" destOrd="0" presId="urn:microsoft.com/office/officeart/2005/8/layout/orgChart1"/>
    <dgm:cxn modelId="{3F362302-D22B-4A02-8F84-E0287D649616}" type="presParOf" srcId="{E418F321-7BE9-46C9-AD3A-A440600C0389}" destId="{433353D2-0D62-4766-B7C1-373D846279C0}" srcOrd="2" destOrd="0" presId="urn:microsoft.com/office/officeart/2005/8/layout/orgChart1"/>
    <dgm:cxn modelId="{1418F9E1-7BD0-477D-8CCA-D632EBDF88A0}" type="presParOf" srcId="{E418F321-7BE9-46C9-AD3A-A440600C0389}" destId="{63B07230-0253-4754-808E-39158B15A605}" srcOrd="3" destOrd="0" presId="urn:microsoft.com/office/officeart/2005/8/layout/orgChart1"/>
    <dgm:cxn modelId="{F3823CE3-B151-4C74-B7F9-E67C9A41E203}" type="presParOf" srcId="{63B07230-0253-4754-808E-39158B15A605}" destId="{303982C5-83D5-4192-A03C-FB55F58C6CF5}" srcOrd="0" destOrd="0" presId="urn:microsoft.com/office/officeart/2005/8/layout/orgChart1"/>
    <dgm:cxn modelId="{F9CBE2C6-DE27-485E-98BB-62EDB21CE3EF}" type="presParOf" srcId="{303982C5-83D5-4192-A03C-FB55F58C6CF5}" destId="{CF6E823D-0812-4DC9-99BA-12ECC52DFAA4}" srcOrd="0" destOrd="0" presId="urn:microsoft.com/office/officeart/2005/8/layout/orgChart1"/>
    <dgm:cxn modelId="{F9C218A6-4C74-477E-BC6D-9FB9E410CFEB}" type="presParOf" srcId="{303982C5-83D5-4192-A03C-FB55F58C6CF5}" destId="{EB177749-DA21-40CF-B06F-769311615EE4}" srcOrd="1" destOrd="0" presId="urn:microsoft.com/office/officeart/2005/8/layout/orgChart1"/>
    <dgm:cxn modelId="{E7D74CD3-2B02-4922-9378-492AC31D5C98}" type="presParOf" srcId="{63B07230-0253-4754-808E-39158B15A605}" destId="{97DA04A8-7929-4025-9465-A9A7B7DAD116}" srcOrd="1" destOrd="0" presId="urn:microsoft.com/office/officeart/2005/8/layout/orgChart1"/>
    <dgm:cxn modelId="{7FF13E78-AF14-40ED-A22C-EFAF217E7560}" type="presParOf" srcId="{63B07230-0253-4754-808E-39158B15A605}" destId="{79CCAC7E-45E9-4740-9E37-B0D4FD622DB5}" srcOrd="2" destOrd="0" presId="urn:microsoft.com/office/officeart/2005/8/layout/orgChart1"/>
    <dgm:cxn modelId="{20BE4D05-AAF9-4E22-955E-C77C5B4A46EA}" type="presParOf" srcId="{E418F321-7BE9-46C9-AD3A-A440600C0389}" destId="{10C9A4FA-3D4A-47F9-9474-DC7D05CB0C86}" srcOrd="4" destOrd="0" presId="urn:microsoft.com/office/officeart/2005/8/layout/orgChart1"/>
    <dgm:cxn modelId="{AE9D1FA1-FE24-46E4-90A7-FEEAA2B3D6AE}" type="presParOf" srcId="{E418F321-7BE9-46C9-AD3A-A440600C0389}" destId="{14AB440B-7F1A-42C6-AE35-B849529B13E9}" srcOrd="5" destOrd="0" presId="urn:microsoft.com/office/officeart/2005/8/layout/orgChart1"/>
    <dgm:cxn modelId="{B541107B-9410-4034-B7A2-F605610C6256}" type="presParOf" srcId="{14AB440B-7F1A-42C6-AE35-B849529B13E9}" destId="{69C2B0B9-6037-4D56-9E29-A580FACC8D53}" srcOrd="0" destOrd="0" presId="urn:microsoft.com/office/officeart/2005/8/layout/orgChart1"/>
    <dgm:cxn modelId="{9DD37B28-C3FD-4650-B15E-5628FABBAF6A}" type="presParOf" srcId="{69C2B0B9-6037-4D56-9E29-A580FACC8D53}" destId="{F0826C20-8F85-49DF-91E8-61D932415CDA}" srcOrd="0" destOrd="0" presId="urn:microsoft.com/office/officeart/2005/8/layout/orgChart1"/>
    <dgm:cxn modelId="{D8582F75-F4B1-46AE-A899-AA9782A99343}" type="presParOf" srcId="{69C2B0B9-6037-4D56-9E29-A580FACC8D53}" destId="{7B42932E-8664-4EA6-9170-4F0930260857}" srcOrd="1" destOrd="0" presId="urn:microsoft.com/office/officeart/2005/8/layout/orgChart1"/>
    <dgm:cxn modelId="{7AC0D88F-7515-422A-9EBF-707ED9B6D890}" type="presParOf" srcId="{14AB440B-7F1A-42C6-AE35-B849529B13E9}" destId="{0756A9F2-59D0-4B12-9F97-7D464293AA3C}" srcOrd="1" destOrd="0" presId="urn:microsoft.com/office/officeart/2005/8/layout/orgChart1"/>
    <dgm:cxn modelId="{63CD0100-43F5-4230-A526-46C07322B242}" type="presParOf" srcId="{14AB440B-7F1A-42C6-AE35-B849529B13E9}" destId="{6507EFB0-5275-4B2E-8AB2-5E3744CC1DEB}" srcOrd="2" destOrd="0" presId="urn:microsoft.com/office/officeart/2005/8/layout/orgChart1"/>
    <dgm:cxn modelId="{756D18F7-C8E0-447B-926F-B5EDF33DC1A2}" type="presParOf" srcId="{F6E34905-D3B7-401F-98E5-129E6BBC6DEA}" destId="{82328DBD-6B8F-4738-B1F9-3926215A0459}" srcOrd="2" destOrd="0" presId="urn:microsoft.com/office/officeart/2005/8/layout/orgChart1"/>
    <dgm:cxn modelId="{8A8C5AE3-B857-4E38-9003-8527044DE3DD}" type="presParOf" srcId="{1AF1F44B-D2B7-4511-9A98-AF10ED1273A0}" destId="{6BFC1973-5E38-46EE-B88B-B58D102F2B47}" srcOrd="2" destOrd="0" presId="urn:microsoft.com/office/officeart/2005/8/layout/orgChart1"/>
    <dgm:cxn modelId="{5FA64381-2DC6-434C-87C3-D0060DD20E8B}" type="presParOf" srcId="{1AF1F44B-D2B7-4511-9A98-AF10ED1273A0}" destId="{19810FAE-19BF-441F-ABF1-2D2D0199C635}" srcOrd="3" destOrd="0" presId="urn:microsoft.com/office/officeart/2005/8/layout/orgChart1"/>
    <dgm:cxn modelId="{764D6DEB-ADB1-41EF-8B16-C4423804F513}" type="presParOf" srcId="{19810FAE-19BF-441F-ABF1-2D2D0199C635}" destId="{0DEA2A00-1242-4969-B7C5-516B9EAEF04E}" srcOrd="0" destOrd="0" presId="urn:microsoft.com/office/officeart/2005/8/layout/orgChart1"/>
    <dgm:cxn modelId="{68B616AA-E423-416B-9FE6-0B54C1AF287C}" type="presParOf" srcId="{0DEA2A00-1242-4969-B7C5-516B9EAEF04E}" destId="{58AAFE2B-E64F-4C4D-985B-C0A1A685E064}" srcOrd="0" destOrd="0" presId="urn:microsoft.com/office/officeart/2005/8/layout/orgChart1"/>
    <dgm:cxn modelId="{23F59E5E-6A06-4BF6-A8AD-567BB1D73E0A}" type="presParOf" srcId="{0DEA2A00-1242-4969-B7C5-516B9EAEF04E}" destId="{01C5984F-B0D5-4BAA-BD61-BD4D0BB9F3A2}" srcOrd="1" destOrd="0" presId="urn:microsoft.com/office/officeart/2005/8/layout/orgChart1"/>
    <dgm:cxn modelId="{BFB633C8-0C52-4423-843F-4944FC7FB600}" type="presParOf" srcId="{19810FAE-19BF-441F-ABF1-2D2D0199C635}" destId="{44103236-38B3-4678-A2C5-53F2FA62C356}" srcOrd="1" destOrd="0" presId="urn:microsoft.com/office/officeart/2005/8/layout/orgChart1"/>
    <dgm:cxn modelId="{19A16FA2-DC79-4D79-B9F8-FA7A4EA51605}" type="presParOf" srcId="{44103236-38B3-4678-A2C5-53F2FA62C356}" destId="{84D1BCC3-76EC-4F6B-90C2-A36AAC486671}" srcOrd="0" destOrd="0" presId="urn:microsoft.com/office/officeart/2005/8/layout/orgChart1"/>
    <dgm:cxn modelId="{635946E8-2544-4850-96A6-6E3DD29DD07D}" type="presParOf" srcId="{44103236-38B3-4678-A2C5-53F2FA62C356}" destId="{A76AFB52-F582-466E-BC26-61706F952570}" srcOrd="1" destOrd="0" presId="urn:microsoft.com/office/officeart/2005/8/layout/orgChart1"/>
    <dgm:cxn modelId="{6AF5E764-27C2-4E0A-9E23-2DA3CAACAD00}" type="presParOf" srcId="{A76AFB52-F582-466E-BC26-61706F952570}" destId="{3CB236E4-2B82-4FC9-998D-A7D4E32DEF90}" srcOrd="0" destOrd="0" presId="urn:microsoft.com/office/officeart/2005/8/layout/orgChart1"/>
    <dgm:cxn modelId="{97A1220A-720F-4578-A15A-23483DD9F55A}" type="presParOf" srcId="{3CB236E4-2B82-4FC9-998D-A7D4E32DEF90}" destId="{96507199-70B9-4EE6-AA33-09DC77084E96}" srcOrd="0" destOrd="0" presId="urn:microsoft.com/office/officeart/2005/8/layout/orgChart1"/>
    <dgm:cxn modelId="{4C89262F-EE86-448A-B292-135643150707}" type="presParOf" srcId="{3CB236E4-2B82-4FC9-998D-A7D4E32DEF90}" destId="{6007982C-3E62-43A9-B460-873BED37D1D7}" srcOrd="1" destOrd="0" presId="urn:microsoft.com/office/officeart/2005/8/layout/orgChart1"/>
    <dgm:cxn modelId="{C0F1404C-3248-4478-BC8B-A8ABC82BF0D7}" type="presParOf" srcId="{A76AFB52-F582-466E-BC26-61706F952570}" destId="{5DD2CB41-85E9-4C27-8175-53943A2BF023}" srcOrd="1" destOrd="0" presId="urn:microsoft.com/office/officeart/2005/8/layout/orgChart1"/>
    <dgm:cxn modelId="{681DDC58-95F6-47FC-AFE2-342B71E55D21}" type="presParOf" srcId="{A76AFB52-F582-466E-BC26-61706F952570}" destId="{FF64269E-D7E2-47C4-A4AB-C2DD8518C615}" srcOrd="2" destOrd="0" presId="urn:microsoft.com/office/officeart/2005/8/layout/orgChart1"/>
    <dgm:cxn modelId="{A8C080FD-E395-4E4B-B331-5C282DFB0EFC}" type="presParOf" srcId="{44103236-38B3-4678-A2C5-53F2FA62C356}" destId="{2164CD64-E5F0-43AC-ADFD-6763C1A21DF0}" srcOrd="2" destOrd="0" presId="urn:microsoft.com/office/officeart/2005/8/layout/orgChart1"/>
    <dgm:cxn modelId="{298B07E0-2924-474D-99D1-DE5E7D2B882E}" type="presParOf" srcId="{44103236-38B3-4678-A2C5-53F2FA62C356}" destId="{D3370724-D8CB-4F0E-80BE-3BF774F80345}" srcOrd="3" destOrd="0" presId="urn:microsoft.com/office/officeart/2005/8/layout/orgChart1"/>
    <dgm:cxn modelId="{FA1F7152-17D3-44B6-A5B3-1F5A00C61F61}" type="presParOf" srcId="{D3370724-D8CB-4F0E-80BE-3BF774F80345}" destId="{6C1636F5-33B7-4E52-AFE8-A8C7C1A7AE92}" srcOrd="0" destOrd="0" presId="urn:microsoft.com/office/officeart/2005/8/layout/orgChart1"/>
    <dgm:cxn modelId="{7C186C01-7C48-4B4D-BB38-E58C85893A52}" type="presParOf" srcId="{6C1636F5-33B7-4E52-AFE8-A8C7C1A7AE92}" destId="{290B36EA-FCFD-4160-9B6A-712718AE5CD8}" srcOrd="0" destOrd="0" presId="urn:microsoft.com/office/officeart/2005/8/layout/orgChart1"/>
    <dgm:cxn modelId="{6BF32394-3F54-49EB-8466-E020197E19C5}" type="presParOf" srcId="{6C1636F5-33B7-4E52-AFE8-A8C7C1A7AE92}" destId="{E78854ED-00DA-4FA8-8483-D192989BF626}" srcOrd="1" destOrd="0" presId="urn:microsoft.com/office/officeart/2005/8/layout/orgChart1"/>
    <dgm:cxn modelId="{0266C048-F8EE-4754-AE4A-D1C004DD7EF7}" type="presParOf" srcId="{D3370724-D8CB-4F0E-80BE-3BF774F80345}" destId="{0D991A09-4241-42B4-A50E-852A3206CEAD}" srcOrd="1" destOrd="0" presId="urn:microsoft.com/office/officeart/2005/8/layout/orgChart1"/>
    <dgm:cxn modelId="{1DCB88F2-38A8-4935-80CD-715D2FFA1E5B}" type="presParOf" srcId="{D3370724-D8CB-4F0E-80BE-3BF774F80345}" destId="{6E8025D5-FBF4-4899-96CF-3A9295747B22}" srcOrd="2" destOrd="0" presId="urn:microsoft.com/office/officeart/2005/8/layout/orgChart1"/>
    <dgm:cxn modelId="{2068FA14-5B8A-400C-8E05-08836745E301}" type="presParOf" srcId="{19810FAE-19BF-441F-ABF1-2D2D0199C635}" destId="{3FB7F6F0-86C0-4550-A4BE-DE872EB27BBF}" srcOrd="2" destOrd="0" presId="urn:microsoft.com/office/officeart/2005/8/layout/orgChart1"/>
    <dgm:cxn modelId="{414F8EDE-FF23-4B46-9663-90262079BB84}" type="presParOf" srcId="{1AF1F44B-D2B7-4511-9A98-AF10ED1273A0}" destId="{D625AAC1-961F-486B-912D-79CD4369E053}" srcOrd="4" destOrd="0" presId="urn:microsoft.com/office/officeart/2005/8/layout/orgChart1"/>
    <dgm:cxn modelId="{5A77056C-D74F-4DA3-AD9D-57299A010665}" type="presParOf" srcId="{1AF1F44B-D2B7-4511-9A98-AF10ED1273A0}" destId="{C75F9C84-57FC-40C7-8E85-FB3C76249984}" srcOrd="5" destOrd="0" presId="urn:microsoft.com/office/officeart/2005/8/layout/orgChart1"/>
    <dgm:cxn modelId="{83AE06BC-8268-4C18-8420-02DB654E59CD}" type="presParOf" srcId="{C75F9C84-57FC-40C7-8E85-FB3C76249984}" destId="{40CAB181-5541-4A1F-B225-05C1C34F30D1}" srcOrd="0" destOrd="0" presId="urn:microsoft.com/office/officeart/2005/8/layout/orgChart1"/>
    <dgm:cxn modelId="{14BCE58B-229B-4833-9438-4F9F1CF578D8}" type="presParOf" srcId="{40CAB181-5541-4A1F-B225-05C1C34F30D1}" destId="{FF94C231-9ADB-4C65-A383-1DF8E2922206}" srcOrd="0" destOrd="0" presId="urn:microsoft.com/office/officeart/2005/8/layout/orgChart1"/>
    <dgm:cxn modelId="{51B2CC13-3227-4BD7-AA57-924F45B1E0D5}" type="presParOf" srcId="{40CAB181-5541-4A1F-B225-05C1C34F30D1}" destId="{0CBB55CE-9326-4834-BD87-4881A1CDDD86}" srcOrd="1" destOrd="0" presId="urn:microsoft.com/office/officeart/2005/8/layout/orgChart1"/>
    <dgm:cxn modelId="{6EA4E98C-ED5E-431C-9A6E-BF2ACF790EB2}" type="presParOf" srcId="{C75F9C84-57FC-40C7-8E85-FB3C76249984}" destId="{05478F73-4B81-4580-AFAD-FA48FA1E9F52}" srcOrd="1" destOrd="0" presId="urn:microsoft.com/office/officeart/2005/8/layout/orgChart1"/>
    <dgm:cxn modelId="{FD94329C-A4EF-4115-B101-F77A9C9D7AD8}" type="presParOf" srcId="{05478F73-4B81-4580-AFAD-FA48FA1E9F52}" destId="{0BEB6031-235E-4E78-A6FE-76155A23D11E}" srcOrd="0" destOrd="0" presId="urn:microsoft.com/office/officeart/2005/8/layout/orgChart1"/>
    <dgm:cxn modelId="{925A0CC3-A4D3-49B9-91D2-B78D5CE8A56F}" type="presParOf" srcId="{05478F73-4B81-4580-AFAD-FA48FA1E9F52}" destId="{FC3CD032-33C2-4E2F-8B51-464739FA69A8}" srcOrd="1" destOrd="0" presId="urn:microsoft.com/office/officeart/2005/8/layout/orgChart1"/>
    <dgm:cxn modelId="{6DD757BE-4E67-421C-98E3-800B649E5651}" type="presParOf" srcId="{FC3CD032-33C2-4E2F-8B51-464739FA69A8}" destId="{FD1ADDF3-D271-4921-BEA4-A624ECA05EA8}" srcOrd="0" destOrd="0" presId="urn:microsoft.com/office/officeart/2005/8/layout/orgChart1"/>
    <dgm:cxn modelId="{4C7A1AAC-13A8-4787-BE70-CC3FAE412A4C}" type="presParOf" srcId="{FD1ADDF3-D271-4921-BEA4-A624ECA05EA8}" destId="{6D763CAB-7547-4694-A8D9-50DCB9DEF20A}" srcOrd="0" destOrd="0" presId="urn:microsoft.com/office/officeart/2005/8/layout/orgChart1"/>
    <dgm:cxn modelId="{0CE25CD7-CDD6-41E6-B052-5A35D9BCDD82}" type="presParOf" srcId="{FD1ADDF3-D271-4921-BEA4-A624ECA05EA8}" destId="{4D5D5C2F-301D-4902-90BC-B78A70C01C50}" srcOrd="1" destOrd="0" presId="urn:microsoft.com/office/officeart/2005/8/layout/orgChart1"/>
    <dgm:cxn modelId="{83B60515-553A-41D0-88E2-5A2E90FE3BEA}" type="presParOf" srcId="{FC3CD032-33C2-4E2F-8B51-464739FA69A8}" destId="{CF17D09C-5411-4AD3-B934-ECF0F2B551B7}" srcOrd="1" destOrd="0" presId="urn:microsoft.com/office/officeart/2005/8/layout/orgChart1"/>
    <dgm:cxn modelId="{C4E6F48C-6F99-48AF-91FD-F46B1866F0BD}" type="presParOf" srcId="{FC3CD032-33C2-4E2F-8B51-464739FA69A8}" destId="{AE3EDE61-9950-4D51-9417-D8555ADEAF7D}" srcOrd="2" destOrd="0" presId="urn:microsoft.com/office/officeart/2005/8/layout/orgChart1"/>
    <dgm:cxn modelId="{71C4D5DF-A5AA-4101-9AE4-B3BF62EC06CB}" type="presParOf" srcId="{05478F73-4B81-4580-AFAD-FA48FA1E9F52}" destId="{77E7AB97-0A90-4F36-80FE-3B9EE455E213}" srcOrd="2" destOrd="0" presId="urn:microsoft.com/office/officeart/2005/8/layout/orgChart1"/>
    <dgm:cxn modelId="{C4EF5A8F-0801-4FE6-8B60-08491337A6FC}" type="presParOf" srcId="{05478F73-4B81-4580-AFAD-FA48FA1E9F52}" destId="{76528192-9318-47E0-9B2E-EB3C682FCEE8}" srcOrd="3" destOrd="0" presId="urn:microsoft.com/office/officeart/2005/8/layout/orgChart1"/>
    <dgm:cxn modelId="{7070FAA8-83AE-4C06-A0AA-876F593267CD}" type="presParOf" srcId="{76528192-9318-47E0-9B2E-EB3C682FCEE8}" destId="{C838FC46-22CD-4FCB-B174-668169507F5F}" srcOrd="0" destOrd="0" presId="urn:microsoft.com/office/officeart/2005/8/layout/orgChart1"/>
    <dgm:cxn modelId="{7FAC4865-4C75-47F0-80EA-A550F50D376B}" type="presParOf" srcId="{C838FC46-22CD-4FCB-B174-668169507F5F}" destId="{AAB410EF-83CB-446D-92CF-57A574B1AEC0}" srcOrd="0" destOrd="0" presId="urn:microsoft.com/office/officeart/2005/8/layout/orgChart1"/>
    <dgm:cxn modelId="{8C31399A-8EAB-4EBE-95A0-AD5D16003D16}" type="presParOf" srcId="{C838FC46-22CD-4FCB-B174-668169507F5F}" destId="{130BACBF-85FA-4A5A-BF93-8808CD8D33D1}" srcOrd="1" destOrd="0" presId="urn:microsoft.com/office/officeart/2005/8/layout/orgChart1"/>
    <dgm:cxn modelId="{2D0B8A38-3A15-4593-848A-7DB2EEDB0095}" type="presParOf" srcId="{76528192-9318-47E0-9B2E-EB3C682FCEE8}" destId="{3877F625-EA5F-443A-9F25-A7E8B1512E3F}" srcOrd="1" destOrd="0" presId="urn:microsoft.com/office/officeart/2005/8/layout/orgChart1"/>
    <dgm:cxn modelId="{79ECA951-CADA-4ED5-8BE1-266866D5FA1D}" type="presParOf" srcId="{76528192-9318-47E0-9B2E-EB3C682FCEE8}" destId="{4F3075B0-45B2-42F1-919E-E5F75B21D918}" srcOrd="2" destOrd="0" presId="urn:microsoft.com/office/officeart/2005/8/layout/orgChart1"/>
    <dgm:cxn modelId="{8514838C-0E58-471A-BE80-03261A6ED847}" type="presParOf" srcId="{05478F73-4B81-4580-AFAD-FA48FA1E9F52}" destId="{86FD3E94-ACBA-40EE-A98A-357DC1BF835C}" srcOrd="4" destOrd="0" presId="urn:microsoft.com/office/officeart/2005/8/layout/orgChart1"/>
    <dgm:cxn modelId="{C3670348-A656-48B3-853C-E47948EA249F}" type="presParOf" srcId="{05478F73-4B81-4580-AFAD-FA48FA1E9F52}" destId="{B816FB59-677F-4A8D-ADDB-5E7136CA0829}" srcOrd="5" destOrd="0" presId="urn:microsoft.com/office/officeart/2005/8/layout/orgChart1"/>
    <dgm:cxn modelId="{90F72FE0-FDB9-425B-B4DA-DE7CEA195E1D}" type="presParOf" srcId="{B816FB59-677F-4A8D-ADDB-5E7136CA0829}" destId="{3D14E293-A7D0-4913-AE6F-8950029CF05E}" srcOrd="0" destOrd="0" presId="urn:microsoft.com/office/officeart/2005/8/layout/orgChart1"/>
    <dgm:cxn modelId="{E8556016-A7C6-4FAE-8558-4A41104A0E12}" type="presParOf" srcId="{3D14E293-A7D0-4913-AE6F-8950029CF05E}" destId="{84512071-E6AC-4A40-A473-E24C6B6E9581}" srcOrd="0" destOrd="0" presId="urn:microsoft.com/office/officeart/2005/8/layout/orgChart1"/>
    <dgm:cxn modelId="{0930AADD-B06E-42AA-BD09-2D34FF118DEE}" type="presParOf" srcId="{3D14E293-A7D0-4913-AE6F-8950029CF05E}" destId="{8AB6BE0D-314F-42D5-918D-354F9AFF4109}" srcOrd="1" destOrd="0" presId="urn:microsoft.com/office/officeart/2005/8/layout/orgChart1"/>
    <dgm:cxn modelId="{78737D80-9E78-4D55-AE8A-073EC0ECF624}" type="presParOf" srcId="{B816FB59-677F-4A8D-ADDB-5E7136CA0829}" destId="{A9DB5F09-F49F-41BC-AFED-87DEFD1FEC86}" srcOrd="1" destOrd="0" presId="urn:microsoft.com/office/officeart/2005/8/layout/orgChart1"/>
    <dgm:cxn modelId="{B20C2978-6F29-4323-8BD2-41F6C8C5BD18}" type="presParOf" srcId="{B816FB59-677F-4A8D-ADDB-5E7136CA0829}" destId="{806B5FA6-D804-41BD-9D6E-937ED4871FD4}" srcOrd="2" destOrd="0" presId="urn:microsoft.com/office/officeart/2005/8/layout/orgChart1"/>
    <dgm:cxn modelId="{D415C867-05FA-44E6-9575-FA53A1A0CDD4}" type="presParOf" srcId="{05478F73-4B81-4580-AFAD-FA48FA1E9F52}" destId="{32BA1FC2-C5C9-454A-9495-79E7E8F5C75E}" srcOrd="6" destOrd="0" presId="urn:microsoft.com/office/officeart/2005/8/layout/orgChart1"/>
    <dgm:cxn modelId="{28EDD5E5-A4F0-42E3-A140-FB9FBE8CB31A}" type="presParOf" srcId="{05478F73-4B81-4580-AFAD-FA48FA1E9F52}" destId="{43E105ED-042A-42EA-9A65-9A6E55D0ECD2}" srcOrd="7" destOrd="0" presId="urn:microsoft.com/office/officeart/2005/8/layout/orgChart1"/>
    <dgm:cxn modelId="{A57BDF1E-EF4A-4053-AD85-F8B1F21DFE7B}" type="presParOf" srcId="{43E105ED-042A-42EA-9A65-9A6E55D0ECD2}" destId="{7031733B-3DCC-4903-A588-E77C6861111E}" srcOrd="0" destOrd="0" presId="urn:microsoft.com/office/officeart/2005/8/layout/orgChart1"/>
    <dgm:cxn modelId="{1A7F281B-059A-4A7E-9380-F93F7CA9A118}" type="presParOf" srcId="{7031733B-3DCC-4903-A588-E77C6861111E}" destId="{AA677F1A-9BA2-41B7-BD94-5A3862E62E08}" srcOrd="0" destOrd="0" presId="urn:microsoft.com/office/officeart/2005/8/layout/orgChart1"/>
    <dgm:cxn modelId="{DC6EB83A-A6CB-4AF6-8881-B47815A00621}" type="presParOf" srcId="{7031733B-3DCC-4903-A588-E77C6861111E}" destId="{E33D2FA3-5836-4968-8BD2-C8DD7E37649F}" srcOrd="1" destOrd="0" presId="urn:microsoft.com/office/officeart/2005/8/layout/orgChart1"/>
    <dgm:cxn modelId="{F76BE695-1A9A-4F8E-8268-E59DF84E0B33}" type="presParOf" srcId="{43E105ED-042A-42EA-9A65-9A6E55D0ECD2}" destId="{0EE60D28-2262-4125-BA8E-D532820D3E4B}" srcOrd="1" destOrd="0" presId="urn:microsoft.com/office/officeart/2005/8/layout/orgChart1"/>
    <dgm:cxn modelId="{38CBFA71-FCF7-4BB1-8100-C499F2F533C1}" type="presParOf" srcId="{43E105ED-042A-42EA-9A65-9A6E55D0ECD2}" destId="{1016D19A-CCCA-4112-8E47-98A8AB722D7D}" srcOrd="2" destOrd="0" presId="urn:microsoft.com/office/officeart/2005/8/layout/orgChart1"/>
    <dgm:cxn modelId="{6CF4ACA4-5733-44A3-8F8C-9AFBC92AAC3F}" type="presParOf" srcId="{C75F9C84-57FC-40C7-8E85-FB3C76249984}" destId="{50702486-8BCB-4411-8240-918D13DD55C7}" srcOrd="2" destOrd="0" presId="urn:microsoft.com/office/officeart/2005/8/layout/orgChart1"/>
    <dgm:cxn modelId="{93AF4DF8-C1BC-4A48-BF26-8640FEBAF693}" type="presParOf" srcId="{1AF1F44B-D2B7-4511-9A98-AF10ED1273A0}" destId="{75553A01-0557-4E5C-B249-2907D41F2632}" srcOrd="6" destOrd="0" presId="urn:microsoft.com/office/officeart/2005/8/layout/orgChart1"/>
    <dgm:cxn modelId="{47795530-B9C5-4468-8A04-D74919FCE858}" type="presParOf" srcId="{1AF1F44B-D2B7-4511-9A98-AF10ED1273A0}" destId="{68D6C268-15FB-45AB-9007-C2D8F7CAB3E8}" srcOrd="7" destOrd="0" presId="urn:microsoft.com/office/officeart/2005/8/layout/orgChart1"/>
    <dgm:cxn modelId="{A439AC3C-20DA-42F4-B94F-3A0C1786B255}" type="presParOf" srcId="{68D6C268-15FB-45AB-9007-C2D8F7CAB3E8}" destId="{3627306A-3A99-4152-BCCB-1403A1F8080F}" srcOrd="0" destOrd="0" presId="urn:microsoft.com/office/officeart/2005/8/layout/orgChart1"/>
    <dgm:cxn modelId="{D8B016F5-144F-4594-8000-A82B0638F131}" type="presParOf" srcId="{3627306A-3A99-4152-BCCB-1403A1F8080F}" destId="{E6DDBA14-7F2D-4014-811C-670E0A0B6997}" srcOrd="0" destOrd="0" presId="urn:microsoft.com/office/officeart/2005/8/layout/orgChart1"/>
    <dgm:cxn modelId="{06D0BDFF-852C-4D0C-A252-C388F8B5B113}" type="presParOf" srcId="{3627306A-3A99-4152-BCCB-1403A1F8080F}" destId="{8AABB57B-AD86-4E56-AD22-6D59CDE1F4FA}" srcOrd="1" destOrd="0" presId="urn:microsoft.com/office/officeart/2005/8/layout/orgChart1"/>
    <dgm:cxn modelId="{F9EC933A-2AE3-49BE-B177-7431359BB024}" type="presParOf" srcId="{68D6C268-15FB-45AB-9007-C2D8F7CAB3E8}" destId="{FB76D417-0A78-46C7-8654-5F19E09C7F72}" srcOrd="1" destOrd="0" presId="urn:microsoft.com/office/officeart/2005/8/layout/orgChart1"/>
    <dgm:cxn modelId="{127536FE-6AA1-4B86-A30A-7CF0ACA21A1B}" type="presParOf" srcId="{FB76D417-0A78-46C7-8654-5F19E09C7F72}" destId="{773EEB3E-0297-4218-83A3-562A60125CBD}" srcOrd="0" destOrd="0" presId="urn:microsoft.com/office/officeart/2005/8/layout/orgChart1"/>
    <dgm:cxn modelId="{2E78BEBF-8E45-4A2F-A2BC-D2D24352B3A2}" type="presParOf" srcId="{FB76D417-0A78-46C7-8654-5F19E09C7F72}" destId="{1BE5CD27-66A4-4746-9BBC-121B66F86EB8}" srcOrd="1" destOrd="0" presId="urn:microsoft.com/office/officeart/2005/8/layout/orgChart1"/>
    <dgm:cxn modelId="{8B9FB7A7-16C9-4ED1-A360-1AA6520920F6}" type="presParOf" srcId="{1BE5CD27-66A4-4746-9BBC-121B66F86EB8}" destId="{F602553E-90CB-469D-A167-A97F15A80388}" srcOrd="0" destOrd="0" presId="urn:microsoft.com/office/officeart/2005/8/layout/orgChart1"/>
    <dgm:cxn modelId="{970DD2F6-1E53-4A3E-A3A7-16DF063F2C88}" type="presParOf" srcId="{F602553E-90CB-469D-A167-A97F15A80388}" destId="{66D1FF3F-CD5D-434F-9F79-4460133E7A1C}" srcOrd="0" destOrd="0" presId="urn:microsoft.com/office/officeart/2005/8/layout/orgChart1"/>
    <dgm:cxn modelId="{209CDC80-B046-400B-8597-E6233583CAA9}" type="presParOf" srcId="{F602553E-90CB-469D-A167-A97F15A80388}" destId="{9FAA403B-A130-48C3-B1B5-DEB65D3505FA}" srcOrd="1" destOrd="0" presId="urn:microsoft.com/office/officeart/2005/8/layout/orgChart1"/>
    <dgm:cxn modelId="{847EF422-4663-44F1-8EA4-34D13B31CD21}" type="presParOf" srcId="{1BE5CD27-66A4-4746-9BBC-121B66F86EB8}" destId="{C7B32D03-236E-40AC-BF4C-564D87515B22}" srcOrd="1" destOrd="0" presId="urn:microsoft.com/office/officeart/2005/8/layout/orgChart1"/>
    <dgm:cxn modelId="{711C232B-E12F-4146-AFC1-30E842DB5B43}" type="presParOf" srcId="{1BE5CD27-66A4-4746-9BBC-121B66F86EB8}" destId="{88CFB300-D931-4A98-B1F0-BD1A9C0218A1}" srcOrd="2" destOrd="0" presId="urn:microsoft.com/office/officeart/2005/8/layout/orgChart1"/>
    <dgm:cxn modelId="{CAAED047-99AF-401D-A212-7010288F1C4F}" type="presParOf" srcId="{FB76D417-0A78-46C7-8654-5F19E09C7F72}" destId="{629012C2-2781-4ED7-8AC7-42EFD4F3E660}" srcOrd="2" destOrd="0" presId="urn:microsoft.com/office/officeart/2005/8/layout/orgChart1"/>
    <dgm:cxn modelId="{DF2E9A67-86E3-41F9-80BA-9801AD6304F3}" type="presParOf" srcId="{FB76D417-0A78-46C7-8654-5F19E09C7F72}" destId="{0CC1CC76-FE81-4204-89B8-E85D752B6D85}" srcOrd="3" destOrd="0" presId="urn:microsoft.com/office/officeart/2005/8/layout/orgChart1"/>
    <dgm:cxn modelId="{657DAF71-921D-448D-A757-D40054E952F4}" type="presParOf" srcId="{0CC1CC76-FE81-4204-89B8-E85D752B6D85}" destId="{DEBA2771-5618-4416-A596-AFEBE856C808}" srcOrd="0" destOrd="0" presId="urn:microsoft.com/office/officeart/2005/8/layout/orgChart1"/>
    <dgm:cxn modelId="{DA94E3C7-7918-494F-8726-D25172686EAA}" type="presParOf" srcId="{DEBA2771-5618-4416-A596-AFEBE856C808}" destId="{5B8A084C-007D-4048-ACB7-68D462535937}" srcOrd="0" destOrd="0" presId="urn:microsoft.com/office/officeart/2005/8/layout/orgChart1"/>
    <dgm:cxn modelId="{3B4A24C9-7F45-4D16-AD7B-0CAE855F34A6}" type="presParOf" srcId="{DEBA2771-5618-4416-A596-AFEBE856C808}" destId="{D34E122C-0C2C-400D-8965-745D355D6B7C}" srcOrd="1" destOrd="0" presId="urn:microsoft.com/office/officeart/2005/8/layout/orgChart1"/>
    <dgm:cxn modelId="{481CF779-B491-4740-AA98-C07589C6B4F3}" type="presParOf" srcId="{0CC1CC76-FE81-4204-89B8-E85D752B6D85}" destId="{AD5AF27F-B91E-4241-A7BA-EFD7C88C67F7}" srcOrd="1" destOrd="0" presId="urn:microsoft.com/office/officeart/2005/8/layout/orgChart1"/>
    <dgm:cxn modelId="{F9DC22AE-6525-4C70-BED9-99FD21AC82D8}" type="presParOf" srcId="{0CC1CC76-FE81-4204-89B8-E85D752B6D85}" destId="{F0652580-B7A9-4744-82A6-C3D37938A93A}" srcOrd="2" destOrd="0" presId="urn:microsoft.com/office/officeart/2005/8/layout/orgChart1"/>
    <dgm:cxn modelId="{555B8231-9818-4576-A999-94B006E2D5F2}" type="presParOf" srcId="{FB76D417-0A78-46C7-8654-5F19E09C7F72}" destId="{DD3A38B0-1277-4912-864F-FCEC67A410D9}" srcOrd="4" destOrd="0" presId="urn:microsoft.com/office/officeart/2005/8/layout/orgChart1"/>
    <dgm:cxn modelId="{D124F6B8-A852-451D-BC9A-0AADFF67473D}" type="presParOf" srcId="{FB76D417-0A78-46C7-8654-5F19E09C7F72}" destId="{4DB2D487-D914-49E3-82AE-0A78F1047A23}" srcOrd="5" destOrd="0" presId="urn:microsoft.com/office/officeart/2005/8/layout/orgChart1"/>
    <dgm:cxn modelId="{60CA4152-A1C0-4E60-935D-3F66DABBF608}" type="presParOf" srcId="{4DB2D487-D914-49E3-82AE-0A78F1047A23}" destId="{96708FD5-6014-418C-8947-E243F0C3CEB8}" srcOrd="0" destOrd="0" presId="urn:microsoft.com/office/officeart/2005/8/layout/orgChart1"/>
    <dgm:cxn modelId="{33B5EC0F-AC97-4A04-A40C-CD50D3BD6C9B}" type="presParOf" srcId="{96708FD5-6014-418C-8947-E243F0C3CEB8}" destId="{33F29811-0517-435A-AA38-F33B0AD1B942}" srcOrd="0" destOrd="0" presId="urn:microsoft.com/office/officeart/2005/8/layout/orgChart1"/>
    <dgm:cxn modelId="{221A7ED8-29DD-48D3-B279-3EF9478408EC}" type="presParOf" srcId="{96708FD5-6014-418C-8947-E243F0C3CEB8}" destId="{73ABCFD4-1D57-4CDE-A7F9-95AE95E2E7BD}" srcOrd="1" destOrd="0" presId="urn:microsoft.com/office/officeart/2005/8/layout/orgChart1"/>
    <dgm:cxn modelId="{B18C07F5-1326-4390-A68F-47C986316DE2}" type="presParOf" srcId="{4DB2D487-D914-49E3-82AE-0A78F1047A23}" destId="{FB7F78EE-537A-445C-8020-3374965BBC88}" srcOrd="1" destOrd="0" presId="urn:microsoft.com/office/officeart/2005/8/layout/orgChart1"/>
    <dgm:cxn modelId="{6330B521-6A72-4C1C-96E6-62A02930AFD3}" type="presParOf" srcId="{4DB2D487-D914-49E3-82AE-0A78F1047A23}" destId="{0C127516-B214-43EE-BAC5-98BC1D9767E6}" srcOrd="2" destOrd="0" presId="urn:microsoft.com/office/officeart/2005/8/layout/orgChart1"/>
    <dgm:cxn modelId="{D026059C-70FF-437E-BE61-5D2391ED4FA3}" type="presParOf" srcId="{68D6C268-15FB-45AB-9007-C2D8F7CAB3E8}" destId="{41F27C5C-6DB3-477A-9F54-99372F24FD50}" srcOrd="2" destOrd="0" presId="urn:microsoft.com/office/officeart/2005/8/layout/orgChart1"/>
    <dgm:cxn modelId="{A51EF979-6383-4901-A797-DBD22262FD2A}" type="presParOf" srcId="{1AF1F44B-D2B7-4511-9A98-AF10ED1273A0}" destId="{222C0E82-3B73-441D-91FA-5005B6A18F04}" srcOrd="8" destOrd="0" presId="urn:microsoft.com/office/officeart/2005/8/layout/orgChart1"/>
    <dgm:cxn modelId="{7D79C5E2-59B0-43C8-9847-265CD4B448A7}" type="presParOf" srcId="{1AF1F44B-D2B7-4511-9A98-AF10ED1273A0}" destId="{3A0276F5-D4E8-477C-8C1B-B43C32B02127}" srcOrd="9" destOrd="0" presId="urn:microsoft.com/office/officeart/2005/8/layout/orgChart1"/>
    <dgm:cxn modelId="{85F710FA-6979-4F80-9C84-9358003CEF65}" type="presParOf" srcId="{3A0276F5-D4E8-477C-8C1B-B43C32B02127}" destId="{91E3E702-657D-4AF8-87D1-6DCA711D5E34}" srcOrd="0" destOrd="0" presId="urn:microsoft.com/office/officeart/2005/8/layout/orgChart1"/>
    <dgm:cxn modelId="{EA53C02D-A20B-4AF0-97CF-FC509EAD9CBD}" type="presParOf" srcId="{91E3E702-657D-4AF8-87D1-6DCA711D5E34}" destId="{FB7FF107-B91A-48B6-AFD7-846CC252081C}" srcOrd="0" destOrd="0" presId="urn:microsoft.com/office/officeart/2005/8/layout/orgChart1"/>
    <dgm:cxn modelId="{ECB7B302-C69F-4AEB-B21A-9AD51487927B}" type="presParOf" srcId="{91E3E702-657D-4AF8-87D1-6DCA711D5E34}" destId="{F80BFFC9-F09C-4AFB-8C21-3FAD9D7FFB8C}" srcOrd="1" destOrd="0" presId="urn:microsoft.com/office/officeart/2005/8/layout/orgChart1"/>
    <dgm:cxn modelId="{90ECEB86-4E03-4426-97F3-8B5093F11DCD}" type="presParOf" srcId="{3A0276F5-D4E8-477C-8C1B-B43C32B02127}" destId="{479916BA-7ED6-4904-902B-7A37A05838B3}" srcOrd="1" destOrd="0" presId="urn:microsoft.com/office/officeart/2005/8/layout/orgChart1"/>
    <dgm:cxn modelId="{F4323B06-51D9-491B-ACA2-B46519ECCD5F}" type="presParOf" srcId="{479916BA-7ED6-4904-902B-7A37A05838B3}" destId="{B7C136AA-55E0-41C9-81F1-1EEF8660CEB2}" srcOrd="0" destOrd="0" presId="urn:microsoft.com/office/officeart/2005/8/layout/orgChart1"/>
    <dgm:cxn modelId="{43EC0CEA-AE3E-46E8-B2A4-47F7ED11F7F2}" type="presParOf" srcId="{479916BA-7ED6-4904-902B-7A37A05838B3}" destId="{3F7902A2-D720-486A-9210-BCFD197AF73F}" srcOrd="1" destOrd="0" presId="urn:microsoft.com/office/officeart/2005/8/layout/orgChart1"/>
    <dgm:cxn modelId="{36E89856-9EF6-4C94-AFD1-402C9C190E46}" type="presParOf" srcId="{3F7902A2-D720-486A-9210-BCFD197AF73F}" destId="{728892B0-DF37-46BB-BD1A-6F135AF0E3E3}" srcOrd="0" destOrd="0" presId="urn:microsoft.com/office/officeart/2005/8/layout/orgChart1"/>
    <dgm:cxn modelId="{C3EE1261-5834-4B8C-A535-C8FCE4CE192B}" type="presParOf" srcId="{728892B0-DF37-46BB-BD1A-6F135AF0E3E3}" destId="{D8A750D6-F8E5-4656-9C92-4C3962C2456F}" srcOrd="0" destOrd="0" presId="urn:microsoft.com/office/officeart/2005/8/layout/orgChart1"/>
    <dgm:cxn modelId="{D0C5E275-C9A9-40F8-9665-1F7542301BF1}" type="presParOf" srcId="{728892B0-DF37-46BB-BD1A-6F135AF0E3E3}" destId="{535BB773-872A-4D57-9E31-F4AD37155C7C}" srcOrd="1" destOrd="0" presId="urn:microsoft.com/office/officeart/2005/8/layout/orgChart1"/>
    <dgm:cxn modelId="{59EEAB47-C91C-4717-9842-30453E3593C4}" type="presParOf" srcId="{3F7902A2-D720-486A-9210-BCFD197AF73F}" destId="{73C7BF6B-EF61-4466-B67A-676805C1E1F6}" srcOrd="1" destOrd="0" presId="urn:microsoft.com/office/officeart/2005/8/layout/orgChart1"/>
    <dgm:cxn modelId="{DA8B5B46-A54C-4026-8524-83EA980D18E8}" type="presParOf" srcId="{3F7902A2-D720-486A-9210-BCFD197AF73F}" destId="{52DDF685-EC58-4055-8C56-D4935C89573A}" srcOrd="2" destOrd="0" presId="urn:microsoft.com/office/officeart/2005/8/layout/orgChart1"/>
    <dgm:cxn modelId="{DD9EAA8B-F535-47FD-8279-CF5F0273674D}" type="presParOf" srcId="{479916BA-7ED6-4904-902B-7A37A05838B3}" destId="{1EAF2BD4-30CF-4730-B3AC-BB1EDB329500}" srcOrd="2" destOrd="0" presId="urn:microsoft.com/office/officeart/2005/8/layout/orgChart1"/>
    <dgm:cxn modelId="{1373A620-C1F7-4FB8-99C0-3B3ABAA19759}" type="presParOf" srcId="{479916BA-7ED6-4904-902B-7A37A05838B3}" destId="{CA0DD0DC-C030-45CB-969B-C7901ED455EA}" srcOrd="3" destOrd="0" presId="urn:microsoft.com/office/officeart/2005/8/layout/orgChart1"/>
    <dgm:cxn modelId="{F941837D-C32A-4F93-8094-1B096631E840}" type="presParOf" srcId="{CA0DD0DC-C030-45CB-969B-C7901ED455EA}" destId="{C8493CA7-44C7-406F-8AB2-10FC57CAEA54}" srcOrd="0" destOrd="0" presId="urn:microsoft.com/office/officeart/2005/8/layout/orgChart1"/>
    <dgm:cxn modelId="{8E18E3A5-7F4F-46B7-AEDA-E9B40A6954B0}" type="presParOf" srcId="{C8493CA7-44C7-406F-8AB2-10FC57CAEA54}" destId="{807E9F59-0B3D-41DA-B80E-5028E4CDD7B7}" srcOrd="0" destOrd="0" presId="urn:microsoft.com/office/officeart/2005/8/layout/orgChart1"/>
    <dgm:cxn modelId="{F6423A0F-F944-4C1E-9524-ADA981C1B4A5}" type="presParOf" srcId="{C8493CA7-44C7-406F-8AB2-10FC57CAEA54}" destId="{05874F6C-6E32-4CAA-8DED-38765BC19494}" srcOrd="1" destOrd="0" presId="urn:microsoft.com/office/officeart/2005/8/layout/orgChart1"/>
    <dgm:cxn modelId="{6EFE8D0E-F91F-4A6A-AAC7-1F5F06C42AFE}" type="presParOf" srcId="{CA0DD0DC-C030-45CB-969B-C7901ED455EA}" destId="{5DBC2971-1FFC-4ECB-9373-A66E7247719B}" srcOrd="1" destOrd="0" presId="urn:microsoft.com/office/officeart/2005/8/layout/orgChart1"/>
    <dgm:cxn modelId="{F001FC0D-A81A-46F5-8D24-9ECD7477684E}" type="presParOf" srcId="{CA0DD0DC-C030-45CB-969B-C7901ED455EA}" destId="{835F8E1B-D3CF-4C51-91B6-0584485ABBDE}" srcOrd="2" destOrd="0" presId="urn:microsoft.com/office/officeart/2005/8/layout/orgChart1"/>
    <dgm:cxn modelId="{144CB748-EFC7-4D54-A97E-93C209114BF2}" type="presParOf" srcId="{3A0276F5-D4E8-477C-8C1B-B43C32B02127}" destId="{B34FC67D-086C-4027-BA4B-2F22CB66B85F}" srcOrd="2" destOrd="0" presId="urn:microsoft.com/office/officeart/2005/8/layout/orgChart1"/>
    <dgm:cxn modelId="{FBDE47D1-CDAE-4AC6-9DFF-3F49EE6DF91D}" type="presParOf" srcId="{F00A1E78-9980-4909-BA03-69D2C6AB3CF2}" destId="{AF18D2A2-2228-483C-B114-BFF8196F8D08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F4BB1F9C-272D-4093-A78F-E53FC399BC5F}" type="doc">
      <dgm:prSet loTypeId="urn:microsoft.com/office/officeart/2005/8/layout/pyramid1" loCatId="pyramid" qsTypeId="urn:microsoft.com/office/officeart/2005/8/quickstyle/simple1" qsCatId="simple" csTypeId="urn:microsoft.com/office/officeart/2005/8/colors/accent1_5" csCatId="accent1" phldr="1"/>
      <dgm:spPr/>
    </dgm:pt>
    <dgm:pt modelId="{6E5B1F96-C976-472D-9555-8CED3DF2EE3C}">
      <dgm:prSet phldrT="[Text]" custT="1"/>
      <dgm:spPr/>
      <dgm:t>
        <a:bodyPr/>
        <a:lstStyle/>
        <a:p>
          <a:r>
            <a:rPr lang="en-US" sz="3200" dirty="0" smtClean="0"/>
            <a:t>Aggregate</a:t>
          </a:r>
          <a:endParaRPr lang="en-US" sz="3200" dirty="0"/>
        </a:p>
      </dgm:t>
    </dgm:pt>
    <dgm:pt modelId="{4DBF2E7E-7924-4866-A294-570D573B4FF3}" type="parTrans" cxnId="{31AF088B-A296-4C77-8B6D-8556C3E58242}">
      <dgm:prSet/>
      <dgm:spPr/>
      <dgm:t>
        <a:bodyPr/>
        <a:lstStyle/>
        <a:p>
          <a:endParaRPr lang="en-US"/>
        </a:p>
      </dgm:t>
    </dgm:pt>
    <dgm:pt modelId="{3A8B3318-2BC0-4BEA-9FD0-A357ACE3EB3E}" type="sibTrans" cxnId="{31AF088B-A296-4C77-8B6D-8556C3E58242}">
      <dgm:prSet/>
      <dgm:spPr/>
      <dgm:t>
        <a:bodyPr/>
        <a:lstStyle/>
        <a:p>
          <a:endParaRPr lang="en-US"/>
        </a:p>
      </dgm:t>
    </dgm:pt>
    <dgm:pt modelId="{53A197E7-9E56-4ADC-B1E0-AF26D5F3E9A0}">
      <dgm:prSet phldrT="[Text]" custT="1"/>
      <dgm:spPr/>
      <dgm:t>
        <a:bodyPr/>
        <a:lstStyle/>
        <a:p>
          <a:r>
            <a:rPr lang="en-US" sz="3200" dirty="0" smtClean="0"/>
            <a:t>Regional</a:t>
          </a:r>
          <a:endParaRPr lang="en-US" sz="3200" dirty="0"/>
        </a:p>
      </dgm:t>
    </dgm:pt>
    <dgm:pt modelId="{C964D87A-C167-46A6-8236-9939998B8E2B}" type="parTrans" cxnId="{72AD70B1-D14E-400F-8E4C-A055116E1F2E}">
      <dgm:prSet/>
      <dgm:spPr/>
      <dgm:t>
        <a:bodyPr/>
        <a:lstStyle/>
        <a:p>
          <a:endParaRPr lang="en-US"/>
        </a:p>
      </dgm:t>
    </dgm:pt>
    <dgm:pt modelId="{E09531C3-A1D8-49BD-93B6-E05CE3F3B703}" type="sibTrans" cxnId="{72AD70B1-D14E-400F-8E4C-A055116E1F2E}">
      <dgm:prSet/>
      <dgm:spPr/>
      <dgm:t>
        <a:bodyPr/>
        <a:lstStyle/>
        <a:p>
          <a:endParaRPr lang="en-US"/>
        </a:p>
      </dgm:t>
    </dgm:pt>
    <dgm:pt modelId="{64758202-872A-4322-91C0-0443B84C977F}">
      <dgm:prSet phldrT="[Text]" custT="1"/>
      <dgm:spPr/>
      <dgm:t>
        <a:bodyPr/>
        <a:lstStyle/>
        <a:p>
          <a:r>
            <a:rPr lang="en-US" sz="3200" dirty="0" smtClean="0"/>
            <a:t>Airport</a:t>
          </a:r>
          <a:endParaRPr lang="en-US" sz="3200" dirty="0"/>
        </a:p>
      </dgm:t>
    </dgm:pt>
    <dgm:pt modelId="{64C86AC1-83AB-4FFF-A236-C572C0536634}" type="parTrans" cxnId="{553F3F92-C8E3-4277-B228-6999424E48E4}">
      <dgm:prSet/>
      <dgm:spPr/>
      <dgm:t>
        <a:bodyPr/>
        <a:lstStyle/>
        <a:p>
          <a:endParaRPr lang="en-US"/>
        </a:p>
      </dgm:t>
    </dgm:pt>
    <dgm:pt modelId="{580ABA95-9610-49D0-80A5-6CA678111168}" type="sibTrans" cxnId="{553F3F92-C8E3-4277-B228-6999424E48E4}">
      <dgm:prSet/>
      <dgm:spPr/>
      <dgm:t>
        <a:bodyPr/>
        <a:lstStyle/>
        <a:p>
          <a:endParaRPr lang="en-US"/>
        </a:p>
      </dgm:t>
    </dgm:pt>
    <dgm:pt modelId="{BEC7936D-B5E7-43E9-9C37-45DD6BC3A6A3}">
      <dgm:prSet phldrT="[Text]"/>
      <dgm:spPr/>
      <dgm:t>
        <a:bodyPr/>
        <a:lstStyle/>
        <a:p>
          <a:r>
            <a:rPr lang="en-US" dirty="0" smtClean="0"/>
            <a:t>Total enplanements by airport / terminal, proportion of connecting passengers</a:t>
          </a:r>
          <a:endParaRPr lang="en-US" dirty="0"/>
        </a:p>
      </dgm:t>
    </dgm:pt>
    <dgm:pt modelId="{F5362E76-85AB-4566-BA61-3C0B8C46DCEC}" type="parTrans" cxnId="{58F91695-45EC-4F4B-9F44-B953CD3608A5}">
      <dgm:prSet/>
      <dgm:spPr/>
      <dgm:t>
        <a:bodyPr/>
        <a:lstStyle/>
        <a:p>
          <a:endParaRPr lang="en-US"/>
        </a:p>
      </dgm:t>
    </dgm:pt>
    <dgm:pt modelId="{3DD5E26D-1C3E-4201-8308-E197114F9DBD}" type="sibTrans" cxnId="{58F91695-45EC-4F4B-9F44-B953CD3608A5}">
      <dgm:prSet/>
      <dgm:spPr/>
      <dgm:t>
        <a:bodyPr/>
        <a:lstStyle/>
        <a:p>
          <a:endParaRPr lang="en-US"/>
        </a:p>
      </dgm:t>
    </dgm:pt>
    <dgm:pt modelId="{CC8178E5-9469-4510-A9C7-1DBA71B61F16}">
      <dgm:prSet phldrT="[Text]"/>
      <dgm:spPr/>
      <dgm:t>
        <a:bodyPr/>
        <a:lstStyle/>
        <a:p>
          <a:r>
            <a:rPr lang="en-US" dirty="0" smtClean="0"/>
            <a:t>Total employees</a:t>
          </a:r>
          <a:endParaRPr lang="en-US" dirty="0"/>
        </a:p>
      </dgm:t>
    </dgm:pt>
    <dgm:pt modelId="{D9B6F5F8-12BD-4720-B887-F423EF3F79D1}" type="parTrans" cxnId="{4F23ED91-D121-4753-9576-D20039274D63}">
      <dgm:prSet/>
      <dgm:spPr/>
      <dgm:t>
        <a:bodyPr/>
        <a:lstStyle/>
        <a:p>
          <a:endParaRPr lang="en-US"/>
        </a:p>
      </dgm:t>
    </dgm:pt>
    <dgm:pt modelId="{CBAEC9F3-2E57-4367-B360-58DBDE39A3F8}" type="sibTrans" cxnId="{4F23ED91-D121-4753-9576-D20039274D63}">
      <dgm:prSet/>
      <dgm:spPr/>
      <dgm:t>
        <a:bodyPr/>
        <a:lstStyle/>
        <a:p>
          <a:endParaRPr lang="en-US"/>
        </a:p>
      </dgm:t>
    </dgm:pt>
    <dgm:pt modelId="{C2924343-5E3E-4160-896B-72F315FD069E}">
      <dgm:prSet phldrT="[Text]"/>
      <dgm:spPr/>
      <dgm:t>
        <a:bodyPr/>
        <a:lstStyle/>
        <a:p>
          <a:r>
            <a:rPr lang="en-US" dirty="0" smtClean="0"/>
            <a:t>LOS by various modes to/from regional origins/destinations</a:t>
          </a:r>
          <a:endParaRPr lang="en-US" dirty="0"/>
        </a:p>
      </dgm:t>
    </dgm:pt>
    <dgm:pt modelId="{ADDF86E6-9245-4F96-85CF-215123CD70FC}" type="parTrans" cxnId="{24278C05-6544-402F-95A6-FF8ECB90C9D8}">
      <dgm:prSet/>
      <dgm:spPr/>
      <dgm:t>
        <a:bodyPr/>
        <a:lstStyle/>
        <a:p>
          <a:endParaRPr lang="en-US"/>
        </a:p>
      </dgm:t>
    </dgm:pt>
    <dgm:pt modelId="{8ED15E53-DC52-405D-8A0C-8BB2A401B698}" type="sibTrans" cxnId="{24278C05-6544-402F-95A6-FF8ECB90C9D8}">
      <dgm:prSet/>
      <dgm:spPr/>
      <dgm:t>
        <a:bodyPr/>
        <a:lstStyle/>
        <a:p>
          <a:endParaRPr lang="en-US"/>
        </a:p>
      </dgm:t>
    </dgm:pt>
    <dgm:pt modelId="{C14A5229-D800-47EA-9C69-CA463D3B8DB1}">
      <dgm:prSet phldrT="[Text]"/>
      <dgm:spPr/>
      <dgm:t>
        <a:bodyPr/>
        <a:lstStyle/>
        <a:p>
          <a:r>
            <a:rPr lang="en-US" dirty="0" smtClean="0"/>
            <a:t>Projected population, employment, and real income growth</a:t>
          </a:r>
          <a:endParaRPr lang="en-US" dirty="0"/>
        </a:p>
      </dgm:t>
    </dgm:pt>
    <dgm:pt modelId="{17B525FC-76B3-4B7C-A055-F793E25B0219}" type="parTrans" cxnId="{38D61A23-36D7-4D0F-8CD4-AF3D8D891B33}">
      <dgm:prSet/>
      <dgm:spPr/>
      <dgm:t>
        <a:bodyPr/>
        <a:lstStyle/>
        <a:p>
          <a:endParaRPr lang="en-US"/>
        </a:p>
      </dgm:t>
    </dgm:pt>
    <dgm:pt modelId="{C174D86F-0DA3-49BA-B56F-41F8D0732E7B}" type="sibTrans" cxnId="{38D61A23-36D7-4D0F-8CD4-AF3D8D891B33}">
      <dgm:prSet/>
      <dgm:spPr/>
      <dgm:t>
        <a:bodyPr/>
        <a:lstStyle/>
        <a:p>
          <a:endParaRPr lang="en-US"/>
        </a:p>
      </dgm:t>
    </dgm:pt>
    <dgm:pt modelId="{2D499702-75D6-4E04-BE0E-F5AAA447CCE2}">
      <dgm:prSet phldrT="[Text]"/>
      <dgm:spPr/>
      <dgm:t>
        <a:bodyPr/>
        <a:lstStyle/>
        <a:p>
          <a:r>
            <a:rPr lang="en-US" dirty="0" smtClean="0"/>
            <a:t>Detailed LOS at/on airport</a:t>
          </a:r>
          <a:endParaRPr lang="en-US" dirty="0"/>
        </a:p>
      </dgm:t>
    </dgm:pt>
    <dgm:pt modelId="{FE88A4D8-F11D-4543-A053-C7370D354174}" type="parTrans" cxnId="{2D25AF09-1A95-40F6-8BD3-C9FF5F07EA01}">
      <dgm:prSet/>
      <dgm:spPr/>
      <dgm:t>
        <a:bodyPr/>
        <a:lstStyle/>
        <a:p>
          <a:endParaRPr lang="en-US"/>
        </a:p>
      </dgm:t>
    </dgm:pt>
    <dgm:pt modelId="{F1F3C08F-8173-46EA-9A9D-600CEAEE378C}" type="sibTrans" cxnId="{2D25AF09-1A95-40F6-8BD3-C9FF5F07EA01}">
      <dgm:prSet/>
      <dgm:spPr/>
      <dgm:t>
        <a:bodyPr/>
        <a:lstStyle/>
        <a:p>
          <a:endParaRPr lang="en-US"/>
        </a:p>
      </dgm:t>
    </dgm:pt>
    <dgm:pt modelId="{7FE9B16A-E438-4AD3-A433-3E3562E8293E}">
      <dgm:prSet phldrT="[Text]"/>
      <dgm:spPr/>
      <dgm:t>
        <a:bodyPr/>
        <a:lstStyle/>
        <a:p>
          <a:r>
            <a:rPr lang="en-US" dirty="0" smtClean="0"/>
            <a:t>Projected terminal development plans</a:t>
          </a:r>
          <a:endParaRPr lang="en-US" dirty="0"/>
        </a:p>
      </dgm:t>
    </dgm:pt>
    <dgm:pt modelId="{D228C477-2E50-486C-89E6-7DB669CB040A}" type="parTrans" cxnId="{38B9C020-6176-4B62-98B1-8B5A6BC9010B}">
      <dgm:prSet/>
      <dgm:spPr/>
      <dgm:t>
        <a:bodyPr/>
        <a:lstStyle/>
        <a:p>
          <a:endParaRPr lang="en-US"/>
        </a:p>
      </dgm:t>
    </dgm:pt>
    <dgm:pt modelId="{EF7EE5A9-DD09-4081-B14F-2E10C03C54B0}" type="sibTrans" cxnId="{38B9C020-6176-4B62-98B1-8B5A6BC9010B}">
      <dgm:prSet/>
      <dgm:spPr/>
      <dgm:t>
        <a:bodyPr/>
        <a:lstStyle/>
        <a:p>
          <a:endParaRPr lang="en-US"/>
        </a:p>
      </dgm:t>
    </dgm:pt>
    <dgm:pt modelId="{42FF4902-BAD4-4511-80AF-46D722A77880}">
      <dgm:prSet phldrT="[Text]"/>
      <dgm:spPr/>
      <dgm:t>
        <a:bodyPr/>
        <a:lstStyle/>
        <a:p>
          <a:r>
            <a:rPr lang="en-US" dirty="0" smtClean="0"/>
            <a:t>Survey of air passengers and/or employees</a:t>
          </a:r>
          <a:endParaRPr lang="en-US" dirty="0"/>
        </a:p>
      </dgm:t>
    </dgm:pt>
    <dgm:pt modelId="{87314FBA-2599-4F76-B2A9-8D44C3BD0751}" type="parTrans" cxnId="{F021D879-EC06-4631-9CAC-9B66BDD96828}">
      <dgm:prSet/>
      <dgm:spPr/>
      <dgm:t>
        <a:bodyPr/>
        <a:lstStyle/>
        <a:p>
          <a:endParaRPr lang="en-US"/>
        </a:p>
      </dgm:t>
    </dgm:pt>
    <dgm:pt modelId="{F14B3F52-96B1-49F5-A348-6FA446AFC2F5}" type="sibTrans" cxnId="{F021D879-EC06-4631-9CAC-9B66BDD96828}">
      <dgm:prSet/>
      <dgm:spPr/>
      <dgm:t>
        <a:bodyPr/>
        <a:lstStyle/>
        <a:p>
          <a:endParaRPr lang="en-US"/>
        </a:p>
      </dgm:t>
    </dgm:pt>
    <dgm:pt modelId="{425CA69C-3DE2-4EDB-84DC-2FD0197924D2}" type="pres">
      <dgm:prSet presAssocID="{F4BB1F9C-272D-4093-A78F-E53FC399BC5F}" presName="Name0" presStyleCnt="0">
        <dgm:presLayoutVars>
          <dgm:dir/>
          <dgm:animLvl val="lvl"/>
          <dgm:resizeHandles val="exact"/>
        </dgm:presLayoutVars>
      </dgm:prSet>
      <dgm:spPr/>
    </dgm:pt>
    <dgm:pt modelId="{1BF15B1A-EBA2-44FD-A523-16556865F98D}" type="pres">
      <dgm:prSet presAssocID="{6E5B1F96-C976-472D-9555-8CED3DF2EE3C}" presName="Name8" presStyleCnt="0"/>
      <dgm:spPr/>
    </dgm:pt>
    <dgm:pt modelId="{E7F6C040-5CF4-43C8-90B7-778C68F44481}" type="pres">
      <dgm:prSet presAssocID="{6E5B1F96-C976-472D-9555-8CED3DF2EE3C}" presName="acctBkgd" presStyleLbl="alignAcc1" presStyleIdx="0" presStyleCnt="3"/>
      <dgm:spPr/>
      <dgm:t>
        <a:bodyPr/>
        <a:lstStyle/>
        <a:p>
          <a:endParaRPr lang="en-US"/>
        </a:p>
      </dgm:t>
    </dgm:pt>
    <dgm:pt modelId="{8804D99E-5A0C-4BA2-96B8-EB6AC20DF94E}" type="pres">
      <dgm:prSet presAssocID="{6E5B1F96-C976-472D-9555-8CED3DF2EE3C}" presName="acctTx" presStyleLbl="alignAcc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0E01365-9966-44C4-B03B-CFFFF40ED787}" type="pres">
      <dgm:prSet presAssocID="{6E5B1F96-C976-472D-9555-8CED3DF2EE3C}" presName="level" presStyleLbl="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36685CB-7667-4772-8144-008B0348E2F2}" type="pres">
      <dgm:prSet presAssocID="{6E5B1F96-C976-472D-9555-8CED3DF2EE3C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67095BB-CBFC-40E4-921A-936055DA84BC}" type="pres">
      <dgm:prSet presAssocID="{53A197E7-9E56-4ADC-B1E0-AF26D5F3E9A0}" presName="Name8" presStyleCnt="0"/>
      <dgm:spPr/>
    </dgm:pt>
    <dgm:pt modelId="{310F2E07-C2B3-4EA3-95A1-04AEA002B49A}" type="pres">
      <dgm:prSet presAssocID="{53A197E7-9E56-4ADC-B1E0-AF26D5F3E9A0}" presName="acctBkgd" presStyleLbl="alignAcc1" presStyleIdx="1" presStyleCnt="3"/>
      <dgm:spPr/>
      <dgm:t>
        <a:bodyPr/>
        <a:lstStyle/>
        <a:p>
          <a:endParaRPr lang="en-US"/>
        </a:p>
      </dgm:t>
    </dgm:pt>
    <dgm:pt modelId="{57AB4324-0008-448E-A914-1C9581CE9B4E}" type="pres">
      <dgm:prSet presAssocID="{53A197E7-9E56-4ADC-B1E0-AF26D5F3E9A0}" presName="acctTx" presStyleLbl="alignAcc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A71AEC7-8DF6-46FF-B9A1-5D2C546FE0E1}" type="pres">
      <dgm:prSet presAssocID="{53A197E7-9E56-4ADC-B1E0-AF26D5F3E9A0}" presName="level" presStyleLbl="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3FC5FC6-543E-432C-A70C-5A7AB87997B3}" type="pres">
      <dgm:prSet presAssocID="{53A197E7-9E56-4ADC-B1E0-AF26D5F3E9A0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1E994CD-73B3-4A4F-B711-977D991A7755}" type="pres">
      <dgm:prSet presAssocID="{64758202-872A-4322-91C0-0443B84C977F}" presName="Name8" presStyleCnt="0"/>
      <dgm:spPr/>
    </dgm:pt>
    <dgm:pt modelId="{945A49F6-8B64-44A0-8358-4EDE40EC32CE}" type="pres">
      <dgm:prSet presAssocID="{64758202-872A-4322-91C0-0443B84C977F}" presName="acctBkgd" presStyleLbl="alignAcc1" presStyleIdx="2" presStyleCnt="3"/>
      <dgm:spPr/>
      <dgm:t>
        <a:bodyPr/>
        <a:lstStyle/>
        <a:p>
          <a:endParaRPr lang="en-US"/>
        </a:p>
      </dgm:t>
    </dgm:pt>
    <dgm:pt modelId="{9ECF33A8-089D-49CC-9728-562A1D7248D6}" type="pres">
      <dgm:prSet presAssocID="{64758202-872A-4322-91C0-0443B84C977F}" presName="acctTx" presStyleLbl="alignAcc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9C9CC85-8003-4499-B4C7-76E642452C03}" type="pres">
      <dgm:prSet presAssocID="{64758202-872A-4322-91C0-0443B84C977F}" presName="level" presStyleLbl="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D68C573-ABBD-4F16-AD8F-921BA2D7C138}" type="pres">
      <dgm:prSet presAssocID="{64758202-872A-4322-91C0-0443B84C977F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72C3E29A-0EC2-462F-8952-CF8C4925A51F}" type="presOf" srcId="{64758202-872A-4322-91C0-0443B84C977F}" destId="{6D68C573-ABBD-4F16-AD8F-921BA2D7C138}" srcOrd="1" destOrd="0" presId="urn:microsoft.com/office/officeart/2005/8/layout/pyramid1"/>
    <dgm:cxn modelId="{31AF088B-A296-4C77-8B6D-8556C3E58242}" srcId="{F4BB1F9C-272D-4093-A78F-E53FC399BC5F}" destId="{6E5B1F96-C976-472D-9555-8CED3DF2EE3C}" srcOrd="0" destOrd="0" parTransId="{4DBF2E7E-7924-4866-A294-570D573B4FF3}" sibTransId="{3A8B3318-2BC0-4BEA-9FD0-A357ACE3EB3E}"/>
    <dgm:cxn modelId="{173C1B01-CC23-4C41-8098-6A0D0A7C5E91}" type="presOf" srcId="{CC8178E5-9469-4510-A9C7-1DBA71B61F16}" destId="{8804D99E-5A0C-4BA2-96B8-EB6AC20DF94E}" srcOrd="1" destOrd="1" presId="urn:microsoft.com/office/officeart/2005/8/layout/pyramid1"/>
    <dgm:cxn modelId="{38D61A23-36D7-4D0F-8CD4-AF3D8D891B33}" srcId="{53A197E7-9E56-4ADC-B1E0-AF26D5F3E9A0}" destId="{C14A5229-D800-47EA-9C69-CA463D3B8DB1}" srcOrd="1" destOrd="0" parTransId="{17B525FC-76B3-4B7C-A055-F793E25B0219}" sibTransId="{C174D86F-0DA3-49BA-B56F-41F8D0732E7B}"/>
    <dgm:cxn modelId="{2D25AF09-1A95-40F6-8BD3-C9FF5F07EA01}" srcId="{64758202-872A-4322-91C0-0443B84C977F}" destId="{2D499702-75D6-4E04-BE0E-F5AAA447CCE2}" srcOrd="0" destOrd="0" parTransId="{FE88A4D8-F11D-4543-A053-C7370D354174}" sibTransId="{F1F3C08F-8173-46EA-9A9D-600CEAEE378C}"/>
    <dgm:cxn modelId="{F7DCE9EC-2428-4383-A6BD-981ED564FF41}" type="presOf" srcId="{7FE9B16A-E438-4AD3-A433-3E3562E8293E}" destId="{945A49F6-8B64-44A0-8358-4EDE40EC32CE}" srcOrd="0" destOrd="1" presId="urn:microsoft.com/office/officeart/2005/8/layout/pyramid1"/>
    <dgm:cxn modelId="{F021D879-EC06-4631-9CAC-9B66BDD96828}" srcId="{64758202-872A-4322-91C0-0443B84C977F}" destId="{42FF4902-BAD4-4511-80AF-46D722A77880}" srcOrd="2" destOrd="0" parTransId="{87314FBA-2599-4F76-B2A9-8D44C3BD0751}" sibTransId="{F14B3F52-96B1-49F5-A348-6FA446AFC2F5}"/>
    <dgm:cxn modelId="{3F650B2D-605E-4E86-BC99-D0E95202E2C7}" type="presOf" srcId="{BEC7936D-B5E7-43E9-9C37-45DD6BC3A6A3}" destId="{E7F6C040-5CF4-43C8-90B7-778C68F44481}" srcOrd="0" destOrd="0" presId="urn:microsoft.com/office/officeart/2005/8/layout/pyramid1"/>
    <dgm:cxn modelId="{58F91695-45EC-4F4B-9F44-B953CD3608A5}" srcId="{6E5B1F96-C976-472D-9555-8CED3DF2EE3C}" destId="{BEC7936D-B5E7-43E9-9C37-45DD6BC3A6A3}" srcOrd="0" destOrd="0" parTransId="{F5362E76-85AB-4566-BA61-3C0B8C46DCEC}" sibTransId="{3DD5E26D-1C3E-4201-8308-E197114F9DBD}"/>
    <dgm:cxn modelId="{95F2655C-FA07-420A-B7A6-8D19AFFCB76D}" type="presOf" srcId="{6E5B1F96-C976-472D-9555-8CED3DF2EE3C}" destId="{E36685CB-7667-4772-8144-008B0348E2F2}" srcOrd="1" destOrd="0" presId="urn:microsoft.com/office/officeart/2005/8/layout/pyramid1"/>
    <dgm:cxn modelId="{EB031951-1588-495E-A272-71ED0B11A451}" type="presOf" srcId="{CC8178E5-9469-4510-A9C7-1DBA71B61F16}" destId="{E7F6C040-5CF4-43C8-90B7-778C68F44481}" srcOrd="0" destOrd="1" presId="urn:microsoft.com/office/officeart/2005/8/layout/pyramid1"/>
    <dgm:cxn modelId="{9A703759-BC98-4B35-9041-1808FA41C01A}" type="presOf" srcId="{42FF4902-BAD4-4511-80AF-46D722A77880}" destId="{945A49F6-8B64-44A0-8358-4EDE40EC32CE}" srcOrd="0" destOrd="2" presId="urn:microsoft.com/office/officeart/2005/8/layout/pyramid1"/>
    <dgm:cxn modelId="{72A6D229-46A7-48D4-82E6-0727295DE5E2}" type="presOf" srcId="{7FE9B16A-E438-4AD3-A433-3E3562E8293E}" destId="{9ECF33A8-089D-49CC-9728-562A1D7248D6}" srcOrd="1" destOrd="1" presId="urn:microsoft.com/office/officeart/2005/8/layout/pyramid1"/>
    <dgm:cxn modelId="{AAC5C048-1DA7-4DDE-A729-4C914D686C19}" type="presOf" srcId="{C14A5229-D800-47EA-9C69-CA463D3B8DB1}" destId="{310F2E07-C2B3-4EA3-95A1-04AEA002B49A}" srcOrd="0" destOrd="1" presId="urn:microsoft.com/office/officeart/2005/8/layout/pyramid1"/>
    <dgm:cxn modelId="{3D63202E-01FF-48B3-A26B-5507A2D6F875}" type="presOf" srcId="{2D499702-75D6-4E04-BE0E-F5AAA447CCE2}" destId="{9ECF33A8-089D-49CC-9728-562A1D7248D6}" srcOrd="1" destOrd="0" presId="urn:microsoft.com/office/officeart/2005/8/layout/pyramid1"/>
    <dgm:cxn modelId="{6668CC61-2437-4BB4-AEC3-3704EB3C270E}" type="presOf" srcId="{53A197E7-9E56-4ADC-B1E0-AF26D5F3E9A0}" destId="{6A71AEC7-8DF6-46FF-B9A1-5D2C546FE0E1}" srcOrd="0" destOrd="0" presId="urn:microsoft.com/office/officeart/2005/8/layout/pyramid1"/>
    <dgm:cxn modelId="{60F128F8-97A3-4CBD-8325-65B18706FCB0}" type="presOf" srcId="{C2924343-5E3E-4160-896B-72F315FD069E}" destId="{57AB4324-0008-448E-A914-1C9581CE9B4E}" srcOrd="1" destOrd="0" presId="urn:microsoft.com/office/officeart/2005/8/layout/pyramid1"/>
    <dgm:cxn modelId="{3A96400E-4C2C-4B08-8CF2-6FDF51E77ACC}" type="presOf" srcId="{6E5B1F96-C976-472D-9555-8CED3DF2EE3C}" destId="{60E01365-9966-44C4-B03B-CFFFF40ED787}" srcOrd="0" destOrd="0" presId="urn:microsoft.com/office/officeart/2005/8/layout/pyramid1"/>
    <dgm:cxn modelId="{553F3F92-C8E3-4277-B228-6999424E48E4}" srcId="{F4BB1F9C-272D-4093-A78F-E53FC399BC5F}" destId="{64758202-872A-4322-91C0-0443B84C977F}" srcOrd="2" destOrd="0" parTransId="{64C86AC1-83AB-4FFF-A236-C572C0536634}" sibTransId="{580ABA95-9610-49D0-80A5-6CA678111168}"/>
    <dgm:cxn modelId="{24278C05-6544-402F-95A6-FF8ECB90C9D8}" srcId="{53A197E7-9E56-4ADC-B1E0-AF26D5F3E9A0}" destId="{C2924343-5E3E-4160-896B-72F315FD069E}" srcOrd="0" destOrd="0" parTransId="{ADDF86E6-9245-4F96-85CF-215123CD70FC}" sibTransId="{8ED15E53-DC52-405D-8A0C-8BB2A401B698}"/>
    <dgm:cxn modelId="{505916B4-792B-4507-BDA0-BD8B12771322}" type="presOf" srcId="{C2924343-5E3E-4160-896B-72F315FD069E}" destId="{310F2E07-C2B3-4EA3-95A1-04AEA002B49A}" srcOrd="0" destOrd="0" presId="urn:microsoft.com/office/officeart/2005/8/layout/pyramid1"/>
    <dgm:cxn modelId="{37583E16-95FE-4451-BEBF-70D6A559DC2D}" type="presOf" srcId="{C14A5229-D800-47EA-9C69-CA463D3B8DB1}" destId="{57AB4324-0008-448E-A914-1C9581CE9B4E}" srcOrd="1" destOrd="1" presId="urn:microsoft.com/office/officeart/2005/8/layout/pyramid1"/>
    <dgm:cxn modelId="{38B9C020-6176-4B62-98B1-8B5A6BC9010B}" srcId="{64758202-872A-4322-91C0-0443B84C977F}" destId="{7FE9B16A-E438-4AD3-A433-3E3562E8293E}" srcOrd="1" destOrd="0" parTransId="{D228C477-2E50-486C-89E6-7DB669CB040A}" sibTransId="{EF7EE5A9-DD09-4081-B14F-2E10C03C54B0}"/>
    <dgm:cxn modelId="{90D8C4ED-5658-452D-BA34-DB193DECC79E}" type="presOf" srcId="{2D499702-75D6-4E04-BE0E-F5AAA447CCE2}" destId="{945A49F6-8B64-44A0-8358-4EDE40EC32CE}" srcOrd="0" destOrd="0" presId="urn:microsoft.com/office/officeart/2005/8/layout/pyramid1"/>
    <dgm:cxn modelId="{84C538F0-2526-40AB-A08E-23D6459B9A25}" type="presOf" srcId="{BEC7936D-B5E7-43E9-9C37-45DD6BC3A6A3}" destId="{8804D99E-5A0C-4BA2-96B8-EB6AC20DF94E}" srcOrd="1" destOrd="0" presId="urn:microsoft.com/office/officeart/2005/8/layout/pyramid1"/>
    <dgm:cxn modelId="{B2F0179C-B9B5-41E2-8D26-0B5A3363BA45}" type="presOf" srcId="{42FF4902-BAD4-4511-80AF-46D722A77880}" destId="{9ECF33A8-089D-49CC-9728-562A1D7248D6}" srcOrd="1" destOrd="2" presId="urn:microsoft.com/office/officeart/2005/8/layout/pyramid1"/>
    <dgm:cxn modelId="{72AD70B1-D14E-400F-8E4C-A055116E1F2E}" srcId="{F4BB1F9C-272D-4093-A78F-E53FC399BC5F}" destId="{53A197E7-9E56-4ADC-B1E0-AF26D5F3E9A0}" srcOrd="1" destOrd="0" parTransId="{C964D87A-C167-46A6-8236-9939998B8E2B}" sibTransId="{E09531C3-A1D8-49BD-93B6-E05CE3F3B703}"/>
    <dgm:cxn modelId="{90080256-7283-4FF3-A843-F49B6BCC76B4}" type="presOf" srcId="{53A197E7-9E56-4ADC-B1E0-AF26D5F3E9A0}" destId="{F3FC5FC6-543E-432C-A70C-5A7AB87997B3}" srcOrd="1" destOrd="0" presId="urn:microsoft.com/office/officeart/2005/8/layout/pyramid1"/>
    <dgm:cxn modelId="{C338DDB6-C41A-427F-9AD2-2DCE3E3D8BD8}" type="presOf" srcId="{64758202-872A-4322-91C0-0443B84C977F}" destId="{59C9CC85-8003-4499-B4C7-76E642452C03}" srcOrd="0" destOrd="0" presId="urn:microsoft.com/office/officeart/2005/8/layout/pyramid1"/>
    <dgm:cxn modelId="{4F23ED91-D121-4753-9576-D20039274D63}" srcId="{6E5B1F96-C976-472D-9555-8CED3DF2EE3C}" destId="{CC8178E5-9469-4510-A9C7-1DBA71B61F16}" srcOrd="1" destOrd="0" parTransId="{D9B6F5F8-12BD-4720-B887-F423EF3F79D1}" sibTransId="{CBAEC9F3-2E57-4367-B360-58DBDE39A3F8}"/>
    <dgm:cxn modelId="{E8D8DF67-507E-4412-8595-7FD27CD28C51}" type="presOf" srcId="{F4BB1F9C-272D-4093-A78F-E53FC399BC5F}" destId="{425CA69C-3DE2-4EDB-84DC-2FD0197924D2}" srcOrd="0" destOrd="0" presId="urn:microsoft.com/office/officeart/2005/8/layout/pyramid1"/>
    <dgm:cxn modelId="{2B2D65F7-E72A-484D-89D3-92F9CB796297}" type="presParOf" srcId="{425CA69C-3DE2-4EDB-84DC-2FD0197924D2}" destId="{1BF15B1A-EBA2-44FD-A523-16556865F98D}" srcOrd="0" destOrd="0" presId="urn:microsoft.com/office/officeart/2005/8/layout/pyramid1"/>
    <dgm:cxn modelId="{E6969F40-C030-4F9C-AC62-74161C1D21DC}" type="presParOf" srcId="{1BF15B1A-EBA2-44FD-A523-16556865F98D}" destId="{E7F6C040-5CF4-43C8-90B7-778C68F44481}" srcOrd="0" destOrd="0" presId="urn:microsoft.com/office/officeart/2005/8/layout/pyramid1"/>
    <dgm:cxn modelId="{E2209455-6BEB-4DEE-9B42-B8A8DE3A4E45}" type="presParOf" srcId="{1BF15B1A-EBA2-44FD-A523-16556865F98D}" destId="{8804D99E-5A0C-4BA2-96B8-EB6AC20DF94E}" srcOrd="1" destOrd="0" presId="urn:microsoft.com/office/officeart/2005/8/layout/pyramid1"/>
    <dgm:cxn modelId="{B8F3A755-E049-46F4-872A-F78DDAD6C9A0}" type="presParOf" srcId="{1BF15B1A-EBA2-44FD-A523-16556865F98D}" destId="{60E01365-9966-44C4-B03B-CFFFF40ED787}" srcOrd="2" destOrd="0" presId="urn:microsoft.com/office/officeart/2005/8/layout/pyramid1"/>
    <dgm:cxn modelId="{383BB42D-679D-4F5F-8AD5-B1711F162F2D}" type="presParOf" srcId="{1BF15B1A-EBA2-44FD-A523-16556865F98D}" destId="{E36685CB-7667-4772-8144-008B0348E2F2}" srcOrd="3" destOrd="0" presId="urn:microsoft.com/office/officeart/2005/8/layout/pyramid1"/>
    <dgm:cxn modelId="{911CF4F5-BCB4-496E-8B6B-82A7B3D0DCAB}" type="presParOf" srcId="{425CA69C-3DE2-4EDB-84DC-2FD0197924D2}" destId="{B67095BB-CBFC-40E4-921A-936055DA84BC}" srcOrd="1" destOrd="0" presId="urn:microsoft.com/office/officeart/2005/8/layout/pyramid1"/>
    <dgm:cxn modelId="{35C5C7B1-AF37-4B22-A6B7-5E8B36513C42}" type="presParOf" srcId="{B67095BB-CBFC-40E4-921A-936055DA84BC}" destId="{310F2E07-C2B3-4EA3-95A1-04AEA002B49A}" srcOrd="0" destOrd="0" presId="urn:microsoft.com/office/officeart/2005/8/layout/pyramid1"/>
    <dgm:cxn modelId="{8CF98C16-9F56-4974-B5FC-053C64E89467}" type="presParOf" srcId="{B67095BB-CBFC-40E4-921A-936055DA84BC}" destId="{57AB4324-0008-448E-A914-1C9581CE9B4E}" srcOrd="1" destOrd="0" presId="urn:microsoft.com/office/officeart/2005/8/layout/pyramid1"/>
    <dgm:cxn modelId="{48EA2FE5-5263-46F3-A2A0-84D83F98C81C}" type="presParOf" srcId="{B67095BB-CBFC-40E4-921A-936055DA84BC}" destId="{6A71AEC7-8DF6-46FF-B9A1-5D2C546FE0E1}" srcOrd="2" destOrd="0" presId="urn:microsoft.com/office/officeart/2005/8/layout/pyramid1"/>
    <dgm:cxn modelId="{3EBB0469-9B82-467A-8735-40799A6F469A}" type="presParOf" srcId="{B67095BB-CBFC-40E4-921A-936055DA84BC}" destId="{F3FC5FC6-543E-432C-A70C-5A7AB87997B3}" srcOrd="3" destOrd="0" presId="urn:microsoft.com/office/officeart/2005/8/layout/pyramid1"/>
    <dgm:cxn modelId="{F1BAF052-54D4-43D5-BC3C-35C7B2057949}" type="presParOf" srcId="{425CA69C-3DE2-4EDB-84DC-2FD0197924D2}" destId="{61E994CD-73B3-4A4F-B711-977D991A7755}" srcOrd="2" destOrd="0" presId="urn:microsoft.com/office/officeart/2005/8/layout/pyramid1"/>
    <dgm:cxn modelId="{7C984F40-D712-4A4D-B6C2-089D110A930B}" type="presParOf" srcId="{61E994CD-73B3-4A4F-B711-977D991A7755}" destId="{945A49F6-8B64-44A0-8358-4EDE40EC32CE}" srcOrd="0" destOrd="0" presId="urn:microsoft.com/office/officeart/2005/8/layout/pyramid1"/>
    <dgm:cxn modelId="{82DB08BF-22DC-45C9-910B-4F702EA56202}" type="presParOf" srcId="{61E994CD-73B3-4A4F-B711-977D991A7755}" destId="{9ECF33A8-089D-49CC-9728-562A1D7248D6}" srcOrd="1" destOrd="0" presId="urn:microsoft.com/office/officeart/2005/8/layout/pyramid1"/>
    <dgm:cxn modelId="{A336739A-E5FC-43AB-AA7C-FE81C3710931}" type="presParOf" srcId="{61E994CD-73B3-4A4F-B711-977D991A7755}" destId="{59C9CC85-8003-4499-B4C7-76E642452C03}" srcOrd="2" destOrd="0" presId="urn:microsoft.com/office/officeart/2005/8/layout/pyramid1"/>
    <dgm:cxn modelId="{2E7D6FA0-323B-4FDF-89EC-ECECC1EB4BE6}" type="presParOf" srcId="{61E994CD-73B3-4A4F-B711-977D991A7755}" destId="{6D68C573-ABBD-4F16-AD8F-921BA2D7C138}" srcOrd="3" destOrd="0" presId="urn:microsoft.com/office/officeart/2005/8/layout/pyramid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EAF2BD4-30CF-4730-B3AC-BB1EDB329500}">
      <dsp:nvSpPr>
        <dsp:cNvPr id="0" name=""/>
        <dsp:cNvSpPr/>
      </dsp:nvSpPr>
      <dsp:spPr>
        <a:xfrm>
          <a:off x="6599643" y="1252128"/>
          <a:ext cx="155221" cy="121072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210729"/>
              </a:lnTo>
              <a:lnTo>
                <a:pt x="155221" y="1210729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7C136AA-55E0-41C9-81F1-1EEF8660CEB2}">
      <dsp:nvSpPr>
        <dsp:cNvPr id="0" name=""/>
        <dsp:cNvSpPr/>
      </dsp:nvSpPr>
      <dsp:spPr>
        <a:xfrm>
          <a:off x="6599643" y="1252128"/>
          <a:ext cx="155221" cy="47601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76013"/>
              </a:lnTo>
              <a:lnTo>
                <a:pt x="155221" y="476013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22C0E82-3B73-441D-91FA-5005B6A18F04}">
      <dsp:nvSpPr>
        <dsp:cNvPr id="0" name=""/>
        <dsp:cNvSpPr/>
      </dsp:nvSpPr>
      <dsp:spPr>
        <a:xfrm>
          <a:off x="4509323" y="517411"/>
          <a:ext cx="2504244" cy="21731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08655"/>
              </a:lnTo>
              <a:lnTo>
                <a:pt x="2504244" y="108655"/>
              </a:lnTo>
              <a:lnTo>
                <a:pt x="2504244" y="217310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D3A38B0-1277-4912-864F-FCEC67A410D9}">
      <dsp:nvSpPr>
        <dsp:cNvPr id="0" name=""/>
        <dsp:cNvSpPr/>
      </dsp:nvSpPr>
      <dsp:spPr>
        <a:xfrm>
          <a:off x="5347521" y="1252128"/>
          <a:ext cx="155221" cy="194544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945446"/>
              </a:lnTo>
              <a:lnTo>
                <a:pt x="155221" y="1945446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29012C2-2781-4ED7-8AC7-42EFD4F3E660}">
      <dsp:nvSpPr>
        <dsp:cNvPr id="0" name=""/>
        <dsp:cNvSpPr/>
      </dsp:nvSpPr>
      <dsp:spPr>
        <a:xfrm>
          <a:off x="5347521" y="1252128"/>
          <a:ext cx="155221" cy="121072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210729"/>
              </a:lnTo>
              <a:lnTo>
                <a:pt x="155221" y="1210729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73EEB3E-0297-4218-83A3-562A60125CBD}">
      <dsp:nvSpPr>
        <dsp:cNvPr id="0" name=""/>
        <dsp:cNvSpPr/>
      </dsp:nvSpPr>
      <dsp:spPr>
        <a:xfrm>
          <a:off x="5347521" y="1252128"/>
          <a:ext cx="155221" cy="47601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76013"/>
              </a:lnTo>
              <a:lnTo>
                <a:pt x="155221" y="476013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5553A01-0557-4E5C-B249-2907D41F2632}">
      <dsp:nvSpPr>
        <dsp:cNvPr id="0" name=""/>
        <dsp:cNvSpPr/>
      </dsp:nvSpPr>
      <dsp:spPr>
        <a:xfrm>
          <a:off x="4509323" y="517411"/>
          <a:ext cx="1252122" cy="21731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08655"/>
              </a:lnTo>
              <a:lnTo>
                <a:pt x="1252122" y="108655"/>
              </a:lnTo>
              <a:lnTo>
                <a:pt x="1252122" y="217310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2BA1FC2-C5C9-454A-9495-79E7E8F5C75E}">
      <dsp:nvSpPr>
        <dsp:cNvPr id="0" name=""/>
        <dsp:cNvSpPr/>
      </dsp:nvSpPr>
      <dsp:spPr>
        <a:xfrm>
          <a:off x="4095398" y="1252128"/>
          <a:ext cx="155221" cy="268016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680162"/>
              </a:lnTo>
              <a:lnTo>
                <a:pt x="155221" y="2680162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6FD3E94-ACBA-40EE-A98A-357DC1BF835C}">
      <dsp:nvSpPr>
        <dsp:cNvPr id="0" name=""/>
        <dsp:cNvSpPr/>
      </dsp:nvSpPr>
      <dsp:spPr>
        <a:xfrm>
          <a:off x="4095398" y="1252128"/>
          <a:ext cx="155221" cy="194544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945446"/>
              </a:lnTo>
              <a:lnTo>
                <a:pt x="155221" y="1945446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7E7AB97-0A90-4F36-80FE-3B9EE455E213}">
      <dsp:nvSpPr>
        <dsp:cNvPr id="0" name=""/>
        <dsp:cNvSpPr/>
      </dsp:nvSpPr>
      <dsp:spPr>
        <a:xfrm>
          <a:off x="4095398" y="1252128"/>
          <a:ext cx="155221" cy="121072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210729"/>
              </a:lnTo>
              <a:lnTo>
                <a:pt x="155221" y="1210729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BEB6031-235E-4E78-A6FE-76155A23D11E}">
      <dsp:nvSpPr>
        <dsp:cNvPr id="0" name=""/>
        <dsp:cNvSpPr/>
      </dsp:nvSpPr>
      <dsp:spPr>
        <a:xfrm>
          <a:off x="4095398" y="1252128"/>
          <a:ext cx="155221" cy="47601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76013"/>
              </a:lnTo>
              <a:lnTo>
                <a:pt x="155221" y="476013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625AAC1-961F-486B-912D-79CD4369E053}">
      <dsp:nvSpPr>
        <dsp:cNvPr id="0" name=""/>
        <dsp:cNvSpPr/>
      </dsp:nvSpPr>
      <dsp:spPr>
        <a:xfrm>
          <a:off x="4463603" y="517411"/>
          <a:ext cx="91440" cy="217310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17310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164CD64-E5F0-43AC-ADFD-6763C1A21DF0}">
      <dsp:nvSpPr>
        <dsp:cNvPr id="0" name=""/>
        <dsp:cNvSpPr/>
      </dsp:nvSpPr>
      <dsp:spPr>
        <a:xfrm>
          <a:off x="2843276" y="1252128"/>
          <a:ext cx="155221" cy="121072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210729"/>
              </a:lnTo>
              <a:lnTo>
                <a:pt x="155221" y="1210729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4D1BCC3-76EC-4F6B-90C2-A36AAC486671}">
      <dsp:nvSpPr>
        <dsp:cNvPr id="0" name=""/>
        <dsp:cNvSpPr/>
      </dsp:nvSpPr>
      <dsp:spPr>
        <a:xfrm>
          <a:off x="2843276" y="1252128"/>
          <a:ext cx="155221" cy="47601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76013"/>
              </a:lnTo>
              <a:lnTo>
                <a:pt x="155221" y="476013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BFC1973-5E38-46EE-B88B-B58D102F2B47}">
      <dsp:nvSpPr>
        <dsp:cNvPr id="0" name=""/>
        <dsp:cNvSpPr/>
      </dsp:nvSpPr>
      <dsp:spPr>
        <a:xfrm>
          <a:off x="3257201" y="517411"/>
          <a:ext cx="1252122" cy="217310"/>
        </a:xfrm>
        <a:custGeom>
          <a:avLst/>
          <a:gdLst/>
          <a:ahLst/>
          <a:cxnLst/>
          <a:rect l="0" t="0" r="0" b="0"/>
          <a:pathLst>
            <a:path>
              <a:moveTo>
                <a:pt x="1252122" y="0"/>
              </a:moveTo>
              <a:lnTo>
                <a:pt x="1252122" y="108655"/>
              </a:lnTo>
              <a:lnTo>
                <a:pt x="0" y="108655"/>
              </a:lnTo>
              <a:lnTo>
                <a:pt x="0" y="217310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0C9A4FA-3D4A-47F9-9474-DC7D05CB0C86}">
      <dsp:nvSpPr>
        <dsp:cNvPr id="0" name=""/>
        <dsp:cNvSpPr/>
      </dsp:nvSpPr>
      <dsp:spPr>
        <a:xfrm>
          <a:off x="1591154" y="1252128"/>
          <a:ext cx="155221" cy="194544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945446"/>
              </a:lnTo>
              <a:lnTo>
                <a:pt x="155221" y="1945446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33353D2-0D62-4766-B7C1-373D846279C0}">
      <dsp:nvSpPr>
        <dsp:cNvPr id="0" name=""/>
        <dsp:cNvSpPr/>
      </dsp:nvSpPr>
      <dsp:spPr>
        <a:xfrm>
          <a:off x="1591154" y="1252128"/>
          <a:ext cx="155221" cy="121072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210729"/>
              </a:lnTo>
              <a:lnTo>
                <a:pt x="155221" y="1210729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B24A9E8-5374-47D2-98A9-A54CBF5A4403}">
      <dsp:nvSpPr>
        <dsp:cNvPr id="0" name=""/>
        <dsp:cNvSpPr/>
      </dsp:nvSpPr>
      <dsp:spPr>
        <a:xfrm>
          <a:off x="1591154" y="1252128"/>
          <a:ext cx="155221" cy="47601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76013"/>
              </a:lnTo>
              <a:lnTo>
                <a:pt x="155221" y="476013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CE7CAA9-66D6-4BDC-8F2A-7418E0E8D020}">
      <dsp:nvSpPr>
        <dsp:cNvPr id="0" name=""/>
        <dsp:cNvSpPr/>
      </dsp:nvSpPr>
      <dsp:spPr>
        <a:xfrm>
          <a:off x="2005078" y="517411"/>
          <a:ext cx="2504244" cy="217310"/>
        </a:xfrm>
        <a:custGeom>
          <a:avLst/>
          <a:gdLst/>
          <a:ahLst/>
          <a:cxnLst/>
          <a:rect l="0" t="0" r="0" b="0"/>
          <a:pathLst>
            <a:path>
              <a:moveTo>
                <a:pt x="2504244" y="0"/>
              </a:moveTo>
              <a:lnTo>
                <a:pt x="2504244" y="108655"/>
              </a:lnTo>
              <a:lnTo>
                <a:pt x="0" y="108655"/>
              </a:lnTo>
              <a:lnTo>
                <a:pt x="0" y="217310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DB21B3B-65B6-4849-B770-AA33C3AEC41D}">
      <dsp:nvSpPr>
        <dsp:cNvPr id="0" name=""/>
        <dsp:cNvSpPr/>
      </dsp:nvSpPr>
      <dsp:spPr>
        <a:xfrm>
          <a:off x="3991917" y="6"/>
          <a:ext cx="1034811" cy="51740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kern="1200" smtClean="0"/>
            <a:t>Mode</a:t>
          </a:r>
          <a:endParaRPr lang="en-US" sz="1100" kern="1200" dirty="0"/>
        </a:p>
      </dsp:txBody>
      <dsp:txXfrm>
        <a:off x="3991917" y="6"/>
        <a:ext cx="1034811" cy="517405"/>
      </dsp:txXfrm>
    </dsp:sp>
    <dsp:sp modelId="{3F5E54A9-DE7D-4EA7-81D7-00E3E76335E3}">
      <dsp:nvSpPr>
        <dsp:cNvPr id="0" name=""/>
        <dsp:cNvSpPr/>
      </dsp:nvSpPr>
      <dsp:spPr>
        <a:xfrm>
          <a:off x="1487672" y="734722"/>
          <a:ext cx="1034811" cy="51740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kern="1200" dirty="0" smtClean="0"/>
            <a:t>Auto</a:t>
          </a:r>
          <a:endParaRPr lang="en-US" sz="1100" kern="1200" dirty="0"/>
        </a:p>
      </dsp:txBody>
      <dsp:txXfrm>
        <a:off x="1487672" y="734722"/>
        <a:ext cx="1034811" cy="517405"/>
      </dsp:txXfrm>
    </dsp:sp>
    <dsp:sp modelId="{24D99F14-1EB5-4BBD-8A6D-70C6E440022F}">
      <dsp:nvSpPr>
        <dsp:cNvPr id="0" name=""/>
        <dsp:cNvSpPr/>
      </dsp:nvSpPr>
      <dsp:spPr>
        <a:xfrm>
          <a:off x="1746375" y="1469438"/>
          <a:ext cx="1034811" cy="51740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kern="1200" dirty="0" smtClean="0"/>
            <a:t>Drop off/pick up</a:t>
          </a:r>
          <a:endParaRPr lang="en-US" sz="1100" kern="1200" dirty="0"/>
        </a:p>
      </dsp:txBody>
      <dsp:txXfrm>
        <a:off x="1746375" y="1469438"/>
        <a:ext cx="1034811" cy="517405"/>
      </dsp:txXfrm>
    </dsp:sp>
    <dsp:sp modelId="{CF6E823D-0812-4DC9-99BA-12ECC52DFAA4}">
      <dsp:nvSpPr>
        <dsp:cNvPr id="0" name=""/>
        <dsp:cNvSpPr/>
      </dsp:nvSpPr>
      <dsp:spPr>
        <a:xfrm>
          <a:off x="1746375" y="2204155"/>
          <a:ext cx="1034811" cy="51740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kern="1200" dirty="0" smtClean="0"/>
            <a:t>Auto park/short term</a:t>
          </a:r>
          <a:endParaRPr lang="en-US" sz="1100" kern="1200" dirty="0"/>
        </a:p>
      </dsp:txBody>
      <dsp:txXfrm>
        <a:off x="1746375" y="2204155"/>
        <a:ext cx="1034811" cy="517405"/>
      </dsp:txXfrm>
    </dsp:sp>
    <dsp:sp modelId="{F0826C20-8F85-49DF-91E8-61D932415CDA}">
      <dsp:nvSpPr>
        <dsp:cNvPr id="0" name=""/>
        <dsp:cNvSpPr/>
      </dsp:nvSpPr>
      <dsp:spPr>
        <a:xfrm>
          <a:off x="1746375" y="2938871"/>
          <a:ext cx="1034811" cy="51740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kern="1200" dirty="0" smtClean="0"/>
            <a:t>Auto park/off airport/shuttle</a:t>
          </a:r>
          <a:endParaRPr lang="en-US" sz="1100" kern="1200" dirty="0"/>
        </a:p>
      </dsp:txBody>
      <dsp:txXfrm>
        <a:off x="1746375" y="2938871"/>
        <a:ext cx="1034811" cy="517405"/>
      </dsp:txXfrm>
    </dsp:sp>
    <dsp:sp modelId="{58AAFE2B-E64F-4C4D-985B-C0A1A685E064}">
      <dsp:nvSpPr>
        <dsp:cNvPr id="0" name=""/>
        <dsp:cNvSpPr/>
      </dsp:nvSpPr>
      <dsp:spPr>
        <a:xfrm>
          <a:off x="2739795" y="734722"/>
          <a:ext cx="1034811" cy="51740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kern="1200" dirty="0" smtClean="0"/>
            <a:t>AirTrain w/ auto access</a:t>
          </a:r>
          <a:endParaRPr lang="en-US" sz="1100" kern="1200" dirty="0"/>
        </a:p>
      </dsp:txBody>
      <dsp:txXfrm>
        <a:off x="2739795" y="734722"/>
        <a:ext cx="1034811" cy="517405"/>
      </dsp:txXfrm>
    </dsp:sp>
    <dsp:sp modelId="{96507199-70B9-4EE6-AA33-09DC77084E96}">
      <dsp:nvSpPr>
        <dsp:cNvPr id="0" name=""/>
        <dsp:cNvSpPr/>
      </dsp:nvSpPr>
      <dsp:spPr>
        <a:xfrm>
          <a:off x="2998498" y="1469438"/>
          <a:ext cx="1034811" cy="51740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kern="1200" dirty="0" smtClean="0"/>
            <a:t>Long Term Parking + AirTrain</a:t>
          </a:r>
          <a:endParaRPr lang="en-US" sz="1100" kern="1200" dirty="0"/>
        </a:p>
      </dsp:txBody>
      <dsp:txXfrm>
        <a:off x="2998498" y="1469438"/>
        <a:ext cx="1034811" cy="517405"/>
      </dsp:txXfrm>
    </dsp:sp>
    <dsp:sp modelId="{290B36EA-FCFD-4160-9B6A-712718AE5CD8}">
      <dsp:nvSpPr>
        <dsp:cNvPr id="0" name=""/>
        <dsp:cNvSpPr/>
      </dsp:nvSpPr>
      <dsp:spPr>
        <a:xfrm>
          <a:off x="2998498" y="2204155"/>
          <a:ext cx="1034811" cy="51740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kern="1200" dirty="0" smtClean="0"/>
            <a:t>Rental car + AirTrain</a:t>
          </a:r>
          <a:endParaRPr lang="en-US" sz="1100" kern="1200" dirty="0"/>
        </a:p>
      </dsp:txBody>
      <dsp:txXfrm>
        <a:off x="2998498" y="2204155"/>
        <a:ext cx="1034811" cy="517405"/>
      </dsp:txXfrm>
    </dsp:sp>
    <dsp:sp modelId="{FF94C231-9ADB-4C65-A383-1DF8E2922206}">
      <dsp:nvSpPr>
        <dsp:cNvPr id="0" name=""/>
        <dsp:cNvSpPr/>
      </dsp:nvSpPr>
      <dsp:spPr>
        <a:xfrm>
          <a:off x="3991917" y="734722"/>
          <a:ext cx="1034811" cy="51740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kern="1200" dirty="0" smtClean="0"/>
            <a:t>AirTrain w/ transit access</a:t>
          </a:r>
          <a:endParaRPr lang="en-US" sz="1100" kern="1200" dirty="0"/>
        </a:p>
      </dsp:txBody>
      <dsp:txXfrm>
        <a:off x="3991917" y="734722"/>
        <a:ext cx="1034811" cy="517405"/>
      </dsp:txXfrm>
    </dsp:sp>
    <dsp:sp modelId="{6D763CAB-7547-4694-A8D9-50DCB9DEF20A}">
      <dsp:nvSpPr>
        <dsp:cNvPr id="0" name=""/>
        <dsp:cNvSpPr/>
      </dsp:nvSpPr>
      <dsp:spPr>
        <a:xfrm>
          <a:off x="4250620" y="1469438"/>
          <a:ext cx="1034811" cy="51740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kern="1200" dirty="0" smtClean="0"/>
            <a:t>Commuter Rail + AirTrain</a:t>
          </a:r>
          <a:endParaRPr lang="en-US" sz="1100" kern="1200" dirty="0"/>
        </a:p>
      </dsp:txBody>
      <dsp:txXfrm>
        <a:off x="4250620" y="1469438"/>
        <a:ext cx="1034811" cy="517405"/>
      </dsp:txXfrm>
    </dsp:sp>
    <dsp:sp modelId="{AAB410EF-83CB-446D-92CF-57A574B1AEC0}">
      <dsp:nvSpPr>
        <dsp:cNvPr id="0" name=""/>
        <dsp:cNvSpPr/>
      </dsp:nvSpPr>
      <dsp:spPr>
        <a:xfrm>
          <a:off x="4250620" y="2204155"/>
          <a:ext cx="1034811" cy="51740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kern="1200" dirty="0" smtClean="0"/>
            <a:t>Subway A  + AirTrain</a:t>
          </a:r>
          <a:endParaRPr lang="en-US" sz="1100" kern="1200" dirty="0"/>
        </a:p>
      </dsp:txBody>
      <dsp:txXfrm>
        <a:off x="4250620" y="2204155"/>
        <a:ext cx="1034811" cy="517405"/>
      </dsp:txXfrm>
    </dsp:sp>
    <dsp:sp modelId="{84512071-E6AC-4A40-A473-E24C6B6E9581}">
      <dsp:nvSpPr>
        <dsp:cNvPr id="0" name=""/>
        <dsp:cNvSpPr/>
      </dsp:nvSpPr>
      <dsp:spPr>
        <a:xfrm>
          <a:off x="4250620" y="2938871"/>
          <a:ext cx="1034811" cy="51740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kern="1200" dirty="0" smtClean="0"/>
            <a:t>Subway B + AirTrain</a:t>
          </a:r>
          <a:endParaRPr lang="en-US" sz="1100" kern="1200" dirty="0"/>
        </a:p>
      </dsp:txBody>
      <dsp:txXfrm>
        <a:off x="4250620" y="2938871"/>
        <a:ext cx="1034811" cy="517405"/>
      </dsp:txXfrm>
    </dsp:sp>
    <dsp:sp modelId="{AA677F1A-9BA2-41B7-BD94-5A3862E62E08}">
      <dsp:nvSpPr>
        <dsp:cNvPr id="0" name=""/>
        <dsp:cNvSpPr/>
      </dsp:nvSpPr>
      <dsp:spPr>
        <a:xfrm>
          <a:off x="4250620" y="3673588"/>
          <a:ext cx="1034811" cy="51740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kern="1200" dirty="0" smtClean="0"/>
            <a:t>Local bus + AirTrain</a:t>
          </a:r>
          <a:endParaRPr lang="en-US" sz="1100" kern="1200" dirty="0"/>
        </a:p>
      </dsp:txBody>
      <dsp:txXfrm>
        <a:off x="4250620" y="3673588"/>
        <a:ext cx="1034811" cy="517405"/>
      </dsp:txXfrm>
    </dsp:sp>
    <dsp:sp modelId="{E6DDBA14-7F2D-4014-811C-670E0A0B6997}">
      <dsp:nvSpPr>
        <dsp:cNvPr id="0" name=""/>
        <dsp:cNvSpPr/>
      </dsp:nvSpPr>
      <dsp:spPr>
        <a:xfrm>
          <a:off x="5244039" y="734722"/>
          <a:ext cx="1034811" cy="51740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kern="1200" dirty="0" smtClean="0"/>
            <a:t>General transit</a:t>
          </a:r>
          <a:endParaRPr lang="en-US" sz="1100" kern="1200" dirty="0"/>
        </a:p>
      </dsp:txBody>
      <dsp:txXfrm>
        <a:off x="5244039" y="734722"/>
        <a:ext cx="1034811" cy="517405"/>
      </dsp:txXfrm>
    </dsp:sp>
    <dsp:sp modelId="{66D1FF3F-CD5D-434F-9F79-4460133E7A1C}">
      <dsp:nvSpPr>
        <dsp:cNvPr id="0" name=""/>
        <dsp:cNvSpPr/>
      </dsp:nvSpPr>
      <dsp:spPr>
        <a:xfrm>
          <a:off x="5502742" y="1469438"/>
          <a:ext cx="1034811" cy="51740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kern="1200" dirty="0" smtClean="0"/>
            <a:t>Local bus</a:t>
          </a:r>
          <a:endParaRPr lang="en-US" sz="1100" kern="1200" dirty="0"/>
        </a:p>
      </dsp:txBody>
      <dsp:txXfrm>
        <a:off x="5502742" y="1469438"/>
        <a:ext cx="1034811" cy="517405"/>
      </dsp:txXfrm>
    </dsp:sp>
    <dsp:sp modelId="{5B8A084C-007D-4048-ACB7-68D462535937}">
      <dsp:nvSpPr>
        <dsp:cNvPr id="0" name=""/>
        <dsp:cNvSpPr/>
      </dsp:nvSpPr>
      <dsp:spPr>
        <a:xfrm>
          <a:off x="5502742" y="2204155"/>
          <a:ext cx="1034811" cy="51740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kern="1200" dirty="0" smtClean="0"/>
            <a:t>Airport Shuttle Bus</a:t>
          </a:r>
          <a:endParaRPr lang="en-US" sz="1100" kern="1200" dirty="0"/>
        </a:p>
      </dsp:txBody>
      <dsp:txXfrm>
        <a:off x="5502742" y="2204155"/>
        <a:ext cx="1034811" cy="517405"/>
      </dsp:txXfrm>
    </dsp:sp>
    <dsp:sp modelId="{33F29811-0517-435A-AA38-F33B0AD1B942}">
      <dsp:nvSpPr>
        <dsp:cNvPr id="0" name=""/>
        <dsp:cNvSpPr/>
      </dsp:nvSpPr>
      <dsp:spPr>
        <a:xfrm>
          <a:off x="5502742" y="2938871"/>
          <a:ext cx="1034811" cy="51740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kern="1200" dirty="0" smtClean="0"/>
            <a:t>Shared ride (Super Shuttle)</a:t>
          </a:r>
          <a:endParaRPr lang="en-US" sz="1100" kern="1200" dirty="0"/>
        </a:p>
      </dsp:txBody>
      <dsp:txXfrm>
        <a:off x="5502742" y="2938871"/>
        <a:ext cx="1034811" cy="517405"/>
      </dsp:txXfrm>
    </dsp:sp>
    <dsp:sp modelId="{FB7FF107-B91A-48B6-AFD7-846CC252081C}">
      <dsp:nvSpPr>
        <dsp:cNvPr id="0" name=""/>
        <dsp:cNvSpPr/>
      </dsp:nvSpPr>
      <dsp:spPr>
        <a:xfrm>
          <a:off x="6496162" y="734722"/>
          <a:ext cx="1034811" cy="51740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kern="1200" dirty="0" smtClean="0"/>
            <a:t>Other</a:t>
          </a:r>
          <a:endParaRPr lang="en-US" sz="1100" kern="1200" dirty="0"/>
        </a:p>
      </dsp:txBody>
      <dsp:txXfrm>
        <a:off x="6496162" y="734722"/>
        <a:ext cx="1034811" cy="517405"/>
      </dsp:txXfrm>
    </dsp:sp>
    <dsp:sp modelId="{D8A750D6-F8E5-4656-9C92-4C3962C2456F}">
      <dsp:nvSpPr>
        <dsp:cNvPr id="0" name=""/>
        <dsp:cNvSpPr/>
      </dsp:nvSpPr>
      <dsp:spPr>
        <a:xfrm>
          <a:off x="6754865" y="1469438"/>
          <a:ext cx="1034811" cy="51740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kern="1200" dirty="0" smtClean="0"/>
            <a:t>Taxi/limousine</a:t>
          </a:r>
          <a:endParaRPr lang="en-US" sz="1100" kern="1200" dirty="0"/>
        </a:p>
      </dsp:txBody>
      <dsp:txXfrm>
        <a:off x="6754865" y="1469438"/>
        <a:ext cx="1034811" cy="517405"/>
      </dsp:txXfrm>
    </dsp:sp>
    <dsp:sp modelId="{807E9F59-0B3D-41DA-B80E-5028E4CDD7B7}">
      <dsp:nvSpPr>
        <dsp:cNvPr id="0" name=""/>
        <dsp:cNvSpPr/>
      </dsp:nvSpPr>
      <dsp:spPr>
        <a:xfrm>
          <a:off x="6754865" y="2204155"/>
          <a:ext cx="1034811" cy="51740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kern="1200" dirty="0" err="1" smtClean="0"/>
            <a:t>Uber</a:t>
          </a:r>
          <a:r>
            <a:rPr lang="en-US" sz="1100" kern="1200" dirty="0" smtClean="0"/>
            <a:t>/</a:t>
          </a:r>
          <a:r>
            <a:rPr lang="en-US" sz="1100" kern="1200" dirty="0" err="1" smtClean="0"/>
            <a:t>Lyft</a:t>
          </a:r>
          <a:r>
            <a:rPr lang="en-US" sz="1100" kern="1200" dirty="0" smtClean="0"/>
            <a:t>/</a:t>
          </a:r>
          <a:r>
            <a:rPr lang="en-US" sz="1100" kern="1200" dirty="0" err="1" smtClean="0"/>
            <a:t>Gett</a:t>
          </a:r>
          <a:endParaRPr lang="en-US" sz="1100" kern="1200" dirty="0"/>
        </a:p>
      </dsp:txBody>
      <dsp:txXfrm>
        <a:off x="6754865" y="2204155"/>
        <a:ext cx="1034811" cy="517405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7F6C040-5CF4-43C8-90B7-778C68F44481}">
      <dsp:nvSpPr>
        <dsp:cNvPr id="0" name=""/>
        <dsp:cNvSpPr/>
      </dsp:nvSpPr>
      <dsp:spPr>
        <a:xfrm rot="10800000">
          <a:off x="3461004" y="0"/>
          <a:ext cx="6718419" cy="1330854"/>
        </a:xfrm>
        <a:prstGeom prst="nonIsoscelesTrapezoid">
          <a:avLst>
            <a:gd name="adj1" fmla="val 0"/>
            <a:gd name="adj2" fmla="val 86686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600" kern="1200" dirty="0" smtClean="0"/>
            <a:t>Total enplanements by airport / terminal, proportion of connecting passengers</a:t>
          </a:r>
          <a:endParaRPr lang="en-US" sz="16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600" kern="1200" dirty="0" smtClean="0"/>
            <a:t>Total employees</a:t>
          </a:r>
          <a:endParaRPr lang="en-US" sz="1600" kern="1200" dirty="0"/>
        </a:p>
      </dsp:txBody>
      <dsp:txXfrm rot="10800000">
        <a:off x="4614672" y="0"/>
        <a:ext cx="5564751" cy="1330854"/>
      </dsp:txXfrm>
    </dsp:sp>
    <dsp:sp modelId="{60E01365-9966-44C4-B03B-CFFFF40ED787}">
      <dsp:nvSpPr>
        <dsp:cNvPr id="0" name=""/>
        <dsp:cNvSpPr/>
      </dsp:nvSpPr>
      <dsp:spPr>
        <a:xfrm>
          <a:off x="2307336" y="0"/>
          <a:ext cx="2307336" cy="1330854"/>
        </a:xfrm>
        <a:prstGeom prst="trapezoid">
          <a:avLst>
            <a:gd name="adj" fmla="val 86686"/>
          </a:avLst>
        </a:prstGeom>
        <a:solidFill>
          <a:schemeClr val="accen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640" tIns="40640" rIns="40640" bIns="4064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kern="1200" dirty="0" smtClean="0"/>
            <a:t>Aggregate</a:t>
          </a:r>
          <a:endParaRPr lang="en-US" sz="3200" kern="1200" dirty="0"/>
        </a:p>
      </dsp:txBody>
      <dsp:txXfrm>
        <a:off x="2307336" y="0"/>
        <a:ext cx="2307336" cy="1330854"/>
      </dsp:txXfrm>
    </dsp:sp>
    <dsp:sp modelId="{310F2E07-C2B3-4EA3-95A1-04AEA002B49A}">
      <dsp:nvSpPr>
        <dsp:cNvPr id="0" name=""/>
        <dsp:cNvSpPr/>
      </dsp:nvSpPr>
      <dsp:spPr>
        <a:xfrm rot="10800000">
          <a:off x="4614672" y="1330854"/>
          <a:ext cx="5564751" cy="1330854"/>
        </a:xfrm>
        <a:prstGeom prst="nonIsoscelesTrapezoid">
          <a:avLst>
            <a:gd name="adj1" fmla="val 0"/>
            <a:gd name="adj2" fmla="val 86686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hueOff val="0"/>
              <a:satOff val="0"/>
              <a:lumOff val="0"/>
              <a:alphaOff val="-20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600" kern="1200" dirty="0" smtClean="0"/>
            <a:t>LOS by various modes to/from regional origins/destinations</a:t>
          </a:r>
          <a:endParaRPr lang="en-US" sz="16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600" kern="1200" dirty="0" smtClean="0"/>
            <a:t>Projected population, employment, and real income growth</a:t>
          </a:r>
          <a:endParaRPr lang="en-US" sz="1600" kern="1200" dirty="0"/>
        </a:p>
      </dsp:txBody>
      <dsp:txXfrm rot="10800000">
        <a:off x="5768340" y="1330854"/>
        <a:ext cx="4411083" cy="1330854"/>
      </dsp:txXfrm>
    </dsp:sp>
    <dsp:sp modelId="{6A71AEC7-8DF6-46FF-B9A1-5D2C546FE0E1}">
      <dsp:nvSpPr>
        <dsp:cNvPr id="0" name=""/>
        <dsp:cNvSpPr/>
      </dsp:nvSpPr>
      <dsp:spPr>
        <a:xfrm>
          <a:off x="1153668" y="1330854"/>
          <a:ext cx="4614672" cy="1330854"/>
        </a:xfrm>
        <a:prstGeom prst="trapezoid">
          <a:avLst>
            <a:gd name="adj" fmla="val 86686"/>
          </a:avLst>
        </a:prstGeom>
        <a:solidFill>
          <a:schemeClr val="accent1">
            <a:alpha val="90000"/>
            <a:hueOff val="0"/>
            <a:satOff val="0"/>
            <a:lumOff val="0"/>
            <a:alphaOff val="-2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640" tIns="40640" rIns="40640" bIns="4064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kern="1200" dirty="0" smtClean="0"/>
            <a:t>Regional</a:t>
          </a:r>
          <a:endParaRPr lang="en-US" sz="3200" kern="1200" dirty="0"/>
        </a:p>
      </dsp:txBody>
      <dsp:txXfrm>
        <a:off x="1961235" y="1330854"/>
        <a:ext cx="2999536" cy="1330854"/>
      </dsp:txXfrm>
    </dsp:sp>
    <dsp:sp modelId="{945A49F6-8B64-44A0-8358-4EDE40EC32CE}">
      <dsp:nvSpPr>
        <dsp:cNvPr id="0" name=""/>
        <dsp:cNvSpPr/>
      </dsp:nvSpPr>
      <dsp:spPr>
        <a:xfrm rot="10800000">
          <a:off x="5768340" y="2661708"/>
          <a:ext cx="4411083" cy="1330854"/>
        </a:xfrm>
        <a:prstGeom prst="nonIsoscelesTrapezoid">
          <a:avLst>
            <a:gd name="adj1" fmla="val 0"/>
            <a:gd name="adj2" fmla="val 86686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hueOff val="0"/>
              <a:satOff val="0"/>
              <a:lumOff val="0"/>
              <a:alphaOff val="-40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600" kern="1200" dirty="0" smtClean="0"/>
            <a:t>Detailed LOS at/on airport</a:t>
          </a:r>
          <a:endParaRPr lang="en-US" sz="16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600" kern="1200" dirty="0" smtClean="0"/>
            <a:t>Projected terminal development plans</a:t>
          </a:r>
          <a:endParaRPr lang="en-US" sz="16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600" kern="1200" dirty="0" smtClean="0"/>
            <a:t>Survey of air passengers and/or employees</a:t>
          </a:r>
          <a:endParaRPr lang="en-US" sz="1600" kern="1200" dirty="0"/>
        </a:p>
      </dsp:txBody>
      <dsp:txXfrm rot="10800000">
        <a:off x="6922008" y="2661708"/>
        <a:ext cx="3257415" cy="1330854"/>
      </dsp:txXfrm>
    </dsp:sp>
    <dsp:sp modelId="{59C9CC85-8003-4499-B4C7-76E642452C03}">
      <dsp:nvSpPr>
        <dsp:cNvPr id="0" name=""/>
        <dsp:cNvSpPr/>
      </dsp:nvSpPr>
      <dsp:spPr>
        <a:xfrm>
          <a:off x="0" y="2661708"/>
          <a:ext cx="6922008" cy="1330854"/>
        </a:xfrm>
        <a:prstGeom prst="trapezoid">
          <a:avLst>
            <a:gd name="adj" fmla="val 86686"/>
          </a:avLst>
        </a:prstGeom>
        <a:solidFill>
          <a:schemeClr val="accent1">
            <a:alpha val="90000"/>
            <a:hueOff val="0"/>
            <a:satOff val="0"/>
            <a:lumOff val="0"/>
            <a:alphaOff val="-4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640" tIns="40640" rIns="40640" bIns="4064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kern="1200" dirty="0" smtClean="0"/>
            <a:t>Airport</a:t>
          </a:r>
          <a:endParaRPr lang="en-US" sz="3200" kern="1200" dirty="0"/>
        </a:p>
      </dsp:txBody>
      <dsp:txXfrm>
        <a:off x="1211351" y="2661708"/>
        <a:ext cx="4499305" cy="133085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yramid1">
  <dgm:title val=""/>
  <dgm:desc val=""/>
  <dgm:catLst>
    <dgm:cat type="pyramid" pri="1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pyra">
          <dgm:param type="linDir" val="fromB"/>
          <dgm:param type="txDir" val="fromT"/>
          <dgm:param type="pyraAcctPos" val="aft"/>
          <dgm:param type="pyraAcctTxMar" val="step"/>
          <dgm:param type="pyraAcctBkgdNode" val="acctBkgd"/>
          <dgm:param type="pyraAcctTxNode" val="acctTx"/>
          <dgm:param type="pyraLvlNode" val="level"/>
        </dgm:alg>
      </dgm:if>
      <dgm:else name="Name3">
        <dgm:alg type="pyra">
          <dgm:param type="linDir" val="fromB"/>
          <dgm:param type="txDir" val="fromT"/>
          <dgm:param type="pyraAcctPos" val="bef"/>
          <dgm:param type="pyraAcctTxMar" val="step"/>
          <dgm:param type="pyraAcctBkgdNode" val="acctBkgd"/>
          <dgm:param type="pyraAcctTxNode" val="acctTx"/>
          <dgm:param type="pyraLvlNode" val="level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ptType="all node" func="maxDepth" op="gte" val="2">
        <dgm:constrLst>
          <dgm:constr type="primFontSz" for="des" forName="levelTx" op="equ"/>
          <dgm:constr type="secFontSz" for="des" forName="acctTx" op="equ"/>
          <dgm:constr type="pyraAcctRatio" val="0.32"/>
        </dgm:constrLst>
      </dgm:if>
      <dgm:else name="Name6">
        <dgm:constrLst>
          <dgm:constr type="primFontSz" for="des" forName="levelTx" op="equ"/>
          <dgm:constr type="secFontSz" for="des" forName="acctTx" op="equ"/>
          <dgm:constr type="pyraAcctRatio"/>
        </dgm:constrLst>
      </dgm:else>
    </dgm:choose>
    <dgm:ruleLst/>
    <dgm:forEach name="Name7" axis="ch" ptType="node">
      <dgm:layoutNode name="Name8">
        <dgm:alg type="composite">
          <dgm:param type="horzAlign" val="none"/>
        </dgm:alg>
        <dgm:shape xmlns:r="http://schemas.openxmlformats.org/officeDocument/2006/relationships" r:blip="">
          <dgm:adjLst/>
        </dgm:shape>
        <dgm:presOf/>
        <dgm:choose name="Name9">
          <dgm:if name="Name10" axis="self" ptType="node" func="pos" op="equ" val="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/>
              <dgm:constr type="h" for="ch" forName="levelTx" refType="h" refFor="ch" refForName="level"/>
            </dgm:constrLst>
          </dgm:if>
          <dgm:else name="Name1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 fact="0.65"/>
              <dgm:constr type="h" for="ch" forName="levelTx" refType="h" refFor="ch" refForName="level"/>
            </dgm:constrLst>
          </dgm:else>
        </dgm:choose>
        <dgm:ruleLst/>
        <dgm:choose name="Name12">
          <dgm:if name="Name13" axis="ch" ptType="node" func="cnt" op="gte" val="1">
            <dgm:layoutNode name="acctBkgd" styleLbl="alignAcc1">
              <dgm:alg type="sp"/>
              <dgm:shape xmlns:r="http://schemas.openxmlformats.org/officeDocument/2006/relationships" type="nonIsoscelesTrapezoid" r:blip="">
                <dgm:adjLst/>
              </dgm:shape>
              <dgm:presOf axis="des" ptType="node"/>
              <dgm:constrLst/>
              <dgm:ruleLst/>
            </dgm:layoutNode>
            <dgm:layoutNode name="acctTx" styleLbl="alignAcc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type="nonIsoscelesTrapezoid" r:blip="" hideGeom="1">
                <dgm:adjLst/>
              </dgm:shape>
              <dgm:presOf axis="des" ptType="node"/>
              <dgm:constrLst>
                <dgm:constr type="secFontSz" val="65"/>
                <dgm:constr type="primFontSz" refType="secFontSz"/>
                <dgm:constr type="tMarg" refType="secFontSz" fact="0.3"/>
                <dgm:constr type="bMarg" refType="secFontSz" fact="0.3"/>
                <dgm:constr type="lMarg" refType="secFontSz" fact="0.3"/>
                <dgm:constr type="rMarg" refType="secFontSz" fact="0.3"/>
              </dgm:constrLst>
              <dgm:ruleLst>
                <dgm:rule type="secFontSz" val="5" fact="NaN" max="NaN"/>
              </dgm:ruleLst>
            </dgm:layoutNode>
          </dgm:if>
          <dgm:else name="Name14"/>
        </dgm:choose>
        <dgm:layoutNode name="level">
          <dgm:varLst>
            <dgm:chMax val="1"/>
            <dgm:bulletEnabled val="1"/>
          </dgm:varLst>
          <dgm:alg type="sp"/>
          <dgm:shape xmlns:r="http://schemas.openxmlformats.org/officeDocument/2006/relationships" type="trapezoid" r:blip="">
            <dgm:adjLst/>
          </dgm:shape>
          <dgm:presOf axis="self"/>
          <dgm:constrLst>
            <dgm:constr type="h" val="500"/>
            <dgm:constr type="w" val="1"/>
          </dgm:constrLst>
          <dgm:ruleLst/>
        </dgm:layoutNode>
        <dgm:layoutNode name="levelTx" styleLbl="revTx">
          <dgm:varLst>
            <dgm:chMax val="1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7E91068-0E32-46E7-AC0F-064FAB9881A5}" type="datetimeFigureOut">
              <a:rPr lang="en-US" smtClean="0"/>
              <a:t>5/12/2017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BA10836-BA81-49A3-84DF-99626F895E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750044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89DBC1B-84A5-4FD1-A378-9E12E187640B}" type="slidenum">
              <a:rPr lang="en-US"/>
              <a:pPr/>
              <a:t>4</a:t>
            </a:fld>
            <a:endParaRPr lang="en-US"/>
          </a:p>
        </p:txBody>
      </p:sp>
      <p:sp>
        <p:nvSpPr>
          <p:cNvPr id="4720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720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906472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981A324-EF79-4988-A390-4FD36CBA06F2}" type="slidenum">
              <a:rPr lang="en-US"/>
              <a:pPr/>
              <a:t>6</a:t>
            </a:fld>
            <a:endParaRPr lang="en-US"/>
          </a:p>
        </p:txBody>
      </p:sp>
      <p:sp>
        <p:nvSpPr>
          <p:cNvPr id="4935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935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597854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Sample enumeration model</a:t>
            </a:r>
          </a:p>
          <a:p>
            <a:r>
              <a:rPr lang="en-US" dirty="0" smtClean="0"/>
              <a:t>General </a:t>
            </a:r>
            <a:r>
              <a:rPr lang="en-US" dirty="0" smtClean="0"/>
              <a:t>model can potentially be expanded to ports for freight movements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A10836-BA81-49A3-84DF-99626F895EB9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180788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428750" y="207962"/>
            <a:ext cx="4305300" cy="4002087"/>
          </a:xfrm>
        </p:spPr>
        <p:txBody>
          <a:bodyPr anchor="b"/>
          <a:lstStyle>
            <a:lvl1pPr algn="l">
              <a:defRPr sz="60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724649" y="2403750"/>
            <a:ext cx="4352925" cy="2932907"/>
          </a:xfrm>
        </p:spPr>
        <p:txBody>
          <a:bodyPr/>
          <a:lstStyle>
            <a:lvl1pPr marL="0" indent="0" algn="ctr">
              <a:buNone/>
              <a:defRPr sz="2400">
                <a:solidFill>
                  <a:srgbClr val="333E48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BB3BA6-3831-4DB0-84A3-9889331685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066441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BB3BA6-3831-4DB0-84A3-9889331685B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252392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BB3BA6-3831-4DB0-84A3-9889331685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316777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BB3BA6-3831-4DB0-84A3-9889331685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88614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BB3BA6-3831-4DB0-84A3-9889331685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20188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BB3BA6-3831-4DB0-84A3-9889331685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64370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BB3BA6-3831-4DB0-84A3-9889331685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65374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BB3BA6-3831-4DB0-84A3-9889331685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68263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BB3BA6-3831-4DB0-84A3-9889331685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19475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BB3BA6-3831-4DB0-84A3-9889331685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2129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BB3BA6-3831-4DB0-84A3-9889331685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45295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BB3BA6-3831-4DB0-84A3-9889331685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3237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bg1"/>
            </a:gs>
            <a:gs pos="51000">
              <a:srgbClr val="D8E6F0"/>
            </a:gs>
            <a:gs pos="100000">
              <a:srgbClr val="D8E6F0"/>
            </a:gs>
          </a:gsLst>
          <a:lin ang="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333E48"/>
                </a:solidFill>
              </a:defRPr>
            </a:lvl1pPr>
          </a:lstStyle>
          <a:p>
            <a:fld id="{F4BB3BA6-3831-4DB0-84A3-9889331685B4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75" y="6281927"/>
            <a:ext cx="1080776" cy="513969"/>
          </a:xfrm>
          <a:prstGeom prst="rect">
            <a:avLst/>
          </a:prstGeom>
        </p:spPr>
      </p:pic>
      <p:cxnSp>
        <p:nvCxnSpPr>
          <p:cNvPr id="9" name="Straight Connector 8"/>
          <p:cNvCxnSpPr/>
          <p:nvPr userDrawn="1"/>
        </p:nvCxnSpPr>
        <p:spPr>
          <a:xfrm>
            <a:off x="1228725" y="6038850"/>
            <a:ext cx="10648950" cy="23813"/>
          </a:xfrm>
          <a:prstGeom prst="line">
            <a:avLst/>
          </a:prstGeom>
          <a:ln w="57150">
            <a:solidFill>
              <a:srgbClr val="333E4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ctangle 11"/>
          <p:cNvSpPr/>
          <p:nvPr userDrawn="1"/>
        </p:nvSpPr>
        <p:spPr>
          <a:xfrm>
            <a:off x="4093669" y="6281927"/>
            <a:ext cx="422449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16</a:t>
            </a:r>
            <a:r>
              <a:rPr lang="en-US" baseline="30000" dirty="0" smtClean="0"/>
              <a:t>th</a:t>
            </a:r>
            <a:r>
              <a:rPr lang="en-US" dirty="0" smtClean="0"/>
              <a:t> TRB Planning Applications Conference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266300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58" r:id="rId11"/>
    <p:sldLayoutId id="2147483659" r:id="rId12"/>
  </p:sldLayoutIdLst>
  <p:timing>
    <p:tnLst>
      <p:par>
        <p:cTn id="1" dur="indefinite" restart="never" nodeType="tmRoot"/>
      </p:par>
    </p:tnLst>
  </p:timing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rgbClr val="F9423A"/>
          </a:solidFill>
          <a:latin typeface="+mn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rgbClr val="333E48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rgbClr val="333E48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333E48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333E48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mailto:Chrissy.Bernardo@wsp.com" TargetMode="Externa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9.xml"/><Relationship Id="rId4" Type="http://schemas.openxmlformats.org/officeDocument/2006/relationships/hyperlink" Target="mailto:Rhett.Fussell@wsp.com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sz="4400" b="1" dirty="0" smtClean="0"/>
              <a:t>Airport and Ground Access Choice Modeling</a:t>
            </a:r>
            <a:endParaRPr lang="en-US" sz="4400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Chrissy Bernardo, Surabhi Gupta, &amp; Peter </a:t>
            </a:r>
            <a:r>
              <a:rPr lang="en-US" dirty="0" smtClean="0"/>
              <a:t>Vovsha</a:t>
            </a:r>
          </a:p>
          <a:p>
            <a:r>
              <a:rPr lang="en-US" dirty="0" smtClean="0"/>
              <a:t>WSP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665806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Access Mode by Market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BB3BA6-3831-4DB0-84A3-9889331685B4}" type="slidenum">
              <a:rPr lang="en-US" smtClean="0"/>
              <a:t>10</a:t>
            </a:fld>
            <a:endParaRPr lang="en-US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25689298"/>
              </p:ext>
            </p:extLst>
          </p:nvPr>
        </p:nvGraphicFramePr>
        <p:xfrm>
          <a:off x="838200" y="1825625"/>
          <a:ext cx="10515600" cy="43513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2340486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Rectangle 33"/>
          <p:cNvSpPr/>
          <p:nvPr/>
        </p:nvSpPr>
        <p:spPr>
          <a:xfrm>
            <a:off x="0" y="1237129"/>
            <a:ext cx="12192000" cy="622150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Model Output – Airport Transit</a:t>
            </a:r>
            <a:endParaRPr lang="en-US" dirty="0"/>
          </a:p>
        </p:txBody>
      </p:sp>
      <p:sp>
        <p:nvSpPr>
          <p:cNvPr id="6" name="Freeform 5"/>
          <p:cNvSpPr/>
          <p:nvPr/>
        </p:nvSpPr>
        <p:spPr>
          <a:xfrm>
            <a:off x="7221570" y="3696224"/>
            <a:ext cx="3538829" cy="3125755"/>
          </a:xfrm>
          <a:custGeom>
            <a:avLst/>
            <a:gdLst>
              <a:gd name="connsiteX0" fmla="*/ 0 w 2929812"/>
              <a:gd name="connsiteY0" fmla="*/ 1735494 h 1735494"/>
              <a:gd name="connsiteX1" fmla="*/ 1492898 w 2929812"/>
              <a:gd name="connsiteY1" fmla="*/ 139959 h 1735494"/>
              <a:gd name="connsiteX2" fmla="*/ 1819470 w 2929812"/>
              <a:gd name="connsiteY2" fmla="*/ 0 h 1735494"/>
              <a:gd name="connsiteX3" fmla="*/ 1819470 w 2929812"/>
              <a:gd name="connsiteY3" fmla="*/ 0 h 1735494"/>
              <a:gd name="connsiteX4" fmla="*/ 2929812 w 2929812"/>
              <a:gd name="connsiteY4" fmla="*/ 9330 h 1735494"/>
              <a:gd name="connsiteX5" fmla="*/ 2929812 w 2929812"/>
              <a:gd name="connsiteY5" fmla="*/ 9330 h 1735494"/>
              <a:gd name="connsiteX0" fmla="*/ 0 w 2929812"/>
              <a:gd name="connsiteY0" fmla="*/ 1735494 h 1735494"/>
              <a:gd name="connsiteX1" fmla="*/ 1492898 w 2929812"/>
              <a:gd name="connsiteY1" fmla="*/ 139959 h 1735494"/>
              <a:gd name="connsiteX2" fmla="*/ 1483568 w 2929812"/>
              <a:gd name="connsiteY2" fmla="*/ 149289 h 1735494"/>
              <a:gd name="connsiteX3" fmla="*/ 1819470 w 2929812"/>
              <a:gd name="connsiteY3" fmla="*/ 0 h 1735494"/>
              <a:gd name="connsiteX4" fmla="*/ 1819470 w 2929812"/>
              <a:gd name="connsiteY4" fmla="*/ 0 h 1735494"/>
              <a:gd name="connsiteX5" fmla="*/ 2929812 w 2929812"/>
              <a:gd name="connsiteY5" fmla="*/ 9330 h 1735494"/>
              <a:gd name="connsiteX6" fmla="*/ 2929812 w 2929812"/>
              <a:gd name="connsiteY6" fmla="*/ 9330 h 1735494"/>
              <a:gd name="connsiteX0" fmla="*/ 0 w 2929812"/>
              <a:gd name="connsiteY0" fmla="*/ 1744825 h 1744825"/>
              <a:gd name="connsiteX1" fmla="*/ 1492898 w 2929812"/>
              <a:gd name="connsiteY1" fmla="*/ 149290 h 1744825"/>
              <a:gd name="connsiteX2" fmla="*/ 1614196 w 2929812"/>
              <a:gd name="connsiteY2" fmla="*/ 0 h 1744825"/>
              <a:gd name="connsiteX3" fmla="*/ 1819470 w 2929812"/>
              <a:gd name="connsiteY3" fmla="*/ 9331 h 1744825"/>
              <a:gd name="connsiteX4" fmla="*/ 1819470 w 2929812"/>
              <a:gd name="connsiteY4" fmla="*/ 9331 h 1744825"/>
              <a:gd name="connsiteX5" fmla="*/ 2929812 w 2929812"/>
              <a:gd name="connsiteY5" fmla="*/ 18661 h 1744825"/>
              <a:gd name="connsiteX6" fmla="*/ 2929812 w 2929812"/>
              <a:gd name="connsiteY6" fmla="*/ 18661 h 1744825"/>
              <a:gd name="connsiteX0" fmla="*/ 0 w 2929812"/>
              <a:gd name="connsiteY0" fmla="*/ 1744825 h 1744825"/>
              <a:gd name="connsiteX1" fmla="*/ 1483567 w 2929812"/>
              <a:gd name="connsiteY1" fmla="*/ 139960 h 1744825"/>
              <a:gd name="connsiteX2" fmla="*/ 1614196 w 2929812"/>
              <a:gd name="connsiteY2" fmla="*/ 0 h 1744825"/>
              <a:gd name="connsiteX3" fmla="*/ 1819470 w 2929812"/>
              <a:gd name="connsiteY3" fmla="*/ 9331 h 1744825"/>
              <a:gd name="connsiteX4" fmla="*/ 1819470 w 2929812"/>
              <a:gd name="connsiteY4" fmla="*/ 9331 h 1744825"/>
              <a:gd name="connsiteX5" fmla="*/ 2929812 w 2929812"/>
              <a:gd name="connsiteY5" fmla="*/ 18661 h 1744825"/>
              <a:gd name="connsiteX6" fmla="*/ 2929812 w 2929812"/>
              <a:gd name="connsiteY6" fmla="*/ 18661 h 1744825"/>
              <a:gd name="connsiteX0" fmla="*/ 0 w 2929812"/>
              <a:gd name="connsiteY0" fmla="*/ 1744825 h 1744825"/>
              <a:gd name="connsiteX1" fmla="*/ 1483567 w 2929812"/>
              <a:gd name="connsiteY1" fmla="*/ 139960 h 1744825"/>
              <a:gd name="connsiteX2" fmla="*/ 1614196 w 2929812"/>
              <a:gd name="connsiteY2" fmla="*/ 0 h 1744825"/>
              <a:gd name="connsiteX3" fmla="*/ 1819470 w 2929812"/>
              <a:gd name="connsiteY3" fmla="*/ 9331 h 1744825"/>
              <a:gd name="connsiteX4" fmla="*/ 1959429 w 2929812"/>
              <a:gd name="connsiteY4" fmla="*/ 9331 h 1744825"/>
              <a:gd name="connsiteX5" fmla="*/ 2929812 w 2929812"/>
              <a:gd name="connsiteY5" fmla="*/ 18661 h 1744825"/>
              <a:gd name="connsiteX6" fmla="*/ 2929812 w 2929812"/>
              <a:gd name="connsiteY6" fmla="*/ 18661 h 1744825"/>
              <a:gd name="connsiteX0" fmla="*/ 0 w 2929812"/>
              <a:gd name="connsiteY0" fmla="*/ 1772816 h 1772816"/>
              <a:gd name="connsiteX1" fmla="*/ 1483567 w 2929812"/>
              <a:gd name="connsiteY1" fmla="*/ 167951 h 1772816"/>
              <a:gd name="connsiteX2" fmla="*/ 1614196 w 2929812"/>
              <a:gd name="connsiteY2" fmla="*/ 27991 h 1772816"/>
              <a:gd name="connsiteX3" fmla="*/ 1847462 w 2929812"/>
              <a:gd name="connsiteY3" fmla="*/ 0 h 1772816"/>
              <a:gd name="connsiteX4" fmla="*/ 1959429 w 2929812"/>
              <a:gd name="connsiteY4" fmla="*/ 37322 h 1772816"/>
              <a:gd name="connsiteX5" fmla="*/ 2929812 w 2929812"/>
              <a:gd name="connsiteY5" fmla="*/ 46652 h 1772816"/>
              <a:gd name="connsiteX6" fmla="*/ 2929812 w 2929812"/>
              <a:gd name="connsiteY6" fmla="*/ 46652 h 1772816"/>
              <a:gd name="connsiteX0" fmla="*/ 0 w 2929812"/>
              <a:gd name="connsiteY0" fmla="*/ 1793334 h 1793334"/>
              <a:gd name="connsiteX1" fmla="*/ 1483567 w 2929812"/>
              <a:gd name="connsiteY1" fmla="*/ 188469 h 1793334"/>
              <a:gd name="connsiteX2" fmla="*/ 1614196 w 2929812"/>
              <a:gd name="connsiteY2" fmla="*/ 48509 h 1793334"/>
              <a:gd name="connsiteX3" fmla="*/ 1847462 w 2929812"/>
              <a:gd name="connsiteY3" fmla="*/ 20518 h 1793334"/>
              <a:gd name="connsiteX4" fmla="*/ 2202025 w 2929812"/>
              <a:gd name="connsiteY4" fmla="*/ 1857 h 1793334"/>
              <a:gd name="connsiteX5" fmla="*/ 2929812 w 2929812"/>
              <a:gd name="connsiteY5" fmla="*/ 67170 h 1793334"/>
              <a:gd name="connsiteX6" fmla="*/ 2929812 w 2929812"/>
              <a:gd name="connsiteY6" fmla="*/ 67170 h 1793334"/>
              <a:gd name="connsiteX0" fmla="*/ 0 w 3107094"/>
              <a:gd name="connsiteY0" fmla="*/ 1793334 h 1793334"/>
              <a:gd name="connsiteX1" fmla="*/ 1483567 w 3107094"/>
              <a:gd name="connsiteY1" fmla="*/ 188469 h 1793334"/>
              <a:gd name="connsiteX2" fmla="*/ 1614196 w 3107094"/>
              <a:gd name="connsiteY2" fmla="*/ 48509 h 1793334"/>
              <a:gd name="connsiteX3" fmla="*/ 1847462 w 3107094"/>
              <a:gd name="connsiteY3" fmla="*/ 20518 h 1793334"/>
              <a:gd name="connsiteX4" fmla="*/ 2202025 w 3107094"/>
              <a:gd name="connsiteY4" fmla="*/ 1857 h 1793334"/>
              <a:gd name="connsiteX5" fmla="*/ 2929812 w 3107094"/>
              <a:gd name="connsiteY5" fmla="*/ 67170 h 1793334"/>
              <a:gd name="connsiteX6" fmla="*/ 3107094 w 3107094"/>
              <a:gd name="connsiteY6" fmla="*/ 20517 h 1793334"/>
              <a:gd name="connsiteX0" fmla="*/ 0 w 3107094"/>
              <a:gd name="connsiteY0" fmla="*/ 1793810 h 1793810"/>
              <a:gd name="connsiteX1" fmla="*/ 1483567 w 3107094"/>
              <a:gd name="connsiteY1" fmla="*/ 188945 h 1793810"/>
              <a:gd name="connsiteX2" fmla="*/ 1614196 w 3107094"/>
              <a:gd name="connsiteY2" fmla="*/ 48985 h 1793810"/>
              <a:gd name="connsiteX3" fmla="*/ 1847462 w 3107094"/>
              <a:gd name="connsiteY3" fmla="*/ 20994 h 1793810"/>
              <a:gd name="connsiteX4" fmla="*/ 2202025 w 3107094"/>
              <a:gd name="connsiteY4" fmla="*/ 2333 h 1793810"/>
              <a:gd name="connsiteX5" fmla="*/ 2939143 w 3107094"/>
              <a:gd name="connsiteY5" fmla="*/ 2332 h 1793810"/>
              <a:gd name="connsiteX6" fmla="*/ 3107094 w 3107094"/>
              <a:gd name="connsiteY6" fmla="*/ 20993 h 1793810"/>
              <a:gd name="connsiteX0" fmla="*/ 0 w 3115245"/>
              <a:gd name="connsiteY0" fmla="*/ 1800808 h 1800808"/>
              <a:gd name="connsiteX1" fmla="*/ 1483567 w 3115245"/>
              <a:gd name="connsiteY1" fmla="*/ 195943 h 1800808"/>
              <a:gd name="connsiteX2" fmla="*/ 1614196 w 3115245"/>
              <a:gd name="connsiteY2" fmla="*/ 55983 h 1800808"/>
              <a:gd name="connsiteX3" fmla="*/ 1847462 w 3115245"/>
              <a:gd name="connsiteY3" fmla="*/ 27992 h 1800808"/>
              <a:gd name="connsiteX4" fmla="*/ 2202025 w 3115245"/>
              <a:gd name="connsiteY4" fmla="*/ 9331 h 1800808"/>
              <a:gd name="connsiteX5" fmla="*/ 2939143 w 3115245"/>
              <a:gd name="connsiteY5" fmla="*/ 9330 h 1800808"/>
              <a:gd name="connsiteX6" fmla="*/ 3107094 w 3115245"/>
              <a:gd name="connsiteY6" fmla="*/ 27991 h 1800808"/>
              <a:gd name="connsiteX7" fmla="*/ 3088433 w 3115245"/>
              <a:gd name="connsiteY7" fmla="*/ 0 h 1800808"/>
              <a:gd name="connsiteX0" fmla="*/ 0 w 3554990"/>
              <a:gd name="connsiteY0" fmla="*/ 1793811 h 1793811"/>
              <a:gd name="connsiteX1" fmla="*/ 1483567 w 3554990"/>
              <a:gd name="connsiteY1" fmla="*/ 188946 h 1793811"/>
              <a:gd name="connsiteX2" fmla="*/ 1614196 w 3554990"/>
              <a:gd name="connsiteY2" fmla="*/ 48986 h 1793811"/>
              <a:gd name="connsiteX3" fmla="*/ 1847462 w 3554990"/>
              <a:gd name="connsiteY3" fmla="*/ 20995 h 1793811"/>
              <a:gd name="connsiteX4" fmla="*/ 2202025 w 3554990"/>
              <a:gd name="connsiteY4" fmla="*/ 2334 h 1793811"/>
              <a:gd name="connsiteX5" fmla="*/ 2939143 w 3554990"/>
              <a:gd name="connsiteY5" fmla="*/ 2333 h 1793811"/>
              <a:gd name="connsiteX6" fmla="*/ 3107094 w 3554990"/>
              <a:gd name="connsiteY6" fmla="*/ 20994 h 1793811"/>
              <a:gd name="connsiteX7" fmla="*/ 3554964 w 3554990"/>
              <a:gd name="connsiteY7" fmla="*/ 272922 h 1793811"/>
              <a:gd name="connsiteX0" fmla="*/ 0 w 3554990"/>
              <a:gd name="connsiteY0" fmla="*/ 1801522 h 1801522"/>
              <a:gd name="connsiteX1" fmla="*/ 1483567 w 3554990"/>
              <a:gd name="connsiteY1" fmla="*/ 196657 h 1801522"/>
              <a:gd name="connsiteX2" fmla="*/ 1614196 w 3554990"/>
              <a:gd name="connsiteY2" fmla="*/ 56697 h 1801522"/>
              <a:gd name="connsiteX3" fmla="*/ 1847462 w 3554990"/>
              <a:gd name="connsiteY3" fmla="*/ 28706 h 1801522"/>
              <a:gd name="connsiteX4" fmla="*/ 2202025 w 3554990"/>
              <a:gd name="connsiteY4" fmla="*/ 10045 h 1801522"/>
              <a:gd name="connsiteX5" fmla="*/ 3023119 w 3554990"/>
              <a:gd name="connsiteY5" fmla="*/ 714 h 1801522"/>
              <a:gd name="connsiteX6" fmla="*/ 3107094 w 3554990"/>
              <a:gd name="connsiteY6" fmla="*/ 28705 h 1801522"/>
              <a:gd name="connsiteX7" fmla="*/ 3554964 w 3554990"/>
              <a:gd name="connsiteY7" fmla="*/ 280633 h 1801522"/>
              <a:gd name="connsiteX0" fmla="*/ 0 w 3555008"/>
              <a:gd name="connsiteY0" fmla="*/ 1804598 h 1804598"/>
              <a:gd name="connsiteX1" fmla="*/ 1483567 w 3555008"/>
              <a:gd name="connsiteY1" fmla="*/ 199733 h 1804598"/>
              <a:gd name="connsiteX2" fmla="*/ 1614196 w 3555008"/>
              <a:gd name="connsiteY2" fmla="*/ 59773 h 1804598"/>
              <a:gd name="connsiteX3" fmla="*/ 1847462 w 3555008"/>
              <a:gd name="connsiteY3" fmla="*/ 31782 h 1804598"/>
              <a:gd name="connsiteX4" fmla="*/ 2202025 w 3555008"/>
              <a:gd name="connsiteY4" fmla="*/ 13121 h 1804598"/>
              <a:gd name="connsiteX5" fmla="*/ 3023119 w 3555008"/>
              <a:gd name="connsiteY5" fmla="*/ 3790 h 1804598"/>
              <a:gd name="connsiteX6" fmla="*/ 3284376 w 3555008"/>
              <a:gd name="connsiteY6" fmla="*/ 78434 h 1804598"/>
              <a:gd name="connsiteX7" fmla="*/ 3554964 w 3555008"/>
              <a:gd name="connsiteY7" fmla="*/ 283709 h 1804598"/>
              <a:gd name="connsiteX0" fmla="*/ 0 w 3592326"/>
              <a:gd name="connsiteY0" fmla="*/ 1804598 h 1804598"/>
              <a:gd name="connsiteX1" fmla="*/ 1483567 w 3592326"/>
              <a:gd name="connsiteY1" fmla="*/ 199733 h 1804598"/>
              <a:gd name="connsiteX2" fmla="*/ 1614196 w 3592326"/>
              <a:gd name="connsiteY2" fmla="*/ 59773 h 1804598"/>
              <a:gd name="connsiteX3" fmla="*/ 1847462 w 3592326"/>
              <a:gd name="connsiteY3" fmla="*/ 31782 h 1804598"/>
              <a:gd name="connsiteX4" fmla="*/ 2202025 w 3592326"/>
              <a:gd name="connsiteY4" fmla="*/ 13121 h 1804598"/>
              <a:gd name="connsiteX5" fmla="*/ 3023119 w 3592326"/>
              <a:gd name="connsiteY5" fmla="*/ 3790 h 1804598"/>
              <a:gd name="connsiteX6" fmla="*/ 3284376 w 3592326"/>
              <a:gd name="connsiteY6" fmla="*/ 78434 h 1804598"/>
              <a:gd name="connsiteX7" fmla="*/ 3592287 w 3592326"/>
              <a:gd name="connsiteY7" fmla="*/ 367684 h 1804598"/>
              <a:gd name="connsiteX0" fmla="*/ 0 w 3612584"/>
              <a:gd name="connsiteY0" fmla="*/ 1804598 h 1804598"/>
              <a:gd name="connsiteX1" fmla="*/ 1483567 w 3612584"/>
              <a:gd name="connsiteY1" fmla="*/ 199733 h 1804598"/>
              <a:gd name="connsiteX2" fmla="*/ 1614196 w 3612584"/>
              <a:gd name="connsiteY2" fmla="*/ 59773 h 1804598"/>
              <a:gd name="connsiteX3" fmla="*/ 1847462 w 3612584"/>
              <a:gd name="connsiteY3" fmla="*/ 31782 h 1804598"/>
              <a:gd name="connsiteX4" fmla="*/ 2202025 w 3612584"/>
              <a:gd name="connsiteY4" fmla="*/ 13121 h 1804598"/>
              <a:gd name="connsiteX5" fmla="*/ 3023119 w 3612584"/>
              <a:gd name="connsiteY5" fmla="*/ 3790 h 1804598"/>
              <a:gd name="connsiteX6" fmla="*/ 3284376 w 3612584"/>
              <a:gd name="connsiteY6" fmla="*/ 78434 h 1804598"/>
              <a:gd name="connsiteX7" fmla="*/ 3592287 w 3612584"/>
              <a:gd name="connsiteY7" fmla="*/ 367684 h 1804598"/>
              <a:gd name="connsiteX8" fmla="*/ 3582954 w 3612584"/>
              <a:gd name="connsiteY8" fmla="*/ 358354 h 1804598"/>
              <a:gd name="connsiteX0" fmla="*/ 0 w 3834895"/>
              <a:gd name="connsiteY0" fmla="*/ 1804598 h 1804598"/>
              <a:gd name="connsiteX1" fmla="*/ 1483567 w 3834895"/>
              <a:gd name="connsiteY1" fmla="*/ 199733 h 1804598"/>
              <a:gd name="connsiteX2" fmla="*/ 1614196 w 3834895"/>
              <a:gd name="connsiteY2" fmla="*/ 59773 h 1804598"/>
              <a:gd name="connsiteX3" fmla="*/ 1847462 w 3834895"/>
              <a:gd name="connsiteY3" fmla="*/ 31782 h 1804598"/>
              <a:gd name="connsiteX4" fmla="*/ 2202025 w 3834895"/>
              <a:gd name="connsiteY4" fmla="*/ 13121 h 1804598"/>
              <a:gd name="connsiteX5" fmla="*/ 3023119 w 3834895"/>
              <a:gd name="connsiteY5" fmla="*/ 3790 h 1804598"/>
              <a:gd name="connsiteX6" fmla="*/ 3284376 w 3834895"/>
              <a:gd name="connsiteY6" fmla="*/ 78434 h 1804598"/>
              <a:gd name="connsiteX7" fmla="*/ 3592287 w 3834895"/>
              <a:gd name="connsiteY7" fmla="*/ 367684 h 1804598"/>
              <a:gd name="connsiteX8" fmla="*/ 3834881 w 3834895"/>
              <a:gd name="connsiteY8" fmla="*/ 768901 h 1804598"/>
              <a:gd name="connsiteX0" fmla="*/ 0 w 3855776"/>
              <a:gd name="connsiteY0" fmla="*/ 1804598 h 1804598"/>
              <a:gd name="connsiteX1" fmla="*/ 1483567 w 3855776"/>
              <a:gd name="connsiteY1" fmla="*/ 199733 h 1804598"/>
              <a:gd name="connsiteX2" fmla="*/ 1614196 w 3855776"/>
              <a:gd name="connsiteY2" fmla="*/ 59773 h 1804598"/>
              <a:gd name="connsiteX3" fmla="*/ 1847462 w 3855776"/>
              <a:gd name="connsiteY3" fmla="*/ 31782 h 1804598"/>
              <a:gd name="connsiteX4" fmla="*/ 2202025 w 3855776"/>
              <a:gd name="connsiteY4" fmla="*/ 13121 h 1804598"/>
              <a:gd name="connsiteX5" fmla="*/ 3023119 w 3855776"/>
              <a:gd name="connsiteY5" fmla="*/ 3790 h 1804598"/>
              <a:gd name="connsiteX6" fmla="*/ 3284376 w 3855776"/>
              <a:gd name="connsiteY6" fmla="*/ 78434 h 1804598"/>
              <a:gd name="connsiteX7" fmla="*/ 3592287 w 3855776"/>
              <a:gd name="connsiteY7" fmla="*/ 367684 h 1804598"/>
              <a:gd name="connsiteX8" fmla="*/ 3834881 w 3855776"/>
              <a:gd name="connsiteY8" fmla="*/ 768901 h 1804598"/>
              <a:gd name="connsiteX9" fmla="*/ 3844211 w 3855776"/>
              <a:gd name="connsiteY9" fmla="*/ 759570 h 1804598"/>
              <a:gd name="connsiteX0" fmla="*/ 0 w 3864275"/>
              <a:gd name="connsiteY0" fmla="*/ 1804598 h 1804598"/>
              <a:gd name="connsiteX1" fmla="*/ 1483567 w 3864275"/>
              <a:gd name="connsiteY1" fmla="*/ 199733 h 1804598"/>
              <a:gd name="connsiteX2" fmla="*/ 1614196 w 3864275"/>
              <a:gd name="connsiteY2" fmla="*/ 59773 h 1804598"/>
              <a:gd name="connsiteX3" fmla="*/ 1847462 w 3864275"/>
              <a:gd name="connsiteY3" fmla="*/ 31782 h 1804598"/>
              <a:gd name="connsiteX4" fmla="*/ 2202025 w 3864275"/>
              <a:gd name="connsiteY4" fmla="*/ 13121 h 1804598"/>
              <a:gd name="connsiteX5" fmla="*/ 3023119 w 3864275"/>
              <a:gd name="connsiteY5" fmla="*/ 3790 h 1804598"/>
              <a:gd name="connsiteX6" fmla="*/ 3284376 w 3864275"/>
              <a:gd name="connsiteY6" fmla="*/ 78434 h 1804598"/>
              <a:gd name="connsiteX7" fmla="*/ 3592287 w 3864275"/>
              <a:gd name="connsiteY7" fmla="*/ 367684 h 1804598"/>
              <a:gd name="connsiteX8" fmla="*/ 3834881 w 3864275"/>
              <a:gd name="connsiteY8" fmla="*/ 768901 h 1804598"/>
              <a:gd name="connsiteX9" fmla="*/ 3862873 w 3864275"/>
              <a:gd name="connsiteY9" fmla="*/ 936852 h 1804598"/>
              <a:gd name="connsiteX0" fmla="*/ 0 w 3864946"/>
              <a:gd name="connsiteY0" fmla="*/ 1804598 h 1804598"/>
              <a:gd name="connsiteX1" fmla="*/ 1483567 w 3864946"/>
              <a:gd name="connsiteY1" fmla="*/ 199733 h 1804598"/>
              <a:gd name="connsiteX2" fmla="*/ 1614196 w 3864946"/>
              <a:gd name="connsiteY2" fmla="*/ 59773 h 1804598"/>
              <a:gd name="connsiteX3" fmla="*/ 1847462 w 3864946"/>
              <a:gd name="connsiteY3" fmla="*/ 31782 h 1804598"/>
              <a:gd name="connsiteX4" fmla="*/ 2202025 w 3864946"/>
              <a:gd name="connsiteY4" fmla="*/ 13121 h 1804598"/>
              <a:gd name="connsiteX5" fmla="*/ 3023119 w 3864946"/>
              <a:gd name="connsiteY5" fmla="*/ 3790 h 1804598"/>
              <a:gd name="connsiteX6" fmla="*/ 3284376 w 3864946"/>
              <a:gd name="connsiteY6" fmla="*/ 78434 h 1804598"/>
              <a:gd name="connsiteX7" fmla="*/ 3592287 w 3864946"/>
              <a:gd name="connsiteY7" fmla="*/ 367684 h 1804598"/>
              <a:gd name="connsiteX8" fmla="*/ 3834881 w 3864946"/>
              <a:gd name="connsiteY8" fmla="*/ 768901 h 1804598"/>
              <a:gd name="connsiteX9" fmla="*/ 3862873 w 3864946"/>
              <a:gd name="connsiteY9" fmla="*/ 936852 h 1804598"/>
              <a:gd name="connsiteX10" fmla="*/ 3862872 w 3864946"/>
              <a:gd name="connsiteY10" fmla="*/ 936852 h 1804598"/>
              <a:gd name="connsiteX0" fmla="*/ 0 w 3864275"/>
              <a:gd name="connsiteY0" fmla="*/ 1804598 h 1804598"/>
              <a:gd name="connsiteX1" fmla="*/ 1483567 w 3864275"/>
              <a:gd name="connsiteY1" fmla="*/ 199733 h 1804598"/>
              <a:gd name="connsiteX2" fmla="*/ 1614196 w 3864275"/>
              <a:gd name="connsiteY2" fmla="*/ 59773 h 1804598"/>
              <a:gd name="connsiteX3" fmla="*/ 1847462 w 3864275"/>
              <a:gd name="connsiteY3" fmla="*/ 31782 h 1804598"/>
              <a:gd name="connsiteX4" fmla="*/ 2202025 w 3864275"/>
              <a:gd name="connsiteY4" fmla="*/ 13121 h 1804598"/>
              <a:gd name="connsiteX5" fmla="*/ 3023119 w 3864275"/>
              <a:gd name="connsiteY5" fmla="*/ 3790 h 1804598"/>
              <a:gd name="connsiteX6" fmla="*/ 3284376 w 3864275"/>
              <a:gd name="connsiteY6" fmla="*/ 78434 h 1804598"/>
              <a:gd name="connsiteX7" fmla="*/ 3592287 w 3864275"/>
              <a:gd name="connsiteY7" fmla="*/ 367684 h 1804598"/>
              <a:gd name="connsiteX8" fmla="*/ 3834881 w 3864275"/>
              <a:gd name="connsiteY8" fmla="*/ 768901 h 1804598"/>
              <a:gd name="connsiteX9" fmla="*/ 3862873 w 3864275"/>
              <a:gd name="connsiteY9" fmla="*/ 936852 h 1804598"/>
              <a:gd name="connsiteX10" fmla="*/ 3834880 w 3864275"/>
              <a:gd name="connsiteY10" fmla="*/ 1142125 h 1804598"/>
              <a:gd name="connsiteX0" fmla="*/ 0 w 3864275"/>
              <a:gd name="connsiteY0" fmla="*/ 1804598 h 1804598"/>
              <a:gd name="connsiteX1" fmla="*/ 1483567 w 3864275"/>
              <a:gd name="connsiteY1" fmla="*/ 199733 h 1804598"/>
              <a:gd name="connsiteX2" fmla="*/ 1614196 w 3864275"/>
              <a:gd name="connsiteY2" fmla="*/ 59773 h 1804598"/>
              <a:gd name="connsiteX3" fmla="*/ 1847462 w 3864275"/>
              <a:gd name="connsiteY3" fmla="*/ 31782 h 1804598"/>
              <a:gd name="connsiteX4" fmla="*/ 2202025 w 3864275"/>
              <a:gd name="connsiteY4" fmla="*/ 13121 h 1804598"/>
              <a:gd name="connsiteX5" fmla="*/ 3023119 w 3864275"/>
              <a:gd name="connsiteY5" fmla="*/ 3790 h 1804598"/>
              <a:gd name="connsiteX6" fmla="*/ 3284376 w 3864275"/>
              <a:gd name="connsiteY6" fmla="*/ 78434 h 1804598"/>
              <a:gd name="connsiteX7" fmla="*/ 3592287 w 3864275"/>
              <a:gd name="connsiteY7" fmla="*/ 367684 h 1804598"/>
              <a:gd name="connsiteX8" fmla="*/ 3834881 w 3864275"/>
              <a:gd name="connsiteY8" fmla="*/ 768901 h 1804598"/>
              <a:gd name="connsiteX9" fmla="*/ 3862873 w 3864275"/>
              <a:gd name="connsiteY9" fmla="*/ 936852 h 1804598"/>
              <a:gd name="connsiteX10" fmla="*/ 3834880 w 3864275"/>
              <a:gd name="connsiteY10" fmla="*/ 1142125 h 1804598"/>
              <a:gd name="connsiteX11" fmla="*/ 3825549 w 3864275"/>
              <a:gd name="connsiteY11" fmla="*/ 1132794 h 1804598"/>
              <a:gd name="connsiteX0" fmla="*/ 0 w 3864275"/>
              <a:gd name="connsiteY0" fmla="*/ 1804598 h 1804598"/>
              <a:gd name="connsiteX1" fmla="*/ 1483567 w 3864275"/>
              <a:gd name="connsiteY1" fmla="*/ 199733 h 1804598"/>
              <a:gd name="connsiteX2" fmla="*/ 1614196 w 3864275"/>
              <a:gd name="connsiteY2" fmla="*/ 59773 h 1804598"/>
              <a:gd name="connsiteX3" fmla="*/ 1847462 w 3864275"/>
              <a:gd name="connsiteY3" fmla="*/ 31782 h 1804598"/>
              <a:gd name="connsiteX4" fmla="*/ 2202025 w 3864275"/>
              <a:gd name="connsiteY4" fmla="*/ 13121 h 1804598"/>
              <a:gd name="connsiteX5" fmla="*/ 3023119 w 3864275"/>
              <a:gd name="connsiteY5" fmla="*/ 3790 h 1804598"/>
              <a:gd name="connsiteX6" fmla="*/ 3284376 w 3864275"/>
              <a:gd name="connsiteY6" fmla="*/ 78434 h 1804598"/>
              <a:gd name="connsiteX7" fmla="*/ 3592287 w 3864275"/>
              <a:gd name="connsiteY7" fmla="*/ 367684 h 1804598"/>
              <a:gd name="connsiteX8" fmla="*/ 3834881 w 3864275"/>
              <a:gd name="connsiteY8" fmla="*/ 768901 h 1804598"/>
              <a:gd name="connsiteX9" fmla="*/ 3862873 w 3864275"/>
              <a:gd name="connsiteY9" fmla="*/ 936852 h 1804598"/>
              <a:gd name="connsiteX10" fmla="*/ 3834880 w 3864275"/>
              <a:gd name="connsiteY10" fmla="*/ 1142125 h 1804598"/>
              <a:gd name="connsiteX11" fmla="*/ 3741573 w 3864275"/>
              <a:gd name="connsiteY11" fmla="*/ 1319406 h 1804598"/>
              <a:gd name="connsiteX0" fmla="*/ 0 w 3864275"/>
              <a:gd name="connsiteY0" fmla="*/ 1804598 h 1804598"/>
              <a:gd name="connsiteX1" fmla="*/ 1483567 w 3864275"/>
              <a:gd name="connsiteY1" fmla="*/ 199733 h 1804598"/>
              <a:gd name="connsiteX2" fmla="*/ 1614196 w 3864275"/>
              <a:gd name="connsiteY2" fmla="*/ 59773 h 1804598"/>
              <a:gd name="connsiteX3" fmla="*/ 1847462 w 3864275"/>
              <a:gd name="connsiteY3" fmla="*/ 31782 h 1804598"/>
              <a:gd name="connsiteX4" fmla="*/ 2202025 w 3864275"/>
              <a:gd name="connsiteY4" fmla="*/ 13121 h 1804598"/>
              <a:gd name="connsiteX5" fmla="*/ 3023119 w 3864275"/>
              <a:gd name="connsiteY5" fmla="*/ 3790 h 1804598"/>
              <a:gd name="connsiteX6" fmla="*/ 3284376 w 3864275"/>
              <a:gd name="connsiteY6" fmla="*/ 78434 h 1804598"/>
              <a:gd name="connsiteX7" fmla="*/ 3592287 w 3864275"/>
              <a:gd name="connsiteY7" fmla="*/ 367684 h 1804598"/>
              <a:gd name="connsiteX8" fmla="*/ 3834881 w 3864275"/>
              <a:gd name="connsiteY8" fmla="*/ 768901 h 1804598"/>
              <a:gd name="connsiteX9" fmla="*/ 3862873 w 3864275"/>
              <a:gd name="connsiteY9" fmla="*/ 936852 h 1804598"/>
              <a:gd name="connsiteX10" fmla="*/ 3834880 w 3864275"/>
              <a:gd name="connsiteY10" fmla="*/ 1142125 h 1804598"/>
              <a:gd name="connsiteX11" fmla="*/ 3741573 w 3864275"/>
              <a:gd name="connsiteY11" fmla="*/ 1319406 h 1804598"/>
              <a:gd name="connsiteX12" fmla="*/ 3732243 w 3864275"/>
              <a:gd name="connsiteY12" fmla="*/ 1328737 h 1804598"/>
              <a:gd name="connsiteX0" fmla="*/ 0 w 3864275"/>
              <a:gd name="connsiteY0" fmla="*/ 1804598 h 3129545"/>
              <a:gd name="connsiteX1" fmla="*/ 1483567 w 3864275"/>
              <a:gd name="connsiteY1" fmla="*/ 199733 h 3129545"/>
              <a:gd name="connsiteX2" fmla="*/ 1614196 w 3864275"/>
              <a:gd name="connsiteY2" fmla="*/ 59773 h 3129545"/>
              <a:gd name="connsiteX3" fmla="*/ 1847462 w 3864275"/>
              <a:gd name="connsiteY3" fmla="*/ 31782 h 3129545"/>
              <a:gd name="connsiteX4" fmla="*/ 2202025 w 3864275"/>
              <a:gd name="connsiteY4" fmla="*/ 13121 h 3129545"/>
              <a:gd name="connsiteX5" fmla="*/ 3023119 w 3864275"/>
              <a:gd name="connsiteY5" fmla="*/ 3790 h 3129545"/>
              <a:gd name="connsiteX6" fmla="*/ 3284376 w 3864275"/>
              <a:gd name="connsiteY6" fmla="*/ 78434 h 3129545"/>
              <a:gd name="connsiteX7" fmla="*/ 3592287 w 3864275"/>
              <a:gd name="connsiteY7" fmla="*/ 367684 h 3129545"/>
              <a:gd name="connsiteX8" fmla="*/ 3834881 w 3864275"/>
              <a:gd name="connsiteY8" fmla="*/ 768901 h 3129545"/>
              <a:gd name="connsiteX9" fmla="*/ 3862873 w 3864275"/>
              <a:gd name="connsiteY9" fmla="*/ 936852 h 3129545"/>
              <a:gd name="connsiteX10" fmla="*/ 3834880 w 3864275"/>
              <a:gd name="connsiteY10" fmla="*/ 1142125 h 3129545"/>
              <a:gd name="connsiteX11" fmla="*/ 3741573 w 3864275"/>
              <a:gd name="connsiteY11" fmla="*/ 1319406 h 3129545"/>
              <a:gd name="connsiteX12" fmla="*/ 2024741 w 3864275"/>
              <a:gd name="connsiteY12" fmla="*/ 3129545 h 3129545"/>
              <a:gd name="connsiteX0" fmla="*/ 0 w 3864275"/>
              <a:gd name="connsiteY0" fmla="*/ 1804598 h 3260981"/>
              <a:gd name="connsiteX1" fmla="*/ 1483567 w 3864275"/>
              <a:gd name="connsiteY1" fmla="*/ 199733 h 3260981"/>
              <a:gd name="connsiteX2" fmla="*/ 1614196 w 3864275"/>
              <a:gd name="connsiteY2" fmla="*/ 59773 h 3260981"/>
              <a:gd name="connsiteX3" fmla="*/ 1847462 w 3864275"/>
              <a:gd name="connsiteY3" fmla="*/ 31782 h 3260981"/>
              <a:gd name="connsiteX4" fmla="*/ 2202025 w 3864275"/>
              <a:gd name="connsiteY4" fmla="*/ 13121 h 3260981"/>
              <a:gd name="connsiteX5" fmla="*/ 3023119 w 3864275"/>
              <a:gd name="connsiteY5" fmla="*/ 3790 h 3260981"/>
              <a:gd name="connsiteX6" fmla="*/ 3284376 w 3864275"/>
              <a:gd name="connsiteY6" fmla="*/ 78434 h 3260981"/>
              <a:gd name="connsiteX7" fmla="*/ 3592287 w 3864275"/>
              <a:gd name="connsiteY7" fmla="*/ 367684 h 3260981"/>
              <a:gd name="connsiteX8" fmla="*/ 3834881 w 3864275"/>
              <a:gd name="connsiteY8" fmla="*/ 768901 h 3260981"/>
              <a:gd name="connsiteX9" fmla="*/ 3862873 w 3864275"/>
              <a:gd name="connsiteY9" fmla="*/ 936852 h 3260981"/>
              <a:gd name="connsiteX10" fmla="*/ 3834880 w 3864275"/>
              <a:gd name="connsiteY10" fmla="*/ 1142125 h 3260981"/>
              <a:gd name="connsiteX11" fmla="*/ 3741573 w 3864275"/>
              <a:gd name="connsiteY11" fmla="*/ 1319406 h 3260981"/>
              <a:gd name="connsiteX12" fmla="*/ 2024741 w 3864275"/>
              <a:gd name="connsiteY12" fmla="*/ 3129545 h 3260981"/>
              <a:gd name="connsiteX13" fmla="*/ 2052733 w 3864275"/>
              <a:gd name="connsiteY13" fmla="*/ 3120215 h 3260981"/>
              <a:gd name="connsiteX0" fmla="*/ 0 w 3864275"/>
              <a:gd name="connsiteY0" fmla="*/ 1804598 h 3356281"/>
              <a:gd name="connsiteX1" fmla="*/ 1483567 w 3864275"/>
              <a:gd name="connsiteY1" fmla="*/ 199733 h 3356281"/>
              <a:gd name="connsiteX2" fmla="*/ 1614196 w 3864275"/>
              <a:gd name="connsiteY2" fmla="*/ 59773 h 3356281"/>
              <a:gd name="connsiteX3" fmla="*/ 1847462 w 3864275"/>
              <a:gd name="connsiteY3" fmla="*/ 31782 h 3356281"/>
              <a:gd name="connsiteX4" fmla="*/ 2202025 w 3864275"/>
              <a:gd name="connsiteY4" fmla="*/ 13121 h 3356281"/>
              <a:gd name="connsiteX5" fmla="*/ 3023119 w 3864275"/>
              <a:gd name="connsiteY5" fmla="*/ 3790 h 3356281"/>
              <a:gd name="connsiteX6" fmla="*/ 3284376 w 3864275"/>
              <a:gd name="connsiteY6" fmla="*/ 78434 h 3356281"/>
              <a:gd name="connsiteX7" fmla="*/ 3592287 w 3864275"/>
              <a:gd name="connsiteY7" fmla="*/ 367684 h 3356281"/>
              <a:gd name="connsiteX8" fmla="*/ 3834881 w 3864275"/>
              <a:gd name="connsiteY8" fmla="*/ 768901 h 3356281"/>
              <a:gd name="connsiteX9" fmla="*/ 3862873 w 3864275"/>
              <a:gd name="connsiteY9" fmla="*/ 936852 h 3356281"/>
              <a:gd name="connsiteX10" fmla="*/ 3834880 w 3864275"/>
              <a:gd name="connsiteY10" fmla="*/ 1142125 h 3356281"/>
              <a:gd name="connsiteX11" fmla="*/ 3741573 w 3864275"/>
              <a:gd name="connsiteY11" fmla="*/ 1319406 h 3356281"/>
              <a:gd name="connsiteX12" fmla="*/ 2024741 w 3864275"/>
              <a:gd name="connsiteY12" fmla="*/ 3129545 h 3356281"/>
              <a:gd name="connsiteX13" fmla="*/ 1763484 w 3864275"/>
              <a:gd name="connsiteY13" fmla="*/ 3344150 h 3356281"/>
              <a:gd name="connsiteX0" fmla="*/ 0 w 3864275"/>
              <a:gd name="connsiteY0" fmla="*/ 1804598 h 3360046"/>
              <a:gd name="connsiteX1" fmla="*/ 1483567 w 3864275"/>
              <a:gd name="connsiteY1" fmla="*/ 199733 h 3360046"/>
              <a:gd name="connsiteX2" fmla="*/ 1614196 w 3864275"/>
              <a:gd name="connsiteY2" fmla="*/ 59773 h 3360046"/>
              <a:gd name="connsiteX3" fmla="*/ 1847462 w 3864275"/>
              <a:gd name="connsiteY3" fmla="*/ 31782 h 3360046"/>
              <a:gd name="connsiteX4" fmla="*/ 2202025 w 3864275"/>
              <a:gd name="connsiteY4" fmla="*/ 13121 h 3360046"/>
              <a:gd name="connsiteX5" fmla="*/ 3023119 w 3864275"/>
              <a:gd name="connsiteY5" fmla="*/ 3790 h 3360046"/>
              <a:gd name="connsiteX6" fmla="*/ 3284376 w 3864275"/>
              <a:gd name="connsiteY6" fmla="*/ 78434 h 3360046"/>
              <a:gd name="connsiteX7" fmla="*/ 3592287 w 3864275"/>
              <a:gd name="connsiteY7" fmla="*/ 367684 h 3360046"/>
              <a:gd name="connsiteX8" fmla="*/ 3834881 w 3864275"/>
              <a:gd name="connsiteY8" fmla="*/ 768901 h 3360046"/>
              <a:gd name="connsiteX9" fmla="*/ 3862873 w 3864275"/>
              <a:gd name="connsiteY9" fmla="*/ 936852 h 3360046"/>
              <a:gd name="connsiteX10" fmla="*/ 3834880 w 3864275"/>
              <a:gd name="connsiteY10" fmla="*/ 1142125 h 3360046"/>
              <a:gd name="connsiteX11" fmla="*/ 3741573 w 3864275"/>
              <a:gd name="connsiteY11" fmla="*/ 1319406 h 3360046"/>
              <a:gd name="connsiteX12" fmla="*/ 2024741 w 3864275"/>
              <a:gd name="connsiteY12" fmla="*/ 3129545 h 3360046"/>
              <a:gd name="connsiteX13" fmla="*/ 1763484 w 3864275"/>
              <a:gd name="connsiteY13" fmla="*/ 3344150 h 3360046"/>
              <a:gd name="connsiteX14" fmla="*/ 1772814 w 3864275"/>
              <a:gd name="connsiteY14" fmla="*/ 3344150 h 3360046"/>
              <a:gd name="connsiteX0" fmla="*/ 0 w 3864275"/>
              <a:gd name="connsiteY0" fmla="*/ 1804598 h 3372855"/>
              <a:gd name="connsiteX1" fmla="*/ 1483567 w 3864275"/>
              <a:gd name="connsiteY1" fmla="*/ 199733 h 3372855"/>
              <a:gd name="connsiteX2" fmla="*/ 1614196 w 3864275"/>
              <a:gd name="connsiteY2" fmla="*/ 59773 h 3372855"/>
              <a:gd name="connsiteX3" fmla="*/ 1847462 w 3864275"/>
              <a:gd name="connsiteY3" fmla="*/ 31782 h 3372855"/>
              <a:gd name="connsiteX4" fmla="*/ 2202025 w 3864275"/>
              <a:gd name="connsiteY4" fmla="*/ 13121 h 3372855"/>
              <a:gd name="connsiteX5" fmla="*/ 3023119 w 3864275"/>
              <a:gd name="connsiteY5" fmla="*/ 3790 h 3372855"/>
              <a:gd name="connsiteX6" fmla="*/ 3284376 w 3864275"/>
              <a:gd name="connsiteY6" fmla="*/ 78434 h 3372855"/>
              <a:gd name="connsiteX7" fmla="*/ 3592287 w 3864275"/>
              <a:gd name="connsiteY7" fmla="*/ 367684 h 3372855"/>
              <a:gd name="connsiteX8" fmla="*/ 3834881 w 3864275"/>
              <a:gd name="connsiteY8" fmla="*/ 768901 h 3372855"/>
              <a:gd name="connsiteX9" fmla="*/ 3862873 w 3864275"/>
              <a:gd name="connsiteY9" fmla="*/ 936852 h 3372855"/>
              <a:gd name="connsiteX10" fmla="*/ 3834880 w 3864275"/>
              <a:gd name="connsiteY10" fmla="*/ 1142125 h 3372855"/>
              <a:gd name="connsiteX11" fmla="*/ 3741573 w 3864275"/>
              <a:gd name="connsiteY11" fmla="*/ 1319406 h 3372855"/>
              <a:gd name="connsiteX12" fmla="*/ 2024741 w 3864275"/>
              <a:gd name="connsiteY12" fmla="*/ 3129545 h 3372855"/>
              <a:gd name="connsiteX13" fmla="*/ 1763484 w 3864275"/>
              <a:gd name="connsiteY13" fmla="*/ 3344150 h 3372855"/>
              <a:gd name="connsiteX14" fmla="*/ 1548879 w 3864275"/>
              <a:gd name="connsiteY14" fmla="*/ 3372141 h 3372855"/>
              <a:gd name="connsiteX0" fmla="*/ 0 w 3864275"/>
              <a:gd name="connsiteY0" fmla="*/ 1804598 h 3381471"/>
              <a:gd name="connsiteX1" fmla="*/ 1483567 w 3864275"/>
              <a:gd name="connsiteY1" fmla="*/ 199733 h 3381471"/>
              <a:gd name="connsiteX2" fmla="*/ 1614196 w 3864275"/>
              <a:gd name="connsiteY2" fmla="*/ 59773 h 3381471"/>
              <a:gd name="connsiteX3" fmla="*/ 1847462 w 3864275"/>
              <a:gd name="connsiteY3" fmla="*/ 31782 h 3381471"/>
              <a:gd name="connsiteX4" fmla="*/ 2202025 w 3864275"/>
              <a:gd name="connsiteY4" fmla="*/ 13121 h 3381471"/>
              <a:gd name="connsiteX5" fmla="*/ 3023119 w 3864275"/>
              <a:gd name="connsiteY5" fmla="*/ 3790 h 3381471"/>
              <a:gd name="connsiteX6" fmla="*/ 3284376 w 3864275"/>
              <a:gd name="connsiteY6" fmla="*/ 78434 h 3381471"/>
              <a:gd name="connsiteX7" fmla="*/ 3592287 w 3864275"/>
              <a:gd name="connsiteY7" fmla="*/ 367684 h 3381471"/>
              <a:gd name="connsiteX8" fmla="*/ 3834881 w 3864275"/>
              <a:gd name="connsiteY8" fmla="*/ 768901 h 3381471"/>
              <a:gd name="connsiteX9" fmla="*/ 3862873 w 3864275"/>
              <a:gd name="connsiteY9" fmla="*/ 936852 h 3381471"/>
              <a:gd name="connsiteX10" fmla="*/ 3834880 w 3864275"/>
              <a:gd name="connsiteY10" fmla="*/ 1142125 h 3381471"/>
              <a:gd name="connsiteX11" fmla="*/ 3741573 w 3864275"/>
              <a:gd name="connsiteY11" fmla="*/ 1319406 h 3381471"/>
              <a:gd name="connsiteX12" fmla="*/ 2024741 w 3864275"/>
              <a:gd name="connsiteY12" fmla="*/ 3129545 h 3381471"/>
              <a:gd name="connsiteX13" fmla="*/ 1763484 w 3864275"/>
              <a:gd name="connsiteY13" fmla="*/ 3344150 h 3381471"/>
              <a:gd name="connsiteX14" fmla="*/ 1548879 w 3864275"/>
              <a:gd name="connsiteY14" fmla="*/ 3372141 h 3381471"/>
              <a:gd name="connsiteX15" fmla="*/ 1539549 w 3864275"/>
              <a:gd name="connsiteY15" fmla="*/ 3381471 h 3381471"/>
              <a:gd name="connsiteX0" fmla="*/ 0 w 3864275"/>
              <a:gd name="connsiteY0" fmla="*/ 1804598 h 3372855"/>
              <a:gd name="connsiteX1" fmla="*/ 1483567 w 3864275"/>
              <a:gd name="connsiteY1" fmla="*/ 199733 h 3372855"/>
              <a:gd name="connsiteX2" fmla="*/ 1614196 w 3864275"/>
              <a:gd name="connsiteY2" fmla="*/ 59773 h 3372855"/>
              <a:gd name="connsiteX3" fmla="*/ 1847462 w 3864275"/>
              <a:gd name="connsiteY3" fmla="*/ 31782 h 3372855"/>
              <a:gd name="connsiteX4" fmla="*/ 2202025 w 3864275"/>
              <a:gd name="connsiteY4" fmla="*/ 13121 h 3372855"/>
              <a:gd name="connsiteX5" fmla="*/ 3023119 w 3864275"/>
              <a:gd name="connsiteY5" fmla="*/ 3790 h 3372855"/>
              <a:gd name="connsiteX6" fmla="*/ 3284376 w 3864275"/>
              <a:gd name="connsiteY6" fmla="*/ 78434 h 3372855"/>
              <a:gd name="connsiteX7" fmla="*/ 3592287 w 3864275"/>
              <a:gd name="connsiteY7" fmla="*/ 367684 h 3372855"/>
              <a:gd name="connsiteX8" fmla="*/ 3834881 w 3864275"/>
              <a:gd name="connsiteY8" fmla="*/ 768901 h 3372855"/>
              <a:gd name="connsiteX9" fmla="*/ 3862873 w 3864275"/>
              <a:gd name="connsiteY9" fmla="*/ 936852 h 3372855"/>
              <a:gd name="connsiteX10" fmla="*/ 3834880 w 3864275"/>
              <a:gd name="connsiteY10" fmla="*/ 1142125 h 3372855"/>
              <a:gd name="connsiteX11" fmla="*/ 3741573 w 3864275"/>
              <a:gd name="connsiteY11" fmla="*/ 1319406 h 3372855"/>
              <a:gd name="connsiteX12" fmla="*/ 2024741 w 3864275"/>
              <a:gd name="connsiteY12" fmla="*/ 3129545 h 3372855"/>
              <a:gd name="connsiteX13" fmla="*/ 1763484 w 3864275"/>
              <a:gd name="connsiteY13" fmla="*/ 3344150 h 3372855"/>
              <a:gd name="connsiteX14" fmla="*/ 1548879 w 3864275"/>
              <a:gd name="connsiteY14" fmla="*/ 3372141 h 3372855"/>
              <a:gd name="connsiteX15" fmla="*/ 1324945 w 3864275"/>
              <a:gd name="connsiteY15" fmla="*/ 3334818 h 3372855"/>
              <a:gd name="connsiteX0" fmla="*/ 0 w 3864275"/>
              <a:gd name="connsiteY0" fmla="*/ 1804598 h 3372855"/>
              <a:gd name="connsiteX1" fmla="*/ 1483567 w 3864275"/>
              <a:gd name="connsiteY1" fmla="*/ 199733 h 3372855"/>
              <a:gd name="connsiteX2" fmla="*/ 1614196 w 3864275"/>
              <a:gd name="connsiteY2" fmla="*/ 59773 h 3372855"/>
              <a:gd name="connsiteX3" fmla="*/ 1847462 w 3864275"/>
              <a:gd name="connsiteY3" fmla="*/ 31782 h 3372855"/>
              <a:gd name="connsiteX4" fmla="*/ 2202025 w 3864275"/>
              <a:gd name="connsiteY4" fmla="*/ 13121 h 3372855"/>
              <a:gd name="connsiteX5" fmla="*/ 3023119 w 3864275"/>
              <a:gd name="connsiteY5" fmla="*/ 3790 h 3372855"/>
              <a:gd name="connsiteX6" fmla="*/ 3284376 w 3864275"/>
              <a:gd name="connsiteY6" fmla="*/ 78434 h 3372855"/>
              <a:gd name="connsiteX7" fmla="*/ 3592287 w 3864275"/>
              <a:gd name="connsiteY7" fmla="*/ 367684 h 3372855"/>
              <a:gd name="connsiteX8" fmla="*/ 3834881 w 3864275"/>
              <a:gd name="connsiteY8" fmla="*/ 768901 h 3372855"/>
              <a:gd name="connsiteX9" fmla="*/ 3862873 w 3864275"/>
              <a:gd name="connsiteY9" fmla="*/ 936852 h 3372855"/>
              <a:gd name="connsiteX10" fmla="*/ 3834880 w 3864275"/>
              <a:gd name="connsiteY10" fmla="*/ 1142125 h 3372855"/>
              <a:gd name="connsiteX11" fmla="*/ 3741573 w 3864275"/>
              <a:gd name="connsiteY11" fmla="*/ 1319406 h 3372855"/>
              <a:gd name="connsiteX12" fmla="*/ 2024741 w 3864275"/>
              <a:gd name="connsiteY12" fmla="*/ 3129545 h 3372855"/>
              <a:gd name="connsiteX13" fmla="*/ 1763484 w 3864275"/>
              <a:gd name="connsiteY13" fmla="*/ 3344150 h 3372855"/>
              <a:gd name="connsiteX14" fmla="*/ 1548879 w 3864275"/>
              <a:gd name="connsiteY14" fmla="*/ 3372141 h 3372855"/>
              <a:gd name="connsiteX15" fmla="*/ 1324945 w 3864275"/>
              <a:gd name="connsiteY15" fmla="*/ 3334818 h 3372855"/>
              <a:gd name="connsiteX16" fmla="*/ 1306284 w 3864275"/>
              <a:gd name="connsiteY16" fmla="*/ 3325487 h 3372855"/>
              <a:gd name="connsiteX0" fmla="*/ 0 w 3864275"/>
              <a:gd name="connsiteY0" fmla="*/ 1804598 h 3372855"/>
              <a:gd name="connsiteX1" fmla="*/ 1483567 w 3864275"/>
              <a:gd name="connsiteY1" fmla="*/ 199733 h 3372855"/>
              <a:gd name="connsiteX2" fmla="*/ 1614196 w 3864275"/>
              <a:gd name="connsiteY2" fmla="*/ 59773 h 3372855"/>
              <a:gd name="connsiteX3" fmla="*/ 1847462 w 3864275"/>
              <a:gd name="connsiteY3" fmla="*/ 31782 h 3372855"/>
              <a:gd name="connsiteX4" fmla="*/ 2202025 w 3864275"/>
              <a:gd name="connsiteY4" fmla="*/ 13121 h 3372855"/>
              <a:gd name="connsiteX5" fmla="*/ 3023119 w 3864275"/>
              <a:gd name="connsiteY5" fmla="*/ 3790 h 3372855"/>
              <a:gd name="connsiteX6" fmla="*/ 3284376 w 3864275"/>
              <a:gd name="connsiteY6" fmla="*/ 78434 h 3372855"/>
              <a:gd name="connsiteX7" fmla="*/ 3592287 w 3864275"/>
              <a:gd name="connsiteY7" fmla="*/ 367684 h 3372855"/>
              <a:gd name="connsiteX8" fmla="*/ 3834881 w 3864275"/>
              <a:gd name="connsiteY8" fmla="*/ 768901 h 3372855"/>
              <a:gd name="connsiteX9" fmla="*/ 3862873 w 3864275"/>
              <a:gd name="connsiteY9" fmla="*/ 936852 h 3372855"/>
              <a:gd name="connsiteX10" fmla="*/ 3834880 w 3864275"/>
              <a:gd name="connsiteY10" fmla="*/ 1142125 h 3372855"/>
              <a:gd name="connsiteX11" fmla="*/ 3741573 w 3864275"/>
              <a:gd name="connsiteY11" fmla="*/ 1319406 h 3372855"/>
              <a:gd name="connsiteX12" fmla="*/ 2024741 w 3864275"/>
              <a:gd name="connsiteY12" fmla="*/ 3129545 h 3372855"/>
              <a:gd name="connsiteX13" fmla="*/ 1763484 w 3864275"/>
              <a:gd name="connsiteY13" fmla="*/ 3344150 h 3372855"/>
              <a:gd name="connsiteX14" fmla="*/ 1548879 w 3864275"/>
              <a:gd name="connsiteY14" fmla="*/ 3372141 h 3372855"/>
              <a:gd name="connsiteX15" fmla="*/ 1324945 w 3864275"/>
              <a:gd name="connsiteY15" fmla="*/ 3334818 h 3372855"/>
              <a:gd name="connsiteX16" fmla="*/ 970382 w 3864275"/>
              <a:gd name="connsiteY16" fmla="*/ 3036238 h 3372855"/>
              <a:gd name="connsiteX0" fmla="*/ 0 w 3864275"/>
              <a:gd name="connsiteY0" fmla="*/ 1804598 h 3372855"/>
              <a:gd name="connsiteX1" fmla="*/ 1483567 w 3864275"/>
              <a:gd name="connsiteY1" fmla="*/ 199733 h 3372855"/>
              <a:gd name="connsiteX2" fmla="*/ 1614196 w 3864275"/>
              <a:gd name="connsiteY2" fmla="*/ 59773 h 3372855"/>
              <a:gd name="connsiteX3" fmla="*/ 1847462 w 3864275"/>
              <a:gd name="connsiteY3" fmla="*/ 31782 h 3372855"/>
              <a:gd name="connsiteX4" fmla="*/ 2202025 w 3864275"/>
              <a:gd name="connsiteY4" fmla="*/ 13121 h 3372855"/>
              <a:gd name="connsiteX5" fmla="*/ 3023119 w 3864275"/>
              <a:gd name="connsiteY5" fmla="*/ 3790 h 3372855"/>
              <a:gd name="connsiteX6" fmla="*/ 3284376 w 3864275"/>
              <a:gd name="connsiteY6" fmla="*/ 78434 h 3372855"/>
              <a:gd name="connsiteX7" fmla="*/ 3592287 w 3864275"/>
              <a:gd name="connsiteY7" fmla="*/ 367684 h 3372855"/>
              <a:gd name="connsiteX8" fmla="*/ 3834881 w 3864275"/>
              <a:gd name="connsiteY8" fmla="*/ 768901 h 3372855"/>
              <a:gd name="connsiteX9" fmla="*/ 3862873 w 3864275"/>
              <a:gd name="connsiteY9" fmla="*/ 936852 h 3372855"/>
              <a:gd name="connsiteX10" fmla="*/ 3834880 w 3864275"/>
              <a:gd name="connsiteY10" fmla="*/ 1142125 h 3372855"/>
              <a:gd name="connsiteX11" fmla="*/ 3741573 w 3864275"/>
              <a:gd name="connsiteY11" fmla="*/ 1319406 h 3372855"/>
              <a:gd name="connsiteX12" fmla="*/ 2024741 w 3864275"/>
              <a:gd name="connsiteY12" fmla="*/ 3129545 h 3372855"/>
              <a:gd name="connsiteX13" fmla="*/ 1763484 w 3864275"/>
              <a:gd name="connsiteY13" fmla="*/ 3344150 h 3372855"/>
              <a:gd name="connsiteX14" fmla="*/ 1548879 w 3864275"/>
              <a:gd name="connsiteY14" fmla="*/ 3372141 h 3372855"/>
              <a:gd name="connsiteX15" fmla="*/ 1324945 w 3864275"/>
              <a:gd name="connsiteY15" fmla="*/ 3334818 h 3372855"/>
              <a:gd name="connsiteX16" fmla="*/ 970382 w 3864275"/>
              <a:gd name="connsiteY16" fmla="*/ 3036238 h 3372855"/>
              <a:gd name="connsiteX17" fmla="*/ 961051 w 3864275"/>
              <a:gd name="connsiteY17" fmla="*/ 2989585 h 3372855"/>
              <a:gd name="connsiteX0" fmla="*/ 0 w 3864275"/>
              <a:gd name="connsiteY0" fmla="*/ 1804598 h 3372855"/>
              <a:gd name="connsiteX1" fmla="*/ 1483567 w 3864275"/>
              <a:gd name="connsiteY1" fmla="*/ 199733 h 3372855"/>
              <a:gd name="connsiteX2" fmla="*/ 1614196 w 3864275"/>
              <a:gd name="connsiteY2" fmla="*/ 59773 h 3372855"/>
              <a:gd name="connsiteX3" fmla="*/ 1847462 w 3864275"/>
              <a:gd name="connsiteY3" fmla="*/ 31782 h 3372855"/>
              <a:gd name="connsiteX4" fmla="*/ 2202025 w 3864275"/>
              <a:gd name="connsiteY4" fmla="*/ 13121 h 3372855"/>
              <a:gd name="connsiteX5" fmla="*/ 3023119 w 3864275"/>
              <a:gd name="connsiteY5" fmla="*/ 3790 h 3372855"/>
              <a:gd name="connsiteX6" fmla="*/ 3284376 w 3864275"/>
              <a:gd name="connsiteY6" fmla="*/ 78434 h 3372855"/>
              <a:gd name="connsiteX7" fmla="*/ 3592287 w 3864275"/>
              <a:gd name="connsiteY7" fmla="*/ 367684 h 3372855"/>
              <a:gd name="connsiteX8" fmla="*/ 3834881 w 3864275"/>
              <a:gd name="connsiteY8" fmla="*/ 768901 h 3372855"/>
              <a:gd name="connsiteX9" fmla="*/ 3862873 w 3864275"/>
              <a:gd name="connsiteY9" fmla="*/ 936852 h 3372855"/>
              <a:gd name="connsiteX10" fmla="*/ 3834880 w 3864275"/>
              <a:gd name="connsiteY10" fmla="*/ 1142125 h 3372855"/>
              <a:gd name="connsiteX11" fmla="*/ 3741573 w 3864275"/>
              <a:gd name="connsiteY11" fmla="*/ 1319406 h 3372855"/>
              <a:gd name="connsiteX12" fmla="*/ 2024741 w 3864275"/>
              <a:gd name="connsiteY12" fmla="*/ 3129545 h 3372855"/>
              <a:gd name="connsiteX13" fmla="*/ 1763484 w 3864275"/>
              <a:gd name="connsiteY13" fmla="*/ 3344150 h 3372855"/>
              <a:gd name="connsiteX14" fmla="*/ 1548879 w 3864275"/>
              <a:gd name="connsiteY14" fmla="*/ 3372141 h 3372855"/>
              <a:gd name="connsiteX15" fmla="*/ 1324945 w 3864275"/>
              <a:gd name="connsiteY15" fmla="*/ 3334818 h 3372855"/>
              <a:gd name="connsiteX16" fmla="*/ 970382 w 3864275"/>
              <a:gd name="connsiteY16" fmla="*/ 3036238 h 3372855"/>
              <a:gd name="connsiteX17" fmla="*/ 37321 w 3864275"/>
              <a:gd name="connsiteY17" fmla="*/ 2056524 h 3372855"/>
              <a:gd name="connsiteX0" fmla="*/ 34533 w 3898808"/>
              <a:gd name="connsiteY0" fmla="*/ 1804598 h 3372855"/>
              <a:gd name="connsiteX1" fmla="*/ 1518100 w 3898808"/>
              <a:gd name="connsiteY1" fmla="*/ 199733 h 3372855"/>
              <a:gd name="connsiteX2" fmla="*/ 1648729 w 3898808"/>
              <a:gd name="connsiteY2" fmla="*/ 59773 h 3372855"/>
              <a:gd name="connsiteX3" fmla="*/ 1881995 w 3898808"/>
              <a:gd name="connsiteY3" fmla="*/ 31782 h 3372855"/>
              <a:gd name="connsiteX4" fmla="*/ 2236558 w 3898808"/>
              <a:gd name="connsiteY4" fmla="*/ 13121 h 3372855"/>
              <a:gd name="connsiteX5" fmla="*/ 3057652 w 3898808"/>
              <a:gd name="connsiteY5" fmla="*/ 3790 h 3372855"/>
              <a:gd name="connsiteX6" fmla="*/ 3318909 w 3898808"/>
              <a:gd name="connsiteY6" fmla="*/ 78434 h 3372855"/>
              <a:gd name="connsiteX7" fmla="*/ 3626820 w 3898808"/>
              <a:gd name="connsiteY7" fmla="*/ 367684 h 3372855"/>
              <a:gd name="connsiteX8" fmla="*/ 3869414 w 3898808"/>
              <a:gd name="connsiteY8" fmla="*/ 768901 h 3372855"/>
              <a:gd name="connsiteX9" fmla="*/ 3897406 w 3898808"/>
              <a:gd name="connsiteY9" fmla="*/ 936852 h 3372855"/>
              <a:gd name="connsiteX10" fmla="*/ 3869413 w 3898808"/>
              <a:gd name="connsiteY10" fmla="*/ 1142125 h 3372855"/>
              <a:gd name="connsiteX11" fmla="*/ 3776106 w 3898808"/>
              <a:gd name="connsiteY11" fmla="*/ 1319406 h 3372855"/>
              <a:gd name="connsiteX12" fmla="*/ 2059274 w 3898808"/>
              <a:gd name="connsiteY12" fmla="*/ 3129545 h 3372855"/>
              <a:gd name="connsiteX13" fmla="*/ 1798017 w 3898808"/>
              <a:gd name="connsiteY13" fmla="*/ 3344150 h 3372855"/>
              <a:gd name="connsiteX14" fmla="*/ 1583412 w 3898808"/>
              <a:gd name="connsiteY14" fmla="*/ 3372141 h 3372855"/>
              <a:gd name="connsiteX15" fmla="*/ 1359478 w 3898808"/>
              <a:gd name="connsiteY15" fmla="*/ 3334818 h 3372855"/>
              <a:gd name="connsiteX16" fmla="*/ 1004915 w 3898808"/>
              <a:gd name="connsiteY16" fmla="*/ 3036238 h 3372855"/>
              <a:gd name="connsiteX17" fmla="*/ 71854 w 3898808"/>
              <a:gd name="connsiteY17" fmla="*/ 2056524 h 3372855"/>
              <a:gd name="connsiteX18" fmla="*/ 62523 w 3898808"/>
              <a:gd name="connsiteY18" fmla="*/ 2037863 h 3372855"/>
              <a:gd name="connsiteX0" fmla="*/ 40046 w 3904321"/>
              <a:gd name="connsiteY0" fmla="*/ 1804598 h 3372855"/>
              <a:gd name="connsiteX1" fmla="*/ 1523613 w 3904321"/>
              <a:gd name="connsiteY1" fmla="*/ 199733 h 3372855"/>
              <a:gd name="connsiteX2" fmla="*/ 1654242 w 3904321"/>
              <a:gd name="connsiteY2" fmla="*/ 59773 h 3372855"/>
              <a:gd name="connsiteX3" fmla="*/ 1887508 w 3904321"/>
              <a:gd name="connsiteY3" fmla="*/ 31782 h 3372855"/>
              <a:gd name="connsiteX4" fmla="*/ 2242071 w 3904321"/>
              <a:gd name="connsiteY4" fmla="*/ 13121 h 3372855"/>
              <a:gd name="connsiteX5" fmla="*/ 3063165 w 3904321"/>
              <a:gd name="connsiteY5" fmla="*/ 3790 h 3372855"/>
              <a:gd name="connsiteX6" fmla="*/ 3324422 w 3904321"/>
              <a:gd name="connsiteY6" fmla="*/ 78434 h 3372855"/>
              <a:gd name="connsiteX7" fmla="*/ 3632333 w 3904321"/>
              <a:gd name="connsiteY7" fmla="*/ 367684 h 3372855"/>
              <a:gd name="connsiteX8" fmla="*/ 3874927 w 3904321"/>
              <a:gd name="connsiteY8" fmla="*/ 768901 h 3372855"/>
              <a:gd name="connsiteX9" fmla="*/ 3902919 w 3904321"/>
              <a:gd name="connsiteY9" fmla="*/ 936852 h 3372855"/>
              <a:gd name="connsiteX10" fmla="*/ 3874926 w 3904321"/>
              <a:gd name="connsiteY10" fmla="*/ 1142125 h 3372855"/>
              <a:gd name="connsiteX11" fmla="*/ 3781619 w 3904321"/>
              <a:gd name="connsiteY11" fmla="*/ 1319406 h 3372855"/>
              <a:gd name="connsiteX12" fmla="*/ 2064787 w 3904321"/>
              <a:gd name="connsiteY12" fmla="*/ 3129545 h 3372855"/>
              <a:gd name="connsiteX13" fmla="*/ 1803530 w 3904321"/>
              <a:gd name="connsiteY13" fmla="*/ 3344150 h 3372855"/>
              <a:gd name="connsiteX14" fmla="*/ 1588925 w 3904321"/>
              <a:gd name="connsiteY14" fmla="*/ 3372141 h 3372855"/>
              <a:gd name="connsiteX15" fmla="*/ 1364991 w 3904321"/>
              <a:gd name="connsiteY15" fmla="*/ 3334818 h 3372855"/>
              <a:gd name="connsiteX16" fmla="*/ 1010428 w 3904321"/>
              <a:gd name="connsiteY16" fmla="*/ 3036238 h 3372855"/>
              <a:gd name="connsiteX17" fmla="*/ 77367 w 3904321"/>
              <a:gd name="connsiteY17" fmla="*/ 2056524 h 3372855"/>
              <a:gd name="connsiteX18" fmla="*/ 49375 w 3904321"/>
              <a:gd name="connsiteY18" fmla="*/ 1776606 h 3372855"/>
              <a:gd name="connsiteX0" fmla="*/ 40046 w 3904321"/>
              <a:gd name="connsiteY0" fmla="*/ 1804598 h 3372855"/>
              <a:gd name="connsiteX1" fmla="*/ 1523613 w 3904321"/>
              <a:gd name="connsiteY1" fmla="*/ 199733 h 3372855"/>
              <a:gd name="connsiteX2" fmla="*/ 1654242 w 3904321"/>
              <a:gd name="connsiteY2" fmla="*/ 78435 h 3372855"/>
              <a:gd name="connsiteX3" fmla="*/ 1887508 w 3904321"/>
              <a:gd name="connsiteY3" fmla="*/ 31782 h 3372855"/>
              <a:gd name="connsiteX4" fmla="*/ 2242071 w 3904321"/>
              <a:gd name="connsiteY4" fmla="*/ 13121 h 3372855"/>
              <a:gd name="connsiteX5" fmla="*/ 3063165 w 3904321"/>
              <a:gd name="connsiteY5" fmla="*/ 3790 h 3372855"/>
              <a:gd name="connsiteX6" fmla="*/ 3324422 w 3904321"/>
              <a:gd name="connsiteY6" fmla="*/ 78434 h 3372855"/>
              <a:gd name="connsiteX7" fmla="*/ 3632333 w 3904321"/>
              <a:gd name="connsiteY7" fmla="*/ 367684 h 3372855"/>
              <a:gd name="connsiteX8" fmla="*/ 3874927 w 3904321"/>
              <a:gd name="connsiteY8" fmla="*/ 768901 h 3372855"/>
              <a:gd name="connsiteX9" fmla="*/ 3902919 w 3904321"/>
              <a:gd name="connsiteY9" fmla="*/ 936852 h 3372855"/>
              <a:gd name="connsiteX10" fmla="*/ 3874926 w 3904321"/>
              <a:gd name="connsiteY10" fmla="*/ 1142125 h 3372855"/>
              <a:gd name="connsiteX11" fmla="*/ 3781619 w 3904321"/>
              <a:gd name="connsiteY11" fmla="*/ 1319406 h 3372855"/>
              <a:gd name="connsiteX12" fmla="*/ 2064787 w 3904321"/>
              <a:gd name="connsiteY12" fmla="*/ 3129545 h 3372855"/>
              <a:gd name="connsiteX13" fmla="*/ 1803530 w 3904321"/>
              <a:gd name="connsiteY13" fmla="*/ 3344150 h 3372855"/>
              <a:gd name="connsiteX14" fmla="*/ 1588925 w 3904321"/>
              <a:gd name="connsiteY14" fmla="*/ 3372141 h 3372855"/>
              <a:gd name="connsiteX15" fmla="*/ 1364991 w 3904321"/>
              <a:gd name="connsiteY15" fmla="*/ 3334818 h 3372855"/>
              <a:gd name="connsiteX16" fmla="*/ 1010428 w 3904321"/>
              <a:gd name="connsiteY16" fmla="*/ 3036238 h 3372855"/>
              <a:gd name="connsiteX17" fmla="*/ 77367 w 3904321"/>
              <a:gd name="connsiteY17" fmla="*/ 2056524 h 3372855"/>
              <a:gd name="connsiteX18" fmla="*/ 49375 w 3904321"/>
              <a:gd name="connsiteY18" fmla="*/ 1776606 h 33728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3904321" h="3372855">
                <a:moveTo>
                  <a:pt x="40046" y="1804598"/>
                </a:moveTo>
                <a:lnTo>
                  <a:pt x="1523613" y="199733"/>
                </a:lnTo>
                <a:lnTo>
                  <a:pt x="1654242" y="78435"/>
                </a:lnTo>
                <a:cubicBezTo>
                  <a:pt x="1731997" y="69105"/>
                  <a:pt x="1789537" y="42668"/>
                  <a:pt x="1887508" y="31782"/>
                </a:cubicBezTo>
                <a:cubicBezTo>
                  <a:pt x="1985480" y="20896"/>
                  <a:pt x="2046128" y="17786"/>
                  <a:pt x="2242071" y="13121"/>
                </a:cubicBezTo>
                <a:cubicBezTo>
                  <a:pt x="2438014" y="8456"/>
                  <a:pt x="2882773" y="-7096"/>
                  <a:pt x="3063165" y="3790"/>
                </a:cubicBezTo>
                <a:cubicBezTo>
                  <a:pt x="3243557" y="14676"/>
                  <a:pt x="3265328" y="93985"/>
                  <a:pt x="3324422" y="78434"/>
                </a:cubicBezTo>
                <a:cubicBezTo>
                  <a:pt x="3349304" y="76879"/>
                  <a:pt x="3636221" y="373515"/>
                  <a:pt x="3632333" y="367684"/>
                </a:cubicBezTo>
                <a:cubicBezTo>
                  <a:pt x="3682096" y="414337"/>
                  <a:pt x="3876871" y="770845"/>
                  <a:pt x="3874927" y="768901"/>
                </a:cubicBezTo>
                <a:cubicBezTo>
                  <a:pt x="3916914" y="834215"/>
                  <a:pt x="3900975" y="938796"/>
                  <a:pt x="3902919" y="936852"/>
                </a:cubicBezTo>
                <a:cubicBezTo>
                  <a:pt x="3907584" y="964844"/>
                  <a:pt x="3874926" y="1142125"/>
                  <a:pt x="3874926" y="1142125"/>
                </a:cubicBezTo>
                <a:cubicBezTo>
                  <a:pt x="3868705" y="1174782"/>
                  <a:pt x="3783563" y="1321350"/>
                  <a:pt x="3781619" y="1319406"/>
                </a:cubicBezTo>
                <a:cubicBezTo>
                  <a:pt x="3764513" y="1350508"/>
                  <a:pt x="2066731" y="3127601"/>
                  <a:pt x="2064787" y="3129545"/>
                </a:cubicBezTo>
                <a:cubicBezTo>
                  <a:pt x="1783314" y="3429680"/>
                  <a:pt x="1797698" y="3346094"/>
                  <a:pt x="1803530" y="3344150"/>
                </a:cubicBezTo>
                <a:cubicBezTo>
                  <a:pt x="1761542" y="3379917"/>
                  <a:pt x="1586981" y="3372141"/>
                  <a:pt x="1588925" y="3372141"/>
                </a:cubicBezTo>
                <a:cubicBezTo>
                  <a:pt x="1551603" y="3378361"/>
                  <a:pt x="1366935" y="3332874"/>
                  <a:pt x="1364991" y="3334818"/>
                </a:cubicBezTo>
                <a:cubicBezTo>
                  <a:pt x="1324559" y="3327042"/>
                  <a:pt x="1014316" y="3038182"/>
                  <a:pt x="1010428" y="3036238"/>
                </a:cubicBezTo>
                <a:cubicBezTo>
                  <a:pt x="949779" y="2978699"/>
                  <a:pt x="79311" y="2066243"/>
                  <a:pt x="77367" y="2056524"/>
                </a:cubicBezTo>
                <a:cubicBezTo>
                  <a:pt x="-79698" y="1890128"/>
                  <a:pt x="51319" y="1780494"/>
                  <a:pt x="49375" y="1776606"/>
                </a:cubicBezTo>
              </a:path>
            </a:pathLst>
          </a:custGeom>
          <a:noFill/>
          <a:ln w="762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Freeform 6"/>
          <p:cNvSpPr/>
          <p:nvPr/>
        </p:nvSpPr>
        <p:spPr>
          <a:xfrm>
            <a:off x="4834882" y="1474766"/>
            <a:ext cx="6313261" cy="5664396"/>
          </a:xfrm>
          <a:custGeom>
            <a:avLst/>
            <a:gdLst>
              <a:gd name="connsiteX0" fmla="*/ 947738 w 947738"/>
              <a:gd name="connsiteY0" fmla="*/ 0 h 3248025"/>
              <a:gd name="connsiteX1" fmla="*/ 228600 w 947738"/>
              <a:gd name="connsiteY1" fmla="*/ 0 h 3248025"/>
              <a:gd name="connsiteX2" fmla="*/ 157163 w 947738"/>
              <a:gd name="connsiteY2" fmla="*/ 33338 h 3248025"/>
              <a:gd name="connsiteX3" fmla="*/ 85725 w 947738"/>
              <a:gd name="connsiteY3" fmla="*/ 76200 h 3248025"/>
              <a:gd name="connsiteX4" fmla="*/ 66675 w 947738"/>
              <a:gd name="connsiteY4" fmla="*/ 190500 h 3248025"/>
              <a:gd name="connsiteX5" fmla="*/ 38100 w 947738"/>
              <a:gd name="connsiteY5" fmla="*/ 333375 h 3248025"/>
              <a:gd name="connsiteX6" fmla="*/ 0 w 947738"/>
              <a:gd name="connsiteY6" fmla="*/ 633413 h 3248025"/>
              <a:gd name="connsiteX7" fmla="*/ 19050 w 947738"/>
              <a:gd name="connsiteY7" fmla="*/ 3248025 h 3248025"/>
              <a:gd name="connsiteX0" fmla="*/ 947738 w 947738"/>
              <a:gd name="connsiteY0" fmla="*/ 0 h 3441700"/>
              <a:gd name="connsiteX1" fmla="*/ 228600 w 947738"/>
              <a:gd name="connsiteY1" fmla="*/ 0 h 3441700"/>
              <a:gd name="connsiteX2" fmla="*/ 157163 w 947738"/>
              <a:gd name="connsiteY2" fmla="*/ 33338 h 3441700"/>
              <a:gd name="connsiteX3" fmla="*/ 85725 w 947738"/>
              <a:gd name="connsiteY3" fmla="*/ 76200 h 3441700"/>
              <a:gd name="connsiteX4" fmla="*/ 66675 w 947738"/>
              <a:gd name="connsiteY4" fmla="*/ 190500 h 3441700"/>
              <a:gd name="connsiteX5" fmla="*/ 38100 w 947738"/>
              <a:gd name="connsiteY5" fmla="*/ 333375 h 3441700"/>
              <a:gd name="connsiteX6" fmla="*/ 0 w 947738"/>
              <a:gd name="connsiteY6" fmla="*/ 633413 h 3441700"/>
              <a:gd name="connsiteX7" fmla="*/ 19050 w 947738"/>
              <a:gd name="connsiteY7" fmla="*/ 3248025 h 3441700"/>
              <a:gd name="connsiteX8" fmla="*/ 23813 w 947738"/>
              <a:gd name="connsiteY8" fmla="*/ 3248025 h 3441700"/>
              <a:gd name="connsiteX0" fmla="*/ 947738 w 947738"/>
              <a:gd name="connsiteY0" fmla="*/ 0 h 3876675"/>
              <a:gd name="connsiteX1" fmla="*/ 228600 w 947738"/>
              <a:gd name="connsiteY1" fmla="*/ 0 h 3876675"/>
              <a:gd name="connsiteX2" fmla="*/ 157163 w 947738"/>
              <a:gd name="connsiteY2" fmla="*/ 33338 h 3876675"/>
              <a:gd name="connsiteX3" fmla="*/ 85725 w 947738"/>
              <a:gd name="connsiteY3" fmla="*/ 76200 h 3876675"/>
              <a:gd name="connsiteX4" fmla="*/ 66675 w 947738"/>
              <a:gd name="connsiteY4" fmla="*/ 190500 h 3876675"/>
              <a:gd name="connsiteX5" fmla="*/ 38100 w 947738"/>
              <a:gd name="connsiteY5" fmla="*/ 333375 h 3876675"/>
              <a:gd name="connsiteX6" fmla="*/ 0 w 947738"/>
              <a:gd name="connsiteY6" fmla="*/ 633413 h 3876675"/>
              <a:gd name="connsiteX7" fmla="*/ 19050 w 947738"/>
              <a:gd name="connsiteY7" fmla="*/ 3248025 h 3876675"/>
              <a:gd name="connsiteX8" fmla="*/ 452438 w 947738"/>
              <a:gd name="connsiteY8" fmla="*/ 3876675 h 3876675"/>
              <a:gd name="connsiteX0" fmla="*/ 947738 w 947738"/>
              <a:gd name="connsiteY0" fmla="*/ 0 h 3921896"/>
              <a:gd name="connsiteX1" fmla="*/ 228600 w 947738"/>
              <a:gd name="connsiteY1" fmla="*/ 0 h 3921896"/>
              <a:gd name="connsiteX2" fmla="*/ 157163 w 947738"/>
              <a:gd name="connsiteY2" fmla="*/ 33338 h 3921896"/>
              <a:gd name="connsiteX3" fmla="*/ 85725 w 947738"/>
              <a:gd name="connsiteY3" fmla="*/ 76200 h 3921896"/>
              <a:gd name="connsiteX4" fmla="*/ 66675 w 947738"/>
              <a:gd name="connsiteY4" fmla="*/ 190500 h 3921896"/>
              <a:gd name="connsiteX5" fmla="*/ 38100 w 947738"/>
              <a:gd name="connsiteY5" fmla="*/ 333375 h 3921896"/>
              <a:gd name="connsiteX6" fmla="*/ 0 w 947738"/>
              <a:gd name="connsiteY6" fmla="*/ 633413 h 3921896"/>
              <a:gd name="connsiteX7" fmla="*/ 19050 w 947738"/>
              <a:gd name="connsiteY7" fmla="*/ 3248025 h 3921896"/>
              <a:gd name="connsiteX8" fmla="*/ 452438 w 947738"/>
              <a:gd name="connsiteY8" fmla="*/ 3876675 h 3921896"/>
              <a:gd name="connsiteX9" fmla="*/ 457200 w 947738"/>
              <a:gd name="connsiteY9" fmla="*/ 3871912 h 3921896"/>
              <a:gd name="connsiteX0" fmla="*/ 947738 w 1743075"/>
              <a:gd name="connsiteY0" fmla="*/ 0 h 3933763"/>
              <a:gd name="connsiteX1" fmla="*/ 228600 w 1743075"/>
              <a:gd name="connsiteY1" fmla="*/ 0 h 3933763"/>
              <a:gd name="connsiteX2" fmla="*/ 157163 w 1743075"/>
              <a:gd name="connsiteY2" fmla="*/ 33338 h 3933763"/>
              <a:gd name="connsiteX3" fmla="*/ 85725 w 1743075"/>
              <a:gd name="connsiteY3" fmla="*/ 76200 h 3933763"/>
              <a:gd name="connsiteX4" fmla="*/ 66675 w 1743075"/>
              <a:gd name="connsiteY4" fmla="*/ 190500 h 3933763"/>
              <a:gd name="connsiteX5" fmla="*/ 38100 w 1743075"/>
              <a:gd name="connsiteY5" fmla="*/ 333375 h 3933763"/>
              <a:gd name="connsiteX6" fmla="*/ 0 w 1743075"/>
              <a:gd name="connsiteY6" fmla="*/ 633413 h 3933763"/>
              <a:gd name="connsiteX7" fmla="*/ 19050 w 1743075"/>
              <a:gd name="connsiteY7" fmla="*/ 3248025 h 3933763"/>
              <a:gd name="connsiteX8" fmla="*/ 452438 w 1743075"/>
              <a:gd name="connsiteY8" fmla="*/ 3876675 h 3933763"/>
              <a:gd name="connsiteX9" fmla="*/ 1743075 w 1743075"/>
              <a:gd name="connsiteY9" fmla="*/ 3910012 h 3933763"/>
              <a:gd name="connsiteX0" fmla="*/ 947738 w 1838677"/>
              <a:gd name="connsiteY0" fmla="*/ 0 h 3933763"/>
              <a:gd name="connsiteX1" fmla="*/ 228600 w 1838677"/>
              <a:gd name="connsiteY1" fmla="*/ 0 h 3933763"/>
              <a:gd name="connsiteX2" fmla="*/ 157163 w 1838677"/>
              <a:gd name="connsiteY2" fmla="*/ 33338 h 3933763"/>
              <a:gd name="connsiteX3" fmla="*/ 85725 w 1838677"/>
              <a:gd name="connsiteY3" fmla="*/ 76200 h 3933763"/>
              <a:gd name="connsiteX4" fmla="*/ 66675 w 1838677"/>
              <a:gd name="connsiteY4" fmla="*/ 190500 h 3933763"/>
              <a:gd name="connsiteX5" fmla="*/ 38100 w 1838677"/>
              <a:gd name="connsiteY5" fmla="*/ 333375 h 3933763"/>
              <a:gd name="connsiteX6" fmla="*/ 0 w 1838677"/>
              <a:gd name="connsiteY6" fmla="*/ 633413 h 3933763"/>
              <a:gd name="connsiteX7" fmla="*/ 19050 w 1838677"/>
              <a:gd name="connsiteY7" fmla="*/ 3248025 h 3933763"/>
              <a:gd name="connsiteX8" fmla="*/ 452438 w 1838677"/>
              <a:gd name="connsiteY8" fmla="*/ 3876675 h 3933763"/>
              <a:gd name="connsiteX9" fmla="*/ 1743075 w 1838677"/>
              <a:gd name="connsiteY9" fmla="*/ 3910012 h 3933763"/>
              <a:gd name="connsiteX10" fmla="*/ 1743075 w 1838677"/>
              <a:gd name="connsiteY10" fmla="*/ 3900486 h 3933763"/>
              <a:gd name="connsiteX0" fmla="*/ 947738 w 2371725"/>
              <a:gd name="connsiteY0" fmla="*/ 0 h 3933763"/>
              <a:gd name="connsiteX1" fmla="*/ 228600 w 2371725"/>
              <a:gd name="connsiteY1" fmla="*/ 0 h 3933763"/>
              <a:gd name="connsiteX2" fmla="*/ 157163 w 2371725"/>
              <a:gd name="connsiteY2" fmla="*/ 33338 h 3933763"/>
              <a:gd name="connsiteX3" fmla="*/ 85725 w 2371725"/>
              <a:gd name="connsiteY3" fmla="*/ 76200 h 3933763"/>
              <a:gd name="connsiteX4" fmla="*/ 66675 w 2371725"/>
              <a:gd name="connsiteY4" fmla="*/ 190500 h 3933763"/>
              <a:gd name="connsiteX5" fmla="*/ 38100 w 2371725"/>
              <a:gd name="connsiteY5" fmla="*/ 333375 h 3933763"/>
              <a:gd name="connsiteX6" fmla="*/ 0 w 2371725"/>
              <a:gd name="connsiteY6" fmla="*/ 633413 h 3933763"/>
              <a:gd name="connsiteX7" fmla="*/ 19050 w 2371725"/>
              <a:gd name="connsiteY7" fmla="*/ 3248025 h 3933763"/>
              <a:gd name="connsiteX8" fmla="*/ 452438 w 2371725"/>
              <a:gd name="connsiteY8" fmla="*/ 3876675 h 3933763"/>
              <a:gd name="connsiteX9" fmla="*/ 1743075 w 2371725"/>
              <a:gd name="connsiteY9" fmla="*/ 3910012 h 3933763"/>
              <a:gd name="connsiteX10" fmla="*/ 2371725 w 2371725"/>
              <a:gd name="connsiteY10" fmla="*/ 3495673 h 3933763"/>
              <a:gd name="connsiteX0" fmla="*/ 947738 w 2373842"/>
              <a:gd name="connsiteY0" fmla="*/ 0 h 3933763"/>
              <a:gd name="connsiteX1" fmla="*/ 228600 w 2373842"/>
              <a:gd name="connsiteY1" fmla="*/ 0 h 3933763"/>
              <a:gd name="connsiteX2" fmla="*/ 157163 w 2373842"/>
              <a:gd name="connsiteY2" fmla="*/ 33338 h 3933763"/>
              <a:gd name="connsiteX3" fmla="*/ 85725 w 2373842"/>
              <a:gd name="connsiteY3" fmla="*/ 76200 h 3933763"/>
              <a:gd name="connsiteX4" fmla="*/ 66675 w 2373842"/>
              <a:gd name="connsiteY4" fmla="*/ 190500 h 3933763"/>
              <a:gd name="connsiteX5" fmla="*/ 38100 w 2373842"/>
              <a:gd name="connsiteY5" fmla="*/ 333375 h 3933763"/>
              <a:gd name="connsiteX6" fmla="*/ 0 w 2373842"/>
              <a:gd name="connsiteY6" fmla="*/ 633413 h 3933763"/>
              <a:gd name="connsiteX7" fmla="*/ 19050 w 2373842"/>
              <a:gd name="connsiteY7" fmla="*/ 3248025 h 3933763"/>
              <a:gd name="connsiteX8" fmla="*/ 452438 w 2373842"/>
              <a:gd name="connsiteY8" fmla="*/ 3876675 h 3933763"/>
              <a:gd name="connsiteX9" fmla="*/ 1743075 w 2373842"/>
              <a:gd name="connsiteY9" fmla="*/ 3910012 h 3933763"/>
              <a:gd name="connsiteX10" fmla="*/ 2305050 w 2373842"/>
              <a:gd name="connsiteY10" fmla="*/ 3552823 h 3933763"/>
              <a:gd name="connsiteX11" fmla="*/ 2371725 w 2373842"/>
              <a:gd name="connsiteY11" fmla="*/ 3495673 h 3933763"/>
              <a:gd name="connsiteX0" fmla="*/ 947738 w 3686175"/>
              <a:gd name="connsiteY0" fmla="*/ 0 h 3933763"/>
              <a:gd name="connsiteX1" fmla="*/ 228600 w 3686175"/>
              <a:gd name="connsiteY1" fmla="*/ 0 h 3933763"/>
              <a:gd name="connsiteX2" fmla="*/ 157163 w 3686175"/>
              <a:gd name="connsiteY2" fmla="*/ 33338 h 3933763"/>
              <a:gd name="connsiteX3" fmla="*/ 85725 w 3686175"/>
              <a:gd name="connsiteY3" fmla="*/ 76200 h 3933763"/>
              <a:gd name="connsiteX4" fmla="*/ 66675 w 3686175"/>
              <a:gd name="connsiteY4" fmla="*/ 190500 h 3933763"/>
              <a:gd name="connsiteX5" fmla="*/ 38100 w 3686175"/>
              <a:gd name="connsiteY5" fmla="*/ 333375 h 3933763"/>
              <a:gd name="connsiteX6" fmla="*/ 0 w 3686175"/>
              <a:gd name="connsiteY6" fmla="*/ 633413 h 3933763"/>
              <a:gd name="connsiteX7" fmla="*/ 19050 w 3686175"/>
              <a:gd name="connsiteY7" fmla="*/ 3248025 h 3933763"/>
              <a:gd name="connsiteX8" fmla="*/ 452438 w 3686175"/>
              <a:gd name="connsiteY8" fmla="*/ 3876675 h 3933763"/>
              <a:gd name="connsiteX9" fmla="*/ 1743075 w 3686175"/>
              <a:gd name="connsiteY9" fmla="*/ 3910012 h 3933763"/>
              <a:gd name="connsiteX10" fmla="*/ 2305050 w 3686175"/>
              <a:gd name="connsiteY10" fmla="*/ 3552823 h 3933763"/>
              <a:gd name="connsiteX11" fmla="*/ 3686175 w 3686175"/>
              <a:gd name="connsiteY11" fmla="*/ 2138361 h 3933763"/>
              <a:gd name="connsiteX0" fmla="*/ 947738 w 3788480"/>
              <a:gd name="connsiteY0" fmla="*/ 0 h 3933763"/>
              <a:gd name="connsiteX1" fmla="*/ 228600 w 3788480"/>
              <a:gd name="connsiteY1" fmla="*/ 0 h 3933763"/>
              <a:gd name="connsiteX2" fmla="*/ 157163 w 3788480"/>
              <a:gd name="connsiteY2" fmla="*/ 33338 h 3933763"/>
              <a:gd name="connsiteX3" fmla="*/ 85725 w 3788480"/>
              <a:gd name="connsiteY3" fmla="*/ 76200 h 3933763"/>
              <a:gd name="connsiteX4" fmla="*/ 66675 w 3788480"/>
              <a:gd name="connsiteY4" fmla="*/ 190500 h 3933763"/>
              <a:gd name="connsiteX5" fmla="*/ 38100 w 3788480"/>
              <a:gd name="connsiteY5" fmla="*/ 333375 h 3933763"/>
              <a:gd name="connsiteX6" fmla="*/ 0 w 3788480"/>
              <a:gd name="connsiteY6" fmla="*/ 633413 h 3933763"/>
              <a:gd name="connsiteX7" fmla="*/ 19050 w 3788480"/>
              <a:gd name="connsiteY7" fmla="*/ 3248025 h 3933763"/>
              <a:gd name="connsiteX8" fmla="*/ 452438 w 3788480"/>
              <a:gd name="connsiteY8" fmla="*/ 3876675 h 3933763"/>
              <a:gd name="connsiteX9" fmla="*/ 1743075 w 3788480"/>
              <a:gd name="connsiteY9" fmla="*/ 3910012 h 3933763"/>
              <a:gd name="connsiteX10" fmla="*/ 2305050 w 3788480"/>
              <a:gd name="connsiteY10" fmla="*/ 3552823 h 3933763"/>
              <a:gd name="connsiteX11" fmla="*/ 3686175 w 3788480"/>
              <a:gd name="connsiteY11" fmla="*/ 2138361 h 3933763"/>
              <a:gd name="connsiteX12" fmla="*/ 3686174 w 3788480"/>
              <a:gd name="connsiteY12" fmla="*/ 2128836 h 3933763"/>
              <a:gd name="connsiteX0" fmla="*/ 947738 w 5276849"/>
              <a:gd name="connsiteY0" fmla="*/ 0 h 3933763"/>
              <a:gd name="connsiteX1" fmla="*/ 228600 w 5276849"/>
              <a:gd name="connsiteY1" fmla="*/ 0 h 3933763"/>
              <a:gd name="connsiteX2" fmla="*/ 157163 w 5276849"/>
              <a:gd name="connsiteY2" fmla="*/ 33338 h 3933763"/>
              <a:gd name="connsiteX3" fmla="*/ 85725 w 5276849"/>
              <a:gd name="connsiteY3" fmla="*/ 76200 h 3933763"/>
              <a:gd name="connsiteX4" fmla="*/ 66675 w 5276849"/>
              <a:gd name="connsiteY4" fmla="*/ 190500 h 3933763"/>
              <a:gd name="connsiteX5" fmla="*/ 38100 w 5276849"/>
              <a:gd name="connsiteY5" fmla="*/ 333375 h 3933763"/>
              <a:gd name="connsiteX6" fmla="*/ 0 w 5276849"/>
              <a:gd name="connsiteY6" fmla="*/ 633413 h 3933763"/>
              <a:gd name="connsiteX7" fmla="*/ 19050 w 5276849"/>
              <a:gd name="connsiteY7" fmla="*/ 3248025 h 3933763"/>
              <a:gd name="connsiteX8" fmla="*/ 452438 w 5276849"/>
              <a:gd name="connsiteY8" fmla="*/ 3876675 h 3933763"/>
              <a:gd name="connsiteX9" fmla="*/ 1743075 w 5276849"/>
              <a:gd name="connsiteY9" fmla="*/ 3910012 h 3933763"/>
              <a:gd name="connsiteX10" fmla="*/ 2305050 w 5276849"/>
              <a:gd name="connsiteY10" fmla="*/ 3552823 h 3933763"/>
              <a:gd name="connsiteX11" fmla="*/ 3686175 w 5276849"/>
              <a:gd name="connsiteY11" fmla="*/ 2138361 h 3933763"/>
              <a:gd name="connsiteX12" fmla="*/ 5276849 w 5276849"/>
              <a:gd name="connsiteY12" fmla="*/ 1966911 h 3933763"/>
              <a:gd name="connsiteX0" fmla="*/ 947738 w 5394676"/>
              <a:gd name="connsiteY0" fmla="*/ 0 h 3933763"/>
              <a:gd name="connsiteX1" fmla="*/ 228600 w 5394676"/>
              <a:gd name="connsiteY1" fmla="*/ 0 h 3933763"/>
              <a:gd name="connsiteX2" fmla="*/ 157163 w 5394676"/>
              <a:gd name="connsiteY2" fmla="*/ 33338 h 3933763"/>
              <a:gd name="connsiteX3" fmla="*/ 85725 w 5394676"/>
              <a:gd name="connsiteY3" fmla="*/ 76200 h 3933763"/>
              <a:gd name="connsiteX4" fmla="*/ 66675 w 5394676"/>
              <a:gd name="connsiteY4" fmla="*/ 190500 h 3933763"/>
              <a:gd name="connsiteX5" fmla="*/ 38100 w 5394676"/>
              <a:gd name="connsiteY5" fmla="*/ 333375 h 3933763"/>
              <a:gd name="connsiteX6" fmla="*/ 0 w 5394676"/>
              <a:gd name="connsiteY6" fmla="*/ 633413 h 3933763"/>
              <a:gd name="connsiteX7" fmla="*/ 19050 w 5394676"/>
              <a:gd name="connsiteY7" fmla="*/ 3248025 h 3933763"/>
              <a:gd name="connsiteX8" fmla="*/ 452438 w 5394676"/>
              <a:gd name="connsiteY8" fmla="*/ 3876675 h 3933763"/>
              <a:gd name="connsiteX9" fmla="*/ 1743075 w 5394676"/>
              <a:gd name="connsiteY9" fmla="*/ 3910012 h 3933763"/>
              <a:gd name="connsiteX10" fmla="*/ 2305050 w 5394676"/>
              <a:gd name="connsiteY10" fmla="*/ 3552823 h 3933763"/>
              <a:gd name="connsiteX11" fmla="*/ 3686175 w 5394676"/>
              <a:gd name="connsiteY11" fmla="*/ 2138361 h 3933763"/>
              <a:gd name="connsiteX12" fmla="*/ 5276849 w 5394676"/>
              <a:gd name="connsiteY12" fmla="*/ 1966911 h 3933763"/>
              <a:gd name="connsiteX13" fmla="*/ 5276848 w 5394676"/>
              <a:gd name="connsiteY13" fmla="*/ 1957386 h 3933763"/>
              <a:gd name="connsiteX0" fmla="*/ 947738 w 6005511"/>
              <a:gd name="connsiteY0" fmla="*/ 0 h 3933763"/>
              <a:gd name="connsiteX1" fmla="*/ 228600 w 6005511"/>
              <a:gd name="connsiteY1" fmla="*/ 0 h 3933763"/>
              <a:gd name="connsiteX2" fmla="*/ 157163 w 6005511"/>
              <a:gd name="connsiteY2" fmla="*/ 33338 h 3933763"/>
              <a:gd name="connsiteX3" fmla="*/ 85725 w 6005511"/>
              <a:gd name="connsiteY3" fmla="*/ 76200 h 3933763"/>
              <a:gd name="connsiteX4" fmla="*/ 66675 w 6005511"/>
              <a:gd name="connsiteY4" fmla="*/ 190500 h 3933763"/>
              <a:gd name="connsiteX5" fmla="*/ 38100 w 6005511"/>
              <a:gd name="connsiteY5" fmla="*/ 333375 h 3933763"/>
              <a:gd name="connsiteX6" fmla="*/ 0 w 6005511"/>
              <a:gd name="connsiteY6" fmla="*/ 633413 h 3933763"/>
              <a:gd name="connsiteX7" fmla="*/ 19050 w 6005511"/>
              <a:gd name="connsiteY7" fmla="*/ 3248025 h 3933763"/>
              <a:gd name="connsiteX8" fmla="*/ 452438 w 6005511"/>
              <a:gd name="connsiteY8" fmla="*/ 3876675 h 3933763"/>
              <a:gd name="connsiteX9" fmla="*/ 1743075 w 6005511"/>
              <a:gd name="connsiteY9" fmla="*/ 3910012 h 3933763"/>
              <a:gd name="connsiteX10" fmla="*/ 2305050 w 6005511"/>
              <a:gd name="connsiteY10" fmla="*/ 3552823 h 3933763"/>
              <a:gd name="connsiteX11" fmla="*/ 3686175 w 6005511"/>
              <a:gd name="connsiteY11" fmla="*/ 2138361 h 3933763"/>
              <a:gd name="connsiteX12" fmla="*/ 5276849 w 6005511"/>
              <a:gd name="connsiteY12" fmla="*/ 1966911 h 3933763"/>
              <a:gd name="connsiteX13" fmla="*/ 6005511 w 6005511"/>
              <a:gd name="connsiteY13" fmla="*/ 2395536 h 3933763"/>
              <a:gd name="connsiteX0" fmla="*/ 947738 w 6062300"/>
              <a:gd name="connsiteY0" fmla="*/ 0 h 3933763"/>
              <a:gd name="connsiteX1" fmla="*/ 228600 w 6062300"/>
              <a:gd name="connsiteY1" fmla="*/ 0 h 3933763"/>
              <a:gd name="connsiteX2" fmla="*/ 157163 w 6062300"/>
              <a:gd name="connsiteY2" fmla="*/ 33338 h 3933763"/>
              <a:gd name="connsiteX3" fmla="*/ 85725 w 6062300"/>
              <a:gd name="connsiteY3" fmla="*/ 76200 h 3933763"/>
              <a:gd name="connsiteX4" fmla="*/ 66675 w 6062300"/>
              <a:gd name="connsiteY4" fmla="*/ 190500 h 3933763"/>
              <a:gd name="connsiteX5" fmla="*/ 38100 w 6062300"/>
              <a:gd name="connsiteY5" fmla="*/ 333375 h 3933763"/>
              <a:gd name="connsiteX6" fmla="*/ 0 w 6062300"/>
              <a:gd name="connsiteY6" fmla="*/ 633413 h 3933763"/>
              <a:gd name="connsiteX7" fmla="*/ 19050 w 6062300"/>
              <a:gd name="connsiteY7" fmla="*/ 3248025 h 3933763"/>
              <a:gd name="connsiteX8" fmla="*/ 452438 w 6062300"/>
              <a:gd name="connsiteY8" fmla="*/ 3876675 h 3933763"/>
              <a:gd name="connsiteX9" fmla="*/ 1743075 w 6062300"/>
              <a:gd name="connsiteY9" fmla="*/ 3910012 h 3933763"/>
              <a:gd name="connsiteX10" fmla="*/ 2305050 w 6062300"/>
              <a:gd name="connsiteY10" fmla="*/ 3552823 h 3933763"/>
              <a:gd name="connsiteX11" fmla="*/ 3686175 w 6062300"/>
              <a:gd name="connsiteY11" fmla="*/ 2138361 h 3933763"/>
              <a:gd name="connsiteX12" fmla="*/ 5276849 w 6062300"/>
              <a:gd name="connsiteY12" fmla="*/ 1966911 h 3933763"/>
              <a:gd name="connsiteX13" fmla="*/ 6005511 w 6062300"/>
              <a:gd name="connsiteY13" fmla="*/ 2395536 h 3933763"/>
              <a:gd name="connsiteX14" fmla="*/ 6015035 w 6062300"/>
              <a:gd name="connsiteY14" fmla="*/ 2400298 h 3933763"/>
              <a:gd name="connsiteX0" fmla="*/ 947738 w 6281735"/>
              <a:gd name="connsiteY0" fmla="*/ 0 h 3933763"/>
              <a:gd name="connsiteX1" fmla="*/ 228600 w 6281735"/>
              <a:gd name="connsiteY1" fmla="*/ 0 h 3933763"/>
              <a:gd name="connsiteX2" fmla="*/ 157163 w 6281735"/>
              <a:gd name="connsiteY2" fmla="*/ 33338 h 3933763"/>
              <a:gd name="connsiteX3" fmla="*/ 85725 w 6281735"/>
              <a:gd name="connsiteY3" fmla="*/ 76200 h 3933763"/>
              <a:gd name="connsiteX4" fmla="*/ 66675 w 6281735"/>
              <a:gd name="connsiteY4" fmla="*/ 190500 h 3933763"/>
              <a:gd name="connsiteX5" fmla="*/ 38100 w 6281735"/>
              <a:gd name="connsiteY5" fmla="*/ 333375 h 3933763"/>
              <a:gd name="connsiteX6" fmla="*/ 0 w 6281735"/>
              <a:gd name="connsiteY6" fmla="*/ 633413 h 3933763"/>
              <a:gd name="connsiteX7" fmla="*/ 19050 w 6281735"/>
              <a:gd name="connsiteY7" fmla="*/ 3248025 h 3933763"/>
              <a:gd name="connsiteX8" fmla="*/ 452438 w 6281735"/>
              <a:gd name="connsiteY8" fmla="*/ 3876675 h 3933763"/>
              <a:gd name="connsiteX9" fmla="*/ 1743075 w 6281735"/>
              <a:gd name="connsiteY9" fmla="*/ 3910012 h 3933763"/>
              <a:gd name="connsiteX10" fmla="*/ 2305050 w 6281735"/>
              <a:gd name="connsiteY10" fmla="*/ 3552823 h 3933763"/>
              <a:gd name="connsiteX11" fmla="*/ 3686175 w 6281735"/>
              <a:gd name="connsiteY11" fmla="*/ 2138361 h 3933763"/>
              <a:gd name="connsiteX12" fmla="*/ 5276849 w 6281735"/>
              <a:gd name="connsiteY12" fmla="*/ 1966911 h 3933763"/>
              <a:gd name="connsiteX13" fmla="*/ 6005511 w 6281735"/>
              <a:gd name="connsiteY13" fmla="*/ 2395536 h 3933763"/>
              <a:gd name="connsiteX14" fmla="*/ 6281735 w 6281735"/>
              <a:gd name="connsiteY14" fmla="*/ 2862260 h 3933763"/>
              <a:gd name="connsiteX0" fmla="*/ 947738 w 6305154"/>
              <a:gd name="connsiteY0" fmla="*/ 0 h 3933763"/>
              <a:gd name="connsiteX1" fmla="*/ 228600 w 6305154"/>
              <a:gd name="connsiteY1" fmla="*/ 0 h 3933763"/>
              <a:gd name="connsiteX2" fmla="*/ 157163 w 6305154"/>
              <a:gd name="connsiteY2" fmla="*/ 33338 h 3933763"/>
              <a:gd name="connsiteX3" fmla="*/ 85725 w 6305154"/>
              <a:gd name="connsiteY3" fmla="*/ 76200 h 3933763"/>
              <a:gd name="connsiteX4" fmla="*/ 66675 w 6305154"/>
              <a:gd name="connsiteY4" fmla="*/ 190500 h 3933763"/>
              <a:gd name="connsiteX5" fmla="*/ 38100 w 6305154"/>
              <a:gd name="connsiteY5" fmla="*/ 333375 h 3933763"/>
              <a:gd name="connsiteX6" fmla="*/ 0 w 6305154"/>
              <a:gd name="connsiteY6" fmla="*/ 633413 h 3933763"/>
              <a:gd name="connsiteX7" fmla="*/ 19050 w 6305154"/>
              <a:gd name="connsiteY7" fmla="*/ 3248025 h 3933763"/>
              <a:gd name="connsiteX8" fmla="*/ 452438 w 6305154"/>
              <a:gd name="connsiteY8" fmla="*/ 3876675 h 3933763"/>
              <a:gd name="connsiteX9" fmla="*/ 1743075 w 6305154"/>
              <a:gd name="connsiteY9" fmla="*/ 3910012 h 3933763"/>
              <a:gd name="connsiteX10" fmla="*/ 2305050 w 6305154"/>
              <a:gd name="connsiteY10" fmla="*/ 3552823 h 3933763"/>
              <a:gd name="connsiteX11" fmla="*/ 3686175 w 6305154"/>
              <a:gd name="connsiteY11" fmla="*/ 2138361 h 3933763"/>
              <a:gd name="connsiteX12" fmla="*/ 5276849 w 6305154"/>
              <a:gd name="connsiteY12" fmla="*/ 1966911 h 3933763"/>
              <a:gd name="connsiteX13" fmla="*/ 6005511 w 6305154"/>
              <a:gd name="connsiteY13" fmla="*/ 2395536 h 3933763"/>
              <a:gd name="connsiteX14" fmla="*/ 6281735 w 6305154"/>
              <a:gd name="connsiteY14" fmla="*/ 2862260 h 3933763"/>
              <a:gd name="connsiteX15" fmla="*/ 6291259 w 6305154"/>
              <a:gd name="connsiteY15" fmla="*/ 2857498 h 3933763"/>
              <a:gd name="connsiteX0" fmla="*/ 947738 w 6313261"/>
              <a:gd name="connsiteY0" fmla="*/ 0 h 3933763"/>
              <a:gd name="connsiteX1" fmla="*/ 228600 w 6313261"/>
              <a:gd name="connsiteY1" fmla="*/ 0 h 3933763"/>
              <a:gd name="connsiteX2" fmla="*/ 157163 w 6313261"/>
              <a:gd name="connsiteY2" fmla="*/ 33338 h 3933763"/>
              <a:gd name="connsiteX3" fmla="*/ 85725 w 6313261"/>
              <a:gd name="connsiteY3" fmla="*/ 76200 h 3933763"/>
              <a:gd name="connsiteX4" fmla="*/ 66675 w 6313261"/>
              <a:gd name="connsiteY4" fmla="*/ 190500 h 3933763"/>
              <a:gd name="connsiteX5" fmla="*/ 38100 w 6313261"/>
              <a:gd name="connsiteY5" fmla="*/ 333375 h 3933763"/>
              <a:gd name="connsiteX6" fmla="*/ 0 w 6313261"/>
              <a:gd name="connsiteY6" fmla="*/ 633413 h 3933763"/>
              <a:gd name="connsiteX7" fmla="*/ 19050 w 6313261"/>
              <a:gd name="connsiteY7" fmla="*/ 3248025 h 3933763"/>
              <a:gd name="connsiteX8" fmla="*/ 452438 w 6313261"/>
              <a:gd name="connsiteY8" fmla="*/ 3876675 h 3933763"/>
              <a:gd name="connsiteX9" fmla="*/ 1743075 w 6313261"/>
              <a:gd name="connsiteY9" fmla="*/ 3910012 h 3933763"/>
              <a:gd name="connsiteX10" fmla="*/ 2305050 w 6313261"/>
              <a:gd name="connsiteY10" fmla="*/ 3552823 h 3933763"/>
              <a:gd name="connsiteX11" fmla="*/ 3686175 w 6313261"/>
              <a:gd name="connsiteY11" fmla="*/ 2138361 h 3933763"/>
              <a:gd name="connsiteX12" fmla="*/ 5276849 w 6313261"/>
              <a:gd name="connsiteY12" fmla="*/ 1966911 h 3933763"/>
              <a:gd name="connsiteX13" fmla="*/ 6005511 w 6313261"/>
              <a:gd name="connsiteY13" fmla="*/ 2395536 h 3933763"/>
              <a:gd name="connsiteX14" fmla="*/ 6281735 w 6313261"/>
              <a:gd name="connsiteY14" fmla="*/ 2862260 h 3933763"/>
              <a:gd name="connsiteX15" fmla="*/ 6310309 w 6313261"/>
              <a:gd name="connsiteY15" fmla="*/ 3143248 h 3933763"/>
              <a:gd name="connsiteX0" fmla="*/ 947738 w 6313261"/>
              <a:gd name="connsiteY0" fmla="*/ 0 h 3933763"/>
              <a:gd name="connsiteX1" fmla="*/ 228600 w 6313261"/>
              <a:gd name="connsiteY1" fmla="*/ 0 h 3933763"/>
              <a:gd name="connsiteX2" fmla="*/ 157163 w 6313261"/>
              <a:gd name="connsiteY2" fmla="*/ 33338 h 3933763"/>
              <a:gd name="connsiteX3" fmla="*/ 85725 w 6313261"/>
              <a:gd name="connsiteY3" fmla="*/ 76200 h 3933763"/>
              <a:gd name="connsiteX4" fmla="*/ 66675 w 6313261"/>
              <a:gd name="connsiteY4" fmla="*/ 190500 h 3933763"/>
              <a:gd name="connsiteX5" fmla="*/ 38100 w 6313261"/>
              <a:gd name="connsiteY5" fmla="*/ 333375 h 3933763"/>
              <a:gd name="connsiteX6" fmla="*/ 0 w 6313261"/>
              <a:gd name="connsiteY6" fmla="*/ 633413 h 3933763"/>
              <a:gd name="connsiteX7" fmla="*/ 19050 w 6313261"/>
              <a:gd name="connsiteY7" fmla="*/ 3248025 h 3933763"/>
              <a:gd name="connsiteX8" fmla="*/ 452438 w 6313261"/>
              <a:gd name="connsiteY8" fmla="*/ 3876675 h 3933763"/>
              <a:gd name="connsiteX9" fmla="*/ 1743075 w 6313261"/>
              <a:gd name="connsiteY9" fmla="*/ 3910012 h 3933763"/>
              <a:gd name="connsiteX10" fmla="*/ 2305050 w 6313261"/>
              <a:gd name="connsiteY10" fmla="*/ 3552823 h 3933763"/>
              <a:gd name="connsiteX11" fmla="*/ 3686175 w 6313261"/>
              <a:gd name="connsiteY11" fmla="*/ 2138361 h 3933763"/>
              <a:gd name="connsiteX12" fmla="*/ 5276849 w 6313261"/>
              <a:gd name="connsiteY12" fmla="*/ 1966911 h 3933763"/>
              <a:gd name="connsiteX13" fmla="*/ 6005511 w 6313261"/>
              <a:gd name="connsiteY13" fmla="*/ 2395536 h 3933763"/>
              <a:gd name="connsiteX14" fmla="*/ 6281735 w 6313261"/>
              <a:gd name="connsiteY14" fmla="*/ 2862260 h 3933763"/>
              <a:gd name="connsiteX15" fmla="*/ 6310309 w 6313261"/>
              <a:gd name="connsiteY15" fmla="*/ 3143248 h 3933763"/>
              <a:gd name="connsiteX16" fmla="*/ 6310308 w 6313261"/>
              <a:gd name="connsiteY16" fmla="*/ 3143248 h 3933763"/>
              <a:gd name="connsiteX0" fmla="*/ 947738 w 6313261"/>
              <a:gd name="connsiteY0" fmla="*/ 0 h 3933763"/>
              <a:gd name="connsiteX1" fmla="*/ 228600 w 6313261"/>
              <a:gd name="connsiteY1" fmla="*/ 0 h 3933763"/>
              <a:gd name="connsiteX2" fmla="*/ 157163 w 6313261"/>
              <a:gd name="connsiteY2" fmla="*/ 33338 h 3933763"/>
              <a:gd name="connsiteX3" fmla="*/ 85725 w 6313261"/>
              <a:gd name="connsiteY3" fmla="*/ 76200 h 3933763"/>
              <a:gd name="connsiteX4" fmla="*/ 66675 w 6313261"/>
              <a:gd name="connsiteY4" fmla="*/ 190500 h 3933763"/>
              <a:gd name="connsiteX5" fmla="*/ 38100 w 6313261"/>
              <a:gd name="connsiteY5" fmla="*/ 333375 h 3933763"/>
              <a:gd name="connsiteX6" fmla="*/ 0 w 6313261"/>
              <a:gd name="connsiteY6" fmla="*/ 633413 h 3933763"/>
              <a:gd name="connsiteX7" fmla="*/ 19050 w 6313261"/>
              <a:gd name="connsiteY7" fmla="*/ 3248025 h 3933763"/>
              <a:gd name="connsiteX8" fmla="*/ 452438 w 6313261"/>
              <a:gd name="connsiteY8" fmla="*/ 3876675 h 3933763"/>
              <a:gd name="connsiteX9" fmla="*/ 1743075 w 6313261"/>
              <a:gd name="connsiteY9" fmla="*/ 3910012 h 3933763"/>
              <a:gd name="connsiteX10" fmla="*/ 2305050 w 6313261"/>
              <a:gd name="connsiteY10" fmla="*/ 3552823 h 3933763"/>
              <a:gd name="connsiteX11" fmla="*/ 3686175 w 6313261"/>
              <a:gd name="connsiteY11" fmla="*/ 2138361 h 3933763"/>
              <a:gd name="connsiteX12" fmla="*/ 5276849 w 6313261"/>
              <a:gd name="connsiteY12" fmla="*/ 1966911 h 3933763"/>
              <a:gd name="connsiteX13" fmla="*/ 6005511 w 6313261"/>
              <a:gd name="connsiteY13" fmla="*/ 2395536 h 3933763"/>
              <a:gd name="connsiteX14" fmla="*/ 6281735 w 6313261"/>
              <a:gd name="connsiteY14" fmla="*/ 2862260 h 3933763"/>
              <a:gd name="connsiteX15" fmla="*/ 6310309 w 6313261"/>
              <a:gd name="connsiteY15" fmla="*/ 3143248 h 3933763"/>
              <a:gd name="connsiteX16" fmla="*/ 6205533 w 6313261"/>
              <a:gd name="connsiteY16" fmla="*/ 3500436 h 3933763"/>
              <a:gd name="connsiteX0" fmla="*/ 947738 w 6313261"/>
              <a:gd name="connsiteY0" fmla="*/ 0 h 3933763"/>
              <a:gd name="connsiteX1" fmla="*/ 228600 w 6313261"/>
              <a:gd name="connsiteY1" fmla="*/ 0 h 3933763"/>
              <a:gd name="connsiteX2" fmla="*/ 157163 w 6313261"/>
              <a:gd name="connsiteY2" fmla="*/ 33338 h 3933763"/>
              <a:gd name="connsiteX3" fmla="*/ 85725 w 6313261"/>
              <a:gd name="connsiteY3" fmla="*/ 76200 h 3933763"/>
              <a:gd name="connsiteX4" fmla="*/ 66675 w 6313261"/>
              <a:gd name="connsiteY4" fmla="*/ 190500 h 3933763"/>
              <a:gd name="connsiteX5" fmla="*/ 38100 w 6313261"/>
              <a:gd name="connsiteY5" fmla="*/ 333375 h 3933763"/>
              <a:gd name="connsiteX6" fmla="*/ 0 w 6313261"/>
              <a:gd name="connsiteY6" fmla="*/ 633413 h 3933763"/>
              <a:gd name="connsiteX7" fmla="*/ 19050 w 6313261"/>
              <a:gd name="connsiteY7" fmla="*/ 3248025 h 3933763"/>
              <a:gd name="connsiteX8" fmla="*/ 452438 w 6313261"/>
              <a:gd name="connsiteY8" fmla="*/ 3876675 h 3933763"/>
              <a:gd name="connsiteX9" fmla="*/ 1743075 w 6313261"/>
              <a:gd name="connsiteY9" fmla="*/ 3910012 h 3933763"/>
              <a:gd name="connsiteX10" fmla="*/ 2305050 w 6313261"/>
              <a:gd name="connsiteY10" fmla="*/ 3552823 h 3933763"/>
              <a:gd name="connsiteX11" fmla="*/ 3686175 w 6313261"/>
              <a:gd name="connsiteY11" fmla="*/ 2138361 h 3933763"/>
              <a:gd name="connsiteX12" fmla="*/ 5276849 w 6313261"/>
              <a:gd name="connsiteY12" fmla="*/ 1966911 h 3933763"/>
              <a:gd name="connsiteX13" fmla="*/ 6005511 w 6313261"/>
              <a:gd name="connsiteY13" fmla="*/ 2395536 h 3933763"/>
              <a:gd name="connsiteX14" fmla="*/ 6281735 w 6313261"/>
              <a:gd name="connsiteY14" fmla="*/ 2862260 h 3933763"/>
              <a:gd name="connsiteX15" fmla="*/ 6310309 w 6313261"/>
              <a:gd name="connsiteY15" fmla="*/ 3143248 h 3933763"/>
              <a:gd name="connsiteX16" fmla="*/ 6205533 w 6313261"/>
              <a:gd name="connsiteY16" fmla="*/ 3500436 h 3933763"/>
              <a:gd name="connsiteX17" fmla="*/ 6200770 w 6313261"/>
              <a:gd name="connsiteY17" fmla="*/ 3500436 h 3933763"/>
              <a:gd name="connsiteX0" fmla="*/ 947738 w 6313261"/>
              <a:gd name="connsiteY0" fmla="*/ 0 h 4262436"/>
              <a:gd name="connsiteX1" fmla="*/ 228600 w 6313261"/>
              <a:gd name="connsiteY1" fmla="*/ 0 h 4262436"/>
              <a:gd name="connsiteX2" fmla="*/ 157163 w 6313261"/>
              <a:gd name="connsiteY2" fmla="*/ 33338 h 4262436"/>
              <a:gd name="connsiteX3" fmla="*/ 85725 w 6313261"/>
              <a:gd name="connsiteY3" fmla="*/ 76200 h 4262436"/>
              <a:gd name="connsiteX4" fmla="*/ 66675 w 6313261"/>
              <a:gd name="connsiteY4" fmla="*/ 190500 h 4262436"/>
              <a:gd name="connsiteX5" fmla="*/ 38100 w 6313261"/>
              <a:gd name="connsiteY5" fmla="*/ 333375 h 4262436"/>
              <a:gd name="connsiteX6" fmla="*/ 0 w 6313261"/>
              <a:gd name="connsiteY6" fmla="*/ 633413 h 4262436"/>
              <a:gd name="connsiteX7" fmla="*/ 19050 w 6313261"/>
              <a:gd name="connsiteY7" fmla="*/ 3248025 h 4262436"/>
              <a:gd name="connsiteX8" fmla="*/ 452438 w 6313261"/>
              <a:gd name="connsiteY8" fmla="*/ 3876675 h 4262436"/>
              <a:gd name="connsiteX9" fmla="*/ 1743075 w 6313261"/>
              <a:gd name="connsiteY9" fmla="*/ 3910012 h 4262436"/>
              <a:gd name="connsiteX10" fmla="*/ 2305050 w 6313261"/>
              <a:gd name="connsiteY10" fmla="*/ 3552823 h 4262436"/>
              <a:gd name="connsiteX11" fmla="*/ 3686175 w 6313261"/>
              <a:gd name="connsiteY11" fmla="*/ 2138361 h 4262436"/>
              <a:gd name="connsiteX12" fmla="*/ 5276849 w 6313261"/>
              <a:gd name="connsiteY12" fmla="*/ 1966911 h 4262436"/>
              <a:gd name="connsiteX13" fmla="*/ 6005511 w 6313261"/>
              <a:gd name="connsiteY13" fmla="*/ 2395536 h 4262436"/>
              <a:gd name="connsiteX14" fmla="*/ 6281735 w 6313261"/>
              <a:gd name="connsiteY14" fmla="*/ 2862260 h 4262436"/>
              <a:gd name="connsiteX15" fmla="*/ 6310309 w 6313261"/>
              <a:gd name="connsiteY15" fmla="*/ 3143248 h 4262436"/>
              <a:gd name="connsiteX16" fmla="*/ 6205533 w 6313261"/>
              <a:gd name="connsiteY16" fmla="*/ 3500436 h 4262436"/>
              <a:gd name="connsiteX17" fmla="*/ 5443533 w 6313261"/>
              <a:gd name="connsiteY17" fmla="*/ 4262436 h 4262436"/>
              <a:gd name="connsiteX0" fmla="*/ 947738 w 6313261"/>
              <a:gd name="connsiteY0" fmla="*/ 0 h 4317531"/>
              <a:gd name="connsiteX1" fmla="*/ 228600 w 6313261"/>
              <a:gd name="connsiteY1" fmla="*/ 0 h 4317531"/>
              <a:gd name="connsiteX2" fmla="*/ 157163 w 6313261"/>
              <a:gd name="connsiteY2" fmla="*/ 33338 h 4317531"/>
              <a:gd name="connsiteX3" fmla="*/ 85725 w 6313261"/>
              <a:gd name="connsiteY3" fmla="*/ 76200 h 4317531"/>
              <a:gd name="connsiteX4" fmla="*/ 66675 w 6313261"/>
              <a:gd name="connsiteY4" fmla="*/ 190500 h 4317531"/>
              <a:gd name="connsiteX5" fmla="*/ 38100 w 6313261"/>
              <a:gd name="connsiteY5" fmla="*/ 333375 h 4317531"/>
              <a:gd name="connsiteX6" fmla="*/ 0 w 6313261"/>
              <a:gd name="connsiteY6" fmla="*/ 633413 h 4317531"/>
              <a:gd name="connsiteX7" fmla="*/ 19050 w 6313261"/>
              <a:gd name="connsiteY7" fmla="*/ 3248025 h 4317531"/>
              <a:gd name="connsiteX8" fmla="*/ 452438 w 6313261"/>
              <a:gd name="connsiteY8" fmla="*/ 3876675 h 4317531"/>
              <a:gd name="connsiteX9" fmla="*/ 1743075 w 6313261"/>
              <a:gd name="connsiteY9" fmla="*/ 3910012 h 4317531"/>
              <a:gd name="connsiteX10" fmla="*/ 2305050 w 6313261"/>
              <a:gd name="connsiteY10" fmla="*/ 3552823 h 4317531"/>
              <a:gd name="connsiteX11" fmla="*/ 3686175 w 6313261"/>
              <a:gd name="connsiteY11" fmla="*/ 2138361 h 4317531"/>
              <a:gd name="connsiteX12" fmla="*/ 5276849 w 6313261"/>
              <a:gd name="connsiteY12" fmla="*/ 1966911 h 4317531"/>
              <a:gd name="connsiteX13" fmla="*/ 6005511 w 6313261"/>
              <a:gd name="connsiteY13" fmla="*/ 2395536 h 4317531"/>
              <a:gd name="connsiteX14" fmla="*/ 6281735 w 6313261"/>
              <a:gd name="connsiteY14" fmla="*/ 2862260 h 4317531"/>
              <a:gd name="connsiteX15" fmla="*/ 6310309 w 6313261"/>
              <a:gd name="connsiteY15" fmla="*/ 3143248 h 4317531"/>
              <a:gd name="connsiteX16" fmla="*/ 6205533 w 6313261"/>
              <a:gd name="connsiteY16" fmla="*/ 3500436 h 4317531"/>
              <a:gd name="connsiteX17" fmla="*/ 5443533 w 6313261"/>
              <a:gd name="connsiteY17" fmla="*/ 4262436 h 4317531"/>
              <a:gd name="connsiteX18" fmla="*/ 5438770 w 6313261"/>
              <a:gd name="connsiteY18" fmla="*/ 4257672 h 4317531"/>
              <a:gd name="connsiteX0" fmla="*/ 947738 w 6313261"/>
              <a:gd name="connsiteY0" fmla="*/ 0 h 5353047"/>
              <a:gd name="connsiteX1" fmla="*/ 228600 w 6313261"/>
              <a:gd name="connsiteY1" fmla="*/ 0 h 5353047"/>
              <a:gd name="connsiteX2" fmla="*/ 157163 w 6313261"/>
              <a:gd name="connsiteY2" fmla="*/ 33338 h 5353047"/>
              <a:gd name="connsiteX3" fmla="*/ 85725 w 6313261"/>
              <a:gd name="connsiteY3" fmla="*/ 76200 h 5353047"/>
              <a:gd name="connsiteX4" fmla="*/ 66675 w 6313261"/>
              <a:gd name="connsiteY4" fmla="*/ 190500 h 5353047"/>
              <a:gd name="connsiteX5" fmla="*/ 38100 w 6313261"/>
              <a:gd name="connsiteY5" fmla="*/ 333375 h 5353047"/>
              <a:gd name="connsiteX6" fmla="*/ 0 w 6313261"/>
              <a:gd name="connsiteY6" fmla="*/ 633413 h 5353047"/>
              <a:gd name="connsiteX7" fmla="*/ 19050 w 6313261"/>
              <a:gd name="connsiteY7" fmla="*/ 3248025 h 5353047"/>
              <a:gd name="connsiteX8" fmla="*/ 452438 w 6313261"/>
              <a:gd name="connsiteY8" fmla="*/ 3876675 h 5353047"/>
              <a:gd name="connsiteX9" fmla="*/ 1743075 w 6313261"/>
              <a:gd name="connsiteY9" fmla="*/ 3910012 h 5353047"/>
              <a:gd name="connsiteX10" fmla="*/ 2305050 w 6313261"/>
              <a:gd name="connsiteY10" fmla="*/ 3552823 h 5353047"/>
              <a:gd name="connsiteX11" fmla="*/ 3686175 w 6313261"/>
              <a:gd name="connsiteY11" fmla="*/ 2138361 h 5353047"/>
              <a:gd name="connsiteX12" fmla="*/ 5276849 w 6313261"/>
              <a:gd name="connsiteY12" fmla="*/ 1966911 h 5353047"/>
              <a:gd name="connsiteX13" fmla="*/ 6005511 w 6313261"/>
              <a:gd name="connsiteY13" fmla="*/ 2395536 h 5353047"/>
              <a:gd name="connsiteX14" fmla="*/ 6281735 w 6313261"/>
              <a:gd name="connsiteY14" fmla="*/ 2862260 h 5353047"/>
              <a:gd name="connsiteX15" fmla="*/ 6310309 w 6313261"/>
              <a:gd name="connsiteY15" fmla="*/ 3143248 h 5353047"/>
              <a:gd name="connsiteX16" fmla="*/ 6205533 w 6313261"/>
              <a:gd name="connsiteY16" fmla="*/ 3500436 h 5353047"/>
              <a:gd name="connsiteX17" fmla="*/ 5443533 w 6313261"/>
              <a:gd name="connsiteY17" fmla="*/ 4262436 h 5353047"/>
              <a:gd name="connsiteX18" fmla="*/ 4486270 w 6313261"/>
              <a:gd name="connsiteY18" fmla="*/ 5353047 h 5353047"/>
              <a:gd name="connsiteX0" fmla="*/ 947738 w 6313261"/>
              <a:gd name="connsiteY0" fmla="*/ 0 h 5431150"/>
              <a:gd name="connsiteX1" fmla="*/ 228600 w 6313261"/>
              <a:gd name="connsiteY1" fmla="*/ 0 h 5431150"/>
              <a:gd name="connsiteX2" fmla="*/ 157163 w 6313261"/>
              <a:gd name="connsiteY2" fmla="*/ 33338 h 5431150"/>
              <a:gd name="connsiteX3" fmla="*/ 85725 w 6313261"/>
              <a:gd name="connsiteY3" fmla="*/ 76200 h 5431150"/>
              <a:gd name="connsiteX4" fmla="*/ 66675 w 6313261"/>
              <a:gd name="connsiteY4" fmla="*/ 190500 h 5431150"/>
              <a:gd name="connsiteX5" fmla="*/ 38100 w 6313261"/>
              <a:gd name="connsiteY5" fmla="*/ 333375 h 5431150"/>
              <a:gd name="connsiteX6" fmla="*/ 0 w 6313261"/>
              <a:gd name="connsiteY6" fmla="*/ 633413 h 5431150"/>
              <a:gd name="connsiteX7" fmla="*/ 19050 w 6313261"/>
              <a:gd name="connsiteY7" fmla="*/ 3248025 h 5431150"/>
              <a:gd name="connsiteX8" fmla="*/ 452438 w 6313261"/>
              <a:gd name="connsiteY8" fmla="*/ 3876675 h 5431150"/>
              <a:gd name="connsiteX9" fmla="*/ 1743075 w 6313261"/>
              <a:gd name="connsiteY9" fmla="*/ 3910012 h 5431150"/>
              <a:gd name="connsiteX10" fmla="*/ 2305050 w 6313261"/>
              <a:gd name="connsiteY10" fmla="*/ 3552823 h 5431150"/>
              <a:gd name="connsiteX11" fmla="*/ 3686175 w 6313261"/>
              <a:gd name="connsiteY11" fmla="*/ 2138361 h 5431150"/>
              <a:gd name="connsiteX12" fmla="*/ 5276849 w 6313261"/>
              <a:gd name="connsiteY12" fmla="*/ 1966911 h 5431150"/>
              <a:gd name="connsiteX13" fmla="*/ 6005511 w 6313261"/>
              <a:gd name="connsiteY13" fmla="*/ 2395536 h 5431150"/>
              <a:gd name="connsiteX14" fmla="*/ 6281735 w 6313261"/>
              <a:gd name="connsiteY14" fmla="*/ 2862260 h 5431150"/>
              <a:gd name="connsiteX15" fmla="*/ 6310309 w 6313261"/>
              <a:gd name="connsiteY15" fmla="*/ 3143248 h 5431150"/>
              <a:gd name="connsiteX16" fmla="*/ 6205533 w 6313261"/>
              <a:gd name="connsiteY16" fmla="*/ 3500436 h 5431150"/>
              <a:gd name="connsiteX17" fmla="*/ 5443533 w 6313261"/>
              <a:gd name="connsiteY17" fmla="*/ 4262436 h 5431150"/>
              <a:gd name="connsiteX18" fmla="*/ 4486270 w 6313261"/>
              <a:gd name="connsiteY18" fmla="*/ 5353047 h 5431150"/>
              <a:gd name="connsiteX19" fmla="*/ 4486270 w 6313261"/>
              <a:gd name="connsiteY19" fmla="*/ 5343522 h 5431150"/>
              <a:gd name="connsiteX0" fmla="*/ 947738 w 6313261"/>
              <a:gd name="connsiteY0" fmla="*/ 0 h 5638823"/>
              <a:gd name="connsiteX1" fmla="*/ 228600 w 6313261"/>
              <a:gd name="connsiteY1" fmla="*/ 0 h 5638823"/>
              <a:gd name="connsiteX2" fmla="*/ 157163 w 6313261"/>
              <a:gd name="connsiteY2" fmla="*/ 33338 h 5638823"/>
              <a:gd name="connsiteX3" fmla="*/ 85725 w 6313261"/>
              <a:gd name="connsiteY3" fmla="*/ 76200 h 5638823"/>
              <a:gd name="connsiteX4" fmla="*/ 66675 w 6313261"/>
              <a:gd name="connsiteY4" fmla="*/ 190500 h 5638823"/>
              <a:gd name="connsiteX5" fmla="*/ 38100 w 6313261"/>
              <a:gd name="connsiteY5" fmla="*/ 333375 h 5638823"/>
              <a:gd name="connsiteX6" fmla="*/ 0 w 6313261"/>
              <a:gd name="connsiteY6" fmla="*/ 633413 h 5638823"/>
              <a:gd name="connsiteX7" fmla="*/ 19050 w 6313261"/>
              <a:gd name="connsiteY7" fmla="*/ 3248025 h 5638823"/>
              <a:gd name="connsiteX8" fmla="*/ 452438 w 6313261"/>
              <a:gd name="connsiteY8" fmla="*/ 3876675 h 5638823"/>
              <a:gd name="connsiteX9" fmla="*/ 1743075 w 6313261"/>
              <a:gd name="connsiteY9" fmla="*/ 3910012 h 5638823"/>
              <a:gd name="connsiteX10" fmla="*/ 2305050 w 6313261"/>
              <a:gd name="connsiteY10" fmla="*/ 3552823 h 5638823"/>
              <a:gd name="connsiteX11" fmla="*/ 3686175 w 6313261"/>
              <a:gd name="connsiteY11" fmla="*/ 2138361 h 5638823"/>
              <a:gd name="connsiteX12" fmla="*/ 5276849 w 6313261"/>
              <a:gd name="connsiteY12" fmla="*/ 1966911 h 5638823"/>
              <a:gd name="connsiteX13" fmla="*/ 6005511 w 6313261"/>
              <a:gd name="connsiteY13" fmla="*/ 2395536 h 5638823"/>
              <a:gd name="connsiteX14" fmla="*/ 6281735 w 6313261"/>
              <a:gd name="connsiteY14" fmla="*/ 2862260 h 5638823"/>
              <a:gd name="connsiteX15" fmla="*/ 6310309 w 6313261"/>
              <a:gd name="connsiteY15" fmla="*/ 3143248 h 5638823"/>
              <a:gd name="connsiteX16" fmla="*/ 6205533 w 6313261"/>
              <a:gd name="connsiteY16" fmla="*/ 3500436 h 5638823"/>
              <a:gd name="connsiteX17" fmla="*/ 5443533 w 6313261"/>
              <a:gd name="connsiteY17" fmla="*/ 4262436 h 5638823"/>
              <a:gd name="connsiteX18" fmla="*/ 4486270 w 6313261"/>
              <a:gd name="connsiteY18" fmla="*/ 5353047 h 5638823"/>
              <a:gd name="connsiteX19" fmla="*/ 4100508 w 6313261"/>
              <a:gd name="connsiteY19" fmla="*/ 5638797 h 5638823"/>
              <a:gd name="connsiteX0" fmla="*/ 947738 w 6313261"/>
              <a:gd name="connsiteY0" fmla="*/ 0 h 5658644"/>
              <a:gd name="connsiteX1" fmla="*/ 228600 w 6313261"/>
              <a:gd name="connsiteY1" fmla="*/ 0 h 5658644"/>
              <a:gd name="connsiteX2" fmla="*/ 157163 w 6313261"/>
              <a:gd name="connsiteY2" fmla="*/ 33338 h 5658644"/>
              <a:gd name="connsiteX3" fmla="*/ 85725 w 6313261"/>
              <a:gd name="connsiteY3" fmla="*/ 76200 h 5658644"/>
              <a:gd name="connsiteX4" fmla="*/ 66675 w 6313261"/>
              <a:gd name="connsiteY4" fmla="*/ 190500 h 5658644"/>
              <a:gd name="connsiteX5" fmla="*/ 38100 w 6313261"/>
              <a:gd name="connsiteY5" fmla="*/ 333375 h 5658644"/>
              <a:gd name="connsiteX6" fmla="*/ 0 w 6313261"/>
              <a:gd name="connsiteY6" fmla="*/ 633413 h 5658644"/>
              <a:gd name="connsiteX7" fmla="*/ 19050 w 6313261"/>
              <a:gd name="connsiteY7" fmla="*/ 3248025 h 5658644"/>
              <a:gd name="connsiteX8" fmla="*/ 452438 w 6313261"/>
              <a:gd name="connsiteY8" fmla="*/ 3876675 h 5658644"/>
              <a:gd name="connsiteX9" fmla="*/ 1743075 w 6313261"/>
              <a:gd name="connsiteY9" fmla="*/ 3910012 h 5658644"/>
              <a:gd name="connsiteX10" fmla="*/ 2305050 w 6313261"/>
              <a:gd name="connsiteY10" fmla="*/ 3552823 h 5658644"/>
              <a:gd name="connsiteX11" fmla="*/ 3686175 w 6313261"/>
              <a:gd name="connsiteY11" fmla="*/ 2138361 h 5658644"/>
              <a:gd name="connsiteX12" fmla="*/ 5276849 w 6313261"/>
              <a:gd name="connsiteY12" fmla="*/ 1966911 h 5658644"/>
              <a:gd name="connsiteX13" fmla="*/ 6005511 w 6313261"/>
              <a:gd name="connsiteY13" fmla="*/ 2395536 h 5658644"/>
              <a:gd name="connsiteX14" fmla="*/ 6281735 w 6313261"/>
              <a:gd name="connsiteY14" fmla="*/ 2862260 h 5658644"/>
              <a:gd name="connsiteX15" fmla="*/ 6310309 w 6313261"/>
              <a:gd name="connsiteY15" fmla="*/ 3143248 h 5658644"/>
              <a:gd name="connsiteX16" fmla="*/ 6205533 w 6313261"/>
              <a:gd name="connsiteY16" fmla="*/ 3500436 h 5658644"/>
              <a:gd name="connsiteX17" fmla="*/ 5443533 w 6313261"/>
              <a:gd name="connsiteY17" fmla="*/ 4262436 h 5658644"/>
              <a:gd name="connsiteX18" fmla="*/ 4486270 w 6313261"/>
              <a:gd name="connsiteY18" fmla="*/ 5353047 h 5658644"/>
              <a:gd name="connsiteX19" fmla="*/ 4100508 w 6313261"/>
              <a:gd name="connsiteY19" fmla="*/ 5638797 h 5658644"/>
              <a:gd name="connsiteX20" fmla="*/ 4100508 w 6313261"/>
              <a:gd name="connsiteY20" fmla="*/ 5634034 h 5658644"/>
              <a:gd name="connsiteX0" fmla="*/ 947738 w 6313261"/>
              <a:gd name="connsiteY0" fmla="*/ 0 h 5664396"/>
              <a:gd name="connsiteX1" fmla="*/ 228600 w 6313261"/>
              <a:gd name="connsiteY1" fmla="*/ 0 h 5664396"/>
              <a:gd name="connsiteX2" fmla="*/ 157163 w 6313261"/>
              <a:gd name="connsiteY2" fmla="*/ 33338 h 5664396"/>
              <a:gd name="connsiteX3" fmla="*/ 85725 w 6313261"/>
              <a:gd name="connsiteY3" fmla="*/ 76200 h 5664396"/>
              <a:gd name="connsiteX4" fmla="*/ 66675 w 6313261"/>
              <a:gd name="connsiteY4" fmla="*/ 190500 h 5664396"/>
              <a:gd name="connsiteX5" fmla="*/ 38100 w 6313261"/>
              <a:gd name="connsiteY5" fmla="*/ 333375 h 5664396"/>
              <a:gd name="connsiteX6" fmla="*/ 0 w 6313261"/>
              <a:gd name="connsiteY6" fmla="*/ 633413 h 5664396"/>
              <a:gd name="connsiteX7" fmla="*/ 19050 w 6313261"/>
              <a:gd name="connsiteY7" fmla="*/ 3248025 h 5664396"/>
              <a:gd name="connsiteX8" fmla="*/ 452438 w 6313261"/>
              <a:gd name="connsiteY8" fmla="*/ 3876675 h 5664396"/>
              <a:gd name="connsiteX9" fmla="*/ 1743075 w 6313261"/>
              <a:gd name="connsiteY9" fmla="*/ 3910012 h 5664396"/>
              <a:gd name="connsiteX10" fmla="*/ 2305050 w 6313261"/>
              <a:gd name="connsiteY10" fmla="*/ 3552823 h 5664396"/>
              <a:gd name="connsiteX11" fmla="*/ 3686175 w 6313261"/>
              <a:gd name="connsiteY11" fmla="*/ 2138361 h 5664396"/>
              <a:gd name="connsiteX12" fmla="*/ 5276849 w 6313261"/>
              <a:gd name="connsiteY12" fmla="*/ 1966911 h 5664396"/>
              <a:gd name="connsiteX13" fmla="*/ 6005511 w 6313261"/>
              <a:gd name="connsiteY13" fmla="*/ 2395536 h 5664396"/>
              <a:gd name="connsiteX14" fmla="*/ 6281735 w 6313261"/>
              <a:gd name="connsiteY14" fmla="*/ 2862260 h 5664396"/>
              <a:gd name="connsiteX15" fmla="*/ 6310309 w 6313261"/>
              <a:gd name="connsiteY15" fmla="*/ 3143248 h 5664396"/>
              <a:gd name="connsiteX16" fmla="*/ 6205533 w 6313261"/>
              <a:gd name="connsiteY16" fmla="*/ 3500436 h 5664396"/>
              <a:gd name="connsiteX17" fmla="*/ 5443533 w 6313261"/>
              <a:gd name="connsiteY17" fmla="*/ 4262436 h 5664396"/>
              <a:gd name="connsiteX18" fmla="*/ 4486270 w 6313261"/>
              <a:gd name="connsiteY18" fmla="*/ 5353047 h 5664396"/>
              <a:gd name="connsiteX19" fmla="*/ 4100508 w 6313261"/>
              <a:gd name="connsiteY19" fmla="*/ 5638797 h 5664396"/>
              <a:gd name="connsiteX20" fmla="*/ 3676646 w 6313261"/>
              <a:gd name="connsiteY20" fmla="*/ 5653084 h 5664396"/>
              <a:gd name="connsiteX0" fmla="*/ 947738 w 6313261"/>
              <a:gd name="connsiteY0" fmla="*/ 0 h 5664396"/>
              <a:gd name="connsiteX1" fmla="*/ 228600 w 6313261"/>
              <a:gd name="connsiteY1" fmla="*/ 0 h 5664396"/>
              <a:gd name="connsiteX2" fmla="*/ 157163 w 6313261"/>
              <a:gd name="connsiteY2" fmla="*/ 33338 h 5664396"/>
              <a:gd name="connsiteX3" fmla="*/ 85725 w 6313261"/>
              <a:gd name="connsiteY3" fmla="*/ 76200 h 5664396"/>
              <a:gd name="connsiteX4" fmla="*/ 66675 w 6313261"/>
              <a:gd name="connsiteY4" fmla="*/ 190500 h 5664396"/>
              <a:gd name="connsiteX5" fmla="*/ 38100 w 6313261"/>
              <a:gd name="connsiteY5" fmla="*/ 333375 h 5664396"/>
              <a:gd name="connsiteX6" fmla="*/ 0 w 6313261"/>
              <a:gd name="connsiteY6" fmla="*/ 633413 h 5664396"/>
              <a:gd name="connsiteX7" fmla="*/ 19050 w 6313261"/>
              <a:gd name="connsiteY7" fmla="*/ 3248025 h 5664396"/>
              <a:gd name="connsiteX8" fmla="*/ 452438 w 6313261"/>
              <a:gd name="connsiteY8" fmla="*/ 3876675 h 5664396"/>
              <a:gd name="connsiteX9" fmla="*/ 1743075 w 6313261"/>
              <a:gd name="connsiteY9" fmla="*/ 3910012 h 5664396"/>
              <a:gd name="connsiteX10" fmla="*/ 2305050 w 6313261"/>
              <a:gd name="connsiteY10" fmla="*/ 3552823 h 5664396"/>
              <a:gd name="connsiteX11" fmla="*/ 3686175 w 6313261"/>
              <a:gd name="connsiteY11" fmla="*/ 2138361 h 5664396"/>
              <a:gd name="connsiteX12" fmla="*/ 5276849 w 6313261"/>
              <a:gd name="connsiteY12" fmla="*/ 1966911 h 5664396"/>
              <a:gd name="connsiteX13" fmla="*/ 6005511 w 6313261"/>
              <a:gd name="connsiteY13" fmla="*/ 2395536 h 5664396"/>
              <a:gd name="connsiteX14" fmla="*/ 6281735 w 6313261"/>
              <a:gd name="connsiteY14" fmla="*/ 2862260 h 5664396"/>
              <a:gd name="connsiteX15" fmla="*/ 6310309 w 6313261"/>
              <a:gd name="connsiteY15" fmla="*/ 3143248 h 5664396"/>
              <a:gd name="connsiteX16" fmla="*/ 6205533 w 6313261"/>
              <a:gd name="connsiteY16" fmla="*/ 3500436 h 5664396"/>
              <a:gd name="connsiteX17" fmla="*/ 5443533 w 6313261"/>
              <a:gd name="connsiteY17" fmla="*/ 4262436 h 5664396"/>
              <a:gd name="connsiteX18" fmla="*/ 4486270 w 6313261"/>
              <a:gd name="connsiteY18" fmla="*/ 5353047 h 5664396"/>
              <a:gd name="connsiteX19" fmla="*/ 4100508 w 6313261"/>
              <a:gd name="connsiteY19" fmla="*/ 5638797 h 5664396"/>
              <a:gd name="connsiteX20" fmla="*/ 3676646 w 6313261"/>
              <a:gd name="connsiteY20" fmla="*/ 5653084 h 5664396"/>
              <a:gd name="connsiteX21" fmla="*/ 3681408 w 6313261"/>
              <a:gd name="connsiteY21" fmla="*/ 5638795 h 5664396"/>
              <a:gd name="connsiteX0" fmla="*/ 947738 w 6313261"/>
              <a:gd name="connsiteY0" fmla="*/ 0 h 5664396"/>
              <a:gd name="connsiteX1" fmla="*/ 228600 w 6313261"/>
              <a:gd name="connsiteY1" fmla="*/ 0 h 5664396"/>
              <a:gd name="connsiteX2" fmla="*/ 157163 w 6313261"/>
              <a:gd name="connsiteY2" fmla="*/ 33338 h 5664396"/>
              <a:gd name="connsiteX3" fmla="*/ 85725 w 6313261"/>
              <a:gd name="connsiteY3" fmla="*/ 76200 h 5664396"/>
              <a:gd name="connsiteX4" fmla="*/ 66675 w 6313261"/>
              <a:gd name="connsiteY4" fmla="*/ 190500 h 5664396"/>
              <a:gd name="connsiteX5" fmla="*/ 38100 w 6313261"/>
              <a:gd name="connsiteY5" fmla="*/ 333375 h 5664396"/>
              <a:gd name="connsiteX6" fmla="*/ 0 w 6313261"/>
              <a:gd name="connsiteY6" fmla="*/ 633413 h 5664396"/>
              <a:gd name="connsiteX7" fmla="*/ 19050 w 6313261"/>
              <a:gd name="connsiteY7" fmla="*/ 3248025 h 5664396"/>
              <a:gd name="connsiteX8" fmla="*/ 452438 w 6313261"/>
              <a:gd name="connsiteY8" fmla="*/ 3876675 h 5664396"/>
              <a:gd name="connsiteX9" fmla="*/ 1743075 w 6313261"/>
              <a:gd name="connsiteY9" fmla="*/ 3910012 h 5664396"/>
              <a:gd name="connsiteX10" fmla="*/ 2305050 w 6313261"/>
              <a:gd name="connsiteY10" fmla="*/ 3552823 h 5664396"/>
              <a:gd name="connsiteX11" fmla="*/ 3686175 w 6313261"/>
              <a:gd name="connsiteY11" fmla="*/ 2138361 h 5664396"/>
              <a:gd name="connsiteX12" fmla="*/ 5276849 w 6313261"/>
              <a:gd name="connsiteY12" fmla="*/ 1966911 h 5664396"/>
              <a:gd name="connsiteX13" fmla="*/ 6005511 w 6313261"/>
              <a:gd name="connsiteY13" fmla="*/ 2395536 h 5664396"/>
              <a:gd name="connsiteX14" fmla="*/ 6281735 w 6313261"/>
              <a:gd name="connsiteY14" fmla="*/ 2862260 h 5664396"/>
              <a:gd name="connsiteX15" fmla="*/ 6310309 w 6313261"/>
              <a:gd name="connsiteY15" fmla="*/ 3143248 h 5664396"/>
              <a:gd name="connsiteX16" fmla="*/ 6205533 w 6313261"/>
              <a:gd name="connsiteY16" fmla="*/ 3500436 h 5664396"/>
              <a:gd name="connsiteX17" fmla="*/ 5443533 w 6313261"/>
              <a:gd name="connsiteY17" fmla="*/ 4262436 h 5664396"/>
              <a:gd name="connsiteX18" fmla="*/ 4486270 w 6313261"/>
              <a:gd name="connsiteY18" fmla="*/ 5353047 h 5664396"/>
              <a:gd name="connsiteX19" fmla="*/ 4100508 w 6313261"/>
              <a:gd name="connsiteY19" fmla="*/ 5638797 h 5664396"/>
              <a:gd name="connsiteX20" fmla="*/ 3676646 w 6313261"/>
              <a:gd name="connsiteY20" fmla="*/ 5653084 h 5664396"/>
              <a:gd name="connsiteX21" fmla="*/ 3328983 w 6313261"/>
              <a:gd name="connsiteY21" fmla="*/ 5510208 h 5664396"/>
              <a:gd name="connsiteX0" fmla="*/ 947738 w 6313261"/>
              <a:gd name="connsiteY0" fmla="*/ 0 h 5664396"/>
              <a:gd name="connsiteX1" fmla="*/ 228600 w 6313261"/>
              <a:gd name="connsiteY1" fmla="*/ 0 h 5664396"/>
              <a:gd name="connsiteX2" fmla="*/ 157163 w 6313261"/>
              <a:gd name="connsiteY2" fmla="*/ 33338 h 5664396"/>
              <a:gd name="connsiteX3" fmla="*/ 85725 w 6313261"/>
              <a:gd name="connsiteY3" fmla="*/ 76200 h 5664396"/>
              <a:gd name="connsiteX4" fmla="*/ 66675 w 6313261"/>
              <a:gd name="connsiteY4" fmla="*/ 190500 h 5664396"/>
              <a:gd name="connsiteX5" fmla="*/ 38100 w 6313261"/>
              <a:gd name="connsiteY5" fmla="*/ 333375 h 5664396"/>
              <a:gd name="connsiteX6" fmla="*/ 0 w 6313261"/>
              <a:gd name="connsiteY6" fmla="*/ 633413 h 5664396"/>
              <a:gd name="connsiteX7" fmla="*/ 19050 w 6313261"/>
              <a:gd name="connsiteY7" fmla="*/ 3248025 h 5664396"/>
              <a:gd name="connsiteX8" fmla="*/ 452438 w 6313261"/>
              <a:gd name="connsiteY8" fmla="*/ 3876675 h 5664396"/>
              <a:gd name="connsiteX9" fmla="*/ 1743075 w 6313261"/>
              <a:gd name="connsiteY9" fmla="*/ 3910012 h 5664396"/>
              <a:gd name="connsiteX10" fmla="*/ 2305050 w 6313261"/>
              <a:gd name="connsiteY10" fmla="*/ 3552823 h 5664396"/>
              <a:gd name="connsiteX11" fmla="*/ 3686175 w 6313261"/>
              <a:gd name="connsiteY11" fmla="*/ 2138361 h 5664396"/>
              <a:gd name="connsiteX12" fmla="*/ 5276849 w 6313261"/>
              <a:gd name="connsiteY12" fmla="*/ 1966911 h 5664396"/>
              <a:gd name="connsiteX13" fmla="*/ 6005511 w 6313261"/>
              <a:gd name="connsiteY13" fmla="*/ 2395536 h 5664396"/>
              <a:gd name="connsiteX14" fmla="*/ 6281735 w 6313261"/>
              <a:gd name="connsiteY14" fmla="*/ 2862260 h 5664396"/>
              <a:gd name="connsiteX15" fmla="*/ 6310309 w 6313261"/>
              <a:gd name="connsiteY15" fmla="*/ 3143248 h 5664396"/>
              <a:gd name="connsiteX16" fmla="*/ 6205533 w 6313261"/>
              <a:gd name="connsiteY16" fmla="*/ 3500436 h 5664396"/>
              <a:gd name="connsiteX17" fmla="*/ 5443533 w 6313261"/>
              <a:gd name="connsiteY17" fmla="*/ 4262436 h 5664396"/>
              <a:gd name="connsiteX18" fmla="*/ 4486270 w 6313261"/>
              <a:gd name="connsiteY18" fmla="*/ 5353047 h 5664396"/>
              <a:gd name="connsiteX19" fmla="*/ 4100508 w 6313261"/>
              <a:gd name="connsiteY19" fmla="*/ 5638797 h 5664396"/>
              <a:gd name="connsiteX20" fmla="*/ 3676646 w 6313261"/>
              <a:gd name="connsiteY20" fmla="*/ 5653084 h 5664396"/>
              <a:gd name="connsiteX21" fmla="*/ 3328983 w 6313261"/>
              <a:gd name="connsiteY21" fmla="*/ 5510208 h 5664396"/>
              <a:gd name="connsiteX22" fmla="*/ 3338508 w 6313261"/>
              <a:gd name="connsiteY22" fmla="*/ 5500683 h 5664396"/>
              <a:gd name="connsiteX0" fmla="*/ 947738 w 6313261"/>
              <a:gd name="connsiteY0" fmla="*/ 0 h 5664396"/>
              <a:gd name="connsiteX1" fmla="*/ 228600 w 6313261"/>
              <a:gd name="connsiteY1" fmla="*/ 0 h 5664396"/>
              <a:gd name="connsiteX2" fmla="*/ 157163 w 6313261"/>
              <a:gd name="connsiteY2" fmla="*/ 33338 h 5664396"/>
              <a:gd name="connsiteX3" fmla="*/ 85725 w 6313261"/>
              <a:gd name="connsiteY3" fmla="*/ 76200 h 5664396"/>
              <a:gd name="connsiteX4" fmla="*/ 66675 w 6313261"/>
              <a:gd name="connsiteY4" fmla="*/ 190500 h 5664396"/>
              <a:gd name="connsiteX5" fmla="*/ 38100 w 6313261"/>
              <a:gd name="connsiteY5" fmla="*/ 333375 h 5664396"/>
              <a:gd name="connsiteX6" fmla="*/ 0 w 6313261"/>
              <a:gd name="connsiteY6" fmla="*/ 633413 h 5664396"/>
              <a:gd name="connsiteX7" fmla="*/ 19050 w 6313261"/>
              <a:gd name="connsiteY7" fmla="*/ 3248025 h 5664396"/>
              <a:gd name="connsiteX8" fmla="*/ 452438 w 6313261"/>
              <a:gd name="connsiteY8" fmla="*/ 3876675 h 5664396"/>
              <a:gd name="connsiteX9" fmla="*/ 1743075 w 6313261"/>
              <a:gd name="connsiteY9" fmla="*/ 3910012 h 5664396"/>
              <a:gd name="connsiteX10" fmla="*/ 2305050 w 6313261"/>
              <a:gd name="connsiteY10" fmla="*/ 3552823 h 5664396"/>
              <a:gd name="connsiteX11" fmla="*/ 3686175 w 6313261"/>
              <a:gd name="connsiteY11" fmla="*/ 2138361 h 5664396"/>
              <a:gd name="connsiteX12" fmla="*/ 5276849 w 6313261"/>
              <a:gd name="connsiteY12" fmla="*/ 1966911 h 5664396"/>
              <a:gd name="connsiteX13" fmla="*/ 6005511 w 6313261"/>
              <a:gd name="connsiteY13" fmla="*/ 2395536 h 5664396"/>
              <a:gd name="connsiteX14" fmla="*/ 6281735 w 6313261"/>
              <a:gd name="connsiteY14" fmla="*/ 2862260 h 5664396"/>
              <a:gd name="connsiteX15" fmla="*/ 6310309 w 6313261"/>
              <a:gd name="connsiteY15" fmla="*/ 3143248 h 5664396"/>
              <a:gd name="connsiteX16" fmla="*/ 6205533 w 6313261"/>
              <a:gd name="connsiteY16" fmla="*/ 3500436 h 5664396"/>
              <a:gd name="connsiteX17" fmla="*/ 5443533 w 6313261"/>
              <a:gd name="connsiteY17" fmla="*/ 4262436 h 5664396"/>
              <a:gd name="connsiteX18" fmla="*/ 4486270 w 6313261"/>
              <a:gd name="connsiteY18" fmla="*/ 5353047 h 5664396"/>
              <a:gd name="connsiteX19" fmla="*/ 4100508 w 6313261"/>
              <a:gd name="connsiteY19" fmla="*/ 5638797 h 5664396"/>
              <a:gd name="connsiteX20" fmla="*/ 3676646 w 6313261"/>
              <a:gd name="connsiteY20" fmla="*/ 5653084 h 5664396"/>
              <a:gd name="connsiteX21" fmla="*/ 3328983 w 6313261"/>
              <a:gd name="connsiteY21" fmla="*/ 5510208 h 5664396"/>
              <a:gd name="connsiteX22" fmla="*/ 2300283 w 6313261"/>
              <a:gd name="connsiteY22" fmla="*/ 4438645 h 5664396"/>
              <a:gd name="connsiteX0" fmla="*/ 947738 w 6313261"/>
              <a:gd name="connsiteY0" fmla="*/ 0 h 5664396"/>
              <a:gd name="connsiteX1" fmla="*/ 228600 w 6313261"/>
              <a:gd name="connsiteY1" fmla="*/ 0 h 5664396"/>
              <a:gd name="connsiteX2" fmla="*/ 157163 w 6313261"/>
              <a:gd name="connsiteY2" fmla="*/ 33338 h 5664396"/>
              <a:gd name="connsiteX3" fmla="*/ 85725 w 6313261"/>
              <a:gd name="connsiteY3" fmla="*/ 76200 h 5664396"/>
              <a:gd name="connsiteX4" fmla="*/ 66675 w 6313261"/>
              <a:gd name="connsiteY4" fmla="*/ 190500 h 5664396"/>
              <a:gd name="connsiteX5" fmla="*/ 38100 w 6313261"/>
              <a:gd name="connsiteY5" fmla="*/ 333375 h 5664396"/>
              <a:gd name="connsiteX6" fmla="*/ 0 w 6313261"/>
              <a:gd name="connsiteY6" fmla="*/ 633413 h 5664396"/>
              <a:gd name="connsiteX7" fmla="*/ 19050 w 6313261"/>
              <a:gd name="connsiteY7" fmla="*/ 3248025 h 5664396"/>
              <a:gd name="connsiteX8" fmla="*/ 452438 w 6313261"/>
              <a:gd name="connsiteY8" fmla="*/ 3876675 h 5664396"/>
              <a:gd name="connsiteX9" fmla="*/ 1743075 w 6313261"/>
              <a:gd name="connsiteY9" fmla="*/ 3910012 h 5664396"/>
              <a:gd name="connsiteX10" fmla="*/ 2305050 w 6313261"/>
              <a:gd name="connsiteY10" fmla="*/ 3552823 h 5664396"/>
              <a:gd name="connsiteX11" fmla="*/ 3686175 w 6313261"/>
              <a:gd name="connsiteY11" fmla="*/ 2138361 h 5664396"/>
              <a:gd name="connsiteX12" fmla="*/ 5276849 w 6313261"/>
              <a:gd name="connsiteY12" fmla="*/ 1966911 h 5664396"/>
              <a:gd name="connsiteX13" fmla="*/ 6005511 w 6313261"/>
              <a:gd name="connsiteY13" fmla="*/ 2395536 h 5664396"/>
              <a:gd name="connsiteX14" fmla="*/ 6281735 w 6313261"/>
              <a:gd name="connsiteY14" fmla="*/ 2862260 h 5664396"/>
              <a:gd name="connsiteX15" fmla="*/ 6310309 w 6313261"/>
              <a:gd name="connsiteY15" fmla="*/ 3143248 h 5664396"/>
              <a:gd name="connsiteX16" fmla="*/ 6205533 w 6313261"/>
              <a:gd name="connsiteY16" fmla="*/ 3500436 h 5664396"/>
              <a:gd name="connsiteX17" fmla="*/ 5443533 w 6313261"/>
              <a:gd name="connsiteY17" fmla="*/ 4262436 h 5664396"/>
              <a:gd name="connsiteX18" fmla="*/ 4486270 w 6313261"/>
              <a:gd name="connsiteY18" fmla="*/ 5353047 h 5664396"/>
              <a:gd name="connsiteX19" fmla="*/ 4100508 w 6313261"/>
              <a:gd name="connsiteY19" fmla="*/ 5638797 h 5664396"/>
              <a:gd name="connsiteX20" fmla="*/ 3676646 w 6313261"/>
              <a:gd name="connsiteY20" fmla="*/ 5653084 h 5664396"/>
              <a:gd name="connsiteX21" fmla="*/ 3328983 w 6313261"/>
              <a:gd name="connsiteY21" fmla="*/ 5510208 h 5664396"/>
              <a:gd name="connsiteX22" fmla="*/ 2300283 w 6313261"/>
              <a:gd name="connsiteY22" fmla="*/ 4438645 h 5664396"/>
              <a:gd name="connsiteX23" fmla="*/ 2305045 w 6313261"/>
              <a:gd name="connsiteY23" fmla="*/ 4429120 h 5664396"/>
              <a:gd name="connsiteX0" fmla="*/ 947738 w 6313261"/>
              <a:gd name="connsiteY0" fmla="*/ 0 h 5664396"/>
              <a:gd name="connsiteX1" fmla="*/ 228600 w 6313261"/>
              <a:gd name="connsiteY1" fmla="*/ 0 h 5664396"/>
              <a:gd name="connsiteX2" fmla="*/ 157163 w 6313261"/>
              <a:gd name="connsiteY2" fmla="*/ 33338 h 5664396"/>
              <a:gd name="connsiteX3" fmla="*/ 85725 w 6313261"/>
              <a:gd name="connsiteY3" fmla="*/ 76200 h 5664396"/>
              <a:gd name="connsiteX4" fmla="*/ 66675 w 6313261"/>
              <a:gd name="connsiteY4" fmla="*/ 190500 h 5664396"/>
              <a:gd name="connsiteX5" fmla="*/ 38100 w 6313261"/>
              <a:gd name="connsiteY5" fmla="*/ 333375 h 5664396"/>
              <a:gd name="connsiteX6" fmla="*/ 0 w 6313261"/>
              <a:gd name="connsiteY6" fmla="*/ 633413 h 5664396"/>
              <a:gd name="connsiteX7" fmla="*/ 19050 w 6313261"/>
              <a:gd name="connsiteY7" fmla="*/ 3248025 h 5664396"/>
              <a:gd name="connsiteX8" fmla="*/ 452438 w 6313261"/>
              <a:gd name="connsiteY8" fmla="*/ 3876675 h 5664396"/>
              <a:gd name="connsiteX9" fmla="*/ 1743075 w 6313261"/>
              <a:gd name="connsiteY9" fmla="*/ 3910012 h 5664396"/>
              <a:gd name="connsiteX10" fmla="*/ 2305050 w 6313261"/>
              <a:gd name="connsiteY10" fmla="*/ 3552823 h 5664396"/>
              <a:gd name="connsiteX11" fmla="*/ 3686175 w 6313261"/>
              <a:gd name="connsiteY11" fmla="*/ 2138361 h 5664396"/>
              <a:gd name="connsiteX12" fmla="*/ 5276849 w 6313261"/>
              <a:gd name="connsiteY12" fmla="*/ 1966911 h 5664396"/>
              <a:gd name="connsiteX13" fmla="*/ 6005511 w 6313261"/>
              <a:gd name="connsiteY13" fmla="*/ 2395536 h 5664396"/>
              <a:gd name="connsiteX14" fmla="*/ 6281735 w 6313261"/>
              <a:gd name="connsiteY14" fmla="*/ 2862260 h 5664396"/>
              <a:gd name="connsiteX15" fmla="*/ 6310309 w 6313261"/>
              <a:gd name="connsiteY15" fmla="*/ 3143248 h 5664396"/>
              <a:gd name="connsiteX16" fmla="*/ 6205533 w 6313261"/>
              <a:gd name="connsiteY16" fmla="*/ 3500436 h 5664396"/>
              <a:gd name="connsiteX17" fmla="*/ 5443533 w 6313261"/>
              <a:gd name="connsiteY17" fmla="*/ 4262436 h 5664396"/>
              <a:gd name="connsiteX18" fmla="*/ 4486270 w 6313261"/>
              <a:gd name="connsiteY18" fmla="*/ 5353047 h 5664396"/>
              <a:gd name="connsiteX19" fmla="*/ 4100508 w 6313261"/>
              <a:gd name="connsiteY19" fmla="*/ 5638797 h 5664396"/>
              <a:gd name="connsiteX20" fmla="*/ 3676646 w 6313261"/>
              <a:gd name="connsiteY20" fmla="*/ 5653084 h 5664396"/>
              <a:gd name="connsiteX21" fmla="*/ 3328983 w 6313261"/>
              <a:gd name="connsiteY21" fmla="*/ 5510208 h 5664396"/>
              <a:gd name="connsiteX22" fmla="*/ 2300283 w 6313261"/>
              <a:gd name="connsiteY22" fmla="*/ 4438645 h 5664396"/>
              <a:gd name="connsiteX23" fmla="*/ 1957383 w 6313261"/>
              <a:gd name="connsiteY23" fmla="*/ 4162420 h 5664396"/>
              <a:gd name="connsiteX0" fmla="*/ 947738 w 6313261"/>
              <a:gd name="connsiteY0" fmla="*/ 0 h 5664396"/>
              <a:gd name="connsiteX1" fmla="*/ 228600 w 6313261"/>
              <a:gd name="connsiteY1" fmla="*/ 0 h 5664396"/>
              <a:gd name="connsiteX2" fmla="*/ 157163 w 6313261"/>
              <a:gd name="connsiteY2" fmla="*/ 33338 h 5664396"/>
              <a:gd name="connsiteX3" fmla="*/ 85725 w 6313261"/>
              <a:gd name="connsiteY3" fmla="*/ 76200 h 5664396"/>
              <a:gd name="connsiteX4" fmla="*/ 66675 w 6313261"/>
              <a:gd name="connsiteY4" fmla="*/ 190500 h 5664396"/>
              <a:gd name="connsiteX5" fmla="*/ 38100 w 6313261"/>
              <a:gd name="connsiteY5" fmla="*/ 333375 h 5664396"/>
              <a:gd name="connsiteX6" fmla="*/ 0 w 6313261"/>
              <a:gd name="connsiteY6" fmla="*/ 633413 h 5664396"/>
              <a:gd name="connsiteX7" fmla="*/ 19050 w 6313261"/>
              <a:gd name="connsiteY7" fmla="*/ 3248025 h 5664396"/>
              <a:gd name="connsiteX8" fmla="*/ 452438 w 6313261"/>
              <a:gd name="connsiteY8" fmla="*/ 3876675 h 5664396"/>
              <a:gd name="connsiteX9" fmla="*/ 1743075 w 6313261"/>
              <a:gd name="connsiteY9" fmla="*/ 3910012 h 5664396"/>
              <a:gd name="connsiteX10" fmla="*/ 2305050 w 6313261"/>
              <a:gd name="connsiteY10" fmla="*/ 3552823 h 5664396"/>
              <a:gd name="connsiteX11" fmla="*/ 3686175 w 6313261"/>
              <a:gd name="connsiteY11" fmla="*/ 2138361 h 5664396"/>
              <a:gd name="connsiteX12" fmla="*/ 5276849 w 6313261"/>
              <a:gd name="connsiteY12" fmla="*/ 1966911 h 5664396"/>
              <a:gd name="connsiteX13" fmla="*/ 6005511 w 6313261"/>
              <a:gd name="connsiteY13" fmla="*/ 2395536 h 5664396"/>
              <a:gd name="connsiteX14" fmla="*/ 6281735 w 6313261"/>
              <a:gd name="connsiteY14" fmla="*/ 2862260 h 5664396"/>
              <a:gd name="connsiteX15" fmla="*/ 6310309 w 6313261"/>
              <a:gd name="connsiteY15" fmla="*/ 3143248 h 5664396"/>
              <a:gd name="connsiteX16" fmla="*/ 6205533 w 6313261"/>
              <a:gd name="connsiteY16" fmla="*/ 3500436 h 5664396"/>
              <a:gd name="connsiteX17" fmla="*/ 5443533 w 6313261"/>
              <a:gd name="connsiteY17" fmla="*/ 4262436 h 5664396"/>
              <a:gd name="connsiteX18" fmla="*/ 4486270 w 6313261"/>
              <a:gd name="connsiteY18" fmla="*/ 5353047 h 5664396"/>
              <a:gd name="connsiteX19" fmla="*/ 4100508 w 6313261"/>
              <a:gd name="connsiteY19" fmla="*/ 5638797 h 5664396"/>
              <a:gd name="connsiteX20" fmla="*/ 3676646 w 6313261"/>
              <a:gd name="connsiteY20" fmla="*/ 5653084 h 5664396"/>
              <a:gd name="connsiteX21" fmla="*/ 3328983 w 6313261"/>
              <a:gd name="connsiteY21" fmla="*/ 5510208 h 5664396"/>
              <a:gd name="connsiteX22" fmla="*/ 2300283 w 6313261"/>
              <a:gd name="connsiteY22" fmla="*/ 4438645 h 5664396"/>
              <a:gd name="connsiteX23" fmla="*/ 1957383 w 6313261"/>
              <a:gd name="connsiteY23" fmla="*/ 4162420 h 5664396"/>
              <a:gd name="connsiteX24" fmla="*/ 1947858 w 6313261"/>
              <a:gd name="connsiteY24" fmla="*/ 4162420 h 5664396"/>
              <a:gd name="connsiteX0" fmla="*/ 947738 w 6313261"/>
              <a:gd name="connsiteY0" fmla="*/ 0 h 5664396"/>
              <a:gd name="connsiteX1" fmla="*/ 228600 w 6313261"/>
              <a:gd name="connsiteY1" fmla="*/ 0 h 5664396"/>
              <a:gd name="connsiteX2" fmla="*/ 157163 w 6313261"/>
              <a:gd name="connsiteY2" fmla="*/ 33338 h 5664396"/>
              <a:gd name="connsiteX3" fmla="*/ 85725 w 6313261"/>
              <a:gd name="connsiteY3" fmla="*/ 76200 h 5664396"/>
              <a:gd name="connsiteX4" fmla="*/ 66675 w 6313261"/>
              <a:gd name="connsiteY4" fmla="*/ 190500 h 5664396"/>
              <a:gd name="connsiteX5" fmla="*/ 38100 w 6313261"/>
              <a:gd name="connsiteY5" fmla="*/ 333375 h 5664396"/>
              <a:gd name="connsiteX6" fmla="*/ 0 w 6313261"/>
              <a:gd name="connsiteY6" fmla="*/ 633413 h 5664396"/>
              <a:gd name="connsiteX7" fmla="*/ 19050 w 6313261"/>
              <a:gd name="connsiteY7" fmla="*/ 3248025 h 5664396"/>
              <a:gd name="connsiteX8" fmla="*/ 452438 w 6313261"/>
              <a:gd name="connsiteY8" fmla="*/ 3876675 h 5664396"/>
              <a:gd name="connsiteX9" fmla="*/ 1743075 w 6313261"/>
              <a:gd name="connsiteY9" fmla="*/ 3910012 h 5664396"/>
              <a:gd name="connsiteX10" fmla="*/ 2305050 w 6313261"/>
              <a:gd name="connsiteY10" fmla="*/ 3552823 h 5664396"/>
              <a:gd name="connsiteX11" fmla="*/ 3686175 w 6313261"/>
              <a:gd name="connsiteY11" fmla="*/ 2138361 h 5664396"/>
              <a:gd name="connsiteX12" fmla="*/ 5276849 w 6313261"/>
              <a:gd name="connsiteY12" fmla="*/ 1966911 h 5664396"/>
              <a:gd name="connsiteX13" fmla="*/ 6005511 w 6313261"/>
              <a:gd name="connsiteY13" fmla="*/ 2395536 h 5664396"/>
              <a:gd name="connsiteX14" fmla="*/ 6281735 w 6313261"/>
              <a:gd name="connsiteY14" fmla="*/ 2862260 h 5664396"/>
              <a:gd name="connsiteX15" fmla="*/ 6310309 w 6313261"/>
              <a:gd name="connsiteY15" fmla="*/ 3143248 h 5664396"/>
              <a:gd name="connsiteX16" fmla="*/ 6205533 w 6313261"/>
              <a:gd name="connsiteY16" fmla="*/ 3500436 h 5664396"/>
              <a:gd name="connsiteX17" fmla="*/ 5443533 w 6313261"/>
              <a:gd name="connsiteY17" fmla="*/ 4262436 h 5664396"/>
              <a:gd name="connsiteX18" fmla="*/ 4486270 w 6313261"/>
              <a:gd name="connsiteY18" fmla="*/ 5353047 h 5664396"/>
              <a:gd name="connsiteX19" fmla="*/ 4100508 w 6313261"/>
              <a:gd name="connsiteY19" fmla="*/ 5638797 h 5664396"/>
              <a:gd name="connsiteX20" fmla="*/ 3676646 w 6313261"/>
              <a:gd name="connsiteY20" fmla="*/ 5653084 h 5664396"/>
              <a:gd name="connsiteX21" fmla="*/ 3328983 w 6313261"/>
              <a:gd name="connsiteY21" fmla="*/ 5510208 h 5664396"/>
              <a:gd name="connsiteX22" fmla="*/ 2300283 w 6313261"/>
              <a:gd name="connsiteY22" fmla="*/ 4438645 h 5664396"/>
              <a:gd name="connsiteX23" fmla="*/ 1957383 w 6313261"/>
              <a:gd name="connsiteY23" fmla="*/ 4162420 h 5664396"/>
              <a:gd name="connsiteX24" fmla="*/ 1676395 w 6313261"/>
              <a:gd name="connsiteY24" fmla="*/ 4076695 h 5664396"/>
              <a:gd name="connsiteX0" fmla="*/ 947738 w 6313261"/>
              <a:gd name="connsiteY0" fmla="*/ 0 h 5664396"/>
              <a:gd name="connsiteX1" fmla="*/ 228600 w 6313261"/>
              <a:gd name="connsiteY1" fmla="*/ 0 h 5664396"/>
              <a:gd name="connsiteX2" fmla="*/ 157163 w 6313261"/>
              <a:gd name="connsiteY2" fmla="*/ 33338 h 5664396"/>
              <a:gd name="connsiteX3" fmla="*/ 85725 w 6313261"/>
              <a:gd name="connsiteY3" fmla="*/ 76200 h 5664396"/>
              <a:gd name="connsiteX4" fmla="*/ 66675 w 6313261"/>
              <a:gd name="connsiteY4" fmla="*/ 190500 h 5664396"/>
              <a:gd name="connsiteX5" fmla="*/ 38100 w 6313261"/>
              <a:gd name="connsiteY5" fmla="*/ 333375 h 5664396"/>
              <a:gd name="connsiteX6" fmla="*/ 0 w 6313261"/>
              <a:gd name="connsiteY6" fmla="*/ 633413 h 5664396"/>
              <a:gd name="connsiteX7" fmla="*/ 19050 w 6313261"/>
              <a:gd name="connsiteY7" fmla="*/ 3248025 h 5664396"/>
              <a:gd name="connsiteX8" fmla="*/ 452438 w 6313261"/>
              <a:gd name="connsiteY8" fmla="*/ 3876675 h 5664396"/>
              <a:gd name="connsiteX9" fmla="*/ 1743075 w 6313261"/>
              <a:gd name="connsiteY9" fmla="*/ 3910012 h 5664396"/>
              <a:gd name="connsiteX10" fmla="*/ 2305050 w 6313261"/>
              <a:gd name="connsiteY10" fmla="*/ 3552823 h 5664396"/>
              <a:gd name="connsiteX11" fmla="*/ 3686175 w 6313261"/>
              <a:gd name="connsiteY11" fmla="*/ 2138361 h 5664396"/>
              <a:gd name="connsiteX12" fmla="*/ 5276849 w 6313261"/>
              <a:gd name="connsiteY12" fmla="*/ 1966911 h 5664396"/>
              <a:gd name="connsiteX13" fmla="*/ 6005511 w 6313261"/>
              <a:gd name="connsiteY13" fmla="*/ 2395536 h 5664396"/>
              <a:gd name="connsiteX14" fmla="*/ 6281735 w 6313261"/>
              <a:gd name="connsiteY14" fmla="*/ 2862260 h 5664396"/>
              <a:gd name="connsiteX15" fmla="*/ 6310309 w 6313261"/>
              <a:gd name="connsiteY15" fmla="*/ 3143248 h 5664396"/>
              <a:gd name="connsiteX16" fmla="*/ 6205533 w 6313261"/>
              <a:gd name="connsiteY16" fmla="*/ 3500436 h 5664396"/>
              <a:gd name="connsiteX17" fmla="*/ 5443533 w 6313261"/>
              <a:gd name="connsiteY17" fmla="*/ 4262436 h 5664396"/>
              <a:gd name="connsiteX18" fmla="*/ 4486270 w 6313261"/>
              <a:gd name="connsiteY18" fmla="*/ 5353047 h 5664396"/>
              <a:gd name="connsiteX19" fmla="*/ 4100508 w 6313261"/>
              <a:gd name="connsiteY19" fmla="*/ 5638797 h 5664396"/>
              <a:gd name="connsiteX20" fmla="*/ 3676646 w 6313261"/>
              <a:gd name="connsiteY20" fmla="*/ 5653084 h 5664396"/>
              <a:gd name="connsiteX21" fmla="*/ 3328983 w 6313261"/>
              <a:gd name="connsiteY21" fmla="*/ 5510208 h 5664396"/>
              <a:gd name="connsiteX22" fmla="*/ 2300283 w 6313261"/>
              <a:gd name="connsiteY22" fmla="*/ 4438645 h 5664396"/>
              <a:gd name="connsiteX23" fmla="*/ 1957383 w 6313261"/>
              <a:gd name="connsiteY23" fmla="*/ 4162420 h 5664396"/>
              <a:gd name="connsiteX24" fmla="*/ 1676395 w 6313261"/>
              <a:gd name="connsiteY24" fmla="*/ 4076695 h 5664396"/>
              <a:gd name="connsiteX25" fmla="*/ 1671633 w 6313261"/>
              <a:gd name="connsiteY25" fmla="*/ 4081458 h 5664396"/>
              <a:gd name="connsiteX0" fmla="*/ 947738 w 6313261"/>
              <a:gd name="connsiteY0" fmla="*/ 0 h 5664396"/>
              <a:gd name="connsiteX1" fmla="*/ 228600 w 6313261"/>
              <a:gd name="connsiteY1" fmla="*/ 0 h 5664396"/>
              <a:gd name="connsiteX2" fmla="*/ 157163 w 6313261"/>
              <a:gd name="connsiteY2" fmla="*/ 33338 h 5664396"/>
              <a:gd name="connsiteX3" fmla="*/ 85725 w 6313261"/>
              <a:gd name="connsiteY3" fmla="*/ 76200 h 5664396"/>
              <a:gd name="connsiteX4" fmla="*/ 66675 w 6313261"/>
              <a:gd name="connsiteY4" fmla="*/ 190500 h 5664396"/>
              <a:gd name="connsiteX5" fmla="*/ 38100 w 6313261"/>
              <a:gd name="connsiteY5" fmla="*/ 333375 h 5664396"/>
              <a:gd name="connsiteX6" fmla="*/ 0 w 6313261"/>
              <a:gd name="connsiteY6" fmla="*/ 633413 h 5664396"/>
              <a:gd name="connsiteX7" fmla="*/ 19050 w 6313261"/>
              <a:gd name="connsiteY7" fmla="*/ 3248025 h 5664396"/>
              <a:gd name="connsiteX8" fmla="*/ 452438 w 6313261"/>
              <a:gd name="connsiteY8" fmla="*/ 3876675 h 5664396"/>
              <a:gd name="connsiteX9" fmla="*/ 1743075 w 6313261"/>
              <a:gd name="connsiteY9" fmla="*/ 3910012 h 5664396"/>
              <a:gd name="connsiteX10" fmla="*/ 2305050 w 6313261"/>
              <a:gd name="connsiteY10" fmla="*/ 3552823 h 5664396"/>
              <a:gd name="connsiteX11" fmla="*/ 3686175 w 6313261"/>
              <a:gd name="connsiteY11" fmla="*/ 2138361 h 5664396"/>
              <a:gd name="connsiteX12" fmla="*/ 5276849 w 6313261"/>
              <a:gd name="connsiteY12" fmla="*/ 1966911 h 5664396"/>
              <a:gd name="connsiteX13" fmla="*/ 6005511 w 6313261"/>
              <a:gd name="connsiteY13" fmla="*/ 2395536 h 5664396"/>
              <a:gd name="connsiteX14" fmla="*/ 6281735 w 6313261"/>
              <a:gd name="connsiteY14" fmla="*/ 2862260 h 5664396"/>
              <a:gd name="connsiteX15" fmla="*/ 6310309 w 6313261"/>
              <a:gd name="connsiteY15" fmla="*/ 3143248 h 5664396"/>
              <a:gd name="connsiteX16" fmla="*/ 6205533 w 6313261"/>
              <a:gd name="connsiteY16" fmla="*/ 3500436 h 5664396"/>
              <a:gd name="connsiteX17" fmla="*/ 5443533 w 6313261"/>
              <a:gd name="connsiteY17" fmla="*/ 4262436 h 5664396"/>
              <a:gd name="connsiteX18" fmla="*/ 4486270 w 6313261"/>
              <a:gd name="connsiteY18" fmla="*/ 5353047 h 5664396"/>
              <a:gd name="connsiteX19" fmla="*/ 4100508 w 6313261"/>
              <a:gd name="connsiteY19" fmla="*/ 5638797 h 5664396"/>
              <a:gd name="connsiteX20" fmla="*/ 3676646 w 6313261"/>
              <a:gd name="connsiteY20" fmla="*/ 5653084 h 5664396"/>
              <a:gd name="connsiteX21" fmla="*/ 3328983 w 6313261"/>
              <a:gd name="connsiteY21" fmla="*/ 5510208 h 5664396"/>
              <a:gd name="connsiteX22" fmla="*/ 2300283 w 6313261"/>
              <a:gd name="connsiteY22" fmla="*/ 4438645 h 5664396"/>
              <a:gd name="connsiteX23" fmla="*/ 1957383 w 6313261"/>
              <a:gd name="connsiteY23" fmla="*/ 4162420 h 5664396"/>
              <a:gd name="connsiteX24" fmla="*/ 1676395 w 6313261"/>
              <a:gd name="connsiteY24" fmla="*/ 4076695 h 5664396"/>
              <a:gd name="connsiteX25" fmla="*/ 704845 w 6313261"/>
              <a:gd name="connsiteY25" fmla="*/ 4110033 h 5664396"/>
              <a:gd name="connsiteX0" fmla="*/ 947738 w 6313261"/>
              <a:gd name="connsiteY0" fmla="*/ 0 h 5664396"/>
              <a:gd name="connsiteX1" fmla="*/ 228600 w 6313261"/>
              <a:gd name="connsiteY1" fmla="*/ 0 h 5664396"/>
              <a:gd name="connsiteX2" fmla="*/ 157163 w 6313261"/>
              <a:gd name="connsiteY2" fmla="*/ 33338 h 5664396"/>
              <a:gd name="connsiteX3" fmla="*/ 85725 w 6313261"/>
              <a:gd name="connsiteY3" fmla="*/ 76200 h 5664396"/>
              <a:gd name="connsiteX4" fmla="*/ 66675 w 6313261"/>
              <a:gd name="connsiteY4" fmla="*/ 190500 h 5664396"/>
              <a:gd name="connsiteX5" fmla="*/ 38100 w 6313261"/>
              <a:gd name="connsiteY5" fmla="*/ 333375 h 5664396"/>
              <a:gd name="connsiteX6" fmla="*/ 0 w 6313261"/>
              <a:gd name="connsiteY6" fmla="*/ 633413 h 5664396"/>
              <a:gd name="connsiteX7" fmla="*/ 19050 w 6313261"/>
              <a:gd name="connsiteY7" fmla="*/ 3248025 h 5664396"/>
              <a:gd name="connsiteX8" fmla="*/ 452438 w 6313261"/>
              <a:gd name="connsiteY8" fmla="*/ 3876675 h 5664396"/>
              <a:gd name="connsiteX9" fmla="*/ 1743075 w 6313261"/>
              <a:gd name="connsiteY9" fmla="*/ 3910012 h 5664396"/>
              <a:gd name="connsiteX10" fmla="*/ 2305050 w 6313261"/>
              <a:gd name="connsiteY10" fmla="*/ 3552823 h 5664396"/>
              <a:gd name="connsiteX11" fmla="*/ 3686175 w 6313261"/>
              <a:gd name="connsiteY11" fmla="*/ 2138361 h 5664396"/>
              <a:gd name="connsiteX12" fmla="*/ 5276849 w 6313261"/>
              <a:gd name="connsiteY12" fmla="*/ 1966911 h 5664396"/>
              <a:gd name="connsiteX13" fmla="*/ 6005511 w 6313261"/>
              <a:gd name="connsiteY13" fmla="*/ 2395536 h 5664396"/>
              <a:gd name="connsiteX14" fmla="*/ 6281735 w 6313261"/>
              <a:gd name="connsiteY14" fmla="*/ 2862260 h 5664396"/>
              <a:gd name="connsiteX15" fmla="*/ 6310309 w 6313261"/>
              <a:gd name="connsiteY15" fmla="*/ 3143248 h 5664396"/>
              <a:gd name="connsiteX16" fmla="*/ 6205533 w 6313261"/>
              <a:gd name="connsiteY16" fmla="*/ 3500436 h 5664396"/>
              <a:gd name="connsiteX17" fmla="*/ 5443533 w 6313261"/>
              <a:gd name="connsiteY17" fmla="*/ 4262436 h 5664396"/>
              <a:gd name="connsiteX18" fmla="*/ 4486270 w 6313261"/>
              <a:gd name="connsiteY18" fmla="*/ 5353047 h 5664396"/>
              <a:gd name="connsiteX19" fmla="*/ 4100508 w 6313261"/>
              <a:gd name="connsiteY19" fmla="*/ 5638797 h 5664396"/>
              <a:gd name="connsiteX20" fmla="*/ 3676646 w 6313261"/>
              <a:gd name="connsiteY20" fmla="*/ 5653084 h 5664396"/>
              <a:gd name="connsiteX21" fmla="*/ 3328983 w 6313261"/>
              <a:gd name="connsiteY21" fmla="*/ 5510208 h 5664396"/>
              <a:gd name="connsiteX22" fmla="*/ 2300283 w 6313261"/>
              <a:gd name="connsiteY22" fmla="*/ 4438645 h 5664396"/>
              <a:gd name="connsiteX23" fmla="*/ 1957383 w 6313261"/>
              <a:gd name="connsiteY23" fmla="*/ 4162420 h 5664396"/>
              <a:gd name="connsiteX24" fmla="*/ 1676395 w 6313261"/>
              <a:gd name="connsiteY24" fmla="*/ 4076695 h 5664396"/>
              <a:gd name="connsiteX25" fmla="*/ 685795 w 6313261"/>
              <a:gd name="connsiteY25" fmla="*/ 4100508 h 5664396"/>
              <a:gd name="connsiteX0" fmla="*/ 947738 w 6313261"/>
              <a:gd name="connsiteY0" fmla="*/ 0 h 5664396"/>
              <a:gd name="connsiteX1" fmla="*/ 228600 w 6313261"/>
              <a:gd name="connsiteY1" fmla="*/ 0 h 5664396"/>
              <a:gd name="connsiteX2" fmla="*/ 157163 w 6313261"/>
              <a:gd name="connsiteY2" fmla="*/ 33338 h 5664396"/>
              <a:gd name="connsiteX3" fmla="*/ 85725 w 6313261"/>
              <a:gd name="connsiteY3" fmla="*/ 76200 h 5664396"/>
              <a:gd name="connsiteX4" fmla="*/ 66675 w 6313261"/>
              <a:gd name="connsiteY4" fmla="*/ 190500 h 5664396"/>
              <a:gd name="connsiteX5" fmla="*/ 38100 w 6313261"/>
              <a:gd name="connsiteY5" fmla="*/ 333375 h 5664396"/>
              <a:gd name="connsiteX6" fmla="*/ 0 w 6313261"/>
              <a:gd name="connsiteY6" fmla="*/ 633413 h 5664396"/>
              <a:gd name="connsiteX7" fmla="*/ 19050 w 6313261"/>
              <a:gd name="connsiteY7" fmla="*/ 3248025 h 5664396"/>
              <a:gd name="connsiteX8" fmla="*/ 452438 w 6313261"/>
              <a:gd name="connsiteY8" fmla="*/ 3876675 h 5664396"/>
              <a:gd name="connsiteX9" fmla="*/ 1743075 w 6313261"/>
              <a:gd name="connsiteY9" fmla="*/ 3910012 h 5664396"/>
              <a:gd name="connsiteX10" fmla="*/ 2305050 w 6313261"/>
              <a:gd name="connsiteY10" fmla="*/ 3552823 h 5664396"/>
              <a:gd name="connsiteX11" fmla="*/ 3686175 w 6313261"/>
              <a:gd name="connsiteY11" fmla="*/ 2138361 h 5664396"/>
              <a:gd name="connsiteX12" fmla="*/ 5276849 w 6313261"/>
              <a:gd name="connsiteY12" fmla="*/ 1966911 h 5664396"/>
              <a:gd name="connsiteX13" fmla="*/ 6005511 w 6313261"/>
              <a:gd name="connsiteY13" fmla="*/ 2395536 h 5664396"/>
              <a:gd name="connsiteX14" fmla="*/ 6281735 w 6313261"/>
              <a:gd name="connsiteY14" fmla="*/ 2862260 h 5664396"/>
              <a:gd name="connsiteX15" fmla="*/ 6310309 w 6313261"/>
              <a:gd name="connsiteY15" fmla="*/ 3143248 h 5664396"/>
              <a:gd name="connsiteX16" fmla="*/ 6205533 w 6313261"/>
              <a:gd name="connsiteY16" fmla="*/ 3500436 h 5664396"/>
              <a:gd name="connsiteX17" fmla="*/ 5443533 w 6313261"/>
              <a:gd name="connsiteY17" fmla="*/ 4262436 h 5664396"/>
              <a:gd name="connsiteX18" fmla="*/ 4486270 w 6313261"/>
              <a:gd name="connsiteY18" fmla="*/ 5353047 h 5664396"/>
              <a:gd name="connsiteX19" fmla="*/ 4100508 w 6313261"/>
              <a:gd name="connsiteY19" fmla="*/ 5638797 h 5664396"/>
              <a:gd name="connsiteX20" fmla="*/ 3676646 w 6313261"/>
              <a:gd name="connsiteY20" fmla="*/ 5653084 h 5664396"/>
              <a:gd name="connsiteX21" fmla="*/ 3328983 w 6313261"/>
              <a:gd name="connsiteY21" fmla="*/ 5510208 h 5664396"/>
              <a:gd name="connsiteX22" fmla="*/ 2300283 w 6313261"/>
              <a:gd name="connsiteY22" fmla="*/ 4438645 h 5664396"/>
              <a:gd name="connsiteX23" fmla="*/ 1957383 w 6313261"/>
              <a:gd name="connsiteY23" fmla="*/ 4162420 h 5664396"/>
              <a:gd name="connsiteX24" fmla="*/ 1676395 w 6313261"/>
              <a:gd name="connsiteY24" fmla="*/ 4076695 h 5664396"/>
              <a:gd name="connsiteX25" fmla="*/ 685795 w 6313261"/>
              <a:gd name="connsiteY25" fmla="*/ 4100508 h 5664396"/>
              <a:gd name="connsiteX26" fmla="*/ 681033 w 6313261"/>
              <a:gd name="connsiteY26" fmla="*/ 4105270 h 5664396"/>
              <a:gd name="connsiteX0" fmla="*/ 947738 w 6313261"/>
              <a:gd name="connsiteY0" fmla="*/ 0 h 5664396"/>
              <a:gd name="connsiteX1" fmla="*/ 228600 w 6313261"/>
              <a:gd name="connsiteY1" fmla="*/ 0 h 5664396"/>
              <a:gd name="connsiteX2" fmla="*/ 157163 w 6313261"/>
              <a:gd name="connsiteY2" fmla="*/ 33338 h 5664396"/>
              <a:gd name="connsiteX3" fmla="*/ 85725 w 6313261"/>
              <a:gd name="connsiteY3" fmla="*/ 76200 h 5664396"/>
              <a:gd name="connsiteX4" fmla="*/ 66675 w 6313261"/>
              <a:gd name="connsiteY4" fmla="*/ 190500 h 5664396"/>
              <a:gd name="connsiteX5" fmla="*/ 38100 w 6313261"/>
              <a:gd name="connsiteY5" fmla="*/ 333375 h 5664396"/>
              <a:gd name="connsiteX6" fmla="*/ 0 w 6313261"/>
              <a:gd name="connsiteY6" fmla="*/ 633413 h 5664396"/>
              <a:gd name="connsiteX7" fmla="*/ 19050 w 6313261"/>
              <a:gd name="connsiteY7" fmla="*/ 3248025 h 5664396"/>
              <a:gd name="connsiteX8" fmla="*/ 452438 w 6313261"/>
              <a:gd name="connsiteY8" fmla="*/ 3876675 h 5664396"/>
              <a:gd name="connsiteX9" fmla="*/ 1743075 w 6313261"/>
              <a:gd name="connsiteY9" fmla="*/ 3910012 h 5664396"/>
              <a:gd name="connsiteX10" fmla="*/ 2305050 w 6313261"/>
              <a:gd name="connsiteY10" fmla="*/ 3552823 h 5664396"/>
              <a:gd name="connsiteX11" fmla="*/ 3686175 w 6313261"/>
              <a:gd name="connsiteY11" fmla="*/ 2138361 h 5664396"/>
              <a:gd name="connsiteX12" fmla="*/ 5276849 w 6313261"/>
              <a:gd name="connsiteY12" fmla="*/ 1966911 h 5664396"/>
              <a:gd name="connsiteX13" fmla="*/ 6005511 w 6313261"/>
              <a:gd name="connsiteY13" fmla="*/ 2395536 h 5664396"/>
              <a:gd name="connsiteX14" fmla="*/ 6281735 w 6313261"/>
              <a:gd name="connsiteY14" fmla="*/ 2862260 h 5664396"/>
              <a:gd name="connsiteX15" fmla="*/ 6310309 w 6313261"/>
              <a:gd name="connsiteY15" fmla="*/ 3143248 h 5664396"/>
              <a:gd name="connsiteX16" fmla="*/ 6205533 w 6313261"/>
              <a:gd name="connsiteY16" fmla="*/ 3500436 h 5664396"/>
              <a:gd name="connsiteX17" fmla="*/ 5443533 w 6313261"/>
              <a:gd name="connsiteY17" fmla="*/ 4262436 h 5664396"/>
              <a:gd name="connsiteX18" fmla="*/ 4486270 w 6313261"/>
              <a:gd name="connsiteY18" fmla="*/ 5353047 h 5664396"/>
              <a:gd name="connsiteX19" fmla="*/ 4100508 w 6313261"/>
              <a:gd name="connsiteY19" fmla="*/ 5638797 h 5664396"/>
              <a:gd name="connsiteX20" fmla="*/ 3676646 w 6313261"/>
              <a:gd name="connsiteY20" fmla="*/ 5653084 h 5664396"/>
              <a:gd name="connsiteX21" fmla="*/ 3328983 w 6313261"/>
              <a:gd name="connsiteY21" fmla="*/ 5510208 h 5664396"/>
              <a:gd name="connsiteX22" fmla="*/ 2300283 w 6313261"/>
              <a:gd name="connsiteY22" fmla="*/ 4438645 h 5664396"/>
              <a:gd name="connsiteX23" fmla="*/ 1957383 w 6313261"/>
              <a:gd name="connsiteY23" fmla="*/ 4162420 h 5664396"/>
              <a:gd name="connsiteX24" fmla="*/ 1676395 w 6313261"/>
              <a:gd name="connsiteY24" fmla="*/ 4076695 h 5664396"/>
              <a:gd name="connsiteX25" fmla="*/ 685795 w 6313261"/>
              <a:gd name="connsiteY25" fmla="*/ 4100508 h 5664396"/>
              <a:gd name="connsiteX26" fmla="*/ 323845 w 6313261"/>
              <a:gd name="connsiteY26" fmla="*/ 4014782 h 5664396"/>
              <a:gd name="connsiteX0" fmla="*/ 947738 w 6313261"/>
              <a:gd name="connsiteY0" fmla="*/ 0 h 5664396"/>
              <a:gd name="connsiteX1" fmla="*/ 228600 w 6313261"/>
              <a:gd name="connsiteY1" fmla="*/ 0 h 5664396"/>
              <a:gd name="connsiteX2" fmla="*/ 157163 w 6313261"/>
              <a:gd name="connsiteY2" fmla="*/ 33338 h 5664396"/>
              <a:gd name="connsiteX3" fmla="*/ 85725 w 6313261"/>
              <a:gd name="connsiteY3" fmla="*/ 76200 h 5664396"/>
              <a:gd name="connsiteX4" fmla="*/ 66675 w 6313261"/>
              <a:gd name="connsiteY4" fmla="*/ 190500 h 5664396"/>
              <a:gd name="connsiteX5" fmla="*/ 38100 w 6313261"/>
              <a:gd name="connsiteY5" fmla="*/ 333375 h 5664396"/>
              <a:gd name="connsiteX6" fmla="*/ 0 w 6313261"/>
              <a:gd name="connsiteY6" fmla="*/ 633413 h 5664396"/>
              <a:gd name="connsiteX7" fmla="*/ 19050 w 6313261"/>
              <a:gd name="connsiteY7" fmla="*/ 3248025 h 5664396"/>
              <a:gd name="connsiteX8" fmla="*/ 452438 w 6313261"/>
              <a:gd name="connsiteY8" fmla="*/ 3876675 h 5664396"/>
              <a:gd name="connsiteX9" fmla="*/ 1743075 w 6313261"/>
              <a:gd name="connsiteY9" fmla="*/ 3910012 h 5664396"/>
              <a:gd name="connsiteX10" fmla="*/ 2305050 w 6313261"/>
              <a:gd name="connsiteY10" fmla="*/ 3552823 h 5664396"/>
              <a:gd name="connsiteX11" fmla="*/ 3686175 w 6313261"/>
              <a:gd name="connsiteY11" fmla="*/ 2138361 h 5664396"/>
              <a:gd name="connsiteX12" fmla="*/ 5276849 w 6313261"/>
              <a:gd name="connsiteY12" fmla="*/ 1966911 h 5664396"/>
              <a:gd name="connsiteX13" fmla="*/ 6005511 w 6313261"/>
              <a:gd name="connsiteY13" fmla="*/ 2395536 h 5664396"/>
              <a:gd name="connsiteX14" fmla="*/ 6281735 w 6313261"/>
              <a:gd name="connsiteY14" fmla="*/ 2862260 h 5664396"/>
              <a:gd name="connsiteX15" fmla="*/ 6310309 w 6313261"/>
              <a:gd name="connsiteY15" fmla="*/ 3143248 h 5664396"/>
              <a:gd name="connsiteX16" fmla="*/ 6205533 w 6313261"/>
              <a:gd name="connsiteY16" fmla="*/ 3500436 h 5664396"/>
              <a:gd name="connsiteX17" fmla="*/ 5443533 w 6313261"/>
              <a:gd name="connsiteY17" fmla="*/ 4262436 h 5664396"/>
              <a:gd name="connsiteX18" fmla="*/ 4486270 w 6313261"/>
              <a:gd name="connsiteY18" fmla="*/ 5353047 h 5664396"/>
              <a:gd name="connsiteX19" fmla="*/ 4100508 w 6313261"/>
              <a:gd name="connsiteY19" fmla="*/ 5638797 h 5664396"/>
              <a:gd name="connsiteX20" fmla="*/ 3676646 w 6313261"/>
              <a:gd name="connsiteY20" fmla="*/ 5653084 h 5664396"/>
              <a:gd name="connsiteX21" fmla="*/ 3328983 w 6313261"/>
              <a:gd name="connsiteY21" fmla="*/ 5510208 h 5664396"/>
              <a:gd name="connsiteX22" fmla="*/ 2300283 w 6313261"/>
              <a:gd name="connsiteY22" fmla="*/ 4438645 h 5664396"/>
              <a:gd name="connsiteX23" fmla="*/ 1957383 w 6313261"/>
              <a:gd name="connsiteY23" fmla="*/ 4162420 h 5664396"/>
              <a:gd name="connsiteX24" fmla="*/ 1676395 w 6313261"/>
              <a:gd name="connsiteY24" fmla="*/ 4076695 h 5664396"/>
              <a:gd name="connsiteX25" fmla="*/ 685795 w 6313261"/>
              <a:gd name="connsiteY25" fmla="*/ 4100508 h 5664396"/>
              <a:gd name="connsiteX26" fmla="*/ 323845 w 6313261"/>
              <a:gd name="connsiteY26" fmla="*/ 4014782 h 5664396"/>
              <a:gd name="connsiteX27" fmla="*/ 314320 w 6313261"/>
              <a:gd name="connsiteY27" fmla="*/ 4010020 h 5664396"/>
              <a:gd name="connsiteX0" fmla="*/ 947738 w 6313261"/>
              <a:gd name="connsiteY0" fmla="*/ 0 h 5664396"/>
              <a:gd name="connsiteX1" fmla="*/ 228600 w 6313261"/>
              <a:gd name="connsiteY1" fmla="*/ 0 h 5664396"/>
              <a:gd name="connsiteX2" fmla="*/ 157163 w 6313261"/>
              <a:gd name="connsiteY2" fmla="*/ 33338 h 5664396"/>
              <a:gd name="connsiteX3" fmla="*/ 85725 w 6313261"/>
              <a:gd name="connsiteY3" fmla="*/ 76200 h 5664396"/>
              <a:gd name="connsiteX4" fmla="*/ 66675 w 6313261"/>
              <a:gd name="connsiteY4" fmla="*/ 190500 h 5664396"/>
              <a:gd name="connsiteX5" fmla="*/ 38100 w 6313261"/>
              <a:gd name="connsiteY5" fmla="*/ 333375 h 5664396"/>
              <a:gd name="connsiteX6" fmla="*/ 0 w 6313261"/>
              <a:gd name="connsiteY6" fmla="*/ 633413 h 5664396"/>
              <a:gd name="connsiteX7" fmla="*/ 19050 w 6313261"/>
              <a:gd name="connsiteY7" fmla="*/ 3248025 h 5664396"/>
              <a:gd name="connsiteX8" fmla="*/ 452438 w 6313261"/>
              <a:gd name="connsiteY8" fmla="*/ 3876675 h 5664396"/>
              <a:gd name="connsiteX9" fmla="*/ 1743075 w 6313261"/>
              <a:gd name="connsiteY9" fmla="*/ 3910012 h 5664396"/>
              <a:gd name="connsiteX10" fmla="*/ 2305050 w 6313261"/>
              <a:gd name="connsiteY10" fmla="*/ 3552823 h 5664396"/>
              <a:gd name="connsiteX11" fmla="*/ 3686175 w 6313261"/>
              <a:gd name="connsiteY11" fmla="*/ 2138361 h 5664396"/>
              <a:gd name="connsiteX12" fmla="*/ 5276849 w 6313261"/>
              <a:gd name="connsiteY12" fmla="*/ 1966911 h 5664396"/>
              <a:gd name="connsiteX13" fmla="*/ 6005511 w 6313261"/>
              <a:gd name="connsiteY13" fmla="*/ 2395536 h 5664396"/>
              <a:gd name="connsiteX14" fmla="*/ 6281735 w 6313261"/>
              <a:gd name="connsiteY14" fmla="*/ 2862260 h 5664396"/>
              <a:gd name="connsiteX15" fmla="*/ 6310309 w 6313261"/>
              <a:gd name="connsiteY15" fmla="*/ 3143248 h 5664396"/>
              <a:gd name="connsiteX16" fmla="*/ 6205533 w 6313261"/>
              <a:gd name="connsiteY16" fmla="*/ 3500436 h 5664396"/>
              <a:gd name="connsiteX17" fmla="*/ 5443533 w 6313261"/>
              <a:gd name="connsiteY17" fmla="*/ 4262436 h 5664396"/>
              <a:gd name="connsiteX18" fmla="*/ 4486270 w 6313261"/>
              <a:gd name="connsiteY18" fmla="*/ 5353047 h 5664396"/>
              <a:gd name="connsiteX19" fmla="*/ 4100508 w 6313261"/>
              <a:gd name="connsiteY19" fmla="*/ 5638797 h 5664396"/>
              <a:gd name="connsiteX20" fmla="*/ 3676646 w 6313261"/>
              <a:gd name="connsiteY20" fmla="*/ 5653084 h 5664396"/>
              <a:gd name="connsiteX21" fmla="*/ 3328983 w 6313261"/>
              <a:gd name="connsiteY21" fmla="*/ 5510208 h 5664396"/>
              <a:gd name="connsiteX22" fmla="*/ 2300283 w 6313261"/>
              <a:gd name="connsiteY22" fmla="*/ 4438645 h 5664396"/>
              <a:gd name="connsiteX23" fmla="*/ 1957383 w 6313261"/>
              <a:gd name="connsiteY23" fmla="*/ 4162420 h 5664396"/>
              <a:gd name="connsiteX24" fmla="*/ 1676395 w 6313261"/>
              <a:gd name="connsiteY24" fmla="*/ 4076695 h 5664396"/>
              <a:gd name="connsiteX25" fmla="*/ 685795 w 6313261"/>
              <a:gd name="connsiteY25" fmla="*/ 4100508 h 5664396"/>
              <a:gd name="connsiteX26" fmla="*/ 323845 w 6313261"/>
              <a:gd name="connsiteY26" fmla="*/ 4014782 h 5664396"/>
              <a:gd name="connsiteX27" fmla="*/ 119057 w 6313261"/>
              <a:gd name="connsiteY27" fmla="*/ 3862382 h 5664396"/>
              <a:gd name="connsiteX0" fmla="*/ 947738 w 6313261"/>
              <a:gd name="connsiteY0" fmla="*/ 0 h 5664396"/>
              <a:gd name="connsiteX1" fmla="*/ 228600 w 6313261"/>
              <a:gd name="connsiteY1" fmla="*/ 0 h 5664396"/>
              <a:gd name="connsiteX2" fmla="*/ 157163 w 6313261"/>
              <a:gd name="connsiteY2" fmla="*/ 33338 h 5664396"/>
              <a:gd name="connsiteX3" fmla="*/ 85725 w 6313261"/>
              <a:gd name="connsiteY3" fmla="*/ 76200 h 5664396"/>
              <a:gd name="connsiteX4" fmla="*/ 66675 w 6313261"/>
              <a:gd name="connsiteY4" fmla="*/ 190500 h 5664396"/>
              <a:gd name="connsiteX5" fmla="*/ 38100 w 6313261"/>
              <a:gd name="connsiteY5" fmla="*/ 333375 h 5664396"/>
              <a:gd name="connsiteX6" fmla="*/ 0 w 6313261"/>
              <a:gd name="connsiteY6" fmla="*/ 633413 h 5664396"/>
              <a:gd name="connsiteX7" fmla="*/ 19050 w 6313261"/>
              <a:gd name="connsiteY7" fmla="*/ 3248025 h 5664396"/>
              <a:gd name="connsiteX8" fmla="*/ 452438 w 6313261"/>
              <a:gd name="connsiteY8" fmla="*/ 3876675 h 5664396"/>
              <a:gd name="connsiteX9" fmla="*/ 1743075 w 6313261"/>
              <a:gd name="connsiteY9" fmla="*/ 3910012 h 5664396"/>
              <a:gd name="connsiteX10" fmla="*/ 2305050 w 6313261"/>
              <a:gd name="connsiteY10" fmla="*/ 3552823 h 5664396"/>
              <a:gd name="connsiteX11" fmla="*/ 3686175 w 6313261"/>
              <a:gd name="connsiteY11" fmla="*/ 2138361 h 5664396"/>
              <a:gd name="connsiteX12" fmla="*/ 5276849 w 6313261"/>
              <a:gd name="connsiteY12" fmla="*/ 1966911 h 5664396"/>
              <a:gd name="connsiteX13" fmla="*/ 6005511 w 6313261"/>
              <a:gd name="connsiteY13" fmla="*/ 2395536 h 5664396"/>
              <a:gd name="connsiteX14" fmla="*/ 6281735 w 6313261"/>
              <a:gd name="connsiteY14" fmla="*/ 2862260 h 5664396"/>
              <a:gd name="connsiteX15" fmla="*/ 6310309 w 6313261"/>
              <a:gd name="connsiteY15" fmla="*/ 3143248 h 5664396"/>
              <a:gd name="connsiteX16" fmla="*/ 6205533 w 6313261"/>
              <a:gd name="connsiteY16" fmla="*/ 3500436 h 5664396"/>
              <a:gd name="connsiteX17" fmla="*/ 5443533 w 6313261"/>
              <a:gd name="connsiteY17" fmla="*/ 4262436 h 5664396"/>
              <a:gd name="connsiteX18" fmla="*/ 4486270 w 6313261"/>
              <a:gd name="connsiteY18" fmla="*/ 5353047 h 5664396"/>
              <a:gd name="connsiteX19" fmla="*/ 4100508 w 6313261"/>
              <a:gd name="connsiteY19" fmla="*/ 5638797 h 5664396"/>
              <a:gd name="connsiteX20" fmla="*/ 3676646 w 6313261"/>
              <a:gd name="connsiteY20" fmla="*/ 5653084 h 5664396"/>
              <a:gd name="connsiteX21" fmla="*/ 3328983 w 6313261"/>
              <a:gd name="connsiteY21" fmla="*/ 5510208 h 5664396"/>
              <a:gd name="connsiteX22" fmla="*/ 2300283 w 6313261"/>
              <a:gd name="connsiteY22" fmla="*/ 4438645 h 5664396"/>
              <a:gd name="connsiteX23" fmla="*/ 1957383 w 6313261"/>
              <a:gd name="connsiteY23" fmla="*/ 4162420 h 5664396"/>
              <a:gd name="connsiteX24" fmla="*/ 1676395 w 6313261"/>
              <a:gd name="connsiteY24" fmla="*/ 4076695 h 5664396"/>
              <a:gd name="connsiteX25" fmla="*/ 685795 w 6313261"/>
              <a:gd name="connsiteY25" fmla="*/ 4100508 h 5664396"/>
              <a:gd name="connsiteX26" fmla="*/ 323845 w 6313261"/>
              <a:gd name="connsiteY26" fmla="*/ 4014782 h 5664396"/>
              <a:gd name="connsiteX27" fmla="*/ 47619 w 6313261"/>
              <a:gd name="connsiteY27" fmla="*/ 3719507 h 5664396"/>
              <a:gd name="connsiteX0" fmla="*/ 947738 w 6313261"/>
              <a:gd name="connsiteY0" fmla="*/ 0 h 5664396"/>
              <a:gd name="connsiteX1" fmla="*/ 228600 w 6313261"/>
              <a:gd name="connsiteY1" fmla="*/ 0 h 5664396"/>
              <a:gd name="connsiteX2" fmla="*/ 157163 w 6313261"/>
              <a:gd name="connsiteY2" fmla="*/ 33338 h 5664396"/>
              <a:gd name="connsiteX3" fmla="*/ 85725 w 6313261"/>
              <a:gd name="connsiteY3" fmla="*/ 76200 h 5664396"/>
              <a:gd name="connsiteX4" fmla="*/ 66675 w 6313261"/>
              <a:gd name="connsiteY4" fmla="*/ 190500 h 5664396"/>
              <a:gd name="connsiteX5" fmla="*/ 38100 w 6313261"/>
              <a:gd name="connsiteY5" fmla="*/ 333375 h 5664396"/>
              <a:gd name="connsiteX6" fmla="*/ 0 w 6313261"/>
              <a:gd name="connsiteY6" fmla="*/ 633413 h 5664396"/>
              <a:gd name="connsiteX7" fmla="*/ 19050 w 6313261"/>
              <a:gd name="connsiteY7" fmla="*/ 3248025 h 5664396"/>
              <a:gd name="connsiteX8" fmla="*/ 452438 w 6313261"/>
              <a:gd name="connsiteY8" fmla="*/ 3876675 h 5664396"/>
              <a:gd name="connsiteX9" fmla="*/ 1743075 w 6313261"/>
              <a:gd name="connsiteY9" fmla="*/ 3910012 h 5664396"/>
              <a:gd name="connsiteX10" fmla="*/ 2305050 w 6313261"/>
              <a:gd name="connsiteY10" fmla="*/ 3552823 h 5664396"/>
              <a:gd name="connsiteX11" fmla="*/ 3686175 w 6313261"/>
              <a:gd name="connsiteY11" fmla="*/ 2138361 h 5664396"/>
              <a:gd name="connsiteX12" fmla="*/ 5276849 w 6313261"/>
              <a:gd name="connsiteY12" fmla="*/ 1966911 h 5664396"/>
              <a:gd name="connsiteX13" fmla="*/ 6005511 w 6313261"/>
              <a:gd name="connsiteY13" fmla="*/ 2395536 h 5664396"/>
              <a:gd name="connsiteX14" fmla="*/ 6281735 w 6313261"/>
              <a:gd name="connsiteY14" fmla="*/ 2862260 h 5664396"/>
              <a:gd name="connsiteX15" fmla="*/ 6310309 w 6313261"/>
              <a:gd name="connsiteY15" fmla="*/ 3143248 h 5664396"/>
              <a:gd name="connsiteX16" fmla="*/ 6205533 w 6313261"/>
              <a:gd name="connsiteY16" fmla="*/ 3500436 h 5664396"/>
              <a:gd name="connsiteX17" fmla="*/ 5443533 w 6313261"/>
              <a:gd name="connsiteY17" fmla="*/ 4262436 h 5664396"/>
              <a:gd name="connsiteX18" fmla="*/ 4486270 w 6313261"/>
              <a:gd name="connsiteY18" fmla="*/ 5353047 h 5664396"/>
              <a:gd name="connsiteX19" fmla="*/ 4100508 w 6313261"/>
              <a:gd name="connsiteY19" fmla="*/ 5638797 h 5664396"/>
              <a:gd name="connsiteX20" fmla="*/ 3676646 w 6313261"/>
              <a:gd name="connsiteY20" fmla="*/ 5653084 h 5664396"/>
              <a:gd name="connsiteX21" fmla="*/ 3328983 w 6313261"/>
              <a:gd name="connsiteY21" fmla="*/ 5510208 h 5664396"/>
              <a:gd name="connsiteX22" fmla="*/ 2300283 w 6313261"/>
              <a:gd name="connsiteY22" fmla="*/ 4438645 h 5664396"/>
              <a:gd name="connsiteX23" fmla="*/ 1957383 w 6313261"/>
              <a:gd name="connsiteY23" fmla="*/ 4162420 h 5664396"/>
              <a:gd name="connsiteX24" fmla="*/ 1676395 w 6313261"/>
              <a:gd name="connsiteY24" fmla="*/ 4076695 h 5664396"/>
              <a:gd name="connsiteX25" fmla="*/ 685795 w 6313261"/>
              <a:gd name="connsiteY25" fmla="*/ 4100508 h 5664396"/>
              <a:gd name="connsiteX26" fmla="*/ 323845 w 6313261"/>
              <a:gd name="connsiteY26" fmla="*/ 4014782 h 5664396"/>
              <a:gd name="connsiteX27" fmla="*/ 95244 w 6313261"/>
              <a:gd name="connsiteY27" fmla="*/ 3881432 h 5664396"/>
              <a:gd name="connsiteX0" fmla="*/ 947738 w 6313261"/>
              <a:gd name="connsiteY0" fmla="*/ 0 h 5664396"/>
              <a:gd name="connsiteX1" fmla="*/ 228600 w 6313261"/>
              <a:gd name="connsiteY1" fmla="*/ 0 h 5664396"/>
              <a:gd name="connsiteX2" fmla="*/ 157163 w 6313261"/>
              <a:gd name="connsiteY2" fmla="*/ 33338 h 5664396"/>
              <a:gd name="connsiteX3" fmla="*/ 85725 w 6313261"/>
              <a:gd name="connsiteY3" fmla="*/ 76200 h 5664396"/>
              <a:gd name="connsiteX4" fmla="*/ 66675 w 6313261"/>
              <a:gd name="connsiteY4" fmla="*/ 190500 h 5664396"/>
              <a:gd name="connsiteX5" fmla="*/ 38100 w 6313261"/>
              <a:gd name="connsiteY5" fmla="*/ 333375 h 5664396"/>
              <a:gd name="connsiteX6" fmla="*/ 0 w 6313261"/>
              <a:gd name="connsiteY6" fmla="*/ 633413 h 5664396"/>
              <a:gd name="connsiteX7" fmla="*/ 19050 w 6313261"/>
              <a:gd name="connsiteY7" fmla="*/ 3248025 h 5664396"/>
              <a:gd name="connsiteX8" fmla="*/ 452438 w 6313261"/>
              <a:gd name="connsiteY8" fmla="*/ 3876675 h 5664396"/>
              <a:gd name="connsiteX9" fmla="*/ 1743075 w 6313261"/>
              <a:gd name="connsiteY9" fmla="*/ 3910012 h 5664396"/>
              <a:gd name="connsiteX10" fmla="*/ 2305050 w 6313261"/>
              <a:gd name="connsiteY10" fmla="*/ 3552823 h 5664396"/>
              <a:gd name="connsiteX11" fmla="*/ 3686175 w 6313261"/>
              <a:gd name="connsiteY11" fmla="*/ 2138361 h 5664396"/>
              <a:gd name="connsiteX12" fmla="*/ 5276849 w 6313261"/>
              <a:gd name="connsiteY12" fmla="*/ 1966911 h 5664396"/>
              <a:gd name="connsiteX13" fmla="*/ 6005511 w 6313261"/>
              <a:gd name="connsiteY13" fmla="*/ 2395536 h 5664396"/>
              <a:gd name="connsiteX14" fmla="*/ 6281735 w 6313261"/>
              <a:gd name="connsiteY14" fmla="*/ 2862260 h 5664396"/>
              <a:gd name="connsiteX15" fmla="*/ 6310309 w 6313261"/>
              <a:gd name="connsiteY15" fmla="*/ 3143248 h 5664396"/>
              <a:gd name="connsiteX16" fmla="*/ 6205533 w 6313261"/>
              <a:gd name="connsiteY16" fmla="*/ 3500436 h 5664396"/>
              <a:gd name="connsiteX17" fmla="*/ 5443533 w 6313261"/>
              <a:gd name="connsiteY17" fmla="*/ 4262436 h 5664396"/>
              <a:gd name="connsiteX18" fmla="*/ 4486270 w 6313261"/>
              <a:gd name="connsiteY18" fmla="*/ 5353047 h 5664396"/>
              <a:gd name="connsiteX19" fmla="*/ 4100508 w 6313261"/>
              <a:gd name="connsiteY19" fmla="*/ 5638797 h 5664396"/>
              <a:gd name="connsiteX20" fmla="*/ 3676646 w 6313261"/>
              <a:gd name="connsiteY20" fmla="*/ 5653084 h 5664396"/>
              <a:gd name="connsiteX21" fmla="*/ 3328983 w 6313261"/>
              <a:gd name="connsiteY21" fmla="*/ 5510208 h 5664396"/>
              <a:gd name="connsiteX22" fmla="*/ 2300283 w 6313261"/>
              <a:gd name="connsiteY22" fmla="*/ 4438645 h 5664396"/>
              <a:gd name="connsiteX23" fmla="*/ 1957383 w 6313261"/>
              <a:gd name="connsiteY23" fmla="*/ 4162420 h 5664396"/>
              <a:gd name="connsiteX24" fmla="*/ 1676395 w 6313261"/>
              <a:gd name="connsiteY24" fmla="*/ 4076695 h 5664396"/>
              <a:gd name="connsiteX25" fmla="*/ 685795 w 6313261"/>
              <a:gd name="connsiteY25" fmla="*/ 4100508 h 5664396"/>
              <a:gd name="connsiteX26" fmla="*/ 323845 w 6313261"/>
              <a:gd name="connsiteY26" fmla="*/ 4014782 h 5664396"/>
              <a:gd name="connsiteX27" fmla="*/ 95244 w 6313261"/>
              <a:gd name="connsiteY27" fmla="*/ 3881432 h 5664396"/>
              <a:gd name="connsiteX28" fmla="*/ 90483 w 6313261"/>
              <a:gd name="connsiteY28" fmla="*/ 3881433 h 5664396"/>
              <a:gd name="connsiteX0" fmla="*/ 971555 w 6337078"/>
              <a:gd name="connsiteY0" fmla="*/ 0 h 5664396"/>
              <a:gd name="connsiteX1" fmla="*/ 252417 w 6337078"/>
              <a:gd name="connsiteY1" fmla="*/ 0 h 5664396"/>
              <a:gd name="connsiteX2" fmla="*/ 180980 w 6337078"/>
              <a:gd name="connsiteY2" fmla="*/ 33338 h 5664396"/>
              <a:gd name="connsiteX3" fmla="*/ 109542 w 6337078"/>
              <a:gd name="connsiteY3" fmla="*/ 76200 h 5664396"/>
              <a:gd name="connsiteX4" fmla="*/ 90492 w 6337078"/>
              <a:gd name="connsiteY4" fmla="*/ 190500 h 5664396"/>
              <a:gd name="connsiteX5" fmla="*/ 61917 w 6337078"/>
              <a:gd name="connsiteY5" fmla="*/ 333375 h 5664396"/>
              <a:gd name="connsiteX6" fmla="*/ 23817 w 6337078"/>
              <a:gd name="connsiteY6" fmla="*/ 633413 h 5664396"/>
              <a:gd name="connsiteX7" fmla="*/ 42867 w 6337078"/>
              <a:gd name="connsiteY7" fmla="*/ 3248025 h 5664396"/>
              <a:gd name="connsiteX8" fmla="*/ 476255 w 6337078"/>
              <a:gd name="connsiteY8" fmla="*/ 3876675 h 5664396"/>
              <a:gd name="connsiteX9" fmla="*/ 1766892 w 6337078"/>
              <a:gd name="connsiteY9" fmla="*/ 3910012 h 5664396"/>
              <a:gd name="connsiteX10" fmla="*/ 2328867 w 6337078"/>
              <a:gd name="connsiteY10" fmla="*/ 3552823 h 5664396"/>
              <a:gd name="connsiteX11" fmla="*/ 3709992 w 6337078"/>
              <a:gd name="connsiteY11" fmla="*/ 2138361 h 5664396"/>
              <a:gd name="connsiteX12" fmla="*/ 5300666 w 6337078"/>
              <a:gd name="connsiteY12" fmla="*/ 1966911 h 5664396"/>
              <a:gd name="connsiteX13" fmla="*/ 6029328 w 6337078"/>
              <a:gd name="connsiteY13" fmla="*/ 2395536 h 5664396"/>
              <a:gd name="connsiteX14" fmla="*/ 6305552 w 6337078"/>
              <a:gd name="connsiteY14" fmla="*/ 2862260 h 5664396"/>
              <a:gd name="connsiteX15" fmla="*/ 6334126 w 6337078"/>
              <a:gd name="connsiteY15" fmla="*/ 3143248 h 5664396"/>
              <a:gd name="connsiteX16" fmla="*/ 6229350 w 6337078"/>
              <a:gd name="connsiteY16" fmla="*/ 3500436 h 5664396"/>
              <a:gd name="connsiteX17" fmla="*/ 5467350 w 6337078"/>
              <a:gd name="connsiteY17" fmla="*/ 4262436 h 5664396"/>
              <a:gd name="connsiteX18" fmla="*/ 4510087 w 6337078"/>
              <a:gd name="connsiteY18" fmla="*/ 5353047 h 5664396"/>
              <a:gd name="connsiteX19" fmla="*/ 4124325 w 6337078"/>
              <a:gd name="connsiteY19" fmla="*/ 5638797 h 5664396"/>
              <a:gd name="connsiteX20" fmla="*/ 3700463 w 6337078"/>
              <a:gd name="connsiteY20" fmla="*/ 5653084 h 5664396"/>
              <a:gd name="connsiteX21" fmla="*/ 3352800 w 6337078"/>
              <a:gd name="connsiteY21" fmla="*/ 5510208 h 5664396"/>
              <a:gd name="connsiteX22" fmla="*/ 2324100 w 6337078"/>
              <a:gd name="connsiteY22" fmla="*/ 4438645 h 5664396"/>
              <a:gd name="connsiteX23" fmla="*/ 1981200 w 6337078"/>
              <a:gd name="connsiteY23" fmla="*/ 4162420 h 5664396"/>
              <a:gd name="connsiteX24" fmla="*/ 1700212 w 6337078"/>
              <a:gd name="connsiteY24" fmla="*/ 4076695 h 5664396"/>
              <a:gd name="connsiteX25" fmla="*/ 709612 w 6337078"/>
              <a:gd name="connsiteY25" fmla="*/ 4100508 h 5664396"/>
              <a:gd name="connsiteX26" fmla="*/ 347662 w 6337078"/>
              <a:gd name="connsiteY26" fmla="*/ 4014782 h 5664396"/>
              <a:gd name="connsiteX27" fmla="*/ 119061 w 6337078"/>
              <a:gd name="connsiteY27" fmla="*/ 3881432 h 5664396"/>
              <a:gd name="connsiteX28" fmla="*/ 0 w 6337078"/>
              <a:gd name="connsiteY28" fmla="*/ 3657596 h 5664396"/>
              <a:gd name="connsiteX0" fmla="*/ 981873 w 6347396"/>
              <a:gd name="connsiteY0" fmla="*/ 0 h 5664396"/>
              <a:gd name="connsiteX1" fmla="*/ 262735 w 6347396"/>
              <a:gd name="connsiteY1" fmla="*/ 0 h 5664396"/>
              <a:gd name="connsiteX2" fmla="*/ 191298 w 6347396"/>
              <a:gd name="connsiteY2" fmla="*/ 33338 h 5664396"/>
              <a:gd name="connsiteX3" fmla="*/ 119860 w 6347396"/>
              <a:gd name="connsiteY3" fmla="*/ 76200 h 5664396"/>
              <a:gd name="connsiteX4" fmla="*/ 100810 w 6347396"/>
              <a:gd name="connsiteY4" fmla="*/ 190500 h 5664396"/>
              <a:gd name="connsiteX5" fmla="*/ 72235 w 6347396"/>
              <a:gd name="connsiteY5" fmla="*/ 333375 h 5664396"/>
              <a:gd name="connsiteX6" fmla="*/ 34135 w 6347396"/>
              <a:gd name="connsiteY6" fmla="*/ 633413 h 5664396"/>
              <a:gd name="connsiteX7" fmla="*/ 53185 w 6347396"/>
              <a:gd name="connsiteY7" fmla="*/ 3248025 h 5664396"/>
              <a:gd name="connsiteX8" fmla="*/ 486573 w 6347396"/>
              <a:gd name="connsiteY8" fmla="*/ 3876675 h 5664396"/>
              <a:gd name="connsiteX9" fmla="*/ 1777210 w 6347396"/>
              <a:gd name="connsiteY9" fmla="*/ 3910012 h 5664396"/>
              <a:gd name="connsiteX10" fmla="*/ 2339185 w 6347396"/>
              <a:gd name="connsiteY10" fmla="*/ 3552823 h 5664396"/>
              <a:gd name="connsiteX11" fmla="*/ 3720310 w 6347396"/>
              <a:gd name="connsiteY11" fmla="*/ 2138361 h 5664396"/>
              <a:gd name="connsiteX12" fmla="*/ 5310984 w 6347396"/>
              <a:gd name="connsiteY12" fmla="*/ 1966911 h 5664396"/>
              <a:gd name="connsiteX13" fmla="*/ 6039646 w 6347396"/>
              <a:gd name="connsiteY13" fmla="*/ 2395536 h 5664396"/>
              <a:gd name="connsiteX14" fmla="*/ 6315870 w 6347396"/>
              <a:gd name="connsiteY14" fmla="*/ 2862260 h 5664396"/>
              <a:gd name="connsiteX15" fmla="*/ 6344444 w 6347396"/>
              <a:gd name="connsiteY15" fmla="*/ 3143248 h 5664396"/>
              <a:gd name="connsiteX16" fmla="*/ 6239668 w 6347396"/>
              <a:gd name="connsiteY16" fmla="*/ 3500436 h 5664396"/>
              <a:gd name="connsiteX17" fmla="*/ 5477668 w 6347396"/>
              <a:gd name="connsiteY17" fmla="*/ 4262436 h 5664396"/>
              <a:gd name="connsiteX18" fmla="*/ 4520405 w 6347396"/>
              <a:gd name="connsiteY18" fmla="*/ 5353047 h 5664396"/>
              <a:gd name="connsiteX19" fmla="*/ 4134643 w 6347396"/>
              <a:gd name="connsiteY19" fmla="*/ 5638797 h 5664396"/>
              <a:gd name="connsiteX20" fmla="*/ 3710781 w 6347396"/>
              <a:gd name="connsiteY20" fmla="*/ 5653084 h 5664396"/>
              <a:gd name="connsiteX21" fmla="*/ 3363118 w 6347396"/>
              <a:gd name="connsiteY21" fmla="*/ 5510208 h 5664396"/>
              <a:gd name="connsiteX22" fmla="*/ 2334418 w 6347396"/>
              <a:gd name="connsiteY22" fmla="*/ 4438645 h 5664396"/>
              <a:gd name="connsiteX23" fmla="*/ 1991518 w 6347396"/>
              <a:gd name="connsiteY23" fmla="*/ 4162420 h 5664396"/>
              <a:gd name="connsiteX24" fmla="*/ 1710530 w 6347396"/>
              <a:gd name="connsiteY24" fmla="*/ 4076695 h 5664396"/>
              <a:gd name="connsiteX25" fmla="*/ 719930 w 6347396"/>
              <a:gd name="connsiteY25" fmla="*/ 4100508 h 5664396"/>
              <a:gd name="connsiteX26" fmla="*/ 357980 w 6347396"/>
              <a:gd name="connsiteY26" fmla="*/ 4014782 h 5664396"/>
              <a:gd name="connsiteX27" fmla="*/ 129379 w 6347396"/>
              <a:gd name="connsiteY27" fmla="*/ 3881432 h 5664396"/>
              <a:gd name="connsiteX28" fmla="*/ 10318 w 6347396"/>
              <a:gd name="connsiteY28" fmla="*/ 3657596 h 5664396"/>
              <a:gd name="connsiteX29" fmla="*/ 5555 w 6347396"/>
              <a:gd name="connsiteY29" fmla="*/ 3652833 h 5664396"/>
              <a:gd name="connsiteX0" fmla="*/ 1038231 w 6403754"/>
              <a:gd name="connsiteY0" fmla="*/ 0 h 5664396"/>
              <a:gd name="connsiteX1" fmla="*/ 319093 w 6403754"/>
              <a:gd name="connsiteY1" fmla="*/ 0 h 5664396"/>
              <a:gd name="connsiteX2" fmla="*/ 247656 w 6403754"/>
              <a:gd name="connsiteY2" fmla="*/ 33338 h 5664396"/>
              <a:gd name="connsiteX3" fmla="*/ 176218 w 6403754"/>
              <a:gd name="connsiteY3" fmla="*/ 76200 h 5664396"/>
              <a:gd name="connsiteX4" fmla="*/ 157168 w 6403754"/>
              <a:gd name="connsiteY4" fmla="*/ 190500 h 5664396"/>
              <a:gd name="connsiteX5" fmla="*/ 128593 w 6403754"/>
              <a:gd name="connsiteY5" fmla="*/ 333375 h 5664396"/>
              <a:gd name="connsiteX6" fmla="*/ 90493 w 6403754"/>
              <a:gd name="connsiteY6" fmla="*/ 633413 h 5664396"/>
              <a:gd name="connsiteX7" fmla="*/ 109543 w 6403754"/>
              <a:gd name="connsiteY7" fmla="*/ 3248025 h 5664396"/>
              <a:gd name="connsiteX8" fmla="*/ 542931 w 6403754"/>
              <a:gd name="connsiteY8" fmla="*/ 3876675 h 5664396"/>
              <a:gd name="connsiteX9" fmla="*/ 1833568 w 6403754"/>
              <a:gd name="connsiteY9" fmla="*/ 3910012 h 5664396"/>
              <a:gd name="connsiteX10" fmla="*/ 2395543 w 6403754"/>
              <a:gd name="connsiteY10" fmla="*/ 3552823 h 5664396"/>
              <a:gd name="connsiteX11" fmla="*/ 3776668 w 6403754"/>
              <a:gd name="connsiteY11" fmla="*/ 2138361 h 5664396"/>
              <a:gd name="connsiteX12" fmla="*/ 5367342 w 6403754"/>
              <a:gd name="connsiteY12" fmla="*/ 1966911 h 5664396"/>
              <a:gd name="connsiteX13" fmla="*/ 6096004 w 6403754"/>
              <a:gd name="connsiteY13" fmla="*/ 2395536 h 5664396"/>
              <a:gd name="connsiteX14" fmla="*/ 6372228 w 6403754"/>
              <a:gd name="connsiteY14" fmla="*/ 2862260 h 5664396"/>
              <a:gd name="connsiteX15" fmla="*/ 6400802 w 6403754"/>
              <a:gd name="connsiteY15" fmla="*/ 3143248 h 5664396"/>
              <a:gd name="connsiteX16" fmla="*/ 6296026 w 6403754"/>
              <a:gd name="connsiteY16" fmla="*/ 3500436 h 5664396"/>
              <a:gd name="connsiteX17" fmla="*/ 5534026 w 6403754"/>
              <a:gd name="connsiteY17" fmla="*/ 4262436 h 5664396"/>
              <a:gd name="connsiteX18" fmla="*/ 4576763 w 6403754"/>
              <a:gd name="connsiteY18" fmla="*/ 5353047 h 5664396"/>
              <a:gd name="connsiteX19" fmla="*/ 4191001 w 6403754"/>
              <a:gd name="connsiteY19" fmla="*/ 5638797 h 5664396"/>
              <a:gd name="connsiteX20" fmla="*/ 3767139 w 6403754"/>
              <a:gd name="connsiteY20" fmla="*/ 5653084 h 5664396"/>
              <a:gd name="connsiteX21" fmla="*/ 3419476 w 6403754"/>
              <a:gd name="connsiteY21" fmla="*/ 5510208 h 5664396"/>
              <a:gd name="connsiteX22" fmla="*/ 2390776 w 6403754"/>
              <a:gd name="connsiteY22" fmla="*/ 4438645 h 5664396"/>
              <a:gd name="connsiteX23" fmla="*/ 2047876 w 6403754"/>
              <a:gd name="connsiteY23" fmla="*/ 4162420 h 5664396"/>
              <a:gd name="connsiteX24" fmla="*/ 1766888 w 6403754"/>
              <a:gd name="connsiteY24" fmla="*/ 4076695 h 5664396"/>
              <a:gd name="connsiteX25" fmla="*/ 776288 w 6403754"/>
              <a:gd name="connsiteY25" fmla="*/ 4100508 h 5664396"/>
              <a:gd name="connsiteX26" fmla="*/ 414338 w 6403754"/>
              <a:gd name="connsiteY26" fmla="*/ 4014782 h 5664396"/>
              <a:gd name="connsiteX27" fmla="*/ 185737 w 6403754"/>
              <a:gd name="connsiteY27" fmla="*/ 3881432 h 5664396"/>
              <a:gd name="connsiteX28" fmla="*/ 66676 w 6403754"/>
              <a:gd name="connsiteY28" fmla="*/ 3657596 h 5664396"/>
              <a:gd name="connsiteX29" fmla="*/ 0 w 6403754"/>
              <a:gd name="connsiteY29" fmla="*/ 3362321 h 5664396"/>
              <a:gd name="connsiteX0" fmla="*/ 1042994 w 6408517"/>
              <a:gd name="connsiteY0" fmla="*/ 0 h 5664396"/>
              <a:gd name="connsiteX1" fmla="*/ 323856 w 6408517"/>
              <a:gd name="connsiteY1" fmla="*/ 0 h 5664396"/>
              <a:gd name="connsiteX2" fmla="*/ 252419 w 6408517"/>
              <a:gd name="connsiteY2" fmla="*/ 33338 h 5664396"/>
              <a:gd name="connsiteX3" fmla="*/ 180981 w 6408517"/>
              <a:gd name="connsiteY3" fmla="*/ 76200 h 5664396"/>
              <a:gd name="connsiteX4" fmla="*/ 161931 w 6408517"/>
              <a:gd name="connsiteY4" fmla="*/ 190500 h 5664396"/>
              <a:gd name="connsiteX5" fmla="*/ 133356 w 6408517"/>
              <a:gd name="connsiteY5" fmla="*/ 333375 h 5664396"/>
              <a:gd name="connsiteX6" fmla="*/ 95256 w 6408517"/>
              <a:gd name="connsiteY6" fmla="*/ 633413 h 5664396"/>
              <a:gd name="connsiteX7" fmla="*/ 114306 w 6408517"/>
              <a:gd name="connsiteY7" fmla="*/ 3248025 h 5664396"/>
              <a:gd name="connsiteX8" fmla="*/ 547694 w 6408517"/>
              <a:gd name="connsiteY8" fmla="*/ 3876675 h 5664396"/>
              <a:gd name="connsiteX9" fmla="*/ 1838331 w 6408517"/>
              <a:gd name="connsiteY9" fmla="*/ 3910012 h 5664396"/>
              <a:gd name="connsiteX10" fmla="*/ 2400306 w 6408517"/>
              <a:gd name="connsiteY10" fmla="*/ 3552823 h 5664396"/>
              <a:gd name="connsiteX11" fmla="*/ 3781431 w 6408517"/>
              <a:gd name="connsiteY11" fmla="*/ 2138361 h 5664396"/>
              <a:gd name="connsiteX12" fmla="*/ 5372105 w 6408517"/>
              <a:gd name="connsiteY12" fmla="*/ 1966911 h 5664396"/>
              <a:gd name="connsiteX13" fmla="*/ 6100767 w 6408517"/>
              <a:gd name="connsiteY13" fmla="*/ 2395536 h 5664396"/>
              <a:gd name="connsiteX14" fmla="*/ 6376991 w 6408517"/>
              <a:gd name="connsiteY14" fmla="*/ 2862260 h 5664396"/>
              <a:gd name="connsiteX15" fmla="*/ 6405565 w 6408517"/>
              <a:gd name="connsiteY15" fmla="*/ 3143248 h 5664396"/>
              <a:gd name="connsiteX16" fmla="*/ 6300789 w 6408517"/>
              <a:gd name="connsiteY16" fmla="*/ 3500436 h 5664396"/>
              <a:gd name="connsiteX17" fmla="*/ 5538789 w 6408517"/>
              <a:gd name="connsiteY17" fmla="*/ 4262436 h 5664396"/>
              <a:gd name="connsiteX18" fmla="*/ 4581526 w 6408517"/>
              <a:gd name="connsiteY18" fmla="*/ 5353047 h 5664396"/>
              <a:gd name="connsiteX19" fmla="*/ 4195764 w 6408517"/>
              <a:gd name="connsiteY19" fmla="*/ 5638797 h 5664396"/>
              <a:gd name="connsiteX20" fmla="*/ 3771902 w 6408517"/>
              <a:gd name="connsiteY20" fmla="*/ 5653084 h 5664396"/>
              <a:gd name="connsiteX21" fmla="*/ 3424239 w 6408517"/>
              <a:gd name="connsiteY21" fmla="*/ 5510208 h 5664396"/>
              <a:gd name="connsiteX22" fmla="*/ 2395539 w 6408517"/>
              <a:gd name="connsiteY22" fmla="*/ 4438645 h 5664396"/>
              <a:gd name="connsiteX23" fmla="*/ 2052639 w 6408517"/>
              <a:gd name="connsiteY23" fmla="*/ 4162420 h 5664396"/>
              <a:gd name="connsiteX24" fmla="*/ 1771651 w 6408517"/>
              <a:gd name="connsiteY24" fmla="*/ 4076695 h 5664396"/>
              <a:gd name="connsiteX25" fmla="*/ 781051 w 6408517"/>
              <a:gd name="connsiteY25" fmla="*/ 4100508 h 5664396"/>
              <a:gd name="connsiteX26" fmla="*/ 419101 w 6408517"/>
              <a:gd name="connsiteY26" fmla="*/ 4014782 h 5664396"/>
              <a:gd name="connsiteX27" fmla="*/ 190500 w 6408517"/>
              <a:gd name="connsiteY27" fmla="*/ 3881432 h 5664396"/>
              <a:gd name="connsiteX28" fmla="*/ 71439 w 6408517"/>
              <a:gd name="connsiteY28" fmla="*/ 3657596 h 5664396"/>
              <a:gd name="connsiteX29" fmla="*/ 0 w 6408517"/>
              <a:gd name="connsiteY29" fmla="*/ 3486146 h 5664396"/>
              <a:gd name="connsiteX0" fmla="*/ 1047094 w 6412617"/>
              <a:gd name="connsiteY0" fmla="*/ 0 h 5664396"/>
              <a:gd name="connsiteX1" fmla="*/ 327956 w 6412617"/>
              <a:gd name="connsiteY1" fmla="*/ 0 h 5664396"/>
              <a:gd name="connsiteX2" fmla="*/ 256519 w 6412617"/>
              <a:gd name="connsiteY2" fmla="*/ 33338 h 5664396"/>
              <a:gd name="connsiteX3" fmla="*/ 185081 w 6412617"/>
              <a:gd name="connsiteY3" fmla="*/ 76200 h 5664396"/>
              <a:gd name="connsiteX4" fmla="*/ 166031 w 6412617"/>
              <a:gd name="connsiteY4" fmla="*/ 190500 h 5664396"/>
              <a:gd name="connsiteX5" fmla="*/ 137456 w 6412617"/>
              <a:gd name="connsiteY5" fmla="*/ 333375 h 5664396"/>
              <a:gd name="connsiteX6" fmla="*/ 99356 w 6412617"/>
              <a:gd name="connsiteY6" fmla="*/ 633413 h 5664396"/>
              <a:gd name="connsiteX7" fmla="*/ 118406 w 6412617"/>
              <a:gd name="connsiteY7" fmla="*/ 3248025 h 5664396"/>
              <a:gd name="connsiteX8" fmla="*/ 551794 w 6412617"/>
              <a:gd name="connsiteY8" fmla="*/ 3876675 h 5664396"/>
              <a:gd name="connsiteX9" fmla="*/ 1842431 w 6412617"/>
              <a:gd name="connsiteY9" fmla="*/ 3910012 h 5664396"/>
              <a:gd name="connsiteX10" fmla="*/ 2404406 w 6412617"/>
              <a:gd name="connsiteY10" fmla="*/ 3552823 h 5664396"/>
              <a:gd name="connsiteX11" fmla="*/ 3785531 w 6412617"/>
              <a:gd name="connsiteY11" fmla="*/ 2138361 h 5664396"/>
              <a:gd name="connsiteX12" fmla="*/ 5376205 w 6412617"/>
              <a:gd name="connsiteY12" fmla="*/ 1966911 h 5664396"/>
              <a:gd name="connsiteX13" fmla="*/ 6104867 w 6412617"/>
              <a:gd name="connsiteY13" fmla="*/ 2395536 h 5664396"/>
              <a:gd name="connsiteX14" fmla="*/ 6381091 w 6412617"/>
              <a:gd name="connsiteY14" fmla="*/ 2862260 h 5664396"/>
              <a:gd name="connsiteX15" fmla="*/ 6409665 w 6412617"/>
              <a:gd name="connsiteY15" fmla="*/ 3143248 h 5664396"/>
              <a:gd name="connsiteX16" fmla="*/ 6304889 w 6412617"/>
              <a:gd name="connsiteY16" fmla="*/ 3500436 h 5664396"/>
              <a:gd name="connsiteX17" fmla="*/ 5542889 w 6412617"/>
              <a:gd name="connsiteY17" fmla="*/ 4262436 h 5664396"/>
              <a:gd name="connsiteX18" fmla="*/ 4585626 w 6412617"/>
              <a:gd name="connsiteY18" fmla="*/ 5353047 h 5664396"/>
              <a:gd name="connsiteX19" fmla="*/ 4199864 w 6412617"/>
              <a:gd name="connsiteY19" fmla="*/ 5638797 h 5664396"/>
              <a:gd name="connsiteX20" fmla="*/ 3776002 w 6412617"/>
              <a:gd name="connsiteY20" fmla="*/ 5653084 h 5664396"/>
              <a:gd name="connsiteX21" fmla="*/ 3428339 w 6412617"/>
              <a:gd name="connsiteY21" fmla="*/ 5510208 h 5664396"/>
              <a:gd name="connsiteX22" fmla="*/ 2399639 w 6412617"/>
              <a:gd name="connsiteY22" fmla="*/ 4438645 h 5664396"/>
              <a:gd name="connsiteX23" fmla="*/ 2056739 w 6412617"/>
              <a:gd name="connsiteY23" fmla="*/ 4162420 h 5664396"/>
              <a:gd name="connsiteX24" fmla="*/ 1775751 w 6412617"/>
              <a:gd name="connsiteY24" fmla="*/ 4076695 h 5664396"/>
              <a:gd name="connsiteX25" fmla="*/ 785151 w 6412617"/>
              <a:gd name="connsiteY25" fmla="*/ 4100508 h 5664396"/>
              <a:gd name="connsiteX26" fmla="*/ 423201 w 6412617"/>
              <a:gd name="connsiteY26" fmla="*/ 4014782 h 5664396"/>
              <a:gd name="connsiteX27" fmla="*/ 194600 w 6412617"/>
              <a:gd name="connsiteY27" fmla="*/ 3881432 h 5664396"/>
              <a:gd name="connsiteX28" fmla="*/ 75539 w 6412617"/>
              <a:gd name="connsiteY28" fmla="*/ 3657596 h 5664396"/>
              <a:gd name="connsiteX29" fmla="*/ 4100 w 6412617"/>
              <a:gd name="connsiteY29" fmla="*/ 3486146 h 5664396"/>
              <a:gd name="connsiteX30" fmla="*/ 8865 w 6412617"/>
              <a:gd name="connsiteY30" fmla="*/ 3467095 h 5664396"/>
              <a:gd name="connsiteX0" fmla="*/ 1053011 w 6418534"/>
              <a:gd name="connsiteY0" fmla="*/ 0 h 5664396"/>
              <a:gd name="connsiteX1" fmla="*/ 333873 w 6418534"/>
              <a:gd name="connsiteY1" fmla="*/ 0 h 5664396"/>
              <a:gd name="connsiteX2" fmla="*/ 262436 w 6418534"/>
              <a:gd name="connsiteY2" fmla="*/ 33338 h 5664396"/>
              <a:gd name="connsiteX3" fmla="*/ 190998 w 6418534"/>
              <a:gd name="connsiteY3" fmla="*/ 76200 h 5664396"/>
              <a:gd name="connsiteX4" fmla="*/ 171948 w 6418534"/>
              <a:gd name="connsiteY4" fmla="*/ 190500 h 5664396"/>
              <a:gd name="connsiteX5" fmla="*/ 143373 w 6418534"/>
              <a:gd name="connsiteY5" fmla="*/ 333375 h 5664396"/>
              <a:gd name="connsiteX6" fmla="*/ 105273 w 6418534"/>
              <a:gd name="connsiteY6" fmla="*/ 633413 h 5664396"/>
              <a:gd name="connsiteX7" fmla="*/ 124323 w 6418534"/>
              <a:gd name="connsiteY7" fmla="*/ 3248025 h 5664396"/>
              <a:gd name="connsiteX8" fmla="*/ 557711 w 6418534"/>
              <a:gd name="connsiteY8" fmla="*/ 3876675 h 5664396"/>
              <a:gd name="connsiteX9" fmla="*/ 1848348 w 6418534"/>
              <a:gd name="connsiteY9" fmla="*/ 3910012 h 5664396"/>
              <a:gd name="connsiteX10" fmla="*/ 2410323 w 6418534"/>
              <a:gd name="connsiteY10" fmla="*/ 3552823 h 5664396"/>
              <a:gd name="connsiteX11" fmla="*/ 3791448 w 6418534"/>
              <a:gd name="connsiteY11" fmla="*/ 2138361 h 5664396"/>
              <a:gd name="connsiteX12" fmla="*/ 5382122 w 6418534"/>
              <a:gd name="connsiteY12" fmla="*/ 1966911 h 5664396"/>
              <a:gd name="connsiteX13" fmla="*/ 6110784 w 6418534"/>
              <a:gd name="connsiteY13" fmla="*/ 2395536 h 5664396"/>
              <a:gd name="connsiteX14" fmla="*/ 6387008 w 6418534"/>
              <a:gd name="connsiteY14" fmla="*/ 2862260 h 5664396"/>
              <a:gd name="connsiteX15" fmla="*/ 6415582 w 6418534"/>
              <a:gd name="connsiteY15" fmla="*/ 3143248 h 5664396"/>
              <a:gd name="connsiteX16" fmla="*/ 6310806 w 6418534"/>
              <a:gd name="connsiteY16" fmla="*/ 3500436 h 5664396"/>
              <a:gd name="connsiteX17" fmla="*/ 5548806 w 6418534"/>
              <a:gd name="connsiteY17" fmla="*/ 4262436 h 5664396"/>
              <a:gd name="connsiteX18" fmla="*/ 4591543 w 6418534"/>
              <a:gd name="connsiteY18" fmla="*/ 5353047 h 5664396"/>
              <a:gd name="connsiteX19" fmla="*/ 4205781 w 6418534"/>
              <a:gd name="connsiteY19" fmla="*/ 5638797 h 5664396"/>
              <a:gd name="connsiteX20" fmla="*/ 3781919 w 6418534"/>
              <a:gd name="connsiteY20" fmla="*/ 5653084 h 5664396"/>
              <a:gd name="connsiteX21" fmla="*/ 3434256 w 6418534"/>
              <a:gd name="connsiteY21" fmla="*/ 5510208 h 5664396"/>
              <a:gd name="connsiteX22" fmla="*/ 2405556 w 6418534"/>
              <a:gd name="connsiteY22" fmla="*/ 4438645 h 5664396"/>
              <a:gd name="connsiteX23" fmla="*/ 2062656 w 6418534"/>
              <a:gd name="connsiteY23" fmla="*/ 4162420 h 5664396"/>
              <a:gd name="connsiteX24" fmla="*/ 1781668 w 6418534"/>
              <a:gd name="connsiteY24" fmla="*/ 4076695 h 5664396"/>
              <a:gd name="connsiteX25" fmla="*/ 791068 w 6418534"/>
              <a:gd name="connsiteY25" fmla="*/ 4100508 h 5664396"/>
              <a:gd name="connsiteX26" fmla="*/ 429118 w 6418534"/>
              <a:gd name="connsiteY26" fmla="*/ 4014782 h 5664396"/>
              <a:gd name="connsiteX27" fmla="*/ 200517 w 6418534"/>
              <a:gd name="connsiteY27" fmla="*/ 3881432 h 5664396"/>
              <a:gd name="connsiteX28" fmla="*/ 81456 w 6418534"/>
              <a:gd name="connsiteY28" fmla="*/ 3657596 h 5664396"/>
              <a:gd name="connsiteX29" fmla="*/ 10017 w 6418534"/>
              <a:gd name="connsiteY29" fmla="*/ 3486146 h 5664396"/>
              <a:gd name="connsiteX30" fmla="*/ 495 w 6418534"/>
              <a:gd name="connsiteY30" fmla="*/ 3286120 h 5664396"/>
              <a:gd name="connsiteX0" fmla="*/ 1053011 w 6418534"/>
              <a:gd name="connsiteY0" fmla="*/ 0 h 5664396"/>
              <a:gd name="connsiteX1" fmla="*/ 333873 w 6418534"/>
              <a:gd name="connsiteY1" fmla="*/ 0 h 5664396"/>
              <a:gd name="connsiteX2" fmla="*/ 262436 w 6418534"/>
              <a:gd name="connsiteY2" fmla="*/ 33338 h 5664396"/>
              <a:gd name="connsiteX3" fmla="*/ 190998 w 6418534"/>
              <a:gd name="connsiteY3" fmla="*/ 76200 h 5664396"/>
              <a:gd name="connsiteX4" fmla="*/ 171948 w 6418534"/>
              <a:gd name="connsiteY4" fmla="*/ 190500 h 5664396"/>
              <a:gd name="connsiteX5" fmla="*/ 143373 w 6418534"/>
              <a:gd name="connsiteY5" fmla="*/ 333375 h 5664396"/>
              <a:gd name="connsiteX6" fmla="*/ 105273 w 6418534"/>
              <a:gd name="connsiteY6" fmla="*/ 633413 h 5664396"/>
              <a:gd name="connsiteX7" fmla="*/ 124323 w 6418534"/>
              <a:gd name="connsiteY7" fmla="*/ 3248025 h 5664396"/>
              <a:gd name="connsiteX8" fmla="*/ 557711 w 6418534"/>
              <a:gd name="connsiteY8" fmla="*/ 3876675 h 5664396"/>
              <a:gd name="connsiteX9" fmla="*/ 1848348 w 6418534"/>
              <a:gd name="connsiteY9" fmla="*/ 3910012 h 5664396"/>
              <a:gd name="connsiteX10" fmla="*/ 2410323 w 6418534"/>
              <a:gd name="connsiteY10" fmla="*/ 3552823 h 5664396"/>
              <a:gd name="connsiteX11" fmla="*/ 3791448 w 6418534"/>
              <a:gd name="connsiteY11" fmla="*/ 2138361 h 5664396"/>
              <a:gd name="connsiteX12" fmla="*/ 5382122 w 6418534"/>
              <a:gd name="connsiteY12" fmla="*/ 1966911 h 5664396"/>
              <a:gd name="connsiteX13" fmla="*/ 6110784 w 6418534"/>
              <a:gd name="connsiteY13" fmla="*/ 2395536 h 5664396"/>
              <a:gd name="connsiteX14" fmla="*/ 6387008 w 6418534"/>
              <a:gd name="connsiteY14" fmla="*/ 2862260 h 5664396"/>
              <a:gd name="connsiteX15" fmla="*/ 6415582 w 6418534"/>
              <a:gd name="connsiteY15" fmla="*/ 3143248 h 5664396"/>
              <a:gd name="connsiteX16" fmla="*/ 6310806 w 6418534"/>
              <a:gd name="connsiteY16" fmla="*/ 3500436 h 5664396"/>
              <a:gd name="connsiteX17" fmla="*/ 5548806 w 6418534"/>
              <a:gd name="connsiteY17" fmla="*/ 4262436 h 5664396"/>
              <a:gd name="connsiteX18" fmla="*/ 4591543 w 6418534"/>
              <a:gd name="connsiteY18" fmla="*/ 5353047 h 5664396"/>
              <a:gd name="connsiteX19" fmla="*/ 4205781 w 6418534"/>
              <a:gd name="connsiteY19" fmla="*/ 5638797 h 5664396"/>
              <a:gd name="connsiteX20" fmla="*/ 3781919 w 6418534"/>
              <a:gd name="connsiteY20" fmla="*/ 5653084 h 5664396"/>
              <a:gd name="connsiteX21" fmla="*/ 3434256 w 6418534"/>
              <a:gd name="connsiteY21" fmla="*/ 5510208 h 5664396"/>
              <a:gd name="connsiteX22" fmla="*/ 2405556 w 6418534"/>
              <a:gd name="connsiteY22" fmla="*/ 4438645 h 5664396"/>
              <a:gd name="connsiteX23" fmla="*/ 2062656 w 6418534"/>
              <a:gd name="connsiteY23" fmla="*/ 4162420 h 5664396"/>
              <a:gd name="connsiteX24" fmla="*/ 1781668 w 6418534"/>
              <a:gd name="connsiteY24" fmla="*/ 4076695 h 5664396"/>
              <a:gd name="connsiteX25" fmla="*/ 791068 w 6418534"/>
              <a:gd name="connsiteY25" fmla="*/ 4100508 h 5664396"/>
              <a:gd name="connsiteX26" fmla="*/ 429118 w 6418534"/>
              <a:gd name="connsiteY26" fmla="*/ 4014782 h 5664396"/>
              <a:gd name="connsiteX27" fmla="*/ 200517 w 6418534"/>
              <a:gd name="connsiteY27" fmla="*/ 3881432 h 5664396"/>
              <a:gd name="connsiteX28" fmla="*/ 105268 w 6418534"/>
              <a:gd name="connsiteY28" fmla="*/ 3752846 h 5664396"/>
              <a:gd name="connsiteX29" fmla="*/ 10017 w 6418534"/>
              <a:gd name="connsiteY29" fmla="*/ 3486146 h 5664396"/>
              <a:gd name="connsiteX30" fmla="*/ 495 w 6418534"/>
              <a:gd name="connsiteY30" fmla="*/ 3286120 h 5664396"/>
              <a:gd name="connsiteX0" fmla="*/ 1042994 w 6408517"/>
              <a:gd name="connsiteY0" fmla="*/ 0 h 5664396"/>
              <a:gd name="connsiteX1" fmla="*/ 323856 w 6408517"/>
              <a:gd name="connsiteY1" fmla="*/ 0 h 5664396"/>
              <a:gd name="connsiteX2" fmla="*/ 252419 w 6408517"/>
              <a:gd name="connsiteY2" fmla="*/ 33338 h 5664396"/>
              <a:gd name="connsiteX3" fmla="*/ 180981 w 6408517"/>
              <a:gd name="connsiteY3" fmla="*/ 76200 h 5664396"/>
              <a:gd name="connsiteX4" fmla="*/ 161931 w 6408517"/>
              <a:gd name="connsiteY4" fmla="*/ 190500 h 5664396"/>
              <a:gd name="connsiteX5" fmla="*/ 133356 w 6408517"/>
              <a:gd name="connsiteY5" fmla="*/ 333375 h 5664396"/>
              <a:gd name="connsiteX6" fmla="*/ 95256 w 6408517"/>
              <a:gd name="connsiteY6" fmla="*/ 633413 h 5664396"/>
              <a:gd name="connsiteX7" fmla="*/ 114306 w 6408517"/>
              <a:gd name="connsiteY7" fmla="*/ 3248025 h 5664396"/>
              <a:gd name="connsiteX8" fmla="*/ 547694 w 6408517"/>
              <a:gd name="connsiteY8" fmla="*/ 3876675 h 5664396"/>
              <a:gd name="connsiteX9" fmla="*/ 1838331 w 6408517"/>
              <a:gd name="connsiteY9" fmla="*/ 3910012 h 5664396"/>
              <a:gd name="connsiteX10" fmla="*/ 2400306 w 6408517"/>
              <a:gd name="connsiteY10" fmla="*/ 3552823 h 5664396"/>
              <a:gd name="connsiteX11" fmla="*/ 3781431 w 6408517"/>
              <a:gd name="connsiteY11" fmla="*/ 2138361 h 5664396"/>
              <a:gd name="connsiteX12" fmla="*/ 5372105 w 6408517"/>
              <a:gd name="connsiteY12" fmla="*/ 1966911 h 5664396"/>
              <a:gd name="connsiteX13" fmla="*/ 6100767 w 6408517"/>
              <a:gd name="connsiteY13" fmla="*/ 2395536 h 5664396"/>
              <a:gd name="connsiteX14" fmla="*/ 6376991 w 6408517"/>
              <a:gd name="connsiteY14" fmla="*/ 2862260 h 5664396"/>
              <a:gd name="connsiteX15" fmla="*/ 6405565 w 6408517"/>
              <a:gd name="connsiteY15" fmla="*/ 3143248 h 5664396"/>
              <a:gd name="connsiteX16" fmla="*/ 6300789 w 6408517"/>
              <a:gd name="connsiteY16" fmla="*/ 3500436 h 5664396"/>
              <a:gd name="connsiteX17" fmla="*/ 5538789 w 6408517"/>
              <a:gd name="connsiteY17" fmla="*/ 4262436 h 5664396"/>
              <a:gd name="connsiteX18" fmla="*/ 4581526 w 6408517"/>
              <a:gd name="connsiteY18" fmla="*/ 5353047 h 5664396"/>
              <a:gd name="connsiteX19" fmla="*/ 4195764 w 6408517"/>
              <a:gd name="connsiteY19" fmla="*/ 5638797 h 5664396"/>
              <a:gd name="connsiteX20" fmla="*/ 3771902 w 6408517"/>
              <a:gd name="connsiteY20" fmla="*/ 5653084 h 5664396"/>
              <a:gd name="connsiteX21" fmla="*/ 3424239 w 6408517"/>
              <a:gd name="connsiteY21" fmla="*/ 5510208 h 5664396"/>
              <a:gd name="connsiteX22" fmla="*/ 2395539 w 6408517"/>
              <a:gd name="connsiteY22" fmla="*/ 4438645 h 5664396"/>
              <a:gd name="connsiteX23" fmla="*/ 2052639 w 6408517"/>
              <a:gd name="connsiteY23" fmla="*/ 4162420 h 5664396"/>
              <a:gd name="connsiteX24" fmla="*/ 1771651 w 6408517"/>
              <a:gd name="connsiteY24" fmla="*/ 4076695 h 5664396"/>
              <a:gd name="connsiteX25" fmla="*/ 781051 w 6408517"/>
              <a:gd name="connsiteY25" fmla="*/ 4100508 h 5664396"/>
              <a:gd name="connsiteX26" fmla="*/ 419101 w 6408517"/>
              <a:gd name="connsiteY26" fmla="*/ 4014782 h 5664396"/>
              <a:gd name="connsiteX27" fmla="*/ 190500 w 6408517"/>
              <a:gd name="connsiteY27" fmla="*/ 3881432 h 5664396"/>
              <a:gd name="connsiteX28" fmla="*/ 95251 w 6408517"/>
              <a:gd name="connsiteY28" fmla="*/ 3752846 h 5664396"/>
              <a:gd name="connsiteX29" fmla="*/ 0 w 6408517"/>
              <a:gd name="connsiteY29" fmla="*/ 3486146 h 5664396"/>
              <a:gd name="connsiteX0" fmla="*/ 947743 w 6313266"/>
              <a:gd name="connsiteY0" fmla="*/ 0 h 5664396"/>
              <a:gd name="connsiteX1" fmla="*/ 228605 w 6313266"/>
              <a:gd name="connsiteY1" fmla="*/ 0 h 5664396"/>
              <a:gd name="connsiteX2" fmla="*/ 157168 w 6313266"/>
              <a:gd name="connsiteY2" fmla="*/ 33338 h 5664396"/>
              <a:gd name="connsiteX3" fmla="*/ 85730 w 6313266"/>
              <a:gd name="connsiteY3" fmla="*/ 76200 h 5664396"/>
              <a:gd name="connsiteX4" fmla="*/ 66680 w 6313266"/>
              <a:gd name="connsiteY4" fmla="*/ 190500 h 5664396"/>
              <a:gd name="connsiteX5" fmla="*/ 38105 w 6313266"/>
              <a:gd name="connsiteY5" fmla="*/ 333375 h 5664396"/>
              <a:gd name="connsiteX6" fmla="*/ 5 w 6313266"/>
              <a:gd name="connsiteY6" fmla="*/ 633413 h 5664396"/>
              <a:gd name="connsiteX7" fmla="*/ 19055 w 6313266"/>
              <a:gd name="connsiteY7" fmla="*/ 3248025 h 5664396"/>
              <a:gd name="connsiteX8" fmla="*/ 452443 w 6313266"/>
              <a:gd name="connsiteY8" fmla="*/ 3876675 h 5664396"/>
              <a:gd name="connsiteX9" fmla="*/ 1743080 w 6313266"/>
              <a:gd name="connsiteY9" fmla="*/ 3910012 h 5664396"/>
              <a:gd name="connsiteX10" fmla="*/ 2305055 w 6313266"/>
              <a:gd name="connsiteY10" fmla="*/ 3552823 h 5664396"/>
              <a:gd name="connsiteX11" fmla="*/ 3686180 w 6313266"/>
              <a:gd name="connsiteY11" fmla="*/ 2138361 h 5664396"/>
              <a:gd name="connsiteX12" fmla="*/ 5276854 w 6313266"/>
              <a:gd name="connsiteY12" fmla="*/ 1966911 h 5664396"/>
              <a:gd name="connsiteX13" fmla="*/ 6005516 w 6313266"/>
              <a:gd name="connsiteY13" fmla="*/ 2395536 h 5664396"/>
              <a:gd name="connsiteX14" fmla="*/ 6281740 w 6313266"/>
              <a:gd name="connsiteY14" fmla="*/ 2862260 h 5664396"/>
              <a:gd name="connsiteX15" fmla="*/ 6310314 w 6313266"/>
              <a:gd name="connsiteY15" fmla="*/ 3143248 h 5664396"/>
              <a:gd name="connsiteX16" fmla="*/ 6205538 w 6313266"/>
              <a:gd name="connsiteY16" fmla="*/ 3500436 h 5664396"/>
              <a:gd name="connsiteX17" fmla="*/ 5443538 w 6313266"/>
              <a:gd name="connsiteY17" fmla="*/ 4262436 h 5664396"/>
              <a:gd name="connsiteX18" fmla="*/ 4486275 w 6313266"/>
              <a:gd name="connsiteY18" fmla="*/ 5353047 h 5664396"/>
              <a:gd name="connsiteX19" fmla="*/ 4100513 w 6313266"/>
              <a:gd name="connsiteY19" fmla="*/ 5638797 h 5664396"/>
              <a:gd name="connsiteX20" fmla="*/ 3676651 w 6313266"/>
              <a:gd name="connsiteY20" fmla="*/ 5653084 h 5664396"/>
              <a:gd name="connsiteX21" fmla="*/ 3328988 w 6313266"/>
              <a:gd name="connsiteY21" fmla="*/ 5510208 h 5664396"/>
              <a:gd name="connsiteX22" fmla="*/ 2300288 w 6313266"/>
              <a:gd name="connsiteY22" fmla="*/ 4438645 h 5664396"/>
              <a:gd name="connsiteX23" fmla="*/ 1957388 w 6313266"/>
              <a:gd name="connsiteY23" fmla="*/ 4162420 h 5664396"/>
              <a:gd name="connsiteX24" fmla="*/ 1676400 w 6313266"/>
              <a:gd name="connsiteY24" fmla="*/ 4076695 h 5664396"/>
              <a:gd name="connsiteX25" fmla="*/ 685800 w 6313266"/>
              <a:gd name="connsiteY25" fmla="*/ 4100508 h 5664396"/>
              <a:gd name="connsiteX26" fmla="*/ 323850 w 6313266"/>
              <a:gd name="connsiteY26" fmla="*/ 4014782 h 5664396"/>
              <a:gd name="connsiteX27" fmla="*/ 95249 w 6313266"/>
              <a:gd name="connsiteY27" fmla="*/ 3881432 h 5664396"/>
              <a:gd name="connsiteX28" fmla="*/ 0 w 6313266"/>
              <a:gd name="connsiteY28" fmla="*/ 3752846 h 5664396"/>
              <a:gd name="connsiteX0" fmla="*/ 947738 w 6313261"/>
              <a:gd name="connsiteY0" fmla="*/ 0 h 5664396"/>
              <a:gd name="connsiteX1" fmla="*/ 228600 w 6313261"/>
              <a:gd name="connsiteY1" fmla="*/ 0 h 5664396"/>
              <a:gd name="connsiteX2" fmla="*/ 157163 w 6313261"/>
              <a:gd name="connsiteY2" fmla="*/ 33338 h 5664396"/>
              <a:gd name="connsiteX3" fmla="*/ 85725 w 6313261"/>
              <a:gd name="connsiteY3" fmla="*/ 76200 h 5664396"/>
              <a:gd name="connsiteX4" fmla="*/ 66675 w 6313261"/>
              <a:gd name="connsiteY4" fmla="*/ 190500 h 5664396"/>
              <a:gd name="connsiteX5" fmla="*/ 38100 w 6313261"/>
              <a:gd name="connsiteY5" fmla="*/ 333375 h 5664396"/>
              <a:gd name="connsiteX6" fmla="*/ 0 w 6313261"/>
              <a:gd name="connsiteY6" fmla="*/ 633413 h 5664396"/>
              <a:gd name="connsiteX7" fmla="*/ 19050 w 6313261"/>
              <a:gd name="connsiteY7" fmla="*/ 3248025 h 5664396"/>
              <a:gd name="connsiteX8" fmla="*/ 452438 w 6313261"/>
              <a:gd name="connsiteY8" fmla="*/ 3876675 h 5664396"/>
              <a:gd name="connsiteX9" fmla="*/ 1743075 w 6313261"/>
              <a:gd name="connsiteY9" fmla="*/ 3910012 h 5664396"/>
              <a:gd name="connsiteX10" fmla="*/ 2305050 w 6313261"/>
              <a:gd name="connsiteY10" fmla="*/ 3552823 h 5664396"/>
              <a:gd name="connsiteX11" fmla="*/ 3686175 w 6313261"/>
              <a:gd name="connsiteY11" fmla="*/ 2138361 h 5664396"/>
              <a:gd name="connsiteX12" fmla="*/ 5276849 w 6313261"/>
              <a:gd name="connsiteY12" fmla="*/ 1966911 h 5664396"/>
              <a:gd name="connsiteX13" fmla="*/ 6005511 w 6313261"/>
              <a:gd name="connsiteY13" fmla="*/ 2395536 h 5664396"/>
              <a:gd name="connsiteX14" fmla="*/ 6281735 w 6313261"/>
              <a:gd name="connsiteY14" fmla="*/ 2862260 h 5664396"/>
              <a:gd name="connsiteX15" fmla="*/ 6310309 w 6313261"/>
              <a:gd name="connsiteY15" fmla="*/ 3143248 h 5664396"/>
              <a:gd name="connsiteX16" fmla="*/ 6205533 w 6313261"/>
              <a:gd name="connsiteY16" fmla="*/ 3500436 h 5664396"/>
              <a:gd name="connsiteX17" fmla="*/ 5443533 w 6313261"/>
              <a:gd name="connsiteY17" fmla="*/ 4262436 h 5664396"/>
              <a:gd name="connsiteX18" fmla="*/ 4486270 w 6313261"/>
              <a:gd name="connsiteY18" fmla="*/ 5353047 h 5664396"/>
              <a:gd name="connsiteX19" fmla="*/ 4100508 w 6313261"/>
              <a:gd name="connsiteY19" fmla="*/ 5638797 h 5664396"/>
              <a:gd name="connsiteX20" fmla="*/ 3676646 w 6313261"/>
              <a:gd name="connsiteY20" fmla="*/ 5653084 h 5664396"/>
              <a:gd name="connsiteX21" fmla="*/ 3328983 w 6313261"/>
              <a:gd name="connsiteY21" fmla="*/ 5510208 h 5664396"/>
              <a:gd name="connsiteX22" fmla="*/ 2300283 w 6313261"/>
              <a:gd name="connsiteY22" fmla="*/ 4438645 h 5664396"/>
              <a:gd name="connsiteX23" fmla="*/ 1957383 w 6313261"/>
              <a:gd name="connsiteY23" fmla="*/ 4162420 h 5664396"/>
              <a:gd name="connsiteX24" fmla="*/ 1676395 w 6313261"/>
              <a:gd name="connsiteY24" fmla="*/ 4076695 h 5664396"/>
              <a:gd name="connsiteX25" fmla="*/ 685795 w 6313261"/>
              <a:gd name="connsiteY25" fmla="*/ 4100508 h 5664396"/>
              <a:gd name="connsiteX26" fmla="*/ 323845 w 6313261"/>
              <a:gd name="connsiteY26" fmla="*/ 4014782 h 5664396"/>
              <a:gd name="connsiteX27" fmla="*/ 95244 w 6313261"/>
              <a:gd name="connsiteY27" fmla="*/ 3881432 h 5664396"/>
              <a:gd name="connsiteX0" fmla="*/ 947738 w 6313261"/>
              <a:gd name="connsiteY0" fmla="*/ 0 h 5664396"/>
              <a:gd name="connsiteX1" fmla="*/ 228600 w 6313261"/>
              <a:gd name="connsiteY1" fmla="*/ 0 h 5664396"/>
              <a:gd name="connsiteX2" fmla="*/ 157163 w 6313261"/>
              <a:gd name="connsiteY2" fmla="*/ 33338 h 5664396"/>
              <a:gd name="connsiteX3" fmla="*/ 85725 w 6313261"/>
              <a:gd name="connsiteY3" fmla="*/ 76200 h 5664396"/>
              <a:gd name="connsiteX4" fmla="*/ 66675 w 6313261"/>
              <a:gd name="connsiteY4" fmla="*/ 190500 h 5664396"/>
              <a:gd name="connsiteX5" fmla="*/ 38100 w 6313261"/>
              <a:gd name="connsiteY5" fmla="*/ 333375 h 5664396"/>
              <a:gd name="connsiteX6" fmla="*/ 0 w 6313261"/>
              <a:gd name="connsiteY6" fmla="*/ 633413 h 5664396"/>
              <a:gd name="connsiteX7" fmla="*/ 19050 w 6313261"/>
              <a:gd name="connsiteY7" fmla="*/ 3248025 h 5664396"/>
              <a:gd name="connsiteX8" fmla="*/ 452438 w 6313261"/>
              <a:gd name="connsiteY8" fmla="*/ 3876675 h 5664396"/>
              <a:gd name="connsiteX9" fmla="*/ 1743075 w 6313261"/>
              <a:gd name="connsiteY9" fmla="*/ 3910012 h 5664396"/>
              <a:gd name="connsiteX10" fmla="*/ 2305050 w 6313261"/>
              <a:gd name="connsiteY10" fmla="*/ 3552823 h 5664396"/>
              <a:gd name="connsiteX11" fmla="*/ 3686175 w 6313261"/>
              <a:gd name="connsiteY11" fmla="*/ 2138361 h 5664396"/>
              <a:gd name="connsiteX12" fmla="*/ 5276849 w 6313261"/>
              <a:gd name="connsiteY12" fmla="*/ 1966911 h 5664396"/>
              <a:gd name="connsiteX13" fmla="*/ 6005511 w 6313261"/>
              <a:gd name="connsiteY13" fmla="*/ 2395536 h 5664396"/>
              <a:gd name="connsiteX14" fmla="*/ 6281735 w 6313261"/>
              <a:gd name="connsiteY14" fmla="*/ 2862260 h 5664396"/>
              <a:gd name="connsiteX15" fmla="*/ 6310309 w 6313261"/>
              <a:gd name="connsiteY15" fmla="*/ 3143248 h 5664396"/>
              <a:gd name="connsiteX16" fmla="*/ 6205533 w 6313261"/>
              <a:gd name="connsiteY16" fmla="*/ 3500436 h 5664396"/>
              <a:gd name="connsiteX17" fmla="*/ 5443533 w 6313261"/>
              <a:gd name="connsiteY17" fmla="*/ 4262436 h 5664396"/>
              <a:gd name="connsiteX18" fmla="*/ 4486270 w 6313261"/>
              <a:gd name="connsiteY18" fmla="*/ 5353047 h 5664396"/>
              <a:gd name="connsiteX19" fmla="*/ 4100508 w 6313261"/>
              <a:gd name="connsiteY19" fmla="*/ 5638797 h 5664396"/>
              <a:gd name="connsiteX20" fmla="*/ 3676646 w 6313261"/>
              <a:gd name="connsiteY20" fmla="*/ 5653084 h 5664396"/>
              <a:gd name="connsiteX21" fmla="*/ 3328983 w 6313261"/>
              <a:gd name="connsiteY21" fmla="*/ 5510208 h 5664396"/>
              <a:gd name="connsiteX22" fmla="*/ 2300283 w 6313261"/>
              <a:gd name="connsiteY22" fmla="*/ 4438645 h 5664396"/>
              <a:gd name="connsiteX23" fmla="*/ 1957383 w 6313261"/>
              <a:gd name="connsiteY23" fmla="*/ 4162420 h 5664396"/>
              <a:gd name="connsiteX24" fmla="*/ 1676395 w 6313261"/>
              <a:gd name="connsiteY24" fmla="*/ 4076695 h 5664396"/>
              <a:gd name="connsiteX25" fmla="*/ 685795 w 6313261"/>
              <a:gd name="connsiteY25" fmla="*/ 4100508 h 5664396"/>
              <a:gd name="connsiteX26" fmla="*/ 323845 w 6313261"/>
              <a:gd name="connsiteY26" fmla="*/ 4014782 h 5664396"/>
              <a:gd name="connsiteX0" fmla="*/ 947738 w 6313261"/>
              <a:gd name="connsiteY0" fmla="*/ 0 h 5664396"/>
              <a:gd name="connsiteX1" fmla="*/ 228600 w 6313261"/>
              <a:gd name="connsiteY1" fmla="*/ 0 h 5664396"/>
              <a:gd name="connsiteX2" fmla="*/ 157163 w 6313261"/>
              <a:gd name="connsiteY2" fmla="*/ 33338 h 5664396"/>
              <a:gd name="connsiteX3" fmla="*/ 85725 w 6313261"/>
              <a:gd name="connsiteY3" fmla="*/ 76200 h 5664396"/>
              <a:gd name="connsiteX4" fmla="*/ 66675 w 6313261"/>
              <a:gd name="connsiteY4" fmla="*/ 190500 h 5664396"/>
              <a:gd name="connsiteX5" fmla="*/ 38100 w 6313261"/>
              <a:gd name="connsiteY5" fmla="*/ 333375 h 5664396"/>
              <a:gd name="connsiteX6" fmla="*/ 0 w 6313261"/>
              <a:gd name="connsiteY6" fmla="*/ 633413 h 5664396"/>
              <a:gd name="connsiteX7" fmla="*/ 19050 w 6313261"/>
              <a:gd name="connsiteY7" fmla="*/ 3248025 h 5664396"/>
              <a:gd name="connsiteX8" fmla="*/ 452438 w 6313261"/>
              <a:gd name="connsiteY8" fmla="*/ 3876675 h 5664396"/>
              <a:gd name="connsiteX9" fmla="*/ 1743075 w 6313261"/>
              <a:gd name="connsiteY9" fmla="*/ 3910012 h 5664396"/>
              <a:gd name="connsiteX10" fmla="*/ 2305050 w 6313261"/>
              <a:gd name="connsiteY10" fmla="*/ 3552823 h 5664396"/>
              <a:gd name="connsiteX11" fmla="*/ 3686175 w 6313261"/>
              <a:gd name="connsiteY11" fmla="*/ 2138361 h 5664396"/>
              <a:gd name="connsiteX12" fmla="*/ 5276849 w 6313261"/>
              <a:gd name="connsiteY12" fmla="*/ 1966911 h 5664396"/>
              <a:gd name="connsiteX13" fmla="*/ 6005511 w 6313261"/>
              <a:gd name="connsiteY13" fmla="*/ 2395536 h 5664396"/>
              <a:gd name="connsiteX14" fmla="*/ 6281735 w 6313261"/>
              <a:gd name="connsiteY14" fmla="*/ 2862260 h 5664396"/>
              <a:gd name="connsiteX15" fmla="*/ 6310309 w 6313261"/>
              <a:gd name="connsiteY15" fmla="*/ 3143248 h 5664396"/>
              <a:gd name="connsiteX16" fmla="*/ 6205533 w 6313261"/>
              <a:gd name="connsiteY16" fmla="*/ 3500436 h 5664396"/>
              <a:gd name="connsiteX17" fmla="*/ 5443533 w 6313261"/>
              <a:gd name="connsiteY17" fmla="*/ 4262436 h 5664396"/>
              <a:gd name="connsiteX18" fmla="*/ 4486270 w 6313261"/>
              <a:gd name="connsiteY18" fmla="*/ 5353047 h 5664396"/>
              <a:gd name="connsiteX19" fmla="*/ 4100508 w 6313261"/>
              <a:gd name="connsiteY19" fmla="*/ 5638797 h 5664396"/>
              <a:gd name="connsiteX20" fmla="*/ 3676646 w 6313261"/>
              <a:gd name="connsiteY20" fmla="*/ 5653084 h 5664396"/>
              <a:gd name="connsiteX21" fmla="*/ 3328983 w 6313261"/>
              <a:gd name="connsiteY21" fmla="*/ 5510208 h 5664396"/>
              <a:gd name="connsiteX22" fmla="*/ 2300283 w 6313261"/>
              <a:gd name="connsiteY22" fmla="*/ 4438645 h 5664396"/>
              <a:gd name="connsiteX23" fmla="*/ 1957383 w 6313261"/>
              <a:gd name="connsiteY23" fmla="*/ 4162420 h 5664396"/>
              <a:gd name="connsiteX24" fmla="*/ 1676395 w 6313261"/>
              <a:gd name="connsiteY24" fmla="*/ 4076695 h 5664396"/>
              <a:gd name="connsiteX25" fmla="*/ 685795 w 6313261"/>
              <a:gd name="connsiteY25" fmla="*/ 4100508 h 5664396"/>
              <a:gd name="connsiteX0" fmla="*/ 947738 w 6313261"/>
              <a:gd name="connsiteY0" fmla="*/ 0 h 5664396"/>
              <a:gd name="connsiteX1" fmla="*/ 228600 w 6313261"/>
              <a:gd name="connsiteY1" fmla="*/ 0 h 5664396"/>
              <a:gd name="connsiteX2" fmla="*/ 157163 w 6313261"/>
              <a:gd name="connsiteY2" fmla="*/ 33338 h 5664396"/>
              <a:gd name="connsiteX3" fmla="*/ 85725 w 6313261"/>
              <a:gd name="connsiteY3" fmla="*/ 76200 h 5664396"/>
              <a:gd name="connsiteX4" fmla="*/ 66675 w 6313261"/>
              <a:gd name="connsiteY4" fmla="*/ 190500 h 5664396"/>
              <a:gd name="connsiteX5" fmla="*/ 38100 w 6313261"/>
              <a:gd name="connsiteY5" fmla="*/ 333375 h 5664396"/>
              <a:gd name="connsiteX6" fmla="*/ 0 w 6313261"/>
              <a:gd name="connsiteY6" fmla="*/ 633413 h 5664396"/>
              <a:gd name="connsiteX7" fmla="*/ 19050 w 6313261"/>
              <a:gd name="connsiteY7" fmla="*/ 3248025 h 5664396"/>
              <a:gd name="connsiteX8" fmla="*/ 452438 w 6313261"/>
              <a:gd name="connsiteY8" fmla="*/ 3876675 h 5664396"/>
              <a:gd name="connsiteX9" fmla="*/ 1743075 w 6313261"/>
              <a:gd name="connsiteY9" fmla="*/ 3910012 h 5664396"/>
              <a:gd name="connsiteX10" fmla="*/ 2305050 w 6313261"/>
              <a:gd name="connsiteY10" fmla="*/ 3552823 h 5664396"/>
              <a:gd name="connsiteX11" fmla="*/ 3686175 w 6313261"/>
              <a:gd name="connsiteY11" fmla="*/ 2138361 h 5664396"/>
              <a:gd name="connsiteX12" fmla="*/ 5276849 w 6313261"/>
              <a:gd name="connsiteY12" fmla="*/ 1966911 h 5664396"/>
              <a:gd name="connsiteX13" fmla="*/ 6005511 w 6313261"/>
              <a:gd name="connsiteY13" fmla="*/ 2395536 h 5664396"/>
              <a:gd name="connsiteX14" fmla="*/ 6281735 w 6313261"/>
              <a:gd name="connsiteY14" fmla="*/ 2862260 h 5664396"/>
              <a:gd name="connsiteX15" fmla="*/ 6310309 w 6313261"/>
              <a:gd name="connsiteY15" fmla="*/ 3143248 h 5664396"/>
              <a:gd name="connsiteX16" fmla="*/ 6205533 w 6313261"/>
              <a:gd name="connsiteY16" fmla="*/ 3500436 h 5664396"/>
              <a:gd name="connsiteX17" fmla="*/ 5443533 w 6313261"/>
              <a:gd name="connsiteY17" fmla="*/ 4262436 h 5664396"/>
              <a:gd name="connsiteX18" fmla="*/ 4486270 w 6313261"/>
              <a:gd name="connsiteY18" fmla="*/ 5353047 h 5664396"/>
              <a:gd name="connsiteX19" fmla="*/ 4100508 w 6313261"/>
              <a:gd name="connsiteY19" fmla="*/ 5638797 h 5664396"/>
              <a:gd name="connsiteX20" fmla="*/ 3676646 w 6313261"/>
              <a:gd name="connsiteY20" fmla="*/ 5653084 h 5664396"/>
              <a:gd name="connsiteX21" fmla="*/ 3328983 w 6313261"/>
              <a:gd name="connsiteY21" fmla="*/ 5510208 h 5664396"/>
              <a:gd name="connsiteX22" fmla="*/ 2300283 w 6313261"/>
              <a:gd name="connsiteY22" fmla="*/ 4438645 h 5664396"/>
              <a:gd name="connsiteX23" fmla="*/ 1957383 w 6313261"/>
              <a:gd name="connsiteY23" fmla="*/ 4162420 h 5664396"/>
              <a:gd name="connsiteX24" fmla="*/ 1676395 w 6313261"/>
              <a:gd name="connsiteY24" fmla="*/ 4076695 h 5664396"/>
              <a:gd name="connsiteX0" fmla="*/ 947738 w 6313261"/>
              <a:gd name="connsiteY0" fmla="*/ 0 h 5664396"/>
              <a:gd name="connsiteX1" fmla="*/ 228600 w 6313261"/>
              <a:gd name="connsiteY1" fmla="*/ 0 h 5664396"/>
              <a:gd name="connsiteX2" fmla="*/ 157163 w 6313261"/>
              <a:gd name="connsiteY2" fmla="*/ 33338 h 5664396"/>
              <a:gd name="connsiteX3" fmla="*/ 85725 w 6313261"/>
              <a:gd name="connsiteY3" fmla="*/ 76200 h 5664396"/>
              <a:gd name="connsiteX4" fmla="*/ 66675 w 6313261"/>
              <a:gd name="connsiteY4" fmla="*/ 190500 h 5664396"/>
              <a:gd name="connsiteX5" fmla="*/ 38100 w 6313261"/>
              <a:gd name="connsiteY5" fmla="*/ 333375 h 5664396"/>
              <a:gd name="connsiteX6" fmla="*/ 0 w 6313261"/>
              <a:gd name="connsiteY6" fmla="*/ 633413 h 5664396"/>
              <a:gd name="connsiteX7" fmla="*/ 19050 w 6313261"/>
              <a:gd name="connsiteY7" fmla="*/ 3248025 h 5664396"/>
              <a:gd name="connsiteX8" fmla="*/ 452438 w 6313261"/>
              <a:gd name="connsiteY8" fmla="*/ 3876675 h 5664396"/>
              <a:gd name="connsiteX9" fmla="*/ 1743075 w 6313261"/>
              <a:gd name="connsiteY9" fmla="*/ 3910012 h 5664396"/>
              <a:gd name="connsiteX10" fmla="*/ 2305050 w 6313261"/>
              <a:gd name="connsiteY10" fmla="*/ 3552823 h 5664396"/>
              <a:gd name="connsiteX11" fmla="*/ 3686175 w 6313261"/>
              <a:gd name="connsiteY11" fmla="*/ 2138361 h 5664396"/>
              <a:gd name="connsiteX12" fmla="*/ 5276849 w 6313261"/>
              <a:gd name="connsiteY12" fmla="*/ 1966911 h 5664396"/>
              <a:gd name="connsiteX13" fmla="*/ 6005511 w 6313261"/>
              <a:gd name="connsiteY13" fmla="*/ 2395536 h 5664396"/>
              <a:gd name="connsiteX14" fmla="*/ 6281735 w 6313261"/>
              <a:gd name="connsiteY14" fmla="*/ 2862260 h 5664396"/>
              <a:gd name="connsiteX15" fmla="*/ 6310309 w 6313261"/>
              <a:gd name="connsiteY15" fmla="*/ 3143248 h 5664396"/>
              <a:gd name="connsiteX16" fmla="*/ 6205533 w 6313261"/>
              <a:gd name="connsiteY16" fmla="*/ 3500436 h 5664396"/>
              <a:gd name="connsiteX17" fmla="*/ 5443533 w 6313261"/>
              <a:gd name="connsiteY17" fmla="*/ 4262436 h 5664396"/>
              <a:gd name="connsiteX18" fmla="*/ 4486270 w 6313261"/>
              <a:gd name="connsiteY18" fmla="*/ 5353047 h 5664396"/>
              <a:gd name="connsiteX19" fmla="*/ 4100508 w 6313261"/>
              <a:gd name="connsiteY19" fmla="*/ 5638797 h 5664396"/>
              <a:gd name="connsiteX20" fmla="*/ 3676646 w 6313261"/>
              <a:gd name="connsiteY20" fmla="*/ 5653084 h 5664396"/>
              <a:gd name="connsiteX21" fmla="*/ 3328983 w 6313261"/>
              <a:gd name="connsiteY21" fmla="*/ 5510208 h 5664396"/>
              <a:gd name="connsiteX22" fmla="*/ 2300283 w 6313261"/>
              <a:gd name="connsiteY22" fmla="*/ 4438645 h 5664396"/>
              <a:gd name="connsiteX23" fmla="*/ 1957383 w 6313261"/>
              <a:gd name="connsiteY23" fmla="*/ 4162420 h 5664396"/>
              <a:gd name="connsiteX24" fmla="*/ 1690682 w 6313261"/>
              <a:gd name="connsiteY24" fmla="*/ 3952870 h 5664396"/>
              <a:gd name="connsiteX0" fmla="*/ 947738 w 6313261"/>
              <a:gd name="connsiteY0" fmla="*/ 0 h 5664396"/>
              <a:gd name="connsiteX1" fmla="*/ 228600 w 6313261"/>
              <a:gd name="connsiteY1" fmla="*/ 0 h 5664396"/>
              <a:gd name="connsiteX2" fmla="*/ 157163 w 6313261"/>
              <a:gd name="connsiteY2" fmla="*/ 33338 h 5664396"/>
              <a:gd name="connsiteX3" fmla="*/ 85725 w 6313261"/>
              <a:gd name="connsiteY3" fmla="*/ 76200 h 5664396"/>
              <a:gd name="connsiteX4" fmla="*/ 66675 w 6313261"/>
              <a:gd name="connsiteY4" fmla="*/ 190500 h 5664396"/>
              <a:gd name="connsiteX5" fmla="*/ 38100 w 6313261"/>
              <a:gd name="connsiteY5" fmla="*/ 333375 h 5664396"/>
              <a:gd name="connsiteX6" fmla="*/ 0 w 6313261"/>
              <a:gd name="connsiteY6" fmla="*/ 633413 h 5664396"/>
              <a:gd name="connsiteX7" fmla="*/ 19050 w 6313261"/>
              <a:gd name="connsiteY7" fmla="*/ 3248025 h 5664396"/>
              <a:gd name="connsiteX8" fmla="*/ 452438 w 6313261"/>
              <a:gd name="connsiteY8" fmla="*/ 3876675 h 5664396"/>
              <a:gd name="connsiteX9" fmla="*/ 1743075 w 6313261"/>
              <a:gd name="connsiteY9" fmla="*/ 3910012 h 5664396"/>
              <a:gd name="connsiteX10" fmla="*/ 2305050 w 6313261"/>
              <a:gd name="connsiteY10" fmla="*/ 3552823 h 5664396"/>
              <a:gd name="connsiteX11" fmla="*/ 3686175 w 6313261"/>
              <a:gd name="connsiteY11" fmla="*/ 2138361 h 5664396"/>
              <a:gd name="connsiteX12" fmla="*/ 5276849 w 6313261"/>
              <a:gd name="connsiteY12" fmla="*/ 1966911 h 5664396"/>
              <a:gd name="connsiteX13" fmla="*/ 6005511 w 6313261"/>
              <a:gd name="connsiteY13" fmla="*/ 2395536 h 5664396"/>
              <a:gd name="connsiteX14" fmla="*/ 6281735 w 6313261"/>
              <a:gd name="connsiteY14" fmla="*/ 2862260 h 5664396"/>
              <a:gd name="connsiteX15" fmla="*/ 6310309 w 6313261"/>
              <a:gd name="connsiteY15" fmla="*/ 3143248 h 5664396"/>
              <a:gd name="connsiteX16" fmla="*/ 6205533 w 6313261"/>
              <a:gd name="connsiteY16" fmla="*/ 3500436 h 5664396"/>
              <a:gd name="connsiteX17" fmla="*/ 5443533 w 6313261"/>
              <a:gd name="connsiteY17" fmla="*/ 4262436 h 5664396"/>
              <a:gd name="connsiteX18" fmla="*/ 4486270 w 6313261"/>
              <a:gd name="connsiteY18" fmla="*/ 5353047 h 5664396"/>
              <a:gd name="connsiteX19" fmla="*/ 4100508 w 6313261"/>
              <a:gd name="connsiteY19" fmla="*/ 5638797 h 5664396"/>
              <a:gd name="connsiteX20" fmla="*/ 3676646 w 6313261"/>
              <a:gd name="connsiteY20" fmla="*/ 5653084 h 5664396"/>
              <a:gd name="connsiteX21" fmla="*/ 3328983 w 6313261"/>
              <a:gd name="connsiteY21" fmla="*/ 5510208 h 5664396"/>
              <a:gd name="connsiteX22" fmla="*/ 2300283 w 6313261"/>
              <a:gd name="connsiteY22" fmla="*/ 4438645 h 5664396"/>
              <a:gd name="connsiteX23" fmla="*/ 2009770 w 6313261"/>
              <a:gd name="connsiteY23" fmla="*/ 4124320 h 5664396"/>
              <a:gd name="connsiteX24" fmla="*/ 1690682 w 6313261"/>
              <a:gd name="connsiteY24" fmla="*/ 3952870 h 5664396"/>
              <a:gd name="connsiteX0" fmla="*/ 947738 w 6313261"/>
              <a:gd name="connsiteY0" fmla="*/ 0 h 5664396"/>
              <a:gd name="connsiteX1" fmla="*/ 228600 w 6313261"/>
              <a:gd name="connsiteY1" fmla="*/ 0 h 5664396"/>
              <a:gd name="connsiteX2" fmla="*/ 157163 w 6313261"/>
              <a:gd name="connsiteY2" fmla="*/ 33338 h 5664396"/>
              <a:gd name="connsiteX3" fmla="*/ 85725 w 6313261"/>
              <a:gd name="connsiteY3" fmla="*/ 76200 h 5664396"/>
              <a:gd name="connsiteX4" fmla="*/ 66675 w 6313261"/>
              <a:gd name="connsiteY4" fmla="*/ 190500 h 5664396"/>
              <a:gd name="connsiteX5" fmla="*/ 38100 w 6313261"/>
              <a:gd name="connsiteY5" fmla="*/ 333375 h 5664396"/>
              <a:gd name="connsiteX6" fmla="*/ 0 w 6313261"/>
              <a:gd name="connsiteY6" fmla="*/ 633413 h 5664396"/>
              <a:gd name="connsiteX7" fmla="*/ 19050 w 6313261"/>
              <a:gd name="connsiteY7" fmla="*/ 3248025 h 5664396"/>
              <a:gd name="connsiteX8" fmla="*/ 452438 w 6313261"/>
              <a:gd name="connsiteY8" fmla="*/ 3876675 h 5664396"/>
              <a:gd name="connsiteX9" fmla="*/ 1743075 w 6313261"/>
              <a:gd name="connsiteY9" fmla="*/ 3910012 h 5664396"/>
              <a:gd name="connsiteX10" fmla="*/ 2305050 w 6313261"/>
              <a:gd name="connsiteY10" fmla="*/ 3552823 h 5664396"/>
              <a:gd name="connsiteX11" fmla="*/ 3686175 w 6313261"/>
              <a:gd name="connsiteY11" fmla="*/ 2138361 h 5664396"/>
              <a:gd name="connsiteX12" fmla="*/ 5276849 w 6313261"/>
              <a:gd name="connsiteY12" fmla="*/ 1966911 h 5664396"/>
              <a:gd name="connsiteX13" fmla="*/ 6005511 w 6313261"/>
              <a:gd name="connsiteY13" fmla="*/ 2395536 h 5664396"/>
              <a:gd name="connsiteX14" fmla="*/ 6281735 w 6313261"/>
              <a:gd name="connsiteY14" fmla="*/ 2862260 h 5664396"/>
              <a:gd name="connsiteX15" fmla="*/ 6310309 w 6313261"/>
              <a:gd name="connsiteY15" fmla="*/ 3143248 h 5664396"/>
              <a:gd name="connsiteX16" fmla="*/ 6205533 w 6313261"/>
              <a:gd name="connsiteY16" fmla="*/ 3500436 h 5664396"/>
              <a:gd name="connsiteX17" fmla="*/ 5443533 w 6313261"/>
              <a:gd name="connsiteY17" fmla="*/ 4262436 h 5664396"/>
              <a:gd name="connsiteX18" fmla="*/ 4486270 w 6313261"/>
              <a:gd name="connsiteY18" fmla="*/ 5353047 h 5664396"/>
              <a:gd name="connsiteX19" fmla="*/ 4100508 w 6313261"/>
              <a:gd name="connsiteY19" fmla="*/ 5638797 h 5664396"/>
              <a:gd name="connsiteX20" fmla="*/ 3676646 w 6313261"/>
              <a:gd name="connsiteY20" fmla="*/ 5653084 h 5664396"/>
              <a:gd name="connsiteX21" fmla="*/ 3328983 w 6313261"/>
              <a:gd name="connsiteY21" fmla="*/ 5510208 h 5664396"/>
              <a:gd name="connsiteX22" fmla="*/ 2300283 w 6313261"/>
              <a:gd name="connsiteY22" fmla="*/ 4438645 h 5664396"/>
              <a:gd name="connsiteX23" fmla="*/ 1947858 w 6313261"/>
              <a:gd name="connsiteY23" fmla="*/ 4086220 h 5664396"/>
              <a:gd name="connsiteX24" fmla="*/ 1690682 w 6313261"/>
              <a:gd name="connsiteY24" fmla="*/ 3952870 h 5664396"/>
              <a:gd name="connsiteX0" fmla="*/ 947738 w 6313261"/>
              <a:gd name="connsiteY0" fmla="*/ 0 h 5664396"/>
              <a:gd name="connsiteX1" fmla="*/ 228600 w 6313261"/>
              <a:gd name="connsiteY1" fmla="*/ 0 h 5664396"/>
              <a:gd name="connsiteX2" fmla="*/ 157163 w 6313261"/>
              <a:gd name="connsiteY2" fmla="*/ 33338 h 5664396"/>
              <a:gd name="connsiteX3" fmla="*/ 85725 w 6313261"/>
              <a:gd name="connsiteY3" fmla="*/ 76200 h 5664396"/>
              <a:gd name="connsiteX4" fmla="*/ 66675 w 6313261"/>
              <a:gd name="connsiteY4" fmla="*/ 190500 h 5664396"/>
              <a:gd name="connsiteX5" fmla="*/ 38100 w 6313261"/>
              <a:gd name="connsiteY5" fmla="*/ 333375 h 5664396"/>
              <a:gd name="connsiteX6" fmla="*/ 0 w 6313261"/>
              <a:gd name="connsiteY6" fmla="*/ 633413 h 5664396"/>
              <a:gd name="connsiteX7" fmla="*/ 19050 w 6313261"/>
              <a:gd name="connsiteY7" fmla="*/ 3248025 h 5664396"/>
              <a:gd name="connsiteX8" fmla="*/ 452438 w 6313261"/>
              <a:gd name="connsiteY8" fmla="*/ 3876675 h 5664396"/>
              <a:gd name="connsiteX9" fmla="*/ 1743075 w 6313261"/>
              <a:gd name="connsiteY9" fmla="*/ 3910012 h 5664396"/>
              <a:gd name="connsiteX10" fmla="*/ 2305050 w 6313261"/>
              <a:gd name="connsiteY10" fmla="*/ 3552823 h 5664396"/>
              <a:gd name="connsiteX11" fmla="*/ 3686175 w 6313261"/>
              <a:gd name="connsiteY11" fmla="*/ 2138361 h 5664396"/>
              <a:gd name="connsiteX12" fmla="*/ 5276849 w 6313261"/>
              <a:gd name="connsiteY12" fmla="*/ 1966911 h 5664396"/>
              <a:gd name="connsiteX13" fmla="*/ 6005511 w 6313261"/>
              <a:gd name="connsiteY13" fmla="*/ 2395536 h 5664396"/>
              <a:gd name="connsiteX14" fmla="*/ 6281735 w 6313261"/>
              <a:gd name="connsiteY14" fmla="*/ 2862260 h 5664396"/>
              <a:gd name="connsiteX15" fmla="*/ 6310309 w 6313261"/>
              <a:gd name="connsiteY15" fmla="*/ 3143248 h 5664396"/>
              <a:gd name="connsiteX16" fmla="*/ 6205533 w 6313261"/>
              <a:gd name="connsiteY16" fmla="*/ 3500436 h 5664396"/>
              <a:gd name="connsiteX17" fmla="*/ 5443533 w 6313261"/>
              <a:gd name="connsiteY17" fmla="*/ 4262436 h 5664396"/>
              <a:gd name="connsiteX18" fmla="*/ 4486270 w 6313261"/>
              <a:gd name="connsiteY18" fmla="*/ 5353047 h 5664396"/>
              <a:gd name="connsiteX19" fmla="*/ 4100508 w 6313261"/>
              <a:gd name="connsiteY19" fmla="*/ 5638797 h 5664396"/>
              <a:gd name="connsiteX20" fmla="*/ 3676646 w 6313261"/>
              <a:gd name="connsiteY20" fmla="*/ 5653084 h 5664396"/>
              <a:gd name="connsiteX21" fmla="*/ 3328983 w 6313261"/>
              <a:gd name="connsiteY21" fmla="*/ 5510208 h 5664396"/>
              <a:gd name="connsiteX22" fmla="*/ 2300283 w 6313261"/>
              <a:gd name="connsiteY22" fmla="*/ 4438645 h 5664396"/>
              <a:gd name="connsiteX23" fmla="*/ 1947858 w 6313261"/>
              <a:gd name="connsiteY23" fmla="*/ 4086220 h 5664396"/>
              <a:gd name="connsiteX24" fmla="*/ 1619244 w 6313261"/>
              <a:gd name="connsiteY24" fmla="*/ 3919533 h 5664396"/>
              <a:gd name="connsiteX0" fmla="*/ 947738 w 6313261"/>
              <a:gd name="connsiteY0" fmla="*/ 0 h 5664396"/>
              <a:gd name="connsiteX1" fmla="*/ 228600 w 6313261"/>
              <a:gd name="connsiteY1" fmla="*/ 0 h 5664396"/>
              <a:gd name="connsiteX2" fmla="*/ 157163 w 6313261"/>
              <a:gd name="connsiteY2" fmla="*/ 33338 h 5664396"/>
              <a:gd name="connsiteX3" fmla="*/ 85725 w 6313261"/>
              <a:gd name="connsiteY3" fmla="*/ 76200 h 5664396"/>
              <a:gd name="connsiteX4" fmla="*/ 66675 w 6313261"/>
              <a:gd name="connsiteY4" fmla="*/ 190500 h 5664396"/>
              <a:gd name="connsiteX5" fmla="*/ 38100 w 6313261"/>
              <a:gd name="connsiteY5" fmla="*/ 333375 h 5664396"/>
              <a:gd name="connsiteX6" fmla="*/ 0 w 6313261"/>
              <a:gd name="connsiteY6" fmla="*/ 633413 h 5664396"/>
              <a:gd name="connsiteX7" fmla="*/ 19050 w 6313261"/>
              <a:gd name="connsiteY7" fmla="*/ 3248025 h 5664396"/>
              <a:gd name="connsiteX8" fmla="*/ 452438 w 6313261"/>
              <a:gd name="connsiteY8" fmla="*/ 3876675 h 5664396"/>
              <a:gd name="connsiteX9" fmla="*/ 1814512 w 6313261"/>
              <a:gd name="connsiteY9" fmla="*/ 3900487 h 5664396"/>
              <a:gd name="connsiteX10" fmla="*/ 2305050 w 6313261"/>
              <a:gd name="connsiteY10" fmla="*/ 3552823 h 5664396"/>
              <a:gd name="connsiteX11" fmla="*/ 3686175 w 6313261"/>
              <a:gd name="connsiteY11" fmla="*/ 2138361 h 5664396"/>
              <a:gd name="connsiteX12" fmla="*/ 5276849 w 6313261"/>
              <a:gd name="connsiteY12" fmla="*/ 1966911 h 5664396"/>
              <a:gd name="connsiteX13" fmla="*/ 6005511 w 6313261"/>
              <a:gd name="connsiteY13" fmla="*/ 2395536 h 5664396"/>
              <a:gd name="connsiteX14" fmla="*/ 6281735 w 6313261"/>
              <a:gd name="connsiteY14" fmla="*/ 2862260 h 5664396"/>
              <a:gd name="connsiteX15" fmla="*/ 6310309 w 6313261"/>
              <a:gd name="connsiteY15" fmla="*/ 3143248 h 5664396"/>
              <a:gd name="connsiteX16" fmla="*/ 6205533 w 6313261"/>
              <a:gd name="connsiteY16" fmla="*/ 3500436 h 5664396"/>
              <a:gd name="connsiteX17" fmla="*/ 5443533 w 6313261"/>
              <a:gd name="connsiteY17" fmla="*/ 4262436 h 5664396"/>
              <a:gd name="connsiteX18" fmla="*/ 4486270 w 6313261"/>
              <a:gd name="connsiteY18" fmla="*/ 5353047 h 5664396"/>
              <a:gd name="connsiteX19" fmla="*/ 4100508 w 6313261"/>
              <a:gd name="connsiteY19" fmla="*/ 5638797 h 5664396"/>
              <a:gd name="connsiteX20" fmla="*/ 3676646 w 6313261"/>
              <a:gd name="connsiteY20" fmla="*/ 5653084 h 5664396"/>
              <a:gd name="connsiteX21" fmla="*/ 3328983 w 6313261"/>
              <a:gd name="connsiteY21" fmla="*/ 5510208 h 5664396"/>
              <a:gd name="connsiteX22" fmla="*/ 2300283 w 6313261"/>
              <a:gd name="connsiteY22" fmla="*/ 4438645 h 5664396"/>
              <a:gd name="connsiteX23" fmla="*/ 1947858 w 6313261"/>
              <a:gd name="connsiteY23" fmla="*/ 4086220 h 5664396"/>
              <a:gd name="connsiteX24" fmla="*/ 1619244 w 6313261"/>
              <a:gd name="connsiteY24" fmla="*/ 3919533 h 5664396"/>
              <a:gd name="connsiteX0" fmla="*/ 947738 w 6313261"/>
              <a:gd name="connsiteY0" fmla="*/ 0 h 5664396"/>
              <a:gd name="connsiteX1" fmla="*/ 228600 w 6313261"/>
              <a:gd name="connsiteY1" fmla="*/ 0 h 5664396"/>
              <a:gd name="connsiteX2" fmla="*/ 157163 w 6313261"/>
              <a:gd name="connsiteY2" fmla="*/ 33338 h 5664396"/>
              <a:gd name="connsiteX3" fmla="*/ 48403 w 6313261"/>
              <a:gd name="connsiteY3" fmla="*/ 76200 h 5664396"/>
              <a:gd name="connsiteX4" fmla="*/ 66675 w 6313261"/>
              <a:gd name="connsiteY4" fmla="*/ 190500 h 5664396"/>
              <a:gd name="connsiteX5" fmla="*/ 38100 w 6313261"/>
              <a:gd name="connsiteY5" fmla="*/ 333375 h 5664396"/>
              <a:gd name="connsiteX6" fmla="*/ 0 w 6313261"/>
              <a:gd name="connsiteY6" fmla="*/ 633413 h 5664396"/>
              <a:gd name="connsiteX7" fmla="*/ 19050 w 6313261"/>
              <a:gd name="connsiteY7" fmla="*/ 3248025 h 5664396"/>
              <a:gd name="connsiteX8" fmla="*/ 452438 w 6313261"/>
              <a:gd name="connsiteY8" fmla="*/ 3876675 h 5664396"/>
              <a:gd name="connsiteX9" fmla="*/ 1814512 w 6313261"/>
              <a:gd name="connsiteY9" fmla="*/ 3900487 h 5664396"/>
              <a:gd name="connsiteX10" fmla="*/ 2305050 w 6313261"/>
              <a:gd name="connsiteY10" fmla="*/ 3552823 h 5664396"/>
              <a:gd name="connsiteX11" fmla="*/ 3686175 w 6313261"/>
              <a:gd name="connsiteY11" fmla="*/ 2138361 h 5664396"/>
              <a:gd name="connsiteX12" fmla="*/ 5276849 w 6313261"/>
              <a:gd name="connsiteY12" fmla="*/ 1966911 h 5664396"/>
              <a:gd name="connsiteX13" fmla="*/ 6005511 w 6313261"/>
              <a:gd name="connsiteY13" fmla="*/ 2395536 h 5664396"/>
              <a:gd name="connsiteX14" fmla="*/ 6281735 w 6313261"/>
              <a:gd name="connsiteY14" fmla="*/ 2862260 h 5664396"/>
              <a:gd name="connsiteX15" fmla="*/ 6310309 w 6313261"/>
              <a:gd name="connsiteY15" fmla="*/ 3143248 h 5664396"/>
              <a:gd name="connsiteX16" fmla="*/ 6205533 w 6313261"/>
              <a:gd name="connsiteY16" fmla="*/ 3500436 h 5664396"/>
              <a:gd name="connsiteX17" fmla="*/ 5443533 w 6313261"/>
              <a:gd name="connsiteY17" fmla="*/ 4262436 h 5664396"/>
              <a:gd name="connsiteX18" fmla="*/ 4486270 w 6313261"/>
              <a:gd name="connsiteY18" fmla="*/ 5353047 h 5664396"/>
              <a:gd name="connsiteX19" fmla="*/ 4100508 w 6313261"/>
              <a:gd name="connsiteY19" fmla="*/ 5638797 h 5664396"/>
              <a:gd name="connsiteX20" fmla="*/ 3676646 w 6313261"/>
              <a:gd name="connsiteY20" fmla="*/ 5653084 h 5664396"/>
              <a:gd name="connsiteX21" fmla="*/ 3328983 w 6313261"/>
              <a:gd name="connsiteY21" fmla="*/ 5510208 h 5664396"/>
              <a:gd name="connsiteX22" fmla="*/ 2300283 w 6313261"/>
              <a:gd name="connsiteY22" fmla="*/ 4438645 h 5664396"/>
              <a:gd name="connsiteX23" fmla="*/ 1947858 w 6313261"/>
              <a:gd name="connsiteY23" fmla="*/ 4086220 h 5664396"/>
              <a:gd name="connsiteX24" fmla="*/ 1619244 w 6313261"/>
              <a:gd name="connsiteY24" fmla="*/ 3919533 h 5664396"/>
              <a:gd name="connsiteX0" fmla="*/ 947738 w 6313261"/>
              <a:gd name="connsiteY0" fmla="*/ 0 h 5664396"/>
              <a:gd name="connsiteX1" fmla="*/ 228600 w 6313261"/>
              <a:gd name="connsiteY1" fmla="*/ 0 h 5664396"/>
              <a:gd name="connsiteX2" fmla="*/ 157163 w 6313261"/>
              <a:gd name="connsiteY2" fmla="*/ 33338 h 5664396"/>
              <a:gd name="connsiteX3" fmla="*/ 48403 w 6313261"/>
              <a:gd name="connsiteY3" fmla="*/ 76200 h 5664396"/>
              <a:gd name="connsiteX4" fmla="*/ 10692 w 6313261"/>
              <a:gd name="connsiteY4" fmla="*/ 209161 h 5664396"/>
              <a:gd name="connsiteX5" fmla="*/ 38100 w 6313261"/>
              <a:gd name="connsiteY5" fmla="*/ 333375 h 5664396"/>
              <a:gd name="connsiteX6" fmla="*/ 0 w 6313261"/>
              <a:gd name="connsiteY6" fmla="*/ 633413 h 5664396"/>
              <a:gd name="connsiteX7" fmla="*/ 19050 w 6313261"/>
              <a:gd name="connsiteY7" fmla="*/ 3248025 h 5664396"/>
              <a:gd name="connsiteX8" fmla="*/ 452438 w 6313261"/>
              <a:gd name="connsiteY8" fmla="*/ 3876675 h 5664396"/>
              <a:gd name="connsiteX9" fmla="*/ 1814512 w 6313261"/>
              <a:gd name="connsiteY9" fmla="*/ 3900487 h 5664396"/>
              <a:gd name="connsiteX10" fmla="*/ 2305050 w 6313261"/>
              <a:gd name="connsiteY10" fmla="*/ 3552823 h 5664396"/>
              <a:gd name="connsiteX11" fmla="*/ 3686175 w 6313261"/>
              <a:gd name="connsiteY11" fmla="*/ 2138361 h 5664396"/>
              <a:gd name="connsiteX12" fmla="*/ 5276849 w 6313261"/>
              <a:gd name="connsiteY12" fmla="*/ 1966911 h 5664396"/>
              <a:gd name="connsiteX13" fmla="*/ 6005511 w 6313261"/>
              <a:gd name="connsiteY13" fmla="*/ 2395536 h 5664396"/>
              <a:gd name="connsiteX14" fmla="*/ 6281735 w 6313261"/>
              <a:gd name="connsiteY14" fmla="*/ 2862260 h 5664396"/>
              <a:gd name="connsiteX15" fmla="*/ 6310309 w 6313261"/>
              <a:gd name="connsiteY15" fmla="*/ 3143248 h 5664396"/>
              <a:gd name="connsiteX16" fmla="*/ 6205533 w 6313261"/>
              <a:gd name="connsiteY16" fmla="*/ 3500436 h 5664396"/>
              <a:gd name="connsiteX17" fmla="*/ 5443533 w 6313261"/>
              <a:gd name="connsiteY17" fmla="*/ 4262436 h 5664396"/>
              <a:gd name="connsiteX18" fmla="*/ 4486270 w 6313261"/>
              <a:gd name="connsiteY18" fmla="*/ 5353047 h 5664396"/>
              <a:gd name="connsiteX19" fmla="*/ 4100508 w 6313261"/>
              <a:gd name="connsiteY19" fmla="*/ 5638797 h 5664396"/>
              <a:gd name="connsiteX20" fmla="*/ 3676646 w 6313261"/>
              <a:gd name="connsiteY20" fmla="*/ 5653084 h 5664396"/>
              <a:gd name="connsiteX21" fmla="*/ 3328983 w 6313261"/>
              <a:gd name="connsiteY21" fmla="*/ 5510208 h 5664396"/>
              <a:gd name="connsiteX22" fmla="*/ 2300283 w 6313261"/>
              <a:gd name="connsiteY22" fmla="*/ 4438645 h 5664396"/>
              <a:gd name="connsiteX23" fmla="*/ 1947858 w 6313261"/>
              <a:gd name="connsiteY23" fmla="*/ 4086220 h 5664396"/>
              <a:gd name="connsiteX24" fmla="*/ 1619244 w 6313261"/>
              <a:gd name="connsiteY24" fmla="*/ 3919533 h 5664396"/>
              <a:gd name="connsiteX0" fmla="*/ 947738 w 6313261"/>
              <a:gd name="connsiteY0" fmla="*/ 0 h 5664396"/>
              <a:gd name="connsiteX1" fmla="*/ 228600 w 6313261"/>
              <a:gd name="connsiteY1" fmla="*/ 0 h 5664396"/>
              <a:gd name="connsiteX2" fmla="*/ 157163 w 6313261"/>
              <a:gd name="connsiteY2" fmla="*/ 33338 h 5664396"/>
              <a:gd name="connsiteX3" fmla="*/ 48403 w 6313261"/>
              <a:gd name="connsiteY3" fmla="*/ 76200 h 5664396"/>
              <a:gd name="connsiteX4" fmla="*/ 10692 w 6313261"/>
              <a:gd name="connsiteY4" fmla="*/ 209161 h 5664396"/>
              <a:gd name="connsiteX5" fmla="*/ 10108 w 6313261"/>
              <a:gd name="connsiteY5" fmla="*/ 324044 h 5664396"/>
              <a:gd name="connsiteX6" fmla="*/ 0 w 6313261"/>
              <a:gd name="connsiteY6" fmla="*/ 633413 h 5664396"/>
              <a:gd name="connsiteX7" fmla="*/ 19050 w 6313261"/>
              <a:gd name="connsiteY7" fmla="*/ 3248025 h 5664396"/>
              <a:gd name="connsiteX8" fmla="*/ 452438 w 6313261"/>
              <a:gd name="connsiteY8" fmla="*/ 3876675 h 5664396"/>
              <a:gd name="connsiteX9" fmla="*/ 1814512 w 6313261"/>
              <a:gd name="connsiteY9" fmla="*/ 3900487 h 5664396"/>
              <a:gd name="connsiteX10" fmla="*/ 2305050 w 6313261"/>
              <a:gd name="connsiteY10" fmla="*/ 3552823 h 5664396"/>
              <a:gd name="connsiteX11" fmla="*/ 3686175 w 6313261"/>
              <a:gd name="connsiteY11" fmla="*/ 2138361 h 5664396"/>
              <a:gd name="connsiteX12" fmla="*/ 5276849 w 6313261"/>
              <a:gd name="connsiteY12" fmla="*/ 1966911 h 5664396"/>
              <a:gd name="connsiteX13" fmla="*/ 6005511 w 6313261"/>
              <a:gd name="connsiteY13" fmla="*/ 2395536 h 5664396"/>
              <a:gd name="connsiteX14" fmla="*/ 6281735 w 6313261"/>
              <a:gd name="connsiteY14" fmla="*/ 2862260 h 5664396"/>
              <a:gd name="connsiteX15" fmla="*/ 6310309 w 6313261"/>
              <a:gd name="connsiteY15" fmla="*/ 3143248 h 5664396"/>
              <a:gd name="connsiteX16" fmla="*/ 6205533 w 6313261"/>
              <a:gd name="connsiteY16" fmla="*/ 3500436 h 5664396"/>
              <a:gd name="connsiteX17" fmla="*/ 5443533 w 6313261"/>
              <a:gd name="connsiteY17" fmla="*/ 4262436 h 5664396"/>
              <a:gd name="connsiteX18" fmla="*/ 4486270 w 6313261"/>
              <a:gd name="connsiteY18" fmla="*/ 5353047 h 5664396"/>
              <a:gd name="connsiteX19" fmla="*/ 4100508 w 6313261"/>
              <a:gd name="connsiteY19" fmla="*/ 5638797 h 5664396"/>
              <a:gd name="connsiteX20" fmla="*/ 3676646 w 6313261"/>
              <a:gd name="connsiteY20" fmla="*/ 5653084 h 5664396"/>
              <a:gd name="connsiteX21" fmla="*/ 3328983 w 6313261"/>
              <a:gd name="connsiteY21" fmla="*/ 5510208 h 5664396"/>
              <a:gd name="connsiteX22" fmla="*/ 2300283 w 6313261"/>
              <a:gd name="connsiteY22" fmla="*/ 4438645 h 5664396"/>
              <a:gd name="connsiteX23" fmla="*/ 1947858 w 6313261"/>
              <a:gd name="connsiteY23" fmla="*/ 4086220 h 5664396"/>
              <a:gd name="connsiteX24" fmla="*/ 1619244 w 6313261"/>
              <a:gd name="connsiteY24" fmla="*/ 3919533 h 5664396"/>
              <a:gd name="connsiteX0" fmla="*/ 947738 w 6313261"/>
              <a:gd name="connsiteY0" fmla="*/ 0 h 5664396"/>
              <a:gd name="connsiteX1" fmla="*/ 228600 w 6313261"/>
              <a:gd name="connsiteY1" fmla="*/ 0 h 5664396"/>
              <a:gd name="connsiteX2" fmla="*/ 119841 w 6313261"/>
              <a:gd name="connsiteY2" fmla="*/ 24008 h 5664396"/>
              <a:gd name="connsiteX3" fmla="*/ 48403 w 6313261"/>
              <a:gd name="connsiteY3" fmla="*/ 76200 h 5664396"/>
              <a:gd name="connsiteX4" fmla="*/ 10692 w 6313261"/>
              <a:gd name="connsiteY4" fmla="*/ 209161 h 5664396"/>
              <a:gd name="connsiteX5" fmla="*/ 10108 w 6313261"/>
              <a:gd name="connsiteY5" fmla="*/ 324044 h 5664396"/>
              <a:gd name="connsiteX6" fmla="*/ 0 w 6313261"/>
              <a:gd name="connsiteY6" fmla="*/ 633413 h 5664396"/>
              <a:gd name="connsiteX7" fmla="*/ 19050 w 6313261"/>
              <a:gd name="connsiteY7" fmla="*/ 3248025 h 5664396"/>
              <a:gd name="connsiteX8" fmla="*/ 452438 w 6313261"/>
              <a:gd name="connsiteY8" fmla="*/ 3876675 h 5664396"/>
              <a:gd name="connsiteX9" fmla="*/ 1814512 w 6313261"/>
              <a:gd name="connsiteY9" fmla="*/ 3900487 h 5664396"/>
              <a:gd name="connsiteX10" fmla="*/ 2305050 w 6313261"/>
              <a:gd name="connsiteY10" fmla="*/ 3552823 h 5664396"/>
              <a:gd name="connsiteX11" fmla="*/ 3686175 w 6313261"/>
              <a:gd name="connsiteY11" fmla="*/ 2138361 h 5664396"/>
              <a:gd name="connsiteX12" fmla="*/ 5276849 w 6313261"/>
              <a:gd name="connsiteY12" fmla="*/ 1966911 h 5664396"/>
              <a:gd name="connsiteX13" fmla="*/ 6005511 w 6313261"/>
              <a:gd name="connsiteY13" fmla="*/ 2395536 h 5664396"/>
              <a:gd name="connsiteX14" fmla="*/ 6281735 w 6313261"/>
              <a:gd name="connsiteY14" fmla="*/ 2862260 h 5664396"/>
              <a:gd name="connsiteX15" fmla="*/ 6310309 w 6313261"/>
              <a:gd name="connsiteY15" fmla="*/ 3143248 h 5664396"/>
              <a:gd name="connsiteX16" fmla="*/ 6205533 w 6313261"/>
              <a:gd name="connsiteY16" fmla="*/ 3500436 h 5664396"/>
              <a:gd name="connsiteX17" fmla="*/ 5443533 w 6313261"/>
              <a:gd name="connsiteY17" fmla="*/ 4262436 h 5664396"/>
              <a:gd name="connsiteX18" fmla="*/ 4486270 w 6313261"/>
              <a:gd name="connsiteY18" fmla="*/ 5353047 h 5664396"/>
              <a:gd name="connsiteX19" fmla="*/ 4100508 w 6313261"/>
              <a:gd name="connsiteY19" fmla="*/ 5638797 h 5664396"/>
              <a:gd name="connsiteX20" fmla="*/ 3676646 w 6313261"/>
              <a:gd name="connsiteY20" fmla="*/ 5653084 h 5664396"/>
              <a:gd name="connsiteX21" fmla="*/ 3328983 w 6313261"/>
              <a:gd name="connsiteY21" fmla="*/ 5510208 h 5664396"/>
              <a:gd name="connsiteX22" fmla="*/ 2300283 w 6313261"/>
              <a:gd name="connsiteY22" fmla="*/ 4438645 h 5664396"/>
              <a:gd name="connsiteX23" fmla="*/ 1947858 w 6313261"/>
              <a:gd name="connsiteY23" fmla="*/ 4086220 h 5664396"/>
              <a:gd name="connsiteX24" fmla="*/ 1619244 w 6313261"/>
              <a:gd name="connsiteY24" fmla="*/ 3919533 h 56643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6313261" h="5664396">
                <a:moveTo>
                  <a:pt x="947738" y="0"/>
                </a:moveTo>
                <a:lnTo>
                  <a:pt x="228600" y="0"/>
                </a:lnTo>
                <a:lnTo>
                  <a:pt x="119841" y="24008"/>
                </a:lnTo>
                <a:lnTo>
                  <a:pt x="48403" y="76200"/>
                </a:lnTo>
                <a:lnTo>
                  <a:pt x="10692" y="209161"/>
                </a:lnTo>
                <a:cubicBezTo>
                  <a:pt x="10497" y="247455"/>
                  <a:pt x="10303" y="285750"/>
                  <a:pt x="10108" y="324044"/>
                </a:cubicBezTo>
                <a:lnTo>
                  <a:pt x="0" y="633413"/>
                </a:lnTo>
                <a:lnTo>
                  <a:pt x="19050" y="3248025"/>
                </a:lnTo>
                <a:cubicBezTo>
                  <a:pt x="23019" y="3683794"/>
                  <a:pt x="451446" y="3876675"/>
                  <a:pt x="452438" y="3876675"/>
                </a:cubicBezTo>
                <a:cubicBezTo>
                  <a:pt x="525463" y="3980656"/>
                  <a:pt x="1813520" y="3901479"/>
                  <a:pt x="1814512" y="3900487"/>
                </a:cubicBezTo>
                <a:cubicBezTo>
                  <a:pt x="2123281" y="3846512"/>
                  <a:pt x="2200275" y="3621879"/>
                  <a:pt x="2305050" y="3552823"/>
                </a:cubicBezTo>
                <a:cubicBezTo>
                  <a:pt x="2409825" y="3483767"/>
                  <a:pt x="3675063" y="2147886"/>
                  <a:pt x="3686175" y="2138361"/>
                </a:cubicBezTo>
                <a:cubicBezTo>
                  <a:pt x="3916362" y="1901030"/>
                  <a:pt x="5276849" y="1968895"/>
                  <a:pt x="5276849" y="1966911"/>
                </a:cubicBezTo>
                <a:cubicBezTo>
                  <a:pt x="5541961" y="1936749"/>
                  <a:pt x="6005511" y="2397520"/>
                  <a:pt x="6005511" y="2395536"/>
                </a:cubicBezTo>
                <a:cubicBezTo>
                  <a:pt x="6128542" y="2467767"/>
                  <a:pt x="6279751" y="2861268"/>
                  <a:pt x="6281735" y="2862260"/>
                </a:cubicBezTo>
                <a:cubicBezTo>
                  <a:pt x="6329360" y="2939254"/>
                  <a:pt x="6308325" y="3144240"/>
                  <a:pt x="6310309" y="3143248"/>
                </a:cubicBezTo>
                <a:cubicBezTo>
                  <a:pt x="6315071" y="3190079"/>
                  <a:pt x="6205533" y="3500436"/>
                  <a:pt x="6205533" y="3500436"/>
                </a:cubicBezTo>
                <a:cubicBezTo>
                  <a:pt x="6187276" y="3559967"/>
                  <a:pt x="5444525" y="4262436"/>
                  <a:pt x="5443533" y="4262436"/>
                </a:cubicBezTo>
                <a:cubicBezTo>
                  <a:pt x="5315739" y="4388642"/>
                  <a:pt x="4487262" y="5354040"/>
                  <a:pt x="4486270" y="5353047"/>
                </a:cubicBezTo>
                <a:cubicBezTo>
                  <a:pt x="4326726" y="5533228"/>
                  <a:pt x="4100508" y="5640781"/>
                  <a:pt x="4100508" y="5638797"/>
                </a:cubicBezTo>
                <a:cubicBezTo>
                  <a:pt x="4036214" y="5685628"/>
                  <a:pt x="3676646" y="5654076"/>
                  <a:pt x="3676646" y="5653084"/>
                </a:cubicBezTo>
                <a:cubicBezTo>
                  <a:pt x="3606796" y="5653084"/>
                  <a:pt x="3327991" y="5513185"/>
                  <a:pt x="3328983" y="5510208"/>
                </a:cubicBezTo>
                <a:cubicBezTo>
                  <a:pt x="3272627" y="5484808"/>
                  <a:pt x="2298299" y="4440630"/>
                  <a:pt x="2300283" y="4438645"/>
                </a:cubicBezTo>
                <a:cubicBezTo>
                  <a:pt x="2129627" y="4258464"/>
                  <a:pt x="1946866" y="4088204"/>
                  <a:pt x="1947858" y="4086220"/>
                </a:cubicBezTo>
                <a:lnTo>
                  <a:pt x="1619244" y="3919533"/>
                </a:lnTo>
              </a:path>
            </a:pathLst>
          </a:cu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Freeform 7"/>
          <p:cNvSpPr/>
          <p:nvPr/>
        </p:nvSpPr>
        <p:spPr>
          <a:xfrm>
            <a:off x="1281888" y="3500833"/>
            <a:ext cx="9794353" cy="3557418"/>
          </a:xfrm>
          <a:custGeom>
            <a:avLst/>
            <a:gdLst>
              <a:gd name="connsiteX0" fmla="*/ 947738 w 947738"/>
              <a:gd name="connsiteY0" fmla="*/ 0 h 3248025"/>
              <a:gd name="connsiteX1" fmla="*/ 228600 w 947738"/>
              <a:gd name="connsiteY1" fmla="*/ 0 h 3248025"/>
              <a:gd name="connsiteX2" fmla="*/ 157163 w 947738"/>
              <a:gd name="connsiteY2" fmla="*/ 33338 h 3248025"/>
              <a:gd name="connsiteX3" fmla="*/ 85725 w 947738"/>
              <a:gd name="connsiteY3" fmla="*/ 76200 h 3248025"/>
              <a:gd name="connsiteX4" fmla="*/ 66675 w 947738"/>
              <a:gd name="connsiteY4" fmla="*/ 190500 h 3248025"/>
              <a:gd name="connsiteX5" fmla="*/ 38100 w 947738"/>
              <a:gd name="connsiteY5" fmla="*/ 333375 h 3248025"/>
              <a:gd name="connsiteX6" fmla="*/ 0 w 947738"/>
              <a:gd name="connsiteY6" fmla="*/ 633413 h 3248025"/>
              <a:gd name="connsiteX7" fmla="*/ 19050 w 947738"/>
              <a:gd name="connsiteY7" fmla="*/ 3248025 h 3248025"/>
              <a:gd name="connsiteX0" fmla="*/ 947738 w 947738"/>
              <a:gd name="connsiteY0" fmla="*/ 0 h 3441700"/>
              <a:gd name="connsiteX1" fmla="*/ 228600 w 947738"/>
              <a:gd name="connsiteY1" fmla="*/ 0 h 3441700"/>
              <a:gd name="connsiteX2" fmla="*/ 157163 w 947738"/>
              <a:gd name="connsiteY2" fmla="*/ 33338 h 3441700"/>
              <a:gd name="connsiteX3" fmla="*/ 85725 w 947738"/>
              <a:gd name="connsiteY3" fmla="*/ 76200 h 3441700"/>
              <a:gd name="connsiteX4" fmla="*/ 66675 w 947738"/>
              <a:gd name="connsiteY4" fmla="*/ 190500 h 3441700"/>
              <a:gd name="connsiteX5" fmla="*/ 38100 w 947738"/>
              <a:gd name="connsiteY5" fmla="*/ 333375 h 3441700"/>
              <a:gd name="connsiteX6" fmla="*/ 0 w 947738"/>
              <a:gd name="connsiteY6" fmla="*/ 633413 h 3441700"/>
              <a:gd name="connsiteX7" fmla="*/ 19050 w 947738"/>
              <a:gd name="connsiteY7" fmla="*/ 3248025 h 3441700"/>
              <a:gd name="connsiteX8" fmla="*/ 23813 w 947738"/>
              <a:gd name="connsiteY8" fmla="*/ 3248025 h 3441700"/>
              <a:gd name="connsiteX0" fmla="*/ 947738 w 947738"/>
              <a:gd name="connsiteY0" fmla="*/ 0 h 3876675"/>
              <a:gd name="connsiteX1" fmla="*/ 228600 w 947738"/>
              <a:gd name="connsiteY1" fmla="*/ 0 h 3876675"/>
              <a:gd name="connsiteX2" fmla="*/ 157163 w 947738"/>
              <a:gd name="connsiteY2" fmla="*/ 33338 h 3876675"/>
              <a:gd name="connsiteX3" fmla="*/ 85725 w 947738"/>
              <a:gd name="connsiteY3" fmla="*/ 76200 h 3876675"/>
              <a:gd name="connsiteX4" fmla="*/ 66675 w 947738"/>
              <a:gd name="connsiteY4" fmla="*/ 190500 h 3876675"/>
              <a:gd name="connsiteX5" fmla="*/ 38100 w 947738"/>
              <a:gd name="connsiteY5" fmla="*/ 333375 h 3876675"/>
              <a:gd name="connsiteX6" fmla="*/ 0 w 947738"/>
              <a:gd name="connsiteY6" fmla="*/ 633413 h 3876675"/>
              <a:gd name="connsiteX7" fmla="*/ 19050 w 947738"/>
              <a:gd name="connsiteY7" fmla="*/ 3248025 h 3876675"/>
              <a:gd name="connsiteX8" fmla="*/ 452438 w 947738"/>
              <a:gd name="connsiteY8" fmla="*/ 3876675 h 3876675"/>
              <a:gd name="connsiteX0" fmla="*/ 947738 w 947738"/>
              <a:gd name="connsiteY0" fmla="*/ 0 h 3921896"/>
              <a:gd name="connsiteX1" fmla="*/ 228600 w 947738"/>
              <a:gd name="connsiteY1" fmla="*/ 0 h 3921896"/>
              <a:gd name="connsiteX2" fmla="*/ 157163 w 947738"/>
              <a:gd name="connsiteY2" fmla="*/ 33338 h 3921896"/>
              <a:gd name="connsiteX3" fmla="*/ 85725 w 947738"/>
              <a:gd name="connsiteY3" fmla="*/ 76200 h 3921896"/>
              <a:gd name="connsiteX4" fmla="*/ 66675 w 947738"/>
              <a:gd name="connsiteY4" fmla="*/ 190500 h 3921896"/>
              <a:gd name="connsiteX5" fmla="*/ 38100 w 947738"/>
              <a:gd name="connsiteY5" fmla="*/ 333375 h 3921896"/>
              <a:gd name="connsiteX6" fmla="*/ 0 w 947738"/>
              <a:gd name="connsiteY6" fmla="*/ 633413 h 3921896"/>
              <a:gd name="connsiteX7" fmla="*/ 19050 w 947738"/>
              <a:gd name="connsiteY7" fmla="*/ 3248025 h 3921896"/>
              <a:gd name="connsiteX8" fmla="*/ 452438 w 947738"/>
              <a:gd name="connsiteY8" fmla="*/ 3876675 h 3921896"/>
              <a:gd name="connsiteX9" fmla="*/ 457200 w 947738"/>
              <a:gd name="connsiteY9" fmla="*/ 3871912 h 3921896"/>
              <a:gd name="connsiteX0" fmla="*/ 947738 w 1743075"/>
              <a:gd name="connsiteY0" fmla="*/ 0 h 3933763"/>
              <a:gd name="connsiteX1" fmla="*/ 228600 w 1743075"/>
              <a:gd name="connsiteY1" fmla="*/ 0 h 3933763"/>
              <a:gd name="connsiteX2" fmla="*/ 157163 w 1743075"/>
              <a:gd name="connsiteY2" fmla="*/ 33338 h 3933763"/>
              <a:gd name="connsiteX3" fmla="*/ 85725 w 1743075"/>
              <a:gd name="connsiteY3" fmla="*/ 76200 h 3933763"/>
              <a:gd name="connsiteX4" fmla="*/ 66675 w 1743075"/>
              <a:gd name="connsiteY4" fmla="*/ 190500 h 3933763"/>
              <a:gd name="connsiteX5" fmla="*/ 38100 w 1743075"/>
              <a:gd name="connsiteY5" fmla="*/ 333375 h 3933763"/>
              <a:gd name="connsiteX6" fmla="*/ 0 w 1743075"/>
              <a:gd name="connsiteY6" fmla="*/ 633413 h 3933763"/>
              <a:gd name="connsiteX7" fmla="*/ 19050 w 1743075"/>
              <a:gd name="connsiteY7" fmla="*/ 3248025 h 3933763"/>
              <a:gd name="connsiteX8" fmla="*/ 452438 w 1743075"/>
              <a:gd name="connsiteY8" fmla="*/ 3876675 h 3933763"/>
              <a:gd name="connsiteX9" fmla="*/ 1743075 w 1743075"/>
              <a:gd name="connsiteY9" fmla="*/ 3910012 h 3933763"/>
              <a:gd name="connsiteX0" fmla="*/ 947738 w 1838677"/>
              <a:gd name="connsiteY0" fmla="*/ 0 h 3933763"/>
              <a:gd name="connsiteX1" fmla="*/ 228600 w 1838677"/>
              <a:gd name="connsiteY1" fmla="*/ 0 h 3933763"/>
              <a:gd name="connsiteX2" fmla="*/ 157163 w 1838677"/>
              <a:gd name="connsiteY2" fmla="*/ 33338 h 3933763"/>
              <a:gd name="connsiteX3" fmla="*/ 85725 w 1838677"/>
              <a:gd name="connsiteY3" fmla="*/ 76200 h 3933763"/>
              <a:gd name="connsiteX4" fmla="*/ 66675 w 1838677"/>
              <a:gd name="connsiteY4" fmla="*/ 190500 h 3933763"/>
              <a:gd name="connsiteX5" fmla="*/ 38100 w 1838677"/>
              <a:gd name="connsiteY5" fmla="*/ 333375 h 3933763"/>
              <a:gd name="connsiteX6" fmla="*/ 0 w 1838677"/>
              <a:gd name="connsiteY6" fmla="*/ 633413 h 3933763"/>
              <a:gd name="connsiteX7" fmla="*/ 19050 w 1838677"/>
              <a:gd name="connsiteY7" fmla="*/ 3248025 h 3933763"/>
              <a:gd name="connsiteX8" fmla="*/ 452438 w 1838677"/>
              <a:gd name="connsiteY8" fmla="*/ 3876675 h 3933763"/>
              <a:gd name="connsiteX9" fmla="*/ 1743075 w 1838677"/>
              <a:gd name="connsiteY9" fmla="*/ 3910012 h 3933763"/>
              <a:gd name="connsiteX10" fmla="*/ 1743075 w 1838677"/>
              <a:gd name="connsiteY10" fmla="*/ 3900486 h 3933763"/>
              <a:gd name="connsiteX0" fmla="*/ 947738 w 2371725"/>
              <a:gd name="connsiteY0" fmla="*/ 0 h 3933763"/>
              <a:gd name="connsiteX1" fmla="*/ 228600 w 2371725"/>
              <a:gd name="connsiteY1" fmla="*/ 0 h 3933763"/>
              <a:gd name="connsiteX2" fmla="*/ 157163 w 2371725"/>
              <a:gd name="connsiteY2" fmla="*/ 33338 h 3933763"/>
              <a:gd name="connsiteX3" fmla="*/ 85725 w 2371725"/>
              <a:gd name="connsiteY3" fmla="*/ 76200 h 3933763"/>
              <a:gd name="connsiteX4" fmla="*/ 66675 w 2371725"/>
              <a:gd name="connsiteY4" fmla="*/ 190500 h 3933763"/>
              <a:gd name="connsiteX5" fmla="*/ 38100 w 2371725"/>
              <a:gd name="connsiteY5" fmla="*/ 333375 h 3933763"/>
              <a:gd name="connsiteX6" fmla="*/ 0 w 2371725"/>
              <a:gd name="connsiteY6" fmla="*/ 633413 h 3933763"/>
              <a:gd name="connsiteX7" fmla="*/ 19050 w 2371725"/>
              <a:gd name="connsiteY7" fmla="*/ 3248025 h 3933763"/>
              <a:gd name="connsiteX8" fmla="*/ 452438 w 2371725"/>
              <a:gd name="connsiteY8" fmla="*/ 3876675 h 3933763"/>
              <a:gd name="connsiteX9" fmla="*/ 1743075 w 2371725"/>
              <a:gd name="connsiteY9" fmla="*/ 3910012 h 3933763"/>
              <a:gd name="connsiteX10" fmla="*/ 2371725 w 2371725"/>
              <a:gd name="connsiteY10" fmla="*/ 3495673 h 3933763"/>
              <a:gd name="connsiteX0" fmla="*/ 947738 w 2373842"/>
              <a:gd name="connsiteY0" fmla="*/ 0 h 3933763"/>
              <a:gd name="connsiteX1" fmla="*/ 228600 w 2373842"/>
              <a:gd name="connsiteY1" fmla="*/ 0 h 3933763"/>
              <a:gd name="connsiteX2" fmla="*/ 157163 w 2373842"/>
              <a:gd name="connsiteY2" fmla="*/ 33338 h 3933763"/>
              <a:gd name="connsiteX3" fmla="*/ 85725 w 2373842"/>
              <a:gd name="connsiteY3" fmla="*/ 76200 h 3933763"/>
              <a:gd name="connsiteX4" fmla="*/ 66675 w 2373842"/>
              <a:gd name="connsiteY4" fmla="*/ 190500 h 3933763"/>
              <a:gd name="connsiteX5" fmla="*/ 38100 w 2373842"/>
              <a:gd name="connsiteY5" fmla="*/ 333375 h 3933763"/>
              <a:gd name="connsiteX6" fmla="*/ 0 w 2373842"/>
              <a:gd name="connsiteY6" fmla="*/ 633413 h 3933763"/>
              <a:gd name="connsiteX7" fmla="*/ 19050 w 2373842"/>
              <a:gd name="connsiteY7" fmla="*/ 3248025 h 3933763"/>
              <a:gd name="connsiteX8" fmla="*/ 452438 w 2373842"/>
              <a:gd name="connsiteY8" fmla="*/ 3876675 h 3933763"/>
              <a:gd name="connsiteX9" fmla="*/ 1743075 w 2373842"/>
              <a:gd name="connsiteY9" fmla="*/ 3910012 h 3933763"/>
              <a:gd name="connsiteX10" fmla="*/ 2305050 w 2373842"/>
              <a:gd name="connsiteY10" fmla="*/ 3552823 h 3933763"/>
              <a:gd name="connsiteX11" fmla="*/ 2371725 w 2373842"/>
              <a:gd name="connsiteY11" fmla="*/ 3495673 h 3933763"/>
              <a:gd name="connsiteX0" fmla="*/ 947738 w 3686175"/>
              <a:gd name="connsiteY0" fmla="*/ 0 h 3933763"/>
              <a:gd name="connsiteX1" fmla="*/ 228600 w 3686175"/>
              <a:gd name="connsiteY1" fmla="*/ 0 h 3933763"/>
              <a:gd name="connsiteX2" fmla="*/ 157163 w 3686175"/>
              <a:gd name="connsiteY2" fmla="*/ 33338 h 3933763"/>
              <a:gd name="connsiteX3" fmla="*/ 85725 w 3686175"/>
              <a:gd name="connsiteY3" fmla="*/ 76200 h 3933763"/>
              <a:gd name="connsiteX4" fmla="*/ 66675 w 3686175"/>
              <a:gd name="connsiteY4" fmla="*/ 190500 h 3933763"/>
              <a:gd name="connsiteX5" fmla="*/ 38100 w 3686175"/>
              <a:gd name="connsiteY5" fmla="*/ 333375 h 3933763"/>
              <a:gd name="connsiteX6" fmla="*/ 0 w 3686175"/>
              <a:gd name="connsiteY6" fmla="*/ 633413 h 3933763"/>
              <a:gd name="connsiteX7" fmla="*/ 19050 w 3686175"/>
              <a:gd name="connsiteY7" fmla="*/ 3248025 h 3933763"/>
              <a:gd name="connsiteX8" fmla="*/ 452438 w 3686175"/>
              <a:gd name="connsiteY8" fmla="*/ 3876675 h 3933763"/>
              <a:gd name="connsiteX9" fmla="*/ 1743075 w 3686175"/>
              <a:gd name="connsiteY9" fmla="*/ 3910012 h 3933763"/>
              <a:gd name="connsiteX10" fmla="*/ 2305050 w 3686175"/>
              <a:gd name="connsiteY10" fmla="*/ 3552823 h 3933763"/>
              <a:gd name="connsiteX11" fmla="*/ 3686175 w 3686175"/>
              <a:gd name="connsiteY11" fmla="*/ 2138361 h 3933763"/>
              <a:gd name="connsiteX0" fmla="*/ 947738 w 3788480"/>
              <a:gd name="connsiteY0" fmla="*/ 0 h 3933763"/>
              <a:gd name="connsiteX1" fmla="*/ 228600 w 3788480"/>
              <a:gd name="connsiteY1" fmla="*/ 0 h 3933763"/>
              <a:gd name="connsiteX2" fmla="*/ 157163 w 3788480"/>
              <a:gd name="connsiteY2" fmla="*/ 33338 h 3933763"/>
              <a:gd name="connsiteX3" fmla="*/ 85725 w 3788480"/>
              <a:gd name="connsiteY3" fmla="*/ 76200 h 3933763"/>
              <a:gd name="connsiteX4" fmla="*/ 66675 w 3788480"/>
              <a:gd name="connsiteY4" fmla="*/ 190500 h 3933763"/>
              <a:gd name="connsiteX5" fmla="*/ 38100 w 3788480"/>
              <a:gd name="connsiteY5" fmla="*/ 333375 h 3933763"/>
              <a:gd name="connsiteX6" fmla="*/ 0 w 3788480"/>
              <a:gd name="connsiteY6" fmla="*/ 633413 h 3933763"/>
              <a:gd name="connsiteX7" fmla="*/ 19050 w 3788480"/>
              <a:gd name="connsiteY7" fmla="*/ 3248025 h 3933763"/>
              <a:gd name="connsiteX8" fmla="*/ 452438 w 3788480"/>
              <a:gd name="connsiteY8" fmla="*/ 3876675 h 3933763"/>
              <a:gd name="connsiteX9" fmla="*/ 1743075 w 3788480"/>
              <a:gd name="connsiteY9" fmla="*/ 3910012 h 3933763"/>
              <a:gd name="connsiteX10" fmla="*/ 2305050 w 3788480"/>
              <a:gd name="connsiteY10" fmla="*/ 3552823 h 3933763"/>
              <a:gd name="connsiteX11" fmla="*/ 3686175 w 3788480"/>
              <a:gd name="connsiteY11" fmla="*/ 2138361 h 3933763"/>
              <a:gd name="connsiteX12" fmla="*/ 3686174 w 3788480"/>
              <a:gd name="connsiteY12" fmla="*/ 2128836 h 3933763"/>
              <a:gd name="connsiteX0" fmla="*/ 947738 w 5276849"/>
              <a:gd name="connsiteY0" fmla="*/ 0 h 3933763"/>
              <a:gd name="connsiteX1" fmla="*/ 228600 w 5276849"/>
              <a:gd name="connsiteY1" fmla="*/ 0 h 3933763"/>
              <a:gd name="connsiteX2" fmla="*/ 157163 w 5276849"/>
              <a:gd name="connsiteY2" fmla="*/ 33338 h 3933763"/>
              <a:gd name="connsiteX3" fmla="*/ 85725 w 5276849"/>
              <a:gd name="connsiteY3" fmla="*/ 76200 h 3933763"/>
              <a:gd name="connsiteX4" fmla="*/ 66675 w 5276849"/>
              <a:gd name="connsiteY4" fmla="*/ 190500 h 3933763"/>
              <a:gd name="connsiteX5" fmla="*/ 38100 w 5276849"/>
              <a:gd name="connsiteY5" fmla="*/ 333375 h 3933763"/>
              <a:gd name="connsiteX6" fmla="*/ 0 w 5276849"/>
              <a:gd name="connsiteY6" fmla="*/ 633413 h 3933763"/>
              <a:gd name="connsiteX7" fmla="*/ 19050 w 5276849"/>
              <a:gd name="connsiteY7" fmla="*/ 3248025 h 3933763"/>
              <a:gd name="connsiteX8" fmla="*/ 452438 w 5276849"/>
              <a:gd name="connsiteY8" fmla="*/ 3876675 h 3933763"/>
              <a:gd name="connsiteX9" fmla="*/ 1743075 w 5276849"/>
              <a:gd name="connsiteY9" fmla="*/ 3910012 h 3933763"/>
              <a:gd name="connsiteX10" fmla="*/ 2305050 w 5276849"/>
              <a:gd name="connsiteY10" fmla="*/ 3552823 h 3933763"/>
              <a:gd name="connsiteX11" fmla="*/ 3686175 w 5276849"/>
              <a:gd name="connsiteY11" fmla="*/ 2138361 h 3933763"/>
              <a:gd name="connsiteX12" fmla="*/ 5276849 w 5276849"/>
              <a:gd name="connsiteY12" fmla="*/ 1966911 h 3933763"/>
              <a:gd name="connsiteX0" fmla="*/ 947738 w 5394676"/>
              <a:gd name="connsiteY0" fmla="*/ 0 h 3933763"/>
              <a:gd name="connsiteX1" fmla="*/ 228600 w 5394676"/>
              <a:gd name="connsiteY1" fmla="*/ 0 h 3933763"/>
              <a:gd name="connsiteX2" fmla="*/ 157163 w 5394676"/>
              <a:gd name="connsiteY2" fmla="*/ 33338 h 3933763"/>
              <a:gd name="connsiteX3" fmla="*/ 85725 w 5394676"/>
              <a:gd name="connsiteY3" fmla="*/ 76200 h 3933763"/>
              <a:gd name="connsiteX4" fmla="*/ 66675 w 5394676"/>
              <a:gd name="connsiteY4" fmla="*/ 190500 h 3933763"/>
              <a:gd name="connsiteX5" fmla="*/ 38100 w 5394676"/>
              <a:gd name="connsiteY5" fmla="*/ 333375 h 3933763"/>
              <a:gd name="connsiteX6" fmla="*/ 0 w 5394676"/>
              <a:gd name="connsiteY6" fmla="*/ 633413 h 3933763"/>
              <a:gd name="connsiteX7" fmla="*/ 19050 w 5394676"/>
              <a:gd name="connsiteY7" fmla="*/ 3248025 h 3933763"/>
              <a:gd name="connsiteX8" fmla="*/ 452438 w 5394676"/>
              <a:gd name="connsiteY8" fmla="*/ 3876675 h 3933763"/>
              <a:gd name="connsiteX9" fmla="*/ 1743075 w 5394676"/>
              <a:gd name="connsiteY9" fmla="*/ 3910012 h 3933763"/>
              <a:gd name="connsiteX10" fmla="*/ 2305050 w 5394676"/>
              <a:gd name="connsiteY10" fmla="*/ 3552823 h 3933763"/>
              <a:gd name="connsiteX11" fmla="*/ 3686175 w 5394676"/>
              <a:gd name="connsiteY11" fmla="*/ 2138361 h 3933763"/>
              <a:gd name="connsiteX12" fmla="*/ 5276849 w 5394676"/>
              <a:gd name="connsiteY12" fmla="*/ 1966911 h 3933763"/>
              <a:gd name="connsiteX13" fmla="*/ 5276848 w 5394676"/>
              <a:gd name="connsiteY13" fmla="*/ 1957386 h 3933763"/>
              <a:gd name="connsiteX0" fmla="*/ 947738 w 6005511"/>
              <a:gd name="connsiteY0" fmla="*/ 0 h 3933763"/>
              <a:gd name="connsiteX1" fmla="*/ 228600 w 6005511"/>
              <a:gd name="connsiteY1" fmla="*/ 0 h 3933763"/>
              <a:gd name="connsiteX2" fmla="*/ 157163 w 6005511"/>
              <a:gd name="connsiteY2" fmla="*/ 33338 h 3933763"/>
              <a:gd name="connsiteX3" fmla="*/ 85725 w 6005511"/>
              <a:gd name="connsiteY3" fmla="*/ 76200 h 3933763"/>
              <a:gd name="connsiteX4" fmla="*/ 66675 w 6005511"/>
              <a:gd name="connsiteY4" fmla="*/ 190500 h 3933763"/>
              <a:gd name="connsiteX5" fmla="*/ 38100 w 6005511"/>
              <a:gd name="connsiteY5" fmla="*/ 333375 h 3933763"/>
              <a:gd name="connsiteX6" fmla="*/ 0 w 6005511"/>
              <a:gd name="connsiteY6" fmla="*/ 633413 h 3933763"/>
              <a:gd name="connsiteX7" fmla="*/ 19050 w 6005511"/>
              <a:gd name="connsiteY7" fmla="*/ 3248025 h 3933763"/>
              <a:gd name="connsiteX8" fmla="*/ 452438 w 6005511"/>
              <a:gd name="connsiteY8" fmla="*/ 3876675 h 3933763"/>
              <a:gd name="connsiteX9" fmla="*/ 1743075 w 6005511"/>
              <a:gd name="connsiteY9" fmla="*/ 3910012 h 3933763"/>
              <a:gd name="connsiteX10" fmla="*/ 2305050 w 6005511"/>
              <a:gd name="connsiteY10" fmla="*/ 3552823 h 3933763"/>
              <a:gd name="connsiteX11" fmla="*/ 3686175 w 6005511"/>
              <a:gd name="connsiteY11" fmla="*/ 2138361 h 3933763"/>
              <a:gd name="connsiteX12" fmla="*/ 5276849 w 6005511"/>
              <a:gd name="connsiteY12" fmla="*/ 1966911 h 3933763"/>
              <a:gd name="connsiteX13" fmla="*/ 6005511 w 6005511"/>
              <a:gd name="connsiteY13" fmla="*/ 2395536 h 3933763"/>
              <a:gd name="connsiteX0" fmla="*/ 947738 w 6062300"/>
              <a:gd name="connsiteY0" fmla="*/ 0 h 3933763"/>
              <a:gd name="connsiteX1" fmla="*/ 228600 w 6062300"/>
              <a:gd name="connsiteY1" fmla="*/ 0 h 3933763"/>
              <a:gd name="connsiteX2" fmla="*/ 157163 w 6062300"/>
              <a:gd name="connsiteY2" fmla="*/ 33338 h 3933763"/>
              <a:gd name="connsiteX3" fmla="*/ 85725 w 6062300"/>
              <a:gd name="connsiteY3" fmla="*/ 76200 h 3933763"/>
              <a:gd name="connsiteX4" fmla="*/ 66675 w 6062300"/>
              <a:gd name="connsiteY4" fmla="*/ 190500 h 3933763"/>
              <a:gd name="connsiteX5" fmla="*/ 38100 w 6062300"/>
              <a:gd name="connsiteY5" fmla="*/ 333375 h 3933763"/>
              <a:gd name="connsiteX6" fmla="*/ 0 w 6062300"/>
              <a:gd name="connsiteY6" fmla="*/ 633413 h 3933763"/>
              <a:gd name="connsiteX7" fmla="*/ 19050 w 6062300"/>
              <a:gd name="connsiteY7" fmla="*/ 3248025 h 3933763"/>
              <a:gd name="connsiteX8" fmla="*/ 452438 w 6062300"/>
              <a:gd name="connsiteY8" fmla="*/ 3876675 h 3933763"/>
              <a:gd name="connsiteX9" fmla="*/ 1743075 w 6062300"/>
              <a:gd name="connsiteY9" fmla="*/ 3910012 h 3933763"/>
              <a:gd name="connsiteX10" fmla="*/ 2305050 w 6062300"/>
              <a:gd name="connsiteY10" fmla="*/ 3552823 h 3933763"/>
              <a:gd name="connsiteX11" fmla="*/ 3686175 w 6062300"/>
              <a:gd name="connsiteY11" fmla="*/ 2138361 h 3933763"/>
              <a:gd name="connsiteX12" fmla="*/ 5276849 w 6062300"/>
              <a:gd name="connsiteY12" fmla="*/ 1966911 h 3933763"/>
              <a:gd name="connsiteX13" fmla="*/ 6005511 w 6062300"/>
              <a:gd name="connsiteY13" fmla="*/ 2395536 h 3933763"/>
              <a:gd name="connsiteX14" fmla="*/ 6015035 w 6062300"/>
              <a:gd name="connsiteY14" fmla="*/ 2400298 h 3933763"/>
              <a:gd name="connsiteX0" fmla="*/ 947738 w 6281735"/>
              <a:gd name="connsiteY0" fmla="*/ 0 h 3933763"/>
              <a:gd name="connsiteX1" fmla="*/ 228600 w 6281735"/>
              <a:gd name="connsiteY1" fmla="*/ 0 h 3933763"/>
              <a:gd name="connsiteX2" fmla="*/ 157163 w 6281735"/>
              <a:gd name="connsiteY2" fmla="*/ 33338 h 3933763"/>
              <a:gd name="connsiteX3" fmla="*/ 85725 w 6281735"/>
              <a:gd name="connsiteY3" fmla="*/ 76200 h 3933763"/>
              <a:gd name="connsiteX4" fmla="*/ 66675 w 6281735"/>
              <a:gd name="connsiteY4" fmla="*/ 190500 h 3933763"/>
              <a:gd name="connsiteX5" fmla="*/ 38100 w 6281735"/>
              <a:gd name="connsiteY5" fmla="*/ 333375 h 3933763"/>
              <a:gd name="connsiteX6" fmla="*/ 0 w 6281735"/>
              <a:gd name="connsiteY6" fmla="*/ 633413 h 3933763"/>
              <a:gd name="connsiteX7" fmla="*/ 19050 w 6281735"/>
              <a:gd name="connsiteY7" fmla="*/ 3248025 h 3933763"/>
              <a:gd name="connsiteX8" fmla="*/ 452438 w 6281735"/>
              <a:gd name="connsiteY8" fmla="*/ 3876675 h 3933763"/>
              <a:gd name="connsiteX9" fmla="*/ 1743075 w 6281735"/>
              <a:gd name="connsiteY9" fmla="*/ 3910012 h 3933763"/>
              <a:gd name="connsiteX10" fmla="*/ 2305050 w 6281735"/>
              <a:gd name="connsiteY10" fmla="*/ 3552823 h 3933763"/>
              <a:gd name="connsiteX11" fmla="*/ 3686175 w 6281735"/>
              <a:gd name="connsiteY11" fmla="*/ 2138361 h 3933763"/>
              <a:gd name="connsiteX12" fmla="*/ 5276849 w 6281735"/>
              <a:gd name="connsiteY12" fmla="*/ 1966911 h 3933763"/>
              <a:gd name="connsiteX13" fmla="*/ 6005511 w 6281735"/>
              <a:gd name="connsiteY13" fmla="*/ 2395536 h 3933763"/>
              <a:gd name="connsiteX14" fmla="*/ 6281735 w 6281735"/>
              <a:gd name="connsiteY14" fmla="*/ 2862260 h 3933763"/>
              <a:gd name="connsiteX0" fmla="*/ 947738 w 6305154"/>
              <a:gd name="connsiteY0" fmla="*/ 0 h 3933763"/>
              <a:gd name="connsiteX1" fmla="*/ 228600 w 6305154"/>
              <a:gd name="connsiteY1" fmla="*/ 0 h 3933763"/>
              <a:gd name="connsiteX2" fmla="*/ 157163 w 6305154"/>
              <a:gd name="connsiteY2" fmla="*/ 33338 h 3933763"/>
              <a:gd name="connsiteX3" fmla="*/ 85725 w 6305154"/>
              <a:gd name="connsiteY3" fmla="*/ 76200 h 3933763"/>
              <a:gd name="connsiteX4" fmla="*/ 66675 w 6305154"/>
              <a:gd name="connsiteY4" fmla="*/ 190500 h 3933763"/>
              <a:gd name="connsiteX5" fmla="*/ 38100 w 6305154"/>
              <a:gd name="connsiteY5" fmla="*/ 333375 h 3933763"/>
              <a:gd name="connsiteX6" fmla="*/ 0 w 6305154"/>
              <a:gd name="connsiteY6" fmla="*/ 633413 h 3933763"/>
              <a:gd name="connsiteX7" fmla="*/ 19050 w 6305154"/>
              <a:gd name="connsiteY7" fmla="*/ 3248025 h 3933763"/>
              <a:gd name="connsiteX8" fmla="*/ 452438 w 6305154"/>
              <a:gd name="connsiteY8" fmla="*/ 3876675 h 3933763"/>
              <a:gd name="connsiteX9" fmla="*/ 1743075 w 6305154"/>
              <a:gd name="connsiteY9" fmla="*/ 3910012 h 3933763"/>
              <a:gd name="connsiteX10" fmla="*/ 2305050 w 6305154"/>
              <a:gd name="connsiteY10" fmla="*/ 3552823 h 3933763"/>
              <a:gd name="connsiteX11" fmla="*/ 3686175 w 6305154"/>
              <a:gd name="connsiteY11" fmla="*/ 2138361 h 3933763"/>
              <a:gd name="connsiteX12" fmla="*/ 5276849 w 6305154"/>
              <a:gd name="connsiteY12" fmla="*/ 1966911 h 3933763"/>
              <a:gd name="connsiteX13" fmla="*/ 6005511 w 6305154"/>
              <a:gd name="connsiteY13" fmla="*/ 2395536 h 3933763"/>
              <a:gd name="connsiteX14" fmla="*/ 6281735 w 6305154"/>
              <a:gd name="connsiteY14" fmla="*/ 2862260 h 3933763"/>
              <a:gd name="connsiteX15" fmla="*/ 6291259 w 6305154"/>
              <a:gd name="connsiteY15" fmla="*/ 2857498 h 3933763"/>
              <a:gd name="connsiteX0" fmla="*/ 947738 w 6313261"/>
              <a:gd name="connsiteY0" fmla="*/ 0 h 3933763"/>
              <a:gd name="connsiteX1" fmla="*/ 228600 w 6313261"/>
              <a:gd name="connsiteY1" fmla="*/ 0 h 3933763"/>
              <a:gd name="connsiteX2" fmla="*/ 157163 w 6313261"/>
              <a:gd name="connsiteY2" fmla="*/ 33338 h 3933763"/>
              <a:gd name="connsiteX3" fmla="*/ 85725 w 6313261"/>
              <a:gd name="connsiteY3" fmla="*/ 76200 h 3933763"/>
              <a:gd name="connsiteX4" fmla="*/ 66675 w 6313261"/>
              <a:gd name="connsiteY4" fmla="*/ 190500 h 3933763"/>
              <a:gd name="connsiteX5" fmla="*/ 38100 w 6313261"/>
              <a:gd name="connsiteY5" fmla="*/ 333375 h 3933763"/>
              <a:gd name="connsiteX6" fmla="*/ 0 w 6313261"/>
              <a:gd name="connsiteY6" fmla="*/ 633413 h 3933763"/>
              <a:gd name="connsiteX7" fmla="*/ 19050 w 6313261"/>
              <a:gd name="connsiteY7" fmla="*/ 3248025 h 3933763"/>
              <a:gd name="connsiteX8" fmla="*/ 452438 w 6313261"/>
              <a:gd name="connsiteY8" fmla="*/ 3876675 h 3933763"/>
              <a:gd name="connsiteX9" fmla="*/ 1743075 w 6313261"/>
              <a:gd name="connsiteY9" fmla="*/ 3910012 h 3933763"/>
              <a:gd name="connsiteX10" fmla="*/ 2305050 w 6313261"/>
              <a:gd name="connsiteY10" fmla="*/ 3552823 h 3933763"/>
              <a:gd name="connsiteX11" fmla="*/ 3686175 w 6313261"/>
              <a:gd name="connsiteY11" fmla="*/ 2138361 h 3933763"/>
              <a:gd name="connsiteX12" fmla="*/ 5276849 w 6313261"/>
              <a:gd name="connsiteY12" fmla="*/ 1966911 h 3933763"/>
              <a:gd name="connsiteX13" fmla="*/ 6005511 w 6313261"/>
              <a:gd name="connsiteY13" fmla="*/ 2395536 h 3933763"/>
              <a:gd name="connsiteX14" fmla="*/ 6281735 w 6313261"/>
              <a:gd name="connsiteY14" fmla="*/ 2862260 h 3933763"/>
              <a:gd name="connsiteX15" fmla="*/ 6310309 w 6313261"/>
              <a:gd name="connsiteY15" fmla="*/ 3143248 h 3933763"/>
              <a:gd name="connsiteX0" fmla="*/ 947738 w 6313261"/>
              <a:gd name="connsiteY0" fmla="*/ 0 h 3933763"/>
              <a:gd name="connsiteX1" fmla="*/ 228600 w 6313261"/>
              <a:gd name="connsiteY1" fmla="*/ 0 h 3933763"/>
              <a:gd name="connsiteX2" fmla="*/ 157163 w 6313261"/>
              <a:gd name="connsiteY2" fmla="*/ 33338 h 3933763"/>
              <a:gd name="connsiteX3" fmla="*/ 85725 w 6313261"/>
              <a:gd name="connsiteY3" fmla="*/ 76200 h 3933763"/>
              <a:gd name="connsiteX4" fmla="*/ 66675 w 6313261"/>
              <a:gd name="connsiteY4" fmla="*/ 190500 h 3933763"/>
              <a:gd name="connsiteX5" fmla="*/ 38100 w 6313261"/>
              <a:gd name="connsiteY5" fmla="*/ 333375 h 3933763"/>
              <a:gd name="connsiteX6" fmla="*/ 0 w 6313261"/>
              <a:gd name="connsiteY6" fmla="*/ 633413 h 3933763"/>
              <a:gd name="connsiteX7" fmla="*/ 19050 w 6313261"/>
              <a:gd name="connsiteY7" fmla="*/ 3248025 h 3933763"/>
              <a:gd name="connsiteX8" fmla="*/ 452438 w 6313261"/>
              <a:gd name="connsiteY8" fmla="*/ 3876675 h 3933763"/>
              <a:gd name="connsiteX9" fmla="*/ 1743075 w 6313261"/>
              <a:gd name="connsiteY9" fmla="*/ 3910012 h 3933763"/>
              <a:gd name="connsiteX10" fmla="*/ 2305050 w 6313261"/>
              <a:gd name="connsiteY10" fmla="*/ 3552823 h 3933763"/>
              <a:gd name="connsiteX11" fmla="*/ 3686175 w 6313261"/>
              <a:gd name="connsiteY11" fmla="*/ 2138361 h 3933763"/>
              <a:gd name="connsiteX12" fmla="*/ 5276849 w 6313261"/>
              <a:gd name="connsiteY12" fmla="*/ 1966911 h 3933763"/>
              <a:gd name="connsiteX13" fmla="*/ 6005511 w 6313261"/>
              <a:gd name="connsiteY13" fmla="*/ 2395536 h 3933763"/>
              <a:gd name="connsiteX14" fmla="*/ 6281735 w 6313261"/>
              <a:gd name="connsiteY14" fmla="*/ 2862260 h 3933763"/>
              <a:gd name="connsiteX15" fmla="*/ 6310309 w 6313261"/>
              <a:gd name="connsiteY15" fmla="*/ 3143248 h 3933763"/>
              <a:gd name="connsiteX16" fmla="*/ 6310308 w 6313261"/>
              <a:gd name="connsiteY16" fmla="*/ 3143248 h 3933763"/>
              <a:gd name="connsiteX0" fmla="*/ 947738 w 6313261"/>
              <a:gd name="connsiteY0" fmla="*/ 0 h 3933763"/>
              <a:gd name="connsiteX1" fmla="*/ 228600 w 6313261"/>
              <a:gd name="connsiteY1" fmla="*/ 0 h 3933763"/>
              <a:gd name="connsiteX2" fmla="*/ 157163 w 6313261"/>
              <a:gd name="connsiteY2" fmla="*/ 33338 h 3933763"/>
              <a:gd name="connsiteX3" fmla="*/ 85725 w 6313261"/>
              <a:gd name="connsiteY3" fmla="*/ 76200 h 3933763"/>
              <a:gd name="connsiteX4" fmla="*/ 66675 w 6313261"/>
              <a:gd name="connsiteY4" fmla="*/ 190500 h 3933763"/>
              <a:gd name="connsiteX5" fmla="*/ 38100 w 6313261"/>
              <a:gd name="connsiteY5" fmla="*/ 333375 h 3933763"/>
              <a:gd name="connsiteX6" fmla="*/ 0 w 6313261"/>
              <a:gd name="connsiteY6" fmla="*/ 633413 h 3933763"/>
              <a:gd name="connsiteX7" fmla="*/ 19050 w 6313261"/>
              <a:gd name="connsiteY7" fmla="*/ 3248025 h 3933763"/>
              <a:gd name="connsiteX8" fmla="*/ 452438 w 6313261"/>
              <a:gd name="connsiteY8" fmla="*/ 3876675 h 3933763"/>
              <a:gd name="connsiteX9" fmla="*/ 1743075 w 6313261"/>
              <a:gd name="connsiteY9" fmla="*/ 3910012 h 3933763"/>
              <a:gd name="connsiteX10" fmla="*/ 2305050 w 6313261"/>
              <a:gd name="connsiteY10" fmla="*/ 3552823 h 3933763"/>
              <a:gd name="connsiteX11" fmla="*/ 3686175 w 6313261"/>
              <a:gd name="connsiteY11" fmla="*/ 2138361 h 3933763"/>
              <a:gd name="connsiteX12" fmla="*/ 5276849 w 6313261"/>
              <a:gd name="connsiteY12" fmla="*/ 1966911 h 3933763"/>
              <a:gd name="connsiteX13" fmla="*/ 6005511 w 6313261"/>
              <a:gd name="connsiteY13" fmla="*/ 2395536 h 3933763"/>
              <a:gd name="connsiteX14" fmla="*/ 6281735 w 6313261"/>
              <a:gd name="connsiteY14" fmla="*/ 2862260 h 3933763"/>
              <a:gd name="connsiteX15" fmla="*/ 6310309 w 6313261"/>
              <a:gd name="connsiteY15" fmla="*/ 3143248 h 3933763"/>
              <a:gd name="connsiteX16" fmla="*/ 6205533 w 6313261"/>
              <a:gd name="connsiteY16" fmla="*/ 3500436 h 3933763"/>
              <a:gd name="connsiteX0" fmla="*/ 947738 w 6313261"/>
              <a:gd name="connsiteY0" fmla="*/ 0 h 3933763"/>
              <a:gd name="connsiteX1" fmla="*/ 228600 w 6313261"/>
              <a:gd name="connsiteY1" fmla="*/ 0 h 3933763"/>
              <a:gd name="connsiteX2" fmla="*/ 157163 w 6313261"/>
              <a:gd name="connsiteY2" fmla="*/ 33338 h 3933763"/>
              <a:gd name="connsiteX3" fmla="*/ 85725 w 6313261"/>
              <a:gd name="connsiteY3" fmla="*/ 76200 h 3933763"/>
              <a:gd name="connsiteX4" fmla="*/ 66675 w 6313261"/>
              <a:gd name="connsiteY4" fmla="*/ 190500 h 3933763"/>
              <a:gd name="connsiteX5" fmla="*/ 38100 w 6313261"/>
              <a:gd name="connsiteY5" fmla="*/ 333375 h 3933763"/>
              <a:gd name="connsiteX6" fmla="*/ 0 w 6313261"/>
              <a:gd name="connsiteY6" fmla="*/ 633413 h 3933763"/>
              <a:gd name="connsiteX7" fmla="*/ 19050 w 6313261"/>
              <a:gd name="connsiteY7" fmla="*/ 3248025 h 3933763"/>
              <a:gd name="connsiteX8" fmla="*/ 452438 w 6313261"/>
              <a:gd name="connsiteY8" fmla="*/ 3876675 h 3933763"/>
              <a:gd name="connsiteX9" fmla="*/ 1743075 w 6313261"/>
              <a:gd name="connsiteY9" fmla="*/ 3910012 h 3933763"/>
              <a:gd name="connsiteX10" fmla="*/ 2305050 w 6313261"/>
              <a:gd name="connsiteY10" fmla="*/ 3552823 h 3933763"/>
              <a:gd name="connsiteX11" fmla="*/ 3686175 w 6313261"/>
              <a:gd name="connsiteY11" fmla="*/ 2138361 h 3933763"/>
              <a:gd name="connsiteX12" fmla="*/ 5276849 w 6313261"/>
              <a:gd name="connsiteY12" fmla="*/ 1966911 h 3933763"/>
              <a:gd name="connsiteX13" fmla="*/ 6005511 w 6313261"/>
              <a:gd name="connsiteY13" fmla="*/ 2395536 h 3933763"/>
              <a:gd name="connsiteX14" fmla="*/ 6281735 w 6313261"/>
              <a:gd name="connsiteY14" fmla="*/ 2862260 h 3933763"/>
              <a:gd name="connsiteX15" fmla="*/ 6310309 w 6313261"/>
              <a:gd name="connsiteY15" fmla="*/ 3143248 h 3933763"/>
              <a:gd name="connsiteX16" fmla="*/ 6205533 w 6313261"/>
              <a:gd name="connsiteY16" fmla="*/ 3500436 h 3933763"/>
              <a:gd name="connsiteX17" fmla="*/ 6200770 w 6313261"/>
              <a:gd name="connsiteY17" fmla="*/ 3500436 h 3933763"/>
              <a:gd name="connsiteX0" fmla="*/ 947738 w 6313261"/>
              <a:gd name="connsiteY0" fmla="*/ 0 h 4262436"/>
              <a:gd name="connsiteX1" fmla="*/ 228600 w 6313261"/>
              <a:gd name="connsiteY1" fmla="*/ 0 h 4262436"/>
              <a:gd name="connsiteX2" fmla="*/ 157163 w 6313261"/>
              <a:gd name="connsiteY2" fmla="*/ 33338 h 4262436"/>
              <a:gd name="connsiteX3" fmla="*/ 85725 w 6313261"/>
              <a:gd name="connsiteY3" fmla="*/ 76200 h 4262436"/>
              <a:gd name="connsiteX4" fmla="*/ 66675 w 6313261"/>
              <a:gd name="connsiteY4" fmla="*/ 190500 h 4262436"/>
              <a:gd name="connsiteX5" fmla="*/ 38100 w 6313261"/>
              <a:gd name="connsiteY5" fmla="*/ 333375 h 4262436"/>
              <a:gd name="connsiteX6" fmla="*/ 0 w 6313261"/>
              <a:gd name="connsiteY6" fmla="*/ 633413 h 4262436"/>
              <a:gd name="connsiteX7" fmla="*/ 19050 w 6313261"/>
              <a:gd name="connsiteY7" fmla="*/ 3248025 h 4262436"/>
              <a:gd name="connsiteX8" fmla="*/ 452438 w 6313261"/>
              <a:gd name="connsiteY8" fmla="*/ 3876675 h 4262436"/>
              <a:gd name="connsiteX9" fmla="*/ 1743075 w 6313261"/>
              <a:gd name="connsiteY9" fmla="*/ 3910012 h 4262436"/>
              <a:gd name="connsiteX10" fmla="*/ 2305050 w 6313261"/>
              <a:gd name="connsiteY10" fmla="*/ 3552823 h 4262436"/>
              <a:gd name="connsiteX11" fmla="*/ 3686175 w 6313261"/>
              <a:gd name="connsiteY11" fmla="*/ 2138361 h 4262436"/>
              <a:gd name="connsiteX12" fmla="*/ 5276849 w 6313261"/>
              <a:gd name="connsiteY12" fmla="*/ 1966911 h 4262436"/>
              <a:gd name="connsiteX13" fmla="*/ 6005511 w 6313261"/>
              <a:gd name="connsiteY13" fmla="*/ 2395536 h 4262436"/>
              <a:gd name="connsiteX14" fmla="*/ 6281735 w 6313261"/>
              <a:gd name="connsiteY14" fmla="*/ 2862260 h 4262436"/>
              <a:gd name="connsiteX15" fmla="*/ 6310309 w 6313261"/>
              <a:gd name="connsiteY15" fmla="*/ 3143248 h 4262436"/>
              <a:gd name="connsiteX16" fmla="*/ 6205533 w 6313261"/>
              <a:gd name="connsiteY16" fmla="*/ 3500436 h 4262436"/>
              <a:gd name="connsiteX17" fmla="*/ 5443533 w 6313261"/>
              <a:gd name="connsiteY17" fmla="*/ 4262436 h 4262436"/>
              <a:gd name="connsiteX0" fmla="*/ 947738 w 6313261"/>
              <a:gd name="connsiteY0" fmla="*/ 0 h 4317531"/>
              <a:gd name="connsiteX1" fmla="*/ 228600 w 6313261"/>
              <a:gd name="connsiteY1" fmla="*/ 0 h 4317531"/>
              <a:gd name="connsiteX2" fmla="*/ 157163 w 6313261"/>
              <a:gd name="connsiteY2" fmla="*/ 33338 h 4317531"/>
              <a:gd name="connsiteX3" fmla="*/ 85725 w 6313261"/>
              <a:gd name="connsiteY3" fmla="*/ 76200 h 4317531"/>
              <a:gd name="connsiteX4" fmla="*/ 66675 w 6313261"/>
              <a:gd name="connsiteY4" fmla="*/ 190500 h 4317531"/>
              <a:gd name="connsiteX5" fmla="*/ 38100 w 6313261"/>
              <a:gd name="connsiteY5" fmla="*/ 333375 h 4317531"/>
              <a:gd name="connsiteX6" fmla="*/ 0 w 6313261"/>
              <a:gd name="connsiteY6" fmla="*/ 633413 h 4317531"/>
              <a:gd name="connsiteX7" fmla="*/ 19050 w 6313261"/>
              <a:gd name="connsiteY7" fmla="*/ 3248025 h 4317531"/>
              <a:gd name="connsiteX8" fmla="*/ 452438 w 6313261"/>
              <a:gd name="connsiteY8" fmla="*/ 3876675 h 4317531"/>
              <a:gd name="connsiteX9" fmla="*/ 1743075 w 6313261"/>
              <a:gd name="connsiteY9" fmla="*/ 3910012 h 4317531"/>
              <a:gd name="connsiteX10" fmla="*/ 2305050 w 6313261"/>
              <a:gd name="connsiteY10" fmla="*/ 3552823 h 4317531"/>
              <a:gd name="connsiteX11" fmla="*/ 3686175 w 6313261"/>
              <a:gd name="connsiteY11" fmla="*/ 2138361 h 4317531"/>
              <a:gd name="connsiteX12" fmla="*/ 5276849 w 6313261"/>
              <a:gd name="connsiteY12" fmla="*/ 1966911 h 4317531"/>
              <a:gd name="connsiteX13" fmla="*/ 6005511 w 6313261"/>
              <a:gd name="connsiteY13" fmla="*/ 2395536 h 4317531"/>
              <a:gd name="connsiteX14" fmla="*/ 6281735 w 6313261"/>
              <a:gd name="connsiteY14" fmla="*/ 2862260 h 4317531"/>
              <a:gd name="connsiteX15" fmla="*/ 6310309 w 6313261"/>
              <a:gd name="connsiteY15" fmla="*/ 3143248 h 4317531"/>
              <a:gd name="connsiteX16" fmla="*/ 6205533 w 6313261"/>
              <a:gd name="connsiteY16" fmla="*/ 3500436 h 4317531"/>
              <a:gd name="connsiteX17" fmla="*/ 5443533 w 6313261"/>
              <a:gd name="connsiteY17" fmla="*/ 4262436 h 4317531"/>
              <a:gd name="connsiteX18" fmla="*/ 5438770 w 6313261"/>
              <a:gd name="connsiteY18" fmla="*/ 4257672 h 4317531"/>
              <a:gd name="connsiteX0" fmla="*/ 947738 w 6313261"/>
              <a:gd name="connsiteY0" fmla="*/ 0 h 5353047"/>
              <a:gd name="connsiteX1" fmla="*/ 228600 w 6313261"/>
              <a:gd name="connsiteY1" fmla="*/ 0 h 5353047"/>
              <a:gd name="connsiteX2" fmla="*/ 157163 w 6313261"/>
              <a:gd name="connsiteY2" fmla="*/ 33338 h 5353047"/>
              <a:gd name="connsiteX3" fmla="*/ 85725 w 6313261"/>
              <a:gd name="connsiteY3" fmla="*/ 76200 h 5353047"/>
              <a:gd name="connsiteX4" fmla="*/ 66675 w 6313261"/>
              <a:gd name="connsiteY4" fmla="*/ 190500 h 5353047"/>
              <a:gd name="connsiteX5" fmla="*/ 38100 w 6313261"/>
              <a:gd name="connsiteY5" fmla="*/ 333375 h 5353047"/>
              <a:gd name="connsiteX6" fmla="*/ 0 w 6313261"/>
              <a:gd name="connsiteY6" fmla="*/ 633413 h 5353047"/>
              <a:gd name="connsiteX7" fmla="*/ 19050 w 6313261"/>
              <a:gd name="connsiteY7" fmla="*/ 3248025 h 5353047"/>
              <a:gd name="connsiteX8" fmla="*/ 452438 w 6313261"/>
              <a:gd name="connsiteY8" fmla="*/ 3876675 h 5353047"/>
              <a:gd name="connsiteX9" fmla="*/ 1743075 w 6313261"/>
              <a:gd name="connsiteY9" fmla="*/ 3910012 h 5353047"/>
              <a:gd name="connsiteX10" fmla="*/ 2305050 w 6313261"/>
              <a:gd name="connsiteY10" fmla="*/ 3552823 h 5353047"/>
              <a:gd name="connsiteX11" fmla="*/ 3686175 w 6313261"/>
              <a:gd name="connsiteY11" fmla="*/ 2138361 h 5353047"/>
              <a:gd name="connsiteX12" fmla="*/ 5276849 w 6313261"/>
              <a:gd name="connsiteY12" fmla="*/ 1966911 h 5353047"/>
              <a:gd name="connsiteX13" fmla="*/ 6005511 w 6313261"/>
              <a:gd name="connsiteY13" fmla="*/ 2395536 h 5353047"/>
              <a:gd name="connsiteX14" fmla="*/ 6281735 w 6313261"/>
              <a:gd name="connsiteY14" fmla="*/ 2862260 h 5353047"/>
              <a:gd name="connsiteX15" fmla="*/ 6310309 w 6313261"/>
              <a:gd name="connsiteY15" fmla="*/ 3143248 h 5353047"/>
              <a:gd name="connsiteX16" fmla="*/ 6205533 w 6313261"/>
              <a:gd name="connsiteY16" fmla="*/ 3500436 h 5353047"/>
              <a:gd name="connsiteX17" fmla="*/ 5443533 w 6313261"/>
              <a:gd name="connsiteY17" fmla="*/ 4262436 h 5353047"/>
              <a:gd name="connsiteX18" fmla="*/ 4486270 w 6313261"/>
              <a:gd name="connsiteY18" fmla="*/ 5353047 h 5353047"/>
              <a:gd name="connsiteX0" fmla="*/ 947738 w 6313261"/>
              <a:gd name="connsiteY0" fmla="*/ 0 h 5431150"/>
              <a:gd name="connsiteX1" fmla="*/ 228600 w 6313261"/>
              <a:gd name="connsiteY1" fmla="*/ 0 h 5431150"/>
              <a:gd name="connsiteX2" fmla="*/ 157163 w 6313261"/>
              <a:gd name="connsiteY2" fmla="*/ 33338 h 5431150"/>
              <a:gd name="connsiteX3" fmla="*/ 85725 w 6313261"/>
              <a:gd name="connsiteY3" fmla="*/ 76200 h 5431150"/>
              <a:gd name="connsiteX4" fmla="*/ 66675 w 6313261"/>
              <a:gd name="connsiteY4" fmla="*/ 190500 h 5431150"/>
              <a:gd name="connsiteX5" fmla="*/ 38100 w 6313261"/>
              <a:gd name="connsiteY5" fmla="*/ 333375 h 5431150"/>
              <a:gd name="connsiteX6" fmla="*/ 0 w 6313261"/>
              <a:gd name="connsiteY6" fmla="*/ 633413 h 5431150"/>
              <a:gd name="connsiteX7" fmla="*/ 19050 w 6313261"/>
              <a:gd name="connsiteY7" fmla="*/ 3248025 h 5431150"/>
              <a:gd name="connsiteX8" fmla="*/ 452438 w 6313261"/>
              <a:gd name="connsiteY8" fmla="*/ 3876675 h 5431150"/>
              <a:gd name="connsiteX9" fmla="*/ 1743075 w 6313261"/>
              <a:gd name="connsiteY9" fmla="*/ 3910012 h 5431150"/>
              <a:gd name="connsiteX10" fmla="*/ 2305050 w 6313261"/>
              <a:gd name="connsiteY10" fmla="*/ 3552823 h 5431150"/>
              <a:gd name="connsiteX11" fmla="*/ 3686175 w 6313261"/>
              <a:gd name="connsiteY11" fmla="*/ 2138361 h 5431150"/>
              <a:gd name="connsiteX12" fmla="*/ 5276849 w 6313261"/>
              <a:gd name="connsiteY12" fmla="*/ 1966911 h 5431150"/>
              <a:gd name="connsiteX13" fmla="*/ 6005511 w 6313261"/>
              <a:gd name="connsiteY13" fmla="*/ 2395536 h 5431150"/>
              <a:gd name="connsiteX14" fmla="*/ 6281735 w 6313261"/>
              <a:gd name="connsiteY14" fmla="*/ 2862260 h 5431150"/>
              <a:gd name="connsiteX15" fmla="*/ 6310309 w 6313261"/>
              <a:gd name="connsiteY15" fmla="*/ 3143248 h 5431150"/>
              <a:gd name="connsiteX16" fmla="*/ 6205533 w 6313261"/>
              <a:gd name="connsiteY16" fmla="*/ 3500436 h 5431150"/>
              <a:gd name="connsiteX17" fmla="*/ 5443533 w 6313261"/>
              <a:gd name="connsiteY17" fmla="*/ 4262436 h 5431150"/>
              <a:gd name="connsiteX18" fmla="*/ 4486270 w 6313261"/>
              <a:gd name="connsiteY18" fmla="*/ 5353047 h 5431150"/>
              <a:gd name="connsiteX19" fmla="*/ 4486270 w 6313261"/>
              <a:gd name="connsiteY19" fmla="*/ 5343522 h 5431150"/>
              <a:gd name="connsiteX0" fmla="*/ 947738 w 6313261"/>
              <a:gd name="connsiteY0" fmla="*/ 0 h 5638823"/>
              <a:gd name="connsiteX1" fmla="*/ 228600 w 6313261"/>
              <a:gd name="connsiteY1" fmla="*/ 0 h 5638823"/>
              <a:gd name="connsiteX2" fmla="*/ 157163 w 6313261"/>
              <a:gd name="connsiteY2" fmla="*/ 33338 h 5638823"/>
              <a:gd name="connsiteX3" fmla="*/ 85725 w 6313261"/>
              <a:gd name="connsiteY3" fmla="*/ 76200 h 5638823"/>
              <a:gd name="connsiteX4" fmla="*/ 66675 w 6313261"/>
              <a:gd name="connsiteY4" fmla="*/ 190500 h 5638823"/>
              <a:gd name="connsiteX5" fmla="*/ 38100 w 6313261"/>
              <a:gd name="connsiteY5" fmla="*/ 333375 h 5638823"/>
              <a:gd name="connsiteX6" fmla="*/ 0 w 6313261"/>
              <a:gd name="connsiteY6" fmla="*/ 633413 h 5638823"/>
              <a:gd name="connsiteX7" fmla="*/ 19050 w 6313261"/>
              <a:gd name="connsiteY7" fmla="*/ 3248025 h 5638823"/>
              <a:gd name="connsiteX8" fmla="*/ 452438 w 6313261"/>
              <a:gd name="connsiteY8" fmla="*/ 3876675 h 5638823"/>
              <a:gd name="connsiteX9" fmla="*/ 1743075 w 6313261"/>
              <a:gd name="connsiteY9" fmla="*/ 3910012 h 5638823"/>
              <a:gd name="connsiteX10" fmla="*/ 2305050 w 6313261"/>
              <a:gd name="connsiteY10" fmla="*/ 3552823 h 5638823"/>
              <a:gd name="connsiteX11" fmla="*/ 3686175 w 6313261"/>
              <a:gd name="connsiteY11" fmla="*/ 2138361 h 5638823"/>
              <a:gd name="connsiteX12" fmla="*/ 5276849 w 6313261"/>
              <a:gd name="connsiteY12" fmla="*/ 1966911 h 5638823"/>
              <a:gd name="connsiteX13" fmla="*/ 6005511 w 6313261"/>
              <a:gd name="connsiteY13" fmla="*/ 2395536 h 5638823"/>
              <a:gd name="connsiteX14" fmla="*/ 6281735 w 6313261"/>
              <a:gd name="connsiteY14" fmla="*/ 2862260 h 5638823"/>
              <a:gd name="connsiteX15" fmla="*/ 6310309 w 6313261"/>
              <a:gd name="connsiteY15" fmla="*/ 3143248 h 5638823"/>
              <a:gd name="connsiteX16" fmla="*/ 6205533 w 6313261"/>
              <a:gd name="connsiteY16" fmla="*/ 3500436 h 5638823"/>
              <a:gd name="connsiteX17" fmla="*/ 5443533 w 6313261"/>
              <a:gd name="connsiteY17" fmla="*/ 4262436 h 5638823"/>
              <a:gd name="connsiteX18" fmla="*/ 4486270 w 6313261"/>
              <a:gd name="connsiteY18" fmla="*/ 5353047 h 5638823"/>
              <a:gd name="connsiteX19" fmla="*/ 4100508 w 6313261"/>
              <a:gd name="connsiteY19" fmla="*/ 5638797 h 5638823"/>
              <a:gd name="connsiteX0" fmla="*/ 947738 w 6313261"/>
              <a:gd name="connsiteY0" fmla="*/ 0 h 5658644"/>
              <a:gd name="connsiteX1" fmla="*/ 228600 w 6313261"/>
              <a:gd name="connsiteY1" fmla="*/ 0 h 5658644"/>
              <a:gd name="connsiteX2" fmla="*/ 157163 w 6313261"/>
              <a:gd name="connsiteY2" fmla="*/ 33338 h 5658644"/>
              <a:gd name="connsiteX3" fmla="*/ 85725 w 6313261"/>
              <a:gd name="connsiteY3" fmla="*/ 76200 h 5658644"/>
              <a:gd name="connsiteX4" fmla="*/ 66675 w 6313261"/>
              <a:gd name="connsiteY4" fmla="*/ 190500 h 5658644"/>
              <a:gd name="connsiteX5" fmla="*/ 38100 w 6313261"/>
              <a:gd name="connsiteY5" fmla="*/ 333375 h 5658644"/>
              <a:gd name="connsiteX6" fmla="*/ 0 w 6313261"/>
              <a:gd name="connsiteY6" fmla="*/ 633413 h 5658644"/>
              <a:gd name="connsiteX7" fmla="*/ 19050 w 6313261"/>
              <a:gd name="connsiteY7" fmla="*/ 3248025 h 5658644"/>
              <a:gd name="connsiteX8" fmla="*/ 452438 w 6313261"/>
              <a:gd name="connsiteY8" fmla="*/ 3876675 h 5658644"/>
              <a:gd name="connsiteX9" fmla="*/ 1743075 w 6313261"/>
              <a:gd name="connsiteY9" fmla="*/ 3910012 h 5658644"/>
              <a:gd name="connsiteX10" fmla="*/ 2305050 w 6313261"/>
              <a:gd name="connsiteY10" fmla="*/ 3552823 h 5658644"/>
              <a:gd name="connsiteX11" fmla="*/ 3686175 w 6313261"/>
              <a:gd name="connsiteY11" fmla="*/ 2138361 h 5658644"/>
              <a:gd name="connsiteX12" fmla="*/ 5276849 w 6313261"/>
              <a:gd name="connsiteY12" fmla="*/ 1966911 h 5658644"/>
              <a:gd name="connsiteX13" fmla="*/ 6005511 w 6313261"/>
              <a:gd name="connsiteY13" fmla="*/ 2395536 h 5658644"/>
              <a:gd name="connsiteX14" fmla="*/ 6281735 w 6313261"/>
              <a:gd name="connsiteY14" fmla="*/ 2862260 h 5658644"/>
              <a:gd name="connsiteX15" fmla="*/ 6310309 w 6313261"/>
              <a:gd name="connsiteY15" fmla="*/ 3143248 h 5658644"/>
              <a:gd name="connsiteX16" fmla="*/ 6205533 w 6313261"/>
              <a:gd name="connsiteY16" fmla="*/ 3500436 h 5658644"/>
              <a:gd name="connsiteX17" fmla="*/ 5443533 w 6313261"/>
              <a:gd name="connsiteY17" fmla="*/ 4262436 h 5658644"/>
              <a:gd name="connsiteX18" fmla="*/ 4486270 w 6313261"/>
              <a:gd name="connsiteY18" fmla="*/ 5353047 h 5658644"/>
              <a:gd name="connsiteX19" fmla="*/ 4100508 w 6313261"/>
              <a:gd name="connsiteY19" fmla="*/ 5638797 h 5658644"/>
              <a:gd name="connsiteX20" fmla="*/ 4100508 w 6313261"/>
              <a:gd name="connsiteY20" fmla="*/ 5634034 h 5658644"/>
              <a:gd name="connsiteX0" fmla="*/ 947738 w 6313261"/>
              <a:gd name="connsiteY0" fmla="*/ 0 h 5664396"/>
              <a:gd name="connsiteX1" fmla="*/ 228600 w 6313261"/>
              <a:gd name="connsiteY1" fmla="*/ 0 h 5664396"/>
              <a:gd name="connsiteX2" fmla="*/ 157163 w 6313261"/>
              <a:gd name="connsiteY2" fmla="*/ 33338 h 5664396"/>
              <a:gd name="connsiteX3" fmla="*/ 85725 w 6313261"/>
              <a:gd name="connsiteY3" fmla="*/ 76200 h 5664396"/>
              <a:gd name="connsiteX4" fmla="*/ 66675 w 6313261"/>
              <a:gd name="connsiteY4" fmla="*/ 190500 h 5664396"/>
              <a:gd name="connsiteX5" fmla="*/ 38100 w 6313261"/>
              <a:gd name="connsiteY5" fmla="*/ 333375 h 5664396"/>
              <a:gd name="connsiteX6" fmla="*/ 0 w 6313261"/>
              <a:gd name="connsiteY6" fmla="*/ 633413 h 5664396"/>
              <a:gd name="connsiteX7" fmla="*/ 19050 w 6313261"/>
              <a:gd name="connsiteY7" fmla="*/ 3248025 h 5664396"/>
              <a:gd name="connsiteX8" fmla="*/ 452438 w 6313261"/>
              <a:gd name="connsiteY8" fmla="*/ 3876675 h 5664396"/>
              <a:gd name="connsiteX9" fmla="*/ 1743075 w 6313261"/>
              <a:gd name="connsiteY9" fmla="*/ 3910012 h 5664396"/>
              <a:gd name="connsiteX10" fmla="*/ 2305050 w 6313261"/>
              <a:gd name="connsiteY10" fmla="*/ 3552823 h 5664396"/>
              <a:gd name="connsiteX11" fmla="*/ 3686175 w 6313261"/>
              <a:gd name="connsiteY11" fmla="*/ 2138361 h 5664396"/>
              <a:gd name="connsiteX12" fmla="*/ 5276849 w 6313261"/>
              <a:gd name="connsiteY12" fmla="*/ 1966911 h 5664396"/>
              <a:gd name="connsiteX13" fmla="*/ 6005511 w 6313261"/>
              <a:gd name="connsiteY13" fmla="*/ 2395536 h 5664396"/>
              <a:gd name="connsiteX14" fmla="*/ 6281735 w 6313261"/>
              <a:gd name="connsiteY14" fmla="*/ 2862260 h 5664396"/>
              <a:gd name="connsiteX15" fmla="*/ 6310309 w 6313261"/>
              <a:gd name="connsiteY15" fmla="*/ 3143248 h 5664396"/>
              <a:gd name="connsiteX16" fmla="*/ 6205533 w 6313261"/>
              <a:gd name="connsiteY16" fmla="*/ 3500436 h 5664396"/>
              <a:gd name="connsiteX17" fmla="*/ 5443533 w 6313261"/>
              <a:gd name="connsiteY17" fmla="*/ 4262436 h 5664396"/>
              <a:gd name="connsiteX18" fmla="*/ 4486270 w 6313261"/>
              <a:gd name="connsiteY18" fmla="*/ 5353047 h 5664396"/>
              <a:gd name="connsiteX19" fmla="*/ 4100508 w 6313261"/>
              <a:gd name="connsiteY19" fmla="*/ 5638797 h 5664396"/>
              <a:gd name="connsiteX20" fmla="*/ 3676646 w 6313261"/>
              <a:gd name="connsiteY20" fmla="*/ 5653084 h 5664396"/>
              <a:gd name="connsiteX0" fmla="*/ 947738 w 6313261"/>
              <a:gd name="connsiteY0" fmla="*/ 0 h 5664396"/>
              <a:gd name="connsiteX1" fmla="*/ 228600 w 6313261"/>
              <a:gd name="connsiteY1" fmla="*/ 0 h 5664396"/>
              <a:gd name="connsiteX2" fmla="*/ 157163 w 6313261"/>
              <a:gd name="connsiteY2" fmla="*/ 33338 h 5664396"/>
              <a:gd name="connsiteX3" fmla="*/ 85725 w 6313261"/>
              <a:gd name="connsiteY3" fmla="*/ 76200 h 5664396"/>
              <a:gd name="connsiteX4" fmla="*/ 66675 w 6313261"/>
              <a:gd name="connsiteY4" fmla="*/ 190500 h 5664396"/>
              <a:gd name="connsiteX5" fmla="*/ 38100 w 6313261"/>
              <a:gd name="connsiteY5" fmla="*/ 333375 h 5664396"/>
              <a:gd name="connsiteX6" fmla="*/ 0 w 6313261"/>
              <a:gd name="connsiteY6" fmla="*/ 633413 h 5664396"/>
              <a:gd name="connsiteX7" fmla="*/ 19050 w 6313261"/>
              <a:gd name="connsiteY7" fmla="*/ 3248025 h 5664396"/>
              <a:gd name="connsiteX8" fmla="*/ 452438 w 6313261"/>
              <a:gd name="connsiteY8" fmla="*/ 3876675 h 5664396"/>
              <a:gd name="connsiteX9" fmla="*/ 1743075 w 6313261"/>
              <a:gd name="connsiteY9" fmla="*/ 3910012 h 5664396"/>
              <a:gd name="connsiteX10" fmla="*/ 2305050 w 6313261"/>
              <a:gd name="connsiteY10" fmla="*/ 3552823 h 5664396"/>
              <a:gd name="connsiteX11" fmla="*/ 3686175 w 6313261"/>
              <a:gd name="connsiteY11" fmla="*/ 2138361 h 5664396"/>
              <a:gd name="connsiteX12" fmla="*/ 5276849 w 6313261"/>
              <a:gd name="connsiteY12" fmla="*/ 1966911 h 5664396"/>
              <a:gd name="connsiteX13" fmla="*/ 6005511 w 6313261"/>
              <a:gd name="connsiteY13" fmla="*/ 2395536 h 5664396"/>
              <a:gd name="connsiteX14" fmla="*/ 6281735 w 6313261"/>
              <a:gd name="connsiteY14" fmla="*/ 2862260 h 5664396"/>
              <a:gd name="connsiteX15" fmla="*/ 6310309 w 6313261"/>
              <a:gd name="connsiteY15" fmla="*/ 3143248 h 5664396"/>
              <a:gd name="connsiteX16" fmla="*/ 6205533 w 6313261"/>
              <a:gd name="connsiteY16" fmla="*/ 3500436 h 5664396"/>
              <a:gd name="connsiteX17" fmla="*/ 5443533 w 6313261"/>
              <a:gd name="connsiteY17" fmla="*/ 4262436 h 5664396"/>
              <a:gd name="connsiteX18" fmla="*/ 4486270 w 6313261"/>
              <a:gd name="connsiteY18" fmla="*/ 5353047 h 5664396"/>
              <a:gd name="connsiteX19" fmla="*/ 4100508 w 6313261"/>
              <a:gd name="connsiteY19" fmla="*/ 5638797 h 5664396"/>
              <a:gd name="connsiteX20" fmla="*/ 3676646 w 6313261"/>
              <a:gd name="connsiteY20" fmla="*/ 5653084 h 5664396"/>
              <a:gd name="connsiteX21" fmla="*/ 3681408 w 6313261"/>
              <a:gd name="connsiteY21" fmla="*/ 5638795 h 5664396"/>
              <a:gd name="connsiteX0" fmla="*/ 947738 w 6313261"/>
              <a:gd name="connsiteY0" fmla="*/ 0 h 5664396"/>
              <a:gd name="connsiteX1" fmla="*/ 228600 w 6313261"/>
              <a:gd name="connsiteY1" fmla="*/ 0 h 5664396"/>
              <a:gd name="connsiteX2" fmla="*/ 157163 w 6313261"/>
              <a:gd name="connsiteY2" fmla="*/ 33338 h 5664396"/>
              <a:gd name="connsiteX3" fmla="*/ 85725 w 6313261"/>
              <a:gd name="connsiteY3" fmla="*/ 76200 h 5664396"/>
              <a:gd name="connsiteX4" fmla="*/ 66675 w 6313261"/>
              <a:gd name="connsiteY4" fmla="*/ 190500 h 5664396"/>
              <a:gd name="connsiteX5" fmla="*/ 38100 w 6313261"/>
              <a:gd name="connsiteY5" fmla="*/ 333375 h 5664396"/>
              <a:gd name="connsiteX6" fmla="*/ 0 w 6313261"/>
              <a:gd name="connsiteY6" fmla="*/ 633413 h 5664396"/>
              <a:gd name="connsiteX7" fmla="*/ 19050 w 6313261"/>
              <a:gd name="connsiteY7" fmla="*/ 3248025 h 5664396"/>
              <a:gd name="connsiteX8" fmla="*/ 452438 w 6313261"/>
              <a:gd name="connsiteY8" fmla="*/ 3876675 h 5664396"/>
              <a:gd name="connsiteX9" fmla="*/ 1743075 w 6313261"/>
              <a:gd name="connsiteY9" fmla="*/ 3910012 h 5664396"/>
              <a:gd name="connsiteX10" fmla="*/ 2305050 w 6313261"/>
              <a:gd name="connsiteY10" fmla="*/ 3552823 h 5664396"/>
              <a:gd name="connsiteX11" fmla="*/ 3686175 w 6313261"/>
              <a:gd name="connsiteY11" fmla="*/ 2138361 h 5664396"/>
              <a:gd name="connsiteX12" fmla="*/ 5276849 w 6313261"/>
              <a:gd name="connsiteY12" fmla="*/ 1966911 h 5664396"/>
              <a:gd name="connsiteX13" fmla="*/ 6005511 w 6313261"/>
              <a:gd name="connsiteY13" fmla="*/ 2395536 h 5664396"/>
              <a:gd name="connsiteX14" fmla="*/ 6281735 w 6313261"/>
              <a:gd name="connsiteY14" fmla="*/ 2862260 h 5664396"/>
              <a:gd name="connsiteX15" fmla="*/ 6310309 w 6313261"/>
              <a:gd name="connsiteY15" fmla="*/ 3143248 h 5664396"/>
              <a:gd name="connsiteX16" fmla="*/ 6205533 w 6313261"/>
              <a:gd name="connsiteY16" fmla="*/ 3500436 h 5664396"/>
              <a:gd name="connsiteX17" fmla="*/ 5443533 w 6313261"/>
              <a:gd name="connsiteY17" fmla="*/ 4262436 h 5664396"/>
              <a:gd name="connsiteX18" fmla="*/ 4486270 w 6313261"/>
              <a:gd name="connsiteY18" fmla="*/ 5353047 h 5664396"/>
              <a:gd name="connsiteX19" fmla="*/ 4100508 w 6313261"/>
              <a:gd name="connsiteY19" fmla="*/ 5638797 h 5664396"/>
              <a:gd name="connsiteX20" fmla="*/ 3676646 w 6313261"/>
              <a:gd name="connsiteY20" fmla="*/ 5653084 h 5664396"/>
              <a:gd name="connsiteX21" fmla="*/ 3328983 w 6313261"/>
              <a:gd name="connsiteY21" fmla="*/ 5510208 h 5664396"/>
              <a:gd name="connsiteX0" fmla="*/ 947738 w 6313261"/>
              <a:gd name="connsiteY0" fmla="*/ 0 h 5664396"/>
              <a:gd name="connsiteX1" fmla="*/ 228600 w 6313261"/>
              <a:gd name="connsiteY1" fmla="*/ 0 h 5664396"/>
              <a:gd name="connsiteX2" fmla="*/ 157163 w 6313261"/>
              <a:gd name="connsiteY2" fmla="*/ 33338 h 5664396"/>
              <a:gd name="connsiteX3" fmla="*/ 85725 w 6313261"/>
              <a:gd name="connsiteY3" fmla="*/ 76200 h 5664396"/>
              <a:gd name="connsiteX4" fmla="*/ 66675 w 6313261"/>
              <a:gd name="connsiteY4" fmla="*/ 190500 h 5664396"/>
              <a:gd name="connsiteX5" fmla="*/ 38100 w 6313261"/>
              <a:gd name="connsiteY5" fmla="*/ 333375 h 5664396"/>
              <a:gd name="connsiteX6" fmla="*/ 0 w 6313261"/>
              <a:gd name="connsiteY6" fmla="*/ 633413 h 5664396"/>
              <a:gd name="connsiteX7" fmla="*/ 19050 w 6313261"/>
              <a:gd name="connsiteY7" fmla="*/ 3248025 h 5664396"/>
              <a:gd name="connsiteX8" fmla="*/ 452438 w 6313261"/>
              <a:gd name="connsiteY8" fmla="*/ 3876675 h 5664396"/>
              <a:gd name="connsiteX9" fmla="*/ 1743075 w 6313261"/>
              <a:gd name="connsiteY9" fmla="*/ 3910012 h 5664396"/>
              <a:gd name="connsiteX10" fmla="*/ 2305050 w 6313261"/>
              <a:gd name="connsiteY10" fmla="*/ 3552823 h 5664396"/>
              <a:gd name="connsiteX11" fmla="*/ 3686175 w 6313261"/>
              <a:gd name="connsiteY11" fmla="*/ 2138361 h 5664396"/>
              <a:gd name="connsiteX12" fmla="*/ 5276849 w 6313261"/>
              <a:gd name="connsiteY12" fmla="*/ 1966911 h 5664396"/>
              <a:gd name="connsiteX13" fmla="*/ 6005511 w 6313261"/>
              <a:gd name="connsiteY13" fmla="*/ 2395536 h 5664396"/>
              <a:gd name="connsiteX14" fmla="*/ 6281735 w 6313261"/>
              <a:gd name="connsiteY14" fmla="*/ 2862260 h 5664396"/>
              <a:gd name="connsiteX15" fmla="*/ 6310309 w 6313261"/>
              <a:gd name="connsiteY15" fmla="*/ 3143248 h 5664396"/>
              <a:gd name="connsiteX16" fmla="*/ 6205533 w 6313261"/>
              <a:gd name="connsiteY16" fmla="*/ 3500436 h 5664396"/>
              <a:gd name="connsiteX17" fmla="*/ 5443533 w 6313261"/>
              <a:gd name="connsiteY17" fmla="*/ 4262436 h 5664396"/>
              <a:gd name="connsiteX18" fmla="*/ 4486270 w 6313261"/>
              <a:gd name="connsiteY18" fmla="*/ 5353047 h 5664396"/>
              <a:gd name="connsiteX19" fmla="*/ 4100508 w 6313261"/>
              <a:gd name="connsiteY19" fmla="*/ 5638797 h 5664396"/>
              <a:gd name="connsiteX20" fmla="*/ 3676646 w 6313261"/>
              <a:gd name="connsiteY20" fmla="*/ 5653084 h 5664396"/>
              <a:gd name="connsiteX21" fmla="*/ 3328983 w 6313261"/>
              <a:gd name="connsiteY21" fmla="*/ 5510208 h 5664396"/>
              <a:gd name="connsiteX22" fmla="*/ 3338508 w 6313261"/>
              <a:gd name="connsiteY22" fmla="*/ 5500683 h 5664396"/>
              <a:gd name="connsiteX0" fmla="*/ 947738 w 6313261"/>
              <a:gd name="connsiteY0" fmla="*/ 0 h 5664396"/>
              <a:gd name="connsiteX1" fmla="*/ 228600 w 6313261"/>
              <a:gd name="connsiteY1" fmla="*/ 0 h 5664396"/>
              <a:gd name="connsiteX2" fmla="*/ 157163 w 6313261"/>
              <a:gd name="connsiteY2" fmla="*/ 33338 h 5664396"/>
              <a:gd name="connsiteX3" fmla="*/ 85725 w 6313261"/>
              <a:gd name="connsiteY3" fmla="*/ 76200 h 5664396"/>
              <a:gd name="connsiteX4" fmla="*/ 66675 w 6313261"/>
              <a:gd name="connsiteY4" fmla="*/ 190500 h 5664396"/>
              <a:gd name="connsiteX5" fmla="*/ 38100 w 6313261"/>
              <a:gd name="connsiteY5" fmla="*/ 333375 h 5664396"/>
              <a:gd name="connsiteX6" fmla="*/ 0 w 6313261"/>
              <a:gd name="connsiteY6" fmla="*/ 633413 h 5664396"/>
              <a:gd name="connsiteX7" fmla="*/ 19050 w 6313261"/>
              <a:gd name="connsiteY7" fmla="*/ 3248025 h 5664396"/>
              <a:gd name="connsiteX8" fmla="*/ 452438 w 6313261"/>
              <a:gd name="connsiteY8" fmla="*/ 3876675 h 5664396"/>
              <a:gd name="connsiteX9" fmla="*/ 1743075 w 6313261"/>
              <a:gd name="connsiteY9" fmla="*/ 3910012 h 5664396"/>
              <a:gd name="connsiteX10" fmla="*/ 2305050 w 6313261"/>
              <a:gd name="connsiteY10" fmla="*/ 3552823 h 5664396"/>
              <a:gd name="connsiteX11" fmla="*/ 3686175 w 6313261"/>
              <a:gd name="connsiteY11" fmla="*/ 2138361 h 5664396"/>
              <a:gd name="connsiteX12" fmla="*/ 5276849 w 6313261"/>
              <a:gd name="connsiteY12" fmla="*/ 1966911 h 5664396"/>
              <a:gd name="connsiteX13" fmla="*/ 6005511 w 6313261"/>
              <a:gd name="connsiteY13" fmla="*/ 2395536 h 5664396"/>
              <a:gd name="connsiteX14" fmla="*/ 6281735 w 6313261"/>
              <a:gd name="connsiteY14" fmla="*/ 2862260 h 5664396"/>
              <a:gd name="connsiteX15" fmla="*/ 6310309 w 6313261"/>
              <a:gd name="connsiteY15" fmla="*/ 3143248 h 5664396"/>
              <a:gd name="connsiteX16" fmla="*/ 6205533 w 6313261"/>
              <a:gd name="connsiteY16" fmla="*/ 3500436 h 5664396"/>
              <a:gd name="connsiteX17" fmla="*/ 5443533 w 6313261"/>
              <a:gd name="connsiteY17" fmla="*/ 4262436 h 5664396"/>
              <a:gd name="connsiteX18" fmla="*/ 4486270 w 6313261"/>
              <a:gd name="connsiteY18" fmla="*/ 5353047 h 5664396"/>
              <a:gd name="connsiteX19" fmla="*/ 4100508 w 6313261"/>
              <a:gd name="connsiteY19" fmla="*/ 5638797 h 5664396"/>
              <a:gd name="connsiteX20" fmla="*/ 3676646 w 6313261"/>
              <a:gd name="connsiteY20" fmla="*/ 5653084 h 5664396"/>
              <a:gd name="connsiteX21" fmla="*/ 3328983 w 6313261"/>
              <a:gd name="connsiteY21" fmla="*/ 5510208 h 5664396"/>
              <a:gd name="connsiteX22" fmla="*/ 2300283 w 6313261"/>
              <a:gd name="connsiteY22" fmla="*/ 4438645 h 5664396"/>
              <a:gd name="connsiteX0" fmla="*/ 947738 w 6313261"/>
              <a:gd name="connsiteY0" fmla="*/ 0 h 5664396"/>
              <a:gd name="connsiteX1" fmla="*/ 228600 w 6313261"/>
              <a:gd name="connsiteY1" fmla="*/ 0 h 5664396"/>
              <a:gd name="connsiteX2" fmla="*/ 157163 w 6313261"/>
              <a:gd name="connsiteY2" fmla="*/ 33338 h 5664396"/>
              <a:gd name="connsiteX3" fmla="*/ 85725 w 6313261"/>
              <a:gd name="connsiteY3" fmla="*/ 76200 h 5664396"/>
              <a:gd name="connsiteX4" fmla="*/ 66675 w 6313261"/>
              <a:gd name="connsiteY4" fmla="*/ 190500 h 5664396"/>
              <a:gd name="connsiteX5" fmla="*/ 38100 w 6313261"/>
              <a:gd name="connsiteY5" fmla="*/ 333375 h 5664396"/>
              <a:gd name="connsiteX6" fmla="*/ 0 w 6313261"/>
              <a:gd name="connsiteY6" fmla="*/ 633413 h 5664396"/>
              <a:gd name="connsiteX7" fmla="*/ 19050 w 6313261"/>
              <a:gd name="connsiteY7" fmla="*/ 3248025 h 5664396"/>
              <a:gd name="connsiteX8" fmla="*/ 452438 w 6313261"/>
              <a:gd name="connsiteY8" fmla="*/ 3876675 h 5664396"/>
              <a:gd name="connsiteX9" fmla="*/ 1743075 w 6313261"/>
              <a:gd name="connsiteY9" fmla="*/ 3910012 h 5664396"/>
              <a:gd name="connsiteX10" fmla="*/ 2305050 w 6313261"/>
              <a:gd name="connsiteY10" fmla="*/ 3552823 h 5664396"/>
              <a:gd name="connsiteX11" fmla="*/ 3686175 w 6313261"/>
              <a:gd name="connsiteY11" fmla="*/ 2138361 h 5664396"/>
              <a:gd name="connsiteX12" fmla="*/ 5276849 w 6313261"/>
              <a:gd name="connsiteY12" fmla="*/ 1966911 h 5664396"/>
              <a:gd name="connsiteX13" fmla="*/ 6005511 w 6313261"/>
              <a:gd name="connsiteY13" fmla="*/ 2395536 h 5664396"/>
              <a:gd name="connsiteX14" fmla="*/ 6281735 w 6313261"/>
              <a:gd name="connsiteY14" fmla="*/ 2862260 h 5664396"/>
              <a:gd name="connsiteX15" fmla="*/ 6310309 w 6313261"/>
              <a:gd name="connsiteY15" fmla="*/ 3143248 h 5664396"/>
              <a:gd name="connsiteX16" fmla="*/ 6205533 w 6313261"/>
              <a:gd name="connsiteY16" fmla="*/ 3500436 h 5664396"/>
              <a:gd name="connsiteX17" fmla="*/ 5443533 w 6313261"/>
              <a:gd name="connsiteY17" fmla="*/ 4262436 h 5664396"/>
              <a:gd name="connsiteX18" fmla="*/ 4486270 w 6313261"/>
              <a:gd name="connsiteY18" fmla="*/ 5353047 h 5664396"/>
              <a:gd name="connsiteX19" fmla="*/ 4100508 w 6313261"/>
              <a:gd name="connsiteY19" fmla="*/ 5638797 h 5664396"/>
              <a:gd name="connsiteX20" fmla="*/ 3676646 w 6313261"/>
              <a:gd name="connsiteY20" fmla="*/ 5653084 h 5664396"/>
              <a:gd name="connsiteX21" fmla="*/ 3328983 w 6313261"/>
              <a:gd name="connsiteY21" fmla="*/ 5510208 h 5664396"/>
              <a:gd name="connsiteX22" fmla="*/ 2300283 w 6313261"/>
              <a:gd name="connsiteY22" fmla="*/ 4438645 h 5664396"/>
              <a:gd name="connsiteX23" fmla="*/ 2305045 w 6313261"/>
              <a:gd name="connsiteY23" fmla="*/ 4429120 h 5664396"/>
              <a:gd name="connsiteX0" fmla="*/ 947738 w 6313261"/>
              <a:gd name="connsiteY0" fmla="*/ 0 h 5664396"/>
              <a:gd name="connsiteX1" fmla="*/ 228600 w 6313261"/>
              <a:gd name="connsiteY1" fmla="*/ 0 h 5664396"/>
              <a:gd name="connsiteX2" fmla="*/ 157163 w 6313261"/>
              <a:gd name="connsiteY2" fmla="*/ 33338 h 5664396"/>
              <a:gd name="connsiteX3" fmla="*/ 85725 w 6313261"/>
              <a:gd name="connsiteY3" fmla="*/ 76200 h 5664396"/>
              <a:gd name="connsiteX4" fmla="*/ 66675 w 6313261"/>
              <a:gd name="connsiteY4" fmla="*/ 190500 h 5664396"/>
              <a:gd name="connsiteX5" fmla="*/ 38100 w 6313261"/>
              <a:gd name="connsiteY5" fmla="*/ 333375 h 5664396"/>
              <a:gd name="connsiteX6" fmla="*/ 0 w 6313261"/>
              <a:gd name="connsiteY6" fmla="*/ 633413 h 5664396"/>
              <a:gd name="connsiteX7" fmla="*/ 19050 w 6313261"/>
              <a:gd name="connsiteY7" fmla="*/ 3248025 h 5664396"/>
              <a:gd name="connsiteX8" fmla="*/ 452438 w 6313261"/>
              <a:gd name="connsiteY8" fmla="*/ 3876675 h 5664396"/>
              <a:gd name="connsiteX9" fmla="*/ 1743075 w 6313261"/>
              <a:gd name="connsiteY9" fmla="*/ 3910012 h 5664396"/>
              <a:gd name="connsiteX10" fmla="*/ 2305050 w 6313261"/>
              <a:gd name="connsiteY10" fmla="*/ 3552823 h 5664396"/>
              <a:gd name="connsiteX11" fmla="*/ 3686175 w 6313261"/>
              <a:gd name="connsiteY11" fmla="*/ 2138361 h 5664396"/>
              <a:gd name="connsiteX12" fmla="*/ 5276849 w 6313261"/>
              <a:gd name="connsiteY12" fmla="*/ 1966911 h 5664396"/>
              <a:gd name="connsiteX13" fmla="*/ 6005511 w 6313261"/>
              <a:gd name="connsiteY13" fmla="*/ 2395536 h 5664396"/>
              <a:gd name="connsiteX14" fmla="*/ 6281735 w 6313261"/>
              <a:gd name="connsiteY14" fmla="*/ 2862260 h 5664396"/>
              <a:gd name="connsiteX15" fmla="*/ 6310309 w 6313261"/>
              <a:gd name="connsiteY15" fmla="*/ 3143248 h 5664396"/>
              <a:gd name="connsiteX16" fmla="*/ 6205533 w 6313261"/>
              <a:gd name="connsiteY16" fmla="*/ 3500436 h 5664396"/>
              <a:gd name="connsiteX17" fmla="*/ 5443533 w 6313261"/>
              <a:gd name="connsiteY17" fmla="*/ 4262436 h 5664396"/>
              <a:gd name="connsiteX18" fmla="*/ 4486270 w 6313261"/>
              <a:gd name="connsiteY18" fmla="*/ 5353047 h 5664396"/>
              <a:gd name="connsiteX19" fmla="*/ 4100508 w 6313261"/>
              <a:gd name="connsiteY19" fmla="*/ 5638797 h 5664396"/>
              <a:gd name="connsiteX20" fmla="*/ 3676646 w 6313261"/>
              <a:gd name="connsiteY20" fmla="*/ 5653084 h 5664396"/>
              <a:gd name="connsiteX21" fmla="*/ 3328983 w 6313261"/>
              <a:gd name="connsiteY21" fmla="*/ 5510208 h 5664396"/>
              <a:gd name="connsiteX22" fmla="*/ 2300283 w 6313261"/>
              <a:gd name="connsiteY22" fmla="*/ 4438645 h 5664396"/>
              <a:gd name="connsiteX23" fmla="*/ 1957383 w 6313261"/>
              <a:gd name="connsiteY23" fmla="*/ 4162420 h 5664396"/>
              <a:gd name="connsiteX0" fmla="*/ 947738 w 6313261"/>
              <a:gd name="connsiteY0" fmla="*/ 0 h 5664396"/>
              <a:gd name="connsiteX1" fmla="*/ 228600 w 6313261"/>
              <a:gd name="connsiteY1" fmla="*/ 0 h 5664396"/>
              <a:gd name="connsiteX2" fmla="*/ 157163 w 6313261"/>
              <a:gd name="connsiteY2" fmla="*/ 33338 h 5664396"/>
              <a:gd name="connsiteX3" fmla="*/ 85725 w 6313261"/>
              <a:gd name="connsiteY3" fmla="*/ 76200 h 5664396"/>
              <a:gd name="connsiteX4" fmla="*/ 66675 w 6313261"/>
              <a:gd name="connsiteY4" fmla="*/ 190500 h 5664396"/>
              <a:gd name="connsiteX5" fmla="*/ 38100 w 6313261"/>
              <a:gd name="connsiteY5" fmla="*/ 333375 h 5664396"/>
              <a:gd name="connsiteX6" fmla="*/ 0 w 6313261"/>
              <a:gd name="connsiteY6" fmla="*/ 633413 h 5664396"/>
              <a:gd name="connsiteX7" fmla="*/ 19050 w 6313261"/>
              <a:gd name="connsiteY7" fmla="*/ 3248025 h 5664396"/>
              <a:gd name="connsiteX8" fmla="*/ 452438 w 6313261"/>
              <a:gd name="connsiteY8" fmla="*/ 3876675 h 5664396"/>
              <a:gd name="connsiteX9" fmla="*/ 1743075 w 6313261"/>
              <a:gd name="connsiteY9" fmla="*/ 3910012 h 5664396"/>
              <a:gd name="connsiteX10" fmla="*/ 2305050 w 6313261"/>
              <a:gd name="connsiteY10" fmla="*/ 3552823 h 5664396"/>
              <a:gd name="connsiteX11" fmla="*/ 3686175 w 6313261"/>
              <a:gd name="connsiteY11" fmla="*/ 2138361 h 5664396"/>
              <a:gd name="connsiteX12" fmla="*/ 5276849 w 6313261"/>
              <a:gd name="connsiteY12" fmla="*/ 1966911 h 5664396"/>
              <a:gd name="connsiteX13" fmla="*/ 6005511 w 6313261"/>
              <a:gd name="connsiteY13" fmla="*/ 2395536 h 5664396"/>
              <a:gd name="connsiteX14" fmla="*/ 6281735 w 6313261"/>
              <a:gd name="connsiteY14" fmla="*/ 2862260 h 5664396"/>
              <a:gd name="connsiteX15" fmla="*/ 6310309 w 6313261"/>
              <a:gd name="connsiteY15" fmla="*/ 3143248 h 5664396"/>
              <a:gd name="connsiteX16" fmla="*/ 6205533 w 6313261"/>
              <a:gd name="connsiteY16" fmla="*/ 3500436 h 5664396"/>
              <a:gd name="connsiteX17" fmla="*/ 5443533 w 6313261"/>
              <a:gd name="connsiteY17" fmla="*/ 4262436 h 5664396"/>
              <a:gd name="connsiteX18" fmla="*/ 4486270 w 6313261"/>
              <a:gd name="connsiteY18" fmla="*/ 5353047 h 5664396"/>
              <a:gd name="connsiteX19" fmla="*/ 4100508 w 6313261"/>
              <a:gd name="connsiteY19" fmla="*/ 5638797 h 5664396"/>
              <a:gd name="connsiteX20" fmla="*/ 3676646 w 6313261"/>
              <a:gd name="connsiteY20" fmla="*/ 5653084 h 5664396"/>
              <a:gd name="connsiteX21" fmla="*/ 3328983 w 6313261"/>
              <a:gd name="connsiteY21" fmla="*/ 5510208 h 5664396"/>
              <a:gd name="connsiteX22" fmla="*/ 2300283 w 6313261"/>
              <a:gd name="connsiteY22" fmla="*/ 4438645 h 5664396"/>
              <a:gd name="connsiteX23" fmla="*/ 1957383 w 6313261"/>
              <a:gd name="connsiteY23" fmla="*/ 4162420 h 5664396"/>
              <a:gd name="connsiteX24" fmla="*/ 1947858 w 6313261"/>
              <a:gd name="connsiteY24" fmla="*/ 4162420 h 5664396"/>
              <a:gd name="connsiteX0" fmla="*/ 947738 w 6313261"/>
              <a:gd name="connsiteY0" fmla="*/ 0 h 5664396"/>
              <a:gd name="connsiteX1" fmla="*/ 228600 w 6313261"/>
              <a:gd name="connsiteY1" fmla="*/ 0 h 5664396"/>
              <a:gd name="connsiteX2" fmla="*/ 157163 w 6313261"/>
              <a:gd name="connsiteY2" fmla="*/ 33338 h 5664396"/>
              <a:gd name="connsiteX3" fmla="*/ 85725 w 6313261"/>
              <a:gd name="connsiteY3" fmla="*/ 76200 h 5664396"/>
              <a:gd name="connsiteX4" fmla="*/ 66675 w 6313261"/>
              <a:gd name="connsiteY4" fmla="*/ 190500 h 5664396"/>
              <a:gd name="connsiteX5" fmla="*/ 38100 w 6313261"/>
              <a:gd name="connsiteY5" fmla="*/ 333375 h 5664396"/>
              <a:gd name="connsiteX6" fmla="*/ 0 w 6313261"/>
              <a:gd name="connsiteY6" fmla="*/ 633413 h 5664396"/>
              <a:gd name="connsiteX7" fmla="*/ 19050 w 6313261"/>
              <a:gd name="connsiteY7" fmla="*/ 3248025 h 5664396"/>
              <a:gd name="connsiteX8" fmla="*/ 452438 w 6313261"/>
              <a:gd name="connsiteY8" fmla="*/ 3876675 h 5664396"/>
              <a:gd name="connsiteX9" fmla="*/ 1743075 w 6313261"/>
              <a:gd name="connsiteY9" fmla="*/ 3910012 h 5664396"/>
              <a:gd name="connsiteX10" fmla="*/ 2305050 w 6313261"/>
              <a:gd name="connsiteY10" fmla="*/ 3552823 h 5664396"/>
              <a:gd name="connsiteX11" fmla="*/ 3686175 w 6313261"/>
              <a:gd name="connsiteY11" fmla="*/ 2138361 h 5664396"/>
              <a:gd name="connsiteX12" fmla="*/ 5276849 w 6313261"/>
              <a:gd name="connsiteY12" fmla="*/ 1966911 h 5664396"/>
              <a:gd name="connsiteX13" fmla="*/ 6005511 w 6313261"/>
              <a:gd name="connsiteY13" fmla="*/ 2395536 h 5664396"/>
              <a:gd name="connsiteX14" fmla="*/ 6281735 w 6313261"/>
              <a:gd name="connsiteY14" fmla="*/ 2862260 h 5664396"/>
              <a:gd name="connsiteX15" fmla="*/ 6310309 w 6313261"/>
              <a:gd name="connsiteY15" fmla="*/ 3143248 h 5664396"/>
              <a:gd name="connsiteX16" fmla="*/ 6205533 w 6313261"/>
              <a:gd name="connsiteY16" fmla="*/ 3500436 h 5664396"/>
              <a:gd name="connsiteX17" fmla="*/ 5443533 w 6313261"/>
              <a:gd name="connsiteY17" fmla="*/ 4262436 h 5664396"/>
              <a:gd name="connsiteX18" fmla="*/ 4486270 w 6313261"/>
              <a:gd name="connsiteY18" fmla="*/ 5353047 h 5664396"/>
              <a:gd name="connsiteX19" fmla="*/ 4100508 w 6313261"/>
              <a:gd name="connsiteY19" fmla="*/ 5638797 h 5664396"/>
              <a:gd name="connsiteX20" fmla="*/ 3676646 w 6313261"/>
              <a:gd name="connsiteY20" fmla="*/ 5653084 h 5664396"/>
              <a:gd name="connsiteX21" fmla="*/ 3328983 w 6313261"/>
              <a:gd name="connsiteY21" fmla="*/ 5510208 h 5664396"/>
              <a:gd name="connsiteX22" fmla="*/ 2300283 w 6313261"/>
              <a:gd name="connsiteY22" fmla="*/ 4438645 h 5664396"/>
              <a:gd name="connsiteX23" fmla="*/ 1957383 w 6313261"/>
              <a:gd name="connsiteY23" fmla="*/ 4162420 h 5664396"/>
              <a:gd name="connsiteX24" fmla="*/ 1676395 w 6313261"/>
              <a:gd name="connsiteY24" fmla="*/ 4076695 h 5664396"/>
              <a:gd name="connsiteX0" fmla="*/ 947738 w 6313261"/>
              <a:gd name="connsiteY0" fmla="*/ 0 h 5664396"/>
              <a:gd name="connsiteX1" fmla="*/ 228600 w 6313261"/>
              <a:gd name="connsiteY1" fmla="*/ 0 h 5664396"/>
              <a:gd name="connsiteX2" fmla="*/ 157163 w 6313261"/>
              <a:gd name="connsiteY2" fmla="*/ 33338 h 5664396"/>
              <a:gd name="connsiteX3" fmla="*/ 85725 w 6313261"/>
              <a:gd name="connsiteY3" fmla="*/ 76200 h 5664396"/>
              <a:gd name="connsiteX4" fmla="*/ 66675 w 6313261"/>
              <a:gd name="connsiteY4" fmla="*/ 190500 h 5664396"/>
              <a:gd name="connsiteX5" fmla="*/ 38100 w 6313261"/>
              <a:gd name="connsiteY5" fmla="*/ 333375 h 5664396"/>
              <a:gd name="connsiteX6" fmla="*/ 0 w 6313261"/>
              <a:gd name="connsiteY6" fmla="*/ 633413 h 5664396"/>
              <a:gd name="connsiteX7" fmla="*/ 19050 w 6313261"/>
              <a:gd name="connsiteY7" fmla="*/ 3248025 h 5664396"/>
              <a:gd name="connsiteX8" fmla="*/ 452438 w 6313261"/>
              <a:gd name="connsiteY8" fmla="*/ 3876675 h 5664396"/>
              <a:gd name="connsiteX9" fmla="*/ 1743075 w 6313261"/>
              <a:gd name="connsiteY9" fmla="*/ 3910012 h 5664396"/>
              <a:gd name="connsiteX10" fmla="*/ 2305050 w 6313261"/>
              <a:gd name="connsiteY10" fmla="*/ 3552823 h 5664396"/>
              <a:gd name="connsiteX11" fmla="*/ 3686175 w 6313261"/>
              <a:gd name="connsiteY11" fmla="*/ 2138361 h 5664396"/>
              <a:gd name="connsiteX12" fmla="*/ 5276849 w 6313261"/>
              <a:gd name="connsiteY12" fmla="*/ 1966911 h 5664396"/>
              <a:gd name="connsiteX13" fmla="*/ 6005511 w 6313261"/>
              <a:gd name="connsiteY13" fmla="*/ 2395536 h 5664396"/>
              <a:gd name="connsiteX14" fmla="*/ 6281735 w 6313261"/>
              <a:gd name="connsiteY14" fmla="*/ 2862260 h 5664396"/>
              <a:gd name="connsiteX15" fmla="*/ 6310309 w 6313261"/>
              <a:gd name="connsiteY15" fmla="*/ 3143248 h 5664396"/>
              <a:gd name="connsiteX16" fmla="*/ 6205533 w 6313261"/>
              <a:gd name="connsiteY16" fmla="*/ 3500436 h 5664396"/>
              <a:gd name="connsiteX17" fmla="*/ 5443533 w 6313261"/>
              <a:gd name="connsiteY17" fmla="*/ 4262436 h 5664396"/>
              <a:gd name="connsiteX18" fmla="*/ 4486270 w 6313261"/>
              <a:gd name="connsiteY18" fmla="*/ 5353047 h 5664396"/>
              <a:gd name="connsiteX19" fmla="*/ 4100508 w 6313261"/>
              <a:gd name="connsiteY19" fmla="*/ 5638797 h 5664396"/>
              <a:gd name="connsiteX20" fmla="*/ 3676646 w 6313261"/>
              <a:gd name="connsiteY20" fmla="*/ 5653084 h 5664396"/>
              <a:gd name="connsiteX21" fmla="*/ 3328983 w 6313261"/>
              <a:gd name="connsiteY21" fmla="*/ 5510208 h 5664396"/>
              <a:gd name="connsiteX22" fmla="*/ 2300283 w 6313261"/>
              <a:gd name="connsiteY22" fmla="*/ 4438645 h 5664396"/>
              <a:gd name="connsiteX23" fmla="*/ 1957383 w 6313261"/>
              <a:gd name="connsiteY23" fmla="*/ 4162420 h 5664396"/>
              <a:gd name="connsiteX24" fmla="*/ 1676395 w 6313261"/>
              <a:gd name="connsiteY24" fmla="*/ 4076695 h 5664396"/>
              <a:gd name="connsiteX25" fmla="*/ 1671633 w 6313261"/>
              <a:gd name="connsiteY25" fmla="*/ 4081458 h 5664396"/>
              <a:gd name="connsiteX0" fmla="*/ 947738 w 6313261"/>
              <a:gd name="connsiteY0" fmla="*/ 0 h 5664396"/>
              <a:gd name="connsiteX1" fmla="*/ 228600 w 6313261"/>
              <a:gd name="connsiteY1" fmla="*/ 0 h 5664396"/>
              <a:gd name="connsiteX2" fmla="*/ 157163 w 6313261"/>
              <a:gd name="connsiteY2" fmla="*/ 33338 h 5664396"/>
              <a:gd name="connsiteX3" fmla="*/ 85725 w 6313261"/>
              <a:gd name="connsiteY3" fmla="*/ 76200 h 5664396"/>
              <a:gd name="connsiteX4" fmla="*/ 66675 w 6313261"/>
              <a:gd name="connsiteY4" fmla="*/ 190500 h 5664396"/>
              <a:gd name="connsiteX5" fmla="*/ 38100 w 6313261"/>
              <a:gd name="connsiteY5" fmla="*/ 333375 h 5664396"/>
              <a:gd name="connsiteX6" fmla="*/ 0 w 6313261"/>
              <a:gd name="connsiteY6" fmla="*/ 633413 h 5664396"/>
              <a:gd name="connsiteX7" fmla="*/ 19050 w 6313261"/>
              <a:gd name="connsiteY7" fmla="*/ 3248025 h 5664396"/>
              <a:gd name="connsiteX8" fmla="*/ 452438 w 6313261"/>
              <a:gd name="connsiteY8" fmla="*/ 3876675 h 5664396"/>
              <a:gd name="connsiteX9" fmla="*/ 1743075 w 6313261"/>
              <a:gd name="connsiteY9" fmla="*/ 3910012 h 5664396"/>
              <a:gd name="connsiteX10" fmla="*/ 2305050 w 6313261"/>
              <a:gd name="connsiteY10" fmla="*/ 3552823 h 5664396"/>
              <a:gd name="connsiteX11" fmla="*/ 3686175 w 6313261"/>
              <a:gd name="connsiteY11" fmla="*/ 2138361 h 5664396"/>
              <a:gd name="connsiteX12" fmla="*/ 5276849 w 6313261"/>
              <a:gd name="connsiteY12" fmla="*/ 1966911 h 5664396"/>
              <a:gd name="connsiteX13" fmla="*/ 6005511 w 6313261"/>
              <a:gd name="connsiteY13" fmla="*/ 2395536 h 5664396"/>
              <a:gd name="connsiteX14" fmla="*/ 6281735 w 6313261"/>
              <a:gd name="connsiteY14" fmla="*/ 2862260 h 5664396"/>
              <a:gd name="connsiteX15" fmla="*/ 6310309 w 6313261"/>
              <a:gd name="connsiteY15" fmla="*/ 3143248 h 5664396"/>
              <a:gd name="connsiteX16" fmla="*/ 6205533 w 6313261"/>
              <a:gd name="connsiteY16" fmla="*/ 3500436 h 5664396"/>
              <a:gd name="connsiteX17" fmla="*/ 5443533 w 6313261"/>
              <a:gd name="connsiteY17" fmla="*/ 4262436 h 5664396"/>
              <a:gd name="connsiteX18" fmla="*/ 4486270 w 6313261"/>
              <a:gd name="connsiteY18" fmla="*/ 5353047 h 5664396"/>
              <a:gd name="connsiteX19" fmla="*/ 4100508 w 6313261"/>
              <a:gd name="connsiteY19" fmla="*/ 5638797 h 5664396"/>
              <a:gd name="connsiteX20" fmla="*/ 3676646 w 6313261"/>
              <a:gd name="connsiteY20" fmla="*/ 5653084 h 5664396"/>
              <a:gd name="connsiteX21" fmla="*/ 3328983 w 6313261"/>
              <a:gd name="connsiteY21" fmla="*/ 5510208 h 5664396"/>
              <a:gd name="connsiteX22" fmla="*/ 2300283 w 6313261"/>
              <a:gd name="connsiteY22" fmla="*/ 4438645 h 5664396"/>
              <a:gd name="connsiteX23" fmla="*/ 1957383 w 6313261"/>
              <a:gd name="connsiteY23" fmla="*/ 4162420 h 5664396"/>
              <a:gd name="connsiteX24" fmla="*/ 1676395 w 6313261"/>
              <a:gd name="connsiteY24" fmla="*/ 4076695 h 5664396"/>
              <a:gd name="connsiteX25" fmla="*/ 704845 w 6313261"/>
              <a:gd name="connsiteY25" fmla="*/ 4110033 h 5664396"/>
              <a:gd name="connsiteX0" fmla="*/ 947738 w 6313261"/>
              <a:gd name="connsiteY0" fmla="*/ 0 h 5664396"/>
              <a:gd name="connsiteX1" fmla="*/ 228600 w 6313261"/>
              <a:gd name="connsiteY1" fmla="*/ 0 h 5664396"/>
              <a:gd name="connsiteX2" fmla="*/ 157163 w 6313261"/>
              <a:gd name="connsiteY2" fmla="*/ 33338 h 5664396"/>
              <a:gd name="connsiteX3" fmla="*/ 85725 w 6313261"/>
              <a:gd name="connsiteY3" fmla="*/ 76200 h 5664396"/>
              <a:gd name="connsiteX4" fmla="*/ 66675 w 6313261"/>
              <a:gd name="connsiteY4" fmla="*/ 190500 h 5664396"/>
              <a:gd name="connsiteX5" fmla="*/ 38100 w 6313261"/>
              <a:gd name="connsiteY5" fmla="*/ 333375 h 5664396"/>
              <a:gd name="connsiteX6" fmla="*/ 0 w 6313261"/>
              <a:gd name="connsiteY6" fmla="*/ 633413 h 5664396"/>
              <a:gd name="connsiteX7" fmla="*/ 19050 w 6313261"/>
              <a:gd name="connsiteY7" fmla="*/ 3248025 h 5664396"/>
              <a:gd name="connsiteX8" fmla="*/ 452438 w 6313261"/>
              <a:gd name="connsiteY8" fmla="*/ 3876675 h 5664396"/>
              <a:gd name="connsiteX9" fmla="*/ 1743075 w 6313261"/>
              <a:gd name="connsiteY9" fmla="*/ 3910012 h 5664396"/>
              <a:gd name="connsiteX10" fmla="*/ 2305050 w 6313261"/>
              <a:gd name="connsiteY10" fmla="*/ 3552823 h 5664396"/>
              <a:gd name="connsiteX11" fmla="*/ 3686175 w 6313261"/>
              <a:gd name="connsiteY11" fmla="*/ 2138361 h 5664396"/>
              <a:gd name="connsiteX12" fmla="*/ 5276849 w 6313261"/>
              <a:gd name="connsiteY12" fmla="*/ 1966911 h 5664396"/>
              <a:gd name="connsiteX13" fmla="*/ 6005511 w 6313261"/>
              <a:gd name="connsiteY13" fmla="*/ 2395536 h 5664396"/>
              <a:gd name="connsiteX14" fmla="*/ 6281735 w 6313261"/>
              <a:gd name="connsiteY14" fmla="*/ 2862260 h 5664396"/>
              <a:gd name="connsiteX15" fmla="*/ 6310309 w 6313261"/>
              <a:gd name="connsiteY15" fmla="*/ 3143248 h 5664396"/>
              <a:gd name="connsiteX16" fmla="*/ 6205533 w 6313261"/>
              <a:gd name="connsiteY16" fmla="*/ 3500436 h 5664396"/>
              <a:gd name="connsiteX17" fmla="*/ 5443533 w 6313261"/>
              <a:gd name="connsiteY17" fmla="*/ 4262436 h 5664396"/>
              <a:gd name="connsiteX18" fmla="*/ 4486270 w 6313261"/>
              <a:gd name="connsiteY18" fmla="*/ 5353047 h 5664396"/>
              <a:gd name="connsiteX19" fmla="*/ 4100508 w 6313261"/>
              <a:gd name="connsiteY19" fmla="*/ 5638797 h 5664396"/>
              <a:gd name="connsiteX20" fmla="*/ 3676646 w 6313261"/>
              <a:gd name="connsiteY20" fmla="*/ 5653084 h 5664396"/>
              <a:gd name="connsiteX21" fmla="*/ 3328983 w 6313261"/>
              <a:gd name="connsiteY21" fmla="*/ 5510208 h 5664396"/>
              <a:gd name="connsiteX22" fmla="*/ 2300283 w 6313261"/>
              <a:gd name="connsiteY22" fmla="*/ 4438645 h 5664396"/>
              <a:gd name="connsiteX23" fmla="*/ 1957383 w 6313261"/>
              <a:gd name="connsiteY23" fmla="*/ 4162420 h 5664396"/>
              <a:gd name="connsiteX24" fmla="*/ 1676395 w 6313261"/>
              <a:gd name="connsiteY24" fmla="*/ 4076695 h 5664396"/>
              <a:gd name="connsiteX25" fmla="*/ 685795 w 6313261"/>
              <a:gd name="connsiteY25" fmla="*/ 4100508 h 5664396"/>
              <a:gd name="connsiteX0" fmla="*/ 947738 w 6313261"/>
              <a:gd name="connsiteY0" fmla="*/ 0 h 5664396"/>
              <a:gd name="connsiteX1" fmla="*/ 228600 w 6313261"/>
              <a:gd name="connsiteY1" fmla="*/ 0 h 5664396"/>
              <a:gd name="connsiteX2" fmla="*/ 157163 w 6313261"/>
              <a:gd name="connsiteY2" fmla="*/ 33338 h 5664396"/>
              <a:gd name="connsiteX3" fmla="*/ 85725 w 6313261"/>
              <a:gd name="connsiteY3" fmla="*/ 76200 h 5664396"/>
              <a:gd name="connsiteX4" fmla="*/ 66675 w 6313261"/>
              <a:gd name="connsiteY4" fmla="*/ 190500 h 5664396"/>
              <a:gd name="connsiteX5" fmla="*/ 38100 w 6313261"/>
              <a:gd name="connsiteY5" fmla="*/ 333375 h 5664396"/>
              <a:gd name="connsiteX6" fmla="*/ 0 w 6313261"/>
              <a:gd name="connsiteY6" fmla="*/ 633413 h 5664396"/>
              <a:gd name="connsiteX7" fmla="*/ 19050 w 6313261"/>
              <a:gd name="connsiteY7" fmla="*/ 3248025 h 5664396"/>
              <a:gd name="connsiteX8" fmla="*/ 452438 w 6313261"/>
              <a:gd name="connsiteY8" fmla="*/ 3876675 h 5664396"/>
              <a:gd name="connsiteX9" fmla="*/ 1743075 w 6313261"/>
              <a:gd name="connsiteY9" fmla="*/ 3910012 h 5664396"/>
              <a:gd name="connsiteX10" fmla="*/ 2305050 w 6313261"/>
              <a:gd name="connsiteY10" fmla="*/ 3552823 h 5664396"/>
              <a:gd name="connsiteX11" fmla="*/ 3686175 w 6313261"/>
              <a:gd name="connsiteY11" fmla="*/ 2138361 h 5664396"/>
              <a:gd name="connsiteX12" fmla="*/ 5276849 w 6313261"/>
              <a:gd name="connsiteY12" fmla="*/ 1966911 h 5664396"/>
              <a:gd name="connsiteX13" fmla="*/ 6005511 w 6313261"/>
              <a:gd name="connsiteY13" fmla="*/ 2395536 h 5664396"/>
              <a:gd name="connsiteX14" fmla="*/ 6281735 w 6313261"/>
              <a:gd name="connsiteY14" fmla="*/ 2862260 h 5664396"/>
              <a:gd name="connsiteX15" fmla="*/ 6310309 w 6313261"/>
              <a:gd name="connsiteY15" fmla="*/ 3143248 h 5664396"/>
              <a:gd name="connsiteX16" fmla="*/ 6205533 w 6313261"/>
              <a:gd name="connsiteY16" fmla="*/ 3500436 h 5664396"/>
              <a:gd name="connsiteX17" fmla="*/ 5443533 w 6313261"/>
              <a:gd name="connsiteY17" fmla="*/ 4262436 h 5664396"/>
              <a:gd name="connsiteX18" fmla="*/ 4486270 w 6313261"/>
              <a:gd name="connsiteY18" fmla="*/ 5353047 h 5664396"/>
              <a:gd name="connsiteX19" fmla="*/ 4100508 w 6313261"/>
              <a:gd name="connsiteY19" fmla="*/ 5638797 h 5664396"/>
              <a:gd name="connsiteX20" fmla="*/ 3676646 w 6313261"/>
              <a:gd name="connsiteY20" fmla="*/ 5653084 h 5664396"/>
              <a:gd name="connsiteX21" fmla="*/ 3328983 w 6313261"/>
              <a:gd name="connsiteY21" fmla="*/ 5510208 h 5664396"/>
              <a:gd name="connsiteX22" fmla="*/ 2300283 w 6313261"/>
              <a:gd name="connsiteY22" fmla="*/ 4438645 h 5664396"/>
              <a:gd name="connsiteX23" fmla="*/ 1957383 w 6313261"/>
              <a:gd name="connsiteY23" fmla="*/ 4162420 h 5664396"/>
              <a:gd name="connsiteX24" fmla="*/ 1676395 w 6313261"/>
              <a:gd name="connsiteY24" fmla="*/ 4076695 h 5664396"/>
              <a:gd name="connsiteX25" fmla="*/ 685795 w 6313261"/>
              <a:gd name="connsiteY25" fmla="*/ 4100508 h 5664396"/>
              <a:gd name="connsiteX26" fmla="*/ 681033 w 6313261"/>
              <a:gd name="connsiteY26" fmla="*/ 4105270 h 5664396"/>
              <a:gd name="connsiteX0" fmla="*/ 947738 w 6313261"/>
              <a:gd name="connsiteY0" fmla="*/ 0 h 5664396"/>
              <a:gd name="connsiteX1" fmla="*/ 228600 w 6313261"/>
              <a:gd name="connsiteY1" fmla="*/ 0 h 5664396"/>
              <a:gd name="connsiteX2" fmla="*/ 157163 w 6313261"/>
              <a:gd name="connsiteY2" fmla="*/ 33338 h 5664396"/>
              <a:gd name="connsiteX3" fmla="*/ 85725 w 6313261"/>
              <a:gd name="connsiteY3" fmla="*/ 76200 h 5664396"/>
              <a:gd name="connsiteX4" fmla="*/ 66675 w 6313261"/>
              <a:gd name="connsiteY4" fmla="*/ 190500 h 5664396"/>
              <a:gd name="connsiteX5" fmla="*/ 38100 w 6313261"/>
              <a:gd name="connsiteY5" fmla="*/ 333375 h 5664396"/>
              <a:gd name="connsiteX6" fmla="*/ 0 w 6313261"/>
              <a:gd name="connsiteY6" fmla="*/ 633413 h 5664396"/>
              <a:gd name="connsiteX7" fmla="*/ 19050 w 6313261"/>
              <a:gd name="connsiteY7" fmla="*/ 3248025 h 5664396"/>
              <a:gd name="connsiteX8" fmla="*/ 452438 w 6313261"/>
              <a:gd name="connsiteY8" fmla="*/ 3876675 h 5664396"/>
              <a:gd name="connsiteX9" fmla="*/ 1743075 w 6313261"/>
              <a:gd name="connsiteY9" fmla="*/ 3910012 h 5664396"/>
              <a:gd name="connsiteX10" fmla="*/ 2305050 w 6313261"/>
              <a:gd name="connsiteY10" fmla="*/ 3552823 h 5664396"/>
              <a:gd name="connsiteX11" fmla="*/ 3686175 w 6313261"/>
              <a:gd name="connsiteY11" fmla="*/ 2138361 h 5664396"/>
              <a:gd name="connsiteX12" fmla="*/ 5276849 w 6313261"/>
              <a:gd name="connsiteY12" fmla="*/ 1966911 h 5664396"/>
              <a:gd name="connsiteX13" fmla="*/ 6005511 w 6313261"/>
              <a:gd name="connsiteY13" fmla="*/ 2395536 h 5664396"/>
              <a:gd name="connsiteX14" fmla="*/ 6281735 w 6313261"/>
              <a:gd name="connsiteY14" fmla="*/ 2862260 h 5664396"/>
              <a:gd name="connsiteX15" fmla="*/ 6310309 w 6313261"/>
              <a:gd name="connsiteY15" fmla="*/ 3143248 h 5664396"/>
              <a:gd name="connsiteX16" fmla="*/ 6205533 w 6313261"/>
              <a:gd name="connsiteY16" fmla="*/ 3500436 h 5664396"/>
              <a:gd name="connsiteX17" fmla="*/ 5443533 w 6313261"/>
              <a:gd name="connsiteY17" fmla="*/ 4262436 h 5664396"/>
              <a:gd name="connsiteX18" fmla="*/ 4486270 w 6313261"/>
              <a:gd name="connsiteY18" fmla="*/ 5353047 h 5664396"/>
              <a:gd name="connsiteX19" fmla="*/ 4100508 w 6313261"/>
              <a:gd name="connsiteY19" fmla="*/ 5638797 h 5664396"/>
              <a:gd name="connsiteX20" fmla="*/ 3676646 w 6313261"/>
              <a:gd name="connsiteY20" fmla="*/ 5653084 h 5664396"/>
              <a:gd name="connsiteX21" fmla="*/ 3328983 w 6313261"/>
              <a:gd name="connsiteY21" fmla="*/ 5510208 h 5664396"/>
              <a:gd name="connsiteX22" fmla="*/ 2300283 w 6313261"/>
              <a:gd name="connsiteY22" fmla="*/ 4438645 h 5664396"/>
              <a:gd name="connsiteX23" fmla="*/ 1957383 w 6313261"/>
              <a:gd name="connsiteY23" fmla="*/ 4162420 h 5664396"/>
              <a:gd name="connsiteX24" fmla="*/ 1676395 w 6313261"/>
              <a:gd name="connsiteY24" fmla="*/ 4076695 h 5664396"/>
              <a:gd name="connsiteX25" fmla="*/ 685795 w 6313261"/>
              <a:gd name="connsiteY25" fmla="*/ 4100508 h 5664396"/>
              <a:gd name="connsiteX26" fmla="*/ 323845 w 6313261"/>
              <a:gd name="connsiteY26" fmla="*/ 4014782 h 5664396"/>
              <a:gd name="connsiteX0" fmla="*/ 947738 w 6313261"/>
              <a:gd name="connsiteY0" fmla="*/ 0 h 5664396"/>
              <a:gd name="connsiteX1" fmla="*/ 228600 w 6313261"/>
              <a:gd name="connsiteY1" fmla="*/ 0 h 5664396"/>
              <a:gd name="connsiteX2" fmla="*/ 157163 w 6313261"/>
              <a:gd name="connsiteY2" fmla="*/ 33338 h 5664396"/>
              <a:gd name="connsiteX3" fmla="*/ 85725 w 6313261"/>
              <a:gd name="connsiteY3" fmla="*/ 76200 h 5664396"/>
              <a:gd name="connsiteX4" fmla="*/ 66675 w 6313261"/>
              <a:gd name="connsiteY4" fmla="*/ 190500 h 5664396"/>
              <a:gd name="connsiteX5" fmla="*/ 38100 w 6313261"/>
              <a:gd name="connsiteY5" fmla="*/ 333375 h 5664396"/>
              <a:gd name="connsiteX6" fmla="*/ 0 w 6313261"/>
              <a:gd name="connsiteY6" fmla="*/ 633413 h 5664396"/>
              <a:gd name="connsiteX7" fmla="*/ 19050 w 6313261"/>
              <a:gd name="connsiteY7" fmla="*/ 3248025 h 5664396"/>
              <a:gd name="connsiteX8" fmla="*/ 452438 w 6313261"/>
              <a:gd name="connsiteY8" fmla="*/ 3876675 h 5664396"/>
              <a:gd name="connsiteX9" fmla="*/ 1743075 w 6313261"/>
              <a:gd name="connsiteY9" fmla="*/ 3910012 h 5664396"/>
              <a:gd name="connsiteX10" fmla="*/ 2305050 w 6313261"/>
              <a:gd name="connsiteY10" fmla="*/ 3552823 h 5664396"/>
              <a:gd name="connsiteX11" fmla="*/ 3686175 w 6313261"/>
              <a:gd name="connsiteY11" fmla="*/ 2138361 h 5664396"/>
              <a:gd name="connsiteX12" fmla="*/ 5276849 w 6313261"/>
              <a:gd name="connsiteY12" fmla="*/ 1966911 h 5664396"/>
              <a:gd name="connsiteX13" fmla="*/ 6005511 w 6313261"/>
              <a:gd name="connsiteY13" fmla="*/ 2395536 h 5664396"/>
              <a:gd name="connsiteX14" fmla="*/ 6281735 w 6313261"/>
              <a:gd name="connsiteY14" fmla="*/ 2862260 h 5664396"/>
              <a:gd name="connsiteX15" fmla="*/ 6310309 w 6313261"/>
              <a:gd name="connsiteY15" fmla="*/ 3143248 h 5664396"/>
              <a:gd name="connsiteX16" fmla="*/ 6205533 w 6313261"/>
              <a:gd name="connsiteY16" fmla="*/ 3500436 h 5664396"/>
              <a:gd name="connsiteX17" fmla="*/ 5443533 w 6313261"/>
              <a:gd name="connsiteY17" fmla="*/ 4262436 h 5664396"/>
              <a:gd name="connsiteX18" fmla="*/ 4486270 w 6313261"/>
              <a:gd name="connsiteY18" fmla="*/ 5353047 h 5664396"/>
              <a:gd name="connsiteX19" fmla="*/ 4100508 w 6313261"/>
              <a:gd name="connsiteY19" fmla="*/ 5638797 h 5664396"/>
              <a:gd name="connsiteX20" fmla="*/ 3676646 w 6313261"/>
              <a:gd name="connsiteY20" fmla="*/ 5653084 h 5664396"/>
              <a:gd name="connsiteX21" fmla="*/ 3328983 w 6313261"/>
              <a:gd name="connsiteY21" fmla="*/ 5510208 h 5664396"/>
              <a:gd name="connsiteX22" fmla="*/ 2300283 w 6313261"/>
              <a:gd name="connsiteY22" fmla="*/ 4438645 h 5664396"/>
              <a:gd name="connsiteX23" fmla="*/ 1957383 w 6313261"/>
              <a:gd name="connsiteY23" fmla="*/ 4162420 h 5664396"/>
              <a:gd name="connsiteX24" fmla="*/ 1676395 w 6313261"/>
              <a:gd name="connsiteY24" fmla="*/ 4076695 h 5664396"/>
              <a:gd name="connsiteX25" fmla="*/ 685795 w 6313261"/>
              <a:gd name="connsiteY25" fmla="*/ 4100508 h 5664396"/>
              <a:gd name="connsiteX26" fmla="*/ 323845 w 6313261"/>
              <a:gd name="connsiteY26" fmla="*/ 4014782 h 5664396"/>
              <a:gd name="connsiteX27" fmla="*/ 314320 w 6313261"/>
              <a:gd name="connsiteY27" fmla="*/ 4010020 h 5664396"/>
              <a:gd name="connsiteX0" fmla="*/ 947738 w 6313261"/>
              <a:gd name="connsiteY0" fmla="*/ 0 h 5664396"/>
              <a:gd name="connsiteX1" fmla="*/ 228600 w 6313261"/>
              <a:gd name="connsiteY1" fmla="*/ 0 h 5664396"/>
              <a:gd name="connsiteX2" fmla="*/ 157163 w 6313261"/>
              <a:gd name="connsiteY2" fmla="*/ 33338 h 5664396"/>
              <a:gd name="connsiteX3" fmla="*/ 85725 w 6313261"/>
              <a:gd name="connsiteY3" fmla="*/ 76200 h 5664396"/>
              <a:gd name="connsiteX4" fmla="*/ 66675 w 6313261"/>
              <a:gd name="connsiteY4" fmla="*/ 190500 h 5664396"/>
              <a:gd name="connsiteX5" fmla="*/ 38100 w 6313261"/>
              <a:gd name="connsiteY5" fmla="*/ 333375 h 5664396"/>
              <a:gd name="connsiteX6" fmla="*/ 0 w 6313261"/>
              <a:gd name="connsiteY6" fmla="*/ 633413 h 5664396"/>
              <a:gd name="connsiteX7" fmla="*/ 19050 w 6313261"/>
              <a:gd name="connsiteY7" fmla="*/ 3248025 h 5664396"/>
              <a:gd name="connsiteX8" fmla="*/ 452438 w 6313261"/>
              <a:gd name="connsiteY8" fmla="*/ 3876675 h 5664396"/>
              <a:gd name="connsiteX9" fmla="*/ 1743075 w 6313261"/>
              <a:gd name="connsiteY9" fmla="*/ 3910012 h 5664396"/>
              <a:gd name="connsiteX10" fmla="*/ 2305050 w 6313261"/>
              <a:gd name="connsiteY10" fmla="*/ 3552823 h 5664396"/>
              <a:gd name="connsiteX11" fmla="*/ 3686175 w 6313261"/>
              <a:gd name="connsiteY11" fmla="*/ 2138361 h 5664396"/>
              <a:gd name="connsiteX12" fmla="*/ 5276849 w 6313261"/>
              <a:gd name="connsiteY12" fmla="*/ 1966911 h 5664396"/>
              <a:gd name="connsiteX13" fmla="*/ 6005511 w 6313261"/>
              <a:gd name="connsiteY13" fmla="*/ 2395536 h 5664396"/>
              <a:gd name="connsiteX14" fmla="*/ 6281735 w 6313261"/>
              <a:gd name="connsiteY14" fmla="*/ 2862260 h 5664396"/>
              <a:gd name="connsiteX15" fmla="*/ 6310309 w 6313261"/>
              <a:gd name="connsiteY15" fmla="*/ 3143248 h 5664396"/>
              <a:gd name="connsiteX16" fmla="*/ 6205533 w 6313261"/>
              <a:gd name="connsiteY16" fmla="*/ 3500436 h 5664396"/>
              <a:gd name="connsiteX17" fmla="*/ 5443533 w 6313261"/>
              <a:gd name="connsiteY17" fmla="*/ 4262436 h 5664396"/>
              <a:gd name="connsiteX18" fmla="*/ 4486270 w 6313261"/>
              <a:gd name="connsiteY18" fmla="*/ 5353047 h 5664396"/>
              <a:gd name="connsiteX19" fmla="*/ 4100508 w 6313261"/>
              <a:gd name="connsiteY19" fmla="*/ 5638797 h 5664396"/>
              <a:gd name="connsiteX20" fmla="*/ 3676646 w 6313261"/>
              <a:gd name="connsiteY20" fmla="*/ 5653084 h 5664396"/>
              <a:gd name="connsiteX21" fmla="*/ 3328983 w 6313261"/>
              <a:gd name="connsiteY21" fmla="*/ 5510208 h 5664396"/>
              <a:gd name="connsiteX22" fmla="*/ 2300283 w 6313261"/>
              <a:gd name="connsiteY22" fmla="*/ 4438645 h 5664396"/>
              <a:gd name="connsiteX23" fmla="*/ 1957383 w 6313261"/>
              <a:gd name="connsiteY23" fmla="*/ 4162420 h 5664396"/>
              <a:gd name="connsiteX24" fmla="*/ 1676395 w 6313261"/>
              <a:gd name="connsiteY24" fmla="*/ 4076695 h 5664396"/>
              <a:gd name="connsiteX25" fmla="*/ 685795 w 6313261"/>
              <a:gd name="connsiteY25" fmla="*/ 4100508 h 5664396"/>
              <a:gd name="connsiteX26" fmla="*/ 323845 w 6313261"/>
              <a:gd name="connsiteY26" fmla="*/ 4014782 h 5664396"/>
              <a:gd name="connsiteX27" fmla="*/ 119057 w 6313261"/>
              <a:gd name="connsiteY27" fmla="*/ 3862382 h 5664396"/>
              <a:gd name="connsiteX0" fmla="*/ 947738 w 6313261"/>
              <a:gd name="connsiteY0" fmla="*/ 0 h 5664396"/>
              <a:gd name="connsiteX1" fmla="*/ 228600 w 6313261"/>
              <a:gd name="connsiteY1" fmla="*/ 0 h 5664396"/>
              <a:gd name="connsiteX2" fmla="*/ 157163 w 6313261"/>
              <a:gd name="connsiteY2" fmla="*/ 33338 h 5664396"/>
              <a:gd name="connsiteX3" fmla="*/ 85725 w 6313261"/>
              <a:gd name="connsiteY3" fmla="*/ 76200 h 5664396"/>
              <a:gd name="connsiteX4" fmla="*/ 66675 w 6313261"/>
              <a:gd name="connsiteY4" fmla="*/ 190500 h 5664396"/>
              <a:gd name="connsiteX5" fmla="*/ 38100 w 6313261"/>
              <a:gd name="connsiteY5" fmla="*/ 333375 h 5664396"/>
              <a:gd name="connsiteX6" fmla="*/ 0 w 6313261"/>
              <a:gd name="connsiteY6" fmla="*/ 633413 h 5664396"/>
              <a:gd name="connsiteX7" fmla="*/ 19050 w 6313261"/>
              <a:gd name="connsiteY7" fmla="*/ 3248025 h 5664396"/>
              <a:gd name="connsiteX8" fmla="*/ 452438 w 6313261"/>
              <a:gd name="connsiteY8" fmla="*/ 3876675 h 5664396"/>
              <a:gd name="connsiteX9" fmla="*/ 1743075 w 6313261"/>
              <a:gd name="connsiteY9" fmla="*/ 3910012 h 5664396"/>
              <a:gd name="connsiteX10" fmla="*/ 2305050 w 6313261"/>
              <a:gd name="connsiteY10" fmla="*/ 3552823 h 5664396"/>
              <a:gd name="connsiteX11" fmla="*/ 3686175 w 6313261"/>
              <a:gd name="connsiteY11" fmla="*/ 2138361 h 5664396"/>
              <a:gd name="connsiteX12" fmla="*/ 5276849 w 6313261"/>
              <a:gd name="connsiteY12" fmla="*/ 1966911 h 5664396"/>
              <a:gd name="connsiteX13" fmla="*/ 6005511 w 6313261"/>
              <a:gd name="connsiteY13" fmla="*/ 2395536 h 5664396"/>
              <a:gd name="connsiteX14" fmla="*/ 6281735 w 6313261"/>
              <a:gd name="connsiteY14" fmla="*/ 2862260 h 5664396"/>
              <a:gd name="connsiteX15" fmla="*/ 6310309 w 6313261"/>
              <a:gd name="connsiteY15" fmla="*/ 3143248 h 5664396"/>
              <a:gd name="connsiteX16" fmla="*/ 6205533 w 6313261"/>
              <a:gd name="connsiteY16" fmla="*/ 3500436 h 5664396"/>
              <a:gd name="connsiteX17" fmla="*/ 5443533 w 6313261"/>
              <a:gd name="connsiteY17" fmla="*/ 4262436 h 5664396"/>
              <a:gd name="connsiteX18" fmla="*/ 4486270 w 6313261"/>
              <a:gd name="connsiteY18" fmla="*/ 5353047 h 5664396"/>
              <a:gd name="connsiteX19" fmla="*/ 4100508 w 6313261"/>
              <a:gd name="connsiteY19" fmla="*/ 5638797 h 5664396"/>
              <a:gd name="connsiteX20" fmla="*/ 3676646 w 6313261"/>
              <a:gd name="connsiteY20" fmla="*/ 5653084 h 5664396"/>
              <a:gd name="connsiteX21" fmla="*/ 3328983 w 6313261"/>
              <a:gd name="connsiteY21" fmla="*/ 5510208 h 5664396"/>
              <a:gd name="connsiteX22" fmla="*/ 2300283 w 6313261"/>
              <a:gd name="connsiteY22" fmla="*/ 4438645 h 5664396"/>
              <a:gd name="connsiteX23" fmla="*/ 1957383 w 6313261"/>
              <a:gd name="connsiteY23" fmla="*/ 4162420 h 5664396"/>
              <a:gd name="connsiteX24" fmla="*/ 1676395 w 6313261"/>
              <a:gd name="connsiteY24" fmla="*/ 4076695 h 5664396"/>
              <a:gd name="connsiteX25" fmla="*/ 685795 w 6313261"/>
              <a:gd name="connsiteY25" fmla="*/ 4100508 h 5664396"/>
              <a:gd name="connsiteX26" fmla="*/ 323845 w 6313261"/>
              <a:gd name="connsiteY26" fmla="*/ 4014782 h 5664396"/>
              <a:gd name="connsiteX27" fmla="*/ 47619 w 6313261"/>
              <a:gd name="connsiteY27" fmla="*/ 3719507 h 5664396"/>
              <a:gd name="connsiteX0" fmla="*/ 947738 w 6313261"/>
              <a:gd name="connsiteY0" fmla="*/ 0 h 5664396"/>
              <a:gd name="connsiteX1" fmla="*/ 228600 w 6313261"/>
              <a:gd name="connsiteY1" fmla="*/ 0 h 5664396"/>
              <a:gd name="connsiteX2" fmla="*/ 157163 w 6313261"/>
              <a:gd name="connsiteY2" fmla="*/ 33338 h 5664396"/>
              <a:gd name="connsiteX3" fmla="*/ 85725 w 6313261"/>
              <a:gd name="connsiteY3" fmla="*/ 76200 h 5664396"/>
              <a:gd name="connsiteX4" fmla="*/ 66675 w 6313261"/>
              <a:gd name="connsiteY4" fmla="*/ 190500 h 5664396"/>
              <a:gd name="connsiteX5" fmla="*/ 38100 w 6313261"/>
              <a:gd name="connsiteY5" fmla="*/ 333375 h 5664396"/>
              <a:gd name="connsiteX6" fmla="*/ 0 w 6313261"/>
              <a:gd name="connsiteY6" fmla="*/ 633413 h 5664396"/>
              <a:gd name="connsiteX7" fmla="*/ 19050 w 6313261"/>
              <a:gd name="connsiteY7" fmla="*/ 3248025 h 5664396"/>
              <a:gd name="connsiteX8" fmla="*/ 452438 w 6313261"/>
              <a:gd name="connsiteY8" fmla="*/ 3876675 h 5664396"/>
              <a:gd name="connsiteX9" fmla="*/ 1743075 w 6313261"/>
              <a:gd name="connsiteY9" fmla="*/ 3910012 h 5664396"/>
              <a:gd name="connsiteX10" fmla="*/ 2305050 w 6313261"/>
              <a:gd name="connsiteY10" fmla="*/ 3552823 h 5664396"/>
              <a:gd name="connsiteX11" fmla="*/ 3686175 w 6313261"/>
              <a:gd name="connsiteY11" fmla="*/ 2138361 h 5664396"/>
              <a:gd name="connsiteX12" fmla="*/ 5276849 w 6313261"/>
              <a:gd name="connsiteY12" fmla="*/ 1966911 h 5664396"/>
              <a:gd name="connsiteX13" fmla="*/ 6005511 w 6313261"/>
              <a:gd name="connsiteY13" fmla="*/ 2395536 h 5664396"/>
              <a:gd name="connsiteX14" fmla="*/ 6281735 w 6313261"/>
              <a:gd name="connsiteY14" fmla="*/ 2862260 h 5664396"/>
              <a:gd name="connsiteX15" fmla="*/ 6310309 w 6313261"/>
              <a:gd name="connsiteY15" fmla="*/ 3143248 h 5664396"/>
              <a:gd name="connsiteX16" fmla="*/ 6205533 w 6313261"/>
              <a:gd name="connsiteY16" fmla="*/ 3500436 h 5664396"/>
              <a:gd name="connsiteX17" fmla="*/ 5443533 w 6313261"/>
              <a:gd name="connsiteY17" fmla="*/ 4262436 h 5664396"/>
              <a:gd name="connsiteX18" fmla="*/ 4486270 w 6313261"/>
              <a:gd name="connsiteY18" fmla="*/ 5353047 h 5664396"/>
              <a:gd name="connsiteX19" fmla="*/ 4100508 w 6313261"/>
              <a:gd name="connsiteY19" fmla="*/ 5638797 h 5664396"/>
              <a:gd name="connsiteX20" fmla="*/ 3676646 w 6313261"/>
              <a:gd name="connsiteY20" fmla="*/ 5653084 h 5664396"/>
              <a:gd name="connsiteX21" fmla="*/ 3328983 w 6313261"/>
              <a:gd name="connsiteY21" fmla="*/ 5510208 h 5664396"/>
              <a:gd name="connsiteX22" fmla="*/ 2300283 w 6313261"/>
              <a:gd name="connsiteY22" fmla="*/ 4438645 h 5664396"/>
              <a:gd name="connsiteX23" fmla="*/ 1957383 w 6313261"/>
              <a:gd name="connsiteY23" fmla="*/ 4162420 h 5664396"/>
              <a:gd name="connsiteX24" fmla="*/ 1676395 w 6313261"/>
              <a:gd name="connsiteY24" fmla="*/ 4076695 h 5664396"/>
              <a:gd name="connsiteX25" fmla="*/ 685795 w 6313261"/>
              <a:gd name="connsiteY25" fmla="*/ 4100508 h 5664396"/>
              <a:gd name="connsiteX26" fmla="*/ 323845 w 6313261"/>
              <a:gd name="connsiteY26" fmla="*/ 4014782 h 5664396"/>
              <a:gd name="connsiteX27" fmla="*/ 95244 w 6313261"/>
              <a:gd name="connsiteY27" fmla="*/ 3881432 h 5664396"/>
              <a:gd name="connsiteX0" fmla="*/ 947738 w 6313261"/>
              <a:gd name="connsiteY0" fmla="*/ 0 h 5664396"/>
              <a:gd name="connsiteX1" fmla="*/ 228600 w 6313261"/>
              <a:gd name="connsiteY1" fmla="*/ 0 h 5664396"/>
              <a:gd name="connsiteX2" fmla="*/ 157163 w 6313261"/>
              <a:gd name="connsiteY2" fmla="*/ 33338 h 5664396"/>
              <a:gd name="connsiteX3" fmla="*/ 85725 w 6313261"/>
              <a:gd name="connsiteY3" fmla="*/ 76200 h 5664396"/>
              <a:gd name="connsiteX4" fmla="*/ 66675 w 6313261"/>
              <a:gd name="connsiteY4" fmla="*/ 190500 h 5664396"/>
              <a:gd name="connsiteX5" fmla="*/ 38100 w 6313261"/>
              <a:gd name="connsiteY5" fmla="*/ 333375 h 5664396"/>
              <a:gd name="connsiteX6" fmla="*/ 0 w 6313261"/>
              <a:gd name="connsiteY6" fmla="*/ 633413 h 5664396"/>
              <a:gd name="connsiteX7" fmla="*/ 19050 w 6313261"/>
              <a:gd name="connsiteY7" fmla="*/ 3248025 h 5664396"/>
              <a:gd name="connsiteX8" fmla="*/ 452438 w 6313261"/>
              <a:gd name="connsiteY8" fmla="*/ 3876675 h 5664396"/>
              <a:gd name="connsiteX9" fmla="*/ 1743075 w 6313261"/>
              <a:gd name="connsiteY9" fmla="*/ 3910012 h 5664396"/>
              <a:gd name="connsiteX10" fmla="*/ 2305050 w 6313261"/>
              <a:gd name="connsiteY10" fmla="*/ 3552823 h 5664396"/>
              <a:gd name="connsiteX11" fmla="*/ 3686175 w 6313261"/>
              <a:gd name="connsiteY11" fmla="*/ 2138361 h 5664396"/>
              <a:gd name="connsiteX12" fmla="*/ 5276849 w 6313261"/>
              <a:gd name="connsiteY12" fmla="*/ 1966911 h 5664396"/>
              <a:gd name="connsiteX13" fmla="*/ 6005511 w 6313261"/>
              <a:gd name="connsiteY13" fmla="*/ 2395536 h 5664396"/>
              <a:gd name="connsiteX14" fmla="*/ 6281735 w 6313261"/>
              <a:gd name="connsiteY14" fmla="*/ 2862260 h 5664396"/>
              <a:gd name="connsiteX15" fmla="*/ 6310309 w 6313261"/>
              <a:gd name="connsiteY15" fmla="*/ 3143248 h 5664396"/>
              <a:gd name="connsiteX16" fmla="*/ 6205533 w 6313261"/>
              <a:gd name="connsiteY16" fmla="*/ 3500436 h 5664396"/>
              <a:gd name="connsiteX17" fmla="*/ 5443533 w 6313261"/>
              <a:gd name="connsiteY17" fmla="*/ 4262436 h 5664396"/>
              <a:gd name="connsiteX18" fmla="*/ 4486270 w 6313261"/>
              <a:gd name="connsiteY18" fmla="*/ 5353047 h 5664396"/>
              <a:gd name="connsiteX19" fmla="*/ 4100508 w 6313261"/>
              <a:gd name="connsiteY19" fmla="*/ 5638797 h 5664396"/>
              <a:gd name="connsiteX20" fmla="*/ 3676646 w 6313261"/>
              <a:gd name="connsiteY20" fmla="*/ 5653084 h 5664396"/>
              <a:gd name="connsiteX21" fmla="*/ 3328983 w 6313261"/>
              <a:gd name="connsiteY21" fmla="*/ 5510208 h 5664396"/>
              <a:gd name="connsiteX22" fmla="*/ 2300283 w 6313261"/>
              <a:gd name="connsiteY22" fmla="*/ 4438645 h 5664396"/>
              <a:gd name="connsiteX23" fmla="*/ 1957383 w 6313261"/>
              <a:gd name="connsiteY23" fmla="*/ 4162420 h 5664396"/>
              <a:gd name="connsiteX24" fmla="*/ 1676395 w 6313261"/>
              <a:gd name="connsiteY24" fmla="*/ 4076695 h 5664396"/>
              <a:gd name="connsiteX25" fmla="*/ 685795 w 6313261"/>
              <a:gd name="connsiteY25" fmla="*/ 4100508 h 5664396"/>
              <a:gd name="connsiteX26" fmla="*/ 323845 w 6313261"/>
              <a:gd name="connsiteY26" fmla="*/ 4014782 h 5664396"/>
              <a:gd name="connsiteX27" fmla="*/ 95244 w 6313261"/>
              <a:gd name="connsiteY27" fmla="*/ 3881432 h 5664396"/>
              <a:gd name="connsiteX28" fmla="*/ 90483 w 6313261"/>
              <a:gd name="connsiteY28" fmla="*/ 3881433 h 5664396"/>
              <a:gd name="connsiteX0" fmla="*/ 971555 w 6337078"/>
              <a:gd name="connsiteY0" fmla="*/ 0 h 5664396"/>
              <a:gd name="connsiteX1" fmla="*/ 252417 w 6337078"/>
              <a:gd name="connsiteY1" fmla="*/ 0 h 5664396"/>
              <a:gd name="connsiteX2" fmla="*/ 180980 w 6337078"/>
              <a:gd name="connsiteY2" fmla="*/ 33338 h 5664396"/>
              <a:gd name="connsiteX3" fmla="*/ 109542 w 6337078"/>
              <a:gd name="connsiteY3" fmla="*/ 76200 h 5664396"/>
              <a:gd name="connsiteX4" fmla="*/ 90492 w 6337078"/>
              <a:gd name="connsiteY4" fmla="*/ 190500 h 5664396"/>
              <a:gd name="connsiteX5" fmla="*/ 61917 w 6337078"/>
              <a:gd name="connsiteY5" fmla="*/ 333375 h 5664396"/>
              <a:gd name="connsiteX6" fmla="*/ 23817 w 6337078"/>
              <a:gd name="connsiteY6" fmla="*/ 633413 h 5664396"/>
              <a:gd name="connsiteX7" fmla="*/ 42867 w 6337078"/>
              <a:gd name="connsiteY7" fmla="*/ 3248025 h 5664396"/>
              <a:gd name="connsiteX8" fmla="*/ 476255 w 6337078"/>
              <a:gd name="connsiteY8" fmla="*/ 3876675 h 5664396"/>
              <a:gd name="connsiteX9" fmla="*/ 1766892 w 6337078"/>
              <a:gd name="connsiteY9" fmla="*/ 3910012 h 5664396"/>
              <a:gd name="connsiteX10" fmla="*/ 2328867 w 6337078"/>
              <a:gd name="connsiteY10" fmla="*/ 3552823 h 5664396"/>
              <a:gd name="connsiteX11" fmla="*/ 3709992 w 6337078"/>
              <a:gd name="connsiteY11" fmla="*/ 2138361 h 5664396"/>
              <a:gd name="connsiteX12" fmla="*/ 5300666 w 6337078"/>
              <a:gd name="connsiteY12" fmla="*/ 1966911 h 5664396"/>
              <a:gd name="connsiteX13" fmla="*/ 6029328 w 6337078"/>
              <a:gd name="connsiteY13" fmla="*/ 2395536 h 5664396"/>
              <a:gd name="connsiteX14" fmla="*/ 6305552 w 6337078"/>
              <a:gd name="connsiteY14" fmla="*/ 2862260 h 5664396"/>
              <a:gd name="connsiteX15" fmla="*/ 6334126 w 6337078"/>
              <a:gd name="connsiteY15" fmla="*/ 3143248 h 5664396"/>
              <a:gd name="connsiteX16" fmla="*/ 6229350 w 6337078"/>
              <a:gd name="connsiteY16" fmla="*/ 3500436 h 5664396"/>
              <a:gd name="connsiteX17" fmla="*/ 5467350 w 6337078"/>
              <a:gd name="connsiteY17" fmla="*/ 4262436 h 5664396"/>
              <a:gd name="connsiteX18" fmla="*/ 4510087 w 6337078"/>
              <a:gd name="connsiteY18" fmla="*/ 5353047 h 5664396"/>
              <a:gd name="connsiteX19" fmla="*/ 4124325 w 6337078"/>
              <a:gd name="connsiteY19" fmla="*/ 5638797 h 5664396"/>
              <a:gd name="connsiteX20" fmla="*/ 3700463 w 6337078"/>
              <a:gd name="connsiteY20" fmla="*/ 5653084 h 5664396"/>
              <a:gd name="connsiteX21" fmla="*/ 3352800 w 6337078"/>
              <a:gd name="connsiteY21" fmla="*/ 5510208 h 5664396"/>
              <a:gd name="connsiteX22" fmla="*/ 2324100 w 6337078"/>
              <a:gd name="connsiteY22" fmla="*/ 4438645 h 5664396"/>
              <a:gd name="connsiteX23" fmla="*/ 1981200 w 6337078"/>
              <a:gd name="connsiteY23" fmla="*/ 4162420 h 5664396"/>
              <a:gd name="connsiteX24" fmla="*/ 1700212 w 6337078"/>
              <a:gd name="connsiteY24" fmla="*/ 4076695 h 5664396"/>
              <a:gd name="connsiteX25" fmla="*/ 709612 w 6337078"/>
              <a:gd name="connsiteY25" fmla="*/ 4100508 h 5664396"/>
              <a:gd name="connsiteX26" fmla="*/ 347662 w 6337078"/>
              <a:gd name="connsiteY26" fmla="*/ 4014782 h 5664396"/>
              <a:gd name="connsiteX27" fmla="*/ 119061 w 6337078"/>
              <a:gd name="connsiteY27" fmla="*/ 3881432 h 5664396"/>
              <a:gd name="connsiteX28" fmla="*/ 0 w 6337078"/>
              <a:gd name="connsiteY28" fmla="*/ 3657596 h 5664396"/>
              <a:gd name="connsiteX0" fmla="*/ 981873 w 6347396"/>
              <a:gd name="connsiteY0" fmla="*/ 0 h 5664396"/>
              <a:gd name="connsiteX1" fmla="*/ 262735 w 6347396"/>
              <a:gd name="connsiteY1" fmla="*/ 0 h 5664396"/>
              <a:gd name="connsiteX2" fmla="*/ 191298 w 6347396"/>
              <a:gd name="connsiteY2" fmla="*/ 33338 h 5664396"/>
              <a:gd name="connsiteX3" fmla="*/ 119860 w 6347396"/>
              <a:gd name="connsiteY3" fmla="*/ 76200 h 5664396"/>
              <a:gd name="connsiteX4" fmla="*/ 100810 w 6347396"/>
              <a:gd name="connsiteY4" fmla="*/ 190500 h 5664396"/>
              <a:gd name="connsiteX5" fmla="*/ 72235 w 6347396"/>
              <a:gd name="connsiteY5" fmla="*/ 333375 h 5664396"/>
              <a:gd name="connsiteX6" fmla="*/ 34135 w 6347396"/>
              <a:gd name="connsiteY6" fmla="*/ 633413 h 5664396"/>
              <a:gd name="connsiteX7" fmla="*/ 53185 w 6347396"/>
              <a:gd name="connsiteY7" fmla="*/ 3248025 h 5664396"/>
              <a:gd name="connsiteX8" fmla="*/ 486573 w 6347396"/>
              <a:gd name="connsiteY8" fmla="*/ 3876675 h 5664396"/>
              <a:gd name="connsiteX9" fmla="*/ 1777210 w 6347396"/>
              <a:gd name="connsiteY9" fmla="*/ 3910012 h 5664396"/>
              <a:gd name="connsiteX10" fmla="*/ 2339185 w 6347396"/>
              <a:gd name="connsiteY10" fmla="*/ 3552823 h 5664396"/>
              <a:gd name="connsiteX11" fmla="*/ 3720310 w 6347396"/>
              <a:gd name="connsiteY11" fmla="*/ 2138361 h 5664396"/>
              <a:gd name="connsiteX12" fmla="*/ 5310984 w 6347396"/>
              <a:gd name="connsiteY12" fmla="*/ 1966911 h 5664396"/>
              <a:gd name="connsiteX13" fmla="*/ 6039646 w 6347396"/>
              <a:gd name="connsiteY13" fmla="*/ 2395536 h 5664396"/>
              <a:gd name="connsiteX14" fmla="*/ 6315870 w 6347396"/>
              <a:gd name="connsiteY14" fmla="*/ 2862260 h 5664396"/>
              <a:gd name="connsiteX15" fmla="*/ 6344444 w 6347396"/>
              <a:gd name="connsiteY15" fmla="*/ 3143248 h 5664396"/>
              <a:gd name="connsiteX16" fmla="*/ 6239668 w 6347396"/>
              <a:gd name="connsiteY16" fmla="*/ 3500436 h 5664396"/>
              <a:gd name="connsiteX17" fmla="*/ 5477668 w 6347396"/>
              <a:gd name="connsiteY17" fmla="*/ 4262436 h 5664396"/>
              <a:gd name="connsiteX18" fmla="*/ 4520405 w 6347396"/>
              <a:gd name="connsiteY18" fmla="*/ 5353047 h 5664396"/>
              <a:gd name="connsiteX19" fmla="*/ 4134643 w 6347396"/>
              <a:gd name="connsiteY19" fmla="*/ 5638797 h 5664396"/>
              <a:gd name="connsiteX20" fmla="*/ 3710781 w 6347396"/>
              <a:gd name="connsiteY20" fmla="*/ 5653084 h 5664396"/>
              <a:gd name="connsiteX21" fmla="*/ 3363118 w 6347396"/>
              <a:gd name="connsiteY21" fmla="*/ 5510208 h 5664396"/>
              <a:gd name="connsiteX22" fmla="*/ 2334418 w 6347396"/>
              <a:gd name="connsiteY22" fmla="*/ 4438645 h 5664396"/>
              <a:gd name="connsiteX23" fmla="*/ 1991518 w 6347396"/>
              <a:gd name="connsiteY23" fmla="*/ 4162420 h 5664396"/>
              <a:gd name="connsiteX24" fmla="*/ 1710530 w 6347396"/>
              <a:gd name="connsiteY24" fmla="*/ 4076695 h 5664396"/>
              <a:gd name="connsiteX25" fmla="*/ 719930 w 6347396"/>
              <a:gd name="connsiteY25" fmla="*/ 4100508 h 5664396"/>
              <a:gd name="connsiteX26" fmla="*/ 357980 w 6347396"/>
              <a:gd name="connsiteY26" fmla="*/ 4014782 h 5664396"/>
              <a:gd name="connsiteX27" fmla="*/ 129379 w 6347396"/>
              <a:gd name="connsiteY27" fmla="*/ 3881432 h 5664396"/>
              <a:gd name="connsiteX28" fmla="*/ 10318 w 6347396"/>
              <a:gd name="connsiteY28" fmla="*/ 3657596 h 5664396"/>
              <a:gd name="connsiteX29" fmla="*/ 5555 w 6347396"/>
              <a:gd name="connsiteY29" fmla="*/ 3652833 h 5664396"/>
              <a:gd name="connsiteX0" fmla="*/ 1038231 w 6403754"/>
              <a:gd name="connsiteY0" fmla="*/ 0 h 5664396"/>
              <a:gd name="connsiteX1" fmla="*/ 319093 w 6403754"/>
              <a:gd name="connsiteY1" fmla="*/ 0 h 5664396"/>
              <a:gd name="connsiteX2" fmla="*/ 247656 w 6403754"/>
              <a:gd name="connsiteY2" fmla="*/ 33338 h 5664396"/>
              <a:gd name="connsiteX3" fmla="*/ 176218 w 6403754"/>
              <a:gd name="connsiteY3" fmla="*/ 76200 h 5664396"/>
              <a:gd name="connsiteX4" fmla="*/ 157168 w 6403754"/>
              <a:gd name="connsiteY4" fmla="*/ 190500 h 5664396"/>
              <a:gd name="connsiteX5" fmla="*/ 128593 w 6403754"/>
              <a:gd name="connsiteY5" fmla="*/ 333375 h 5664396"/>
              <a:gd name="connsiteX6" fmla="*/ 90493 w 6403754"/>
              <a:gd name="connsiteY6" fmla="*/ 633413 h 5664396"/>
              <a:gd name="connsiteX7" fmla="*/ 109543 w 6403754"/>
              <a:gd name="connsiteY7" fmla="*/ 3248025 h 5664396"/>
              <a:gd name="connsiteX8" fmla="*/ 542931 w 6403754"/>
              <a:gd name="connsiteY8" fmla="*/ 3876675 h 5664396"/>
              <a:gd name="connsiteX9" fmla="*/ 1833568 w 6403754"/>
              <a:gd name="connsiteY9" fmla="*/ 3910012 h 5664396"/>
              <a:gd name="connsiteX10" fmla="*/ 2395543 w 6403754"/>
              <a:gd name="connsiteY10" fmla="*/ 3552823 h 5664396"/>
              <a:gd name="connsiteX11" fmla="*/ 3776668 w 6403754"/>
              <a:gd name="connsiteY11" fmla="*/ 2138361 h 5664396"/>
              <a:gd name="connsiteX12" fmla="*/ 5367342 w 6403754"/>
              <a:gd name="connsiteY12" fmla="*/ 1966911 h 5664396"/>
              <a:gd name="connsiteX13" fmla="*/ 6096004 w 6403754"/>
              <a:gd name="connsiteY13" fmla="*/ 2395536 h 5664396"/>
              <a:gd name="connsiteX14" fmla="*/ 6372228 w 6403754"/>
              <a:gd name="connsiteY14" fmla="*/ 2862260 h 5664396"/>
              <a:gd name="connsiteX15" fmla="*/ 6400802 w 6403754"/>
              <a:gd name="connsiteY15" fmla="*/ 3143248 h 5664396"/>
              <a:gd name="connsiteX16" fmla="*/ 6296026 w 6403754"/>
              <a:gd name="connsiteY16" fmla="*/ 3500436 h 5664396"/>
              <a:gd name="connsiteX17" fmla="*/ 5534026 w 6403754"/>
              <a:gd name="connsiteY17" fmla="*/ 4262436 h 5664396"/>
              <a:gd name="connsiteX18" fmla="*/ 4576763 w 6403754"/>
              <a:gd name="connsiteY18" fmla="*/ 5353047 h 5664396"/>
              <a:gd name="connsiteX19" fmla="*/ 4191001 w 6403754"/>
              <a:gd name="connsiteY19" fmla="*/ 5638797 h 5664396"/>
              <a:gd name="connsiteX20" fmla="*/ 3767139 w 6403754"/>
              <a:gd name="connsiteY20" fmla="*/ 5653084 h 5664396"/>
              <a:gd name="connsiteX21" fmla="*/ 3419476 w 6403754"/>
              <a:gd name="connsiteY21" fmla="*/ 5510208 h 5664396"/>
              <a:gd name="connsiteX22" fmla="*/ 2390776 w 6403754"/>
              <a:gd name="connsiteY22" fmla="*/ 4438645 h 5664396"/>
              <a:gd name="connsiteX23" fmla="*/ 2047876 w 6403754"/>
              <a:gd name="connsiteY23" fmla="*/ 4162420 h 5664396"/>
              <a:gd name="connsiteX24" fmla="*/ 1766888 w 6403754"/>
              <a:gd name="connsiteY24" fmla="*/ 4076695 h 5664396"/>
              <a:gd name="connsiteX25" fmla="*/ 776288 w 6403754"/>
              <a:gd name="connsiteY25" fmla="*/ 4100508 h 5664396"/>
              <a:gd name="connsiteX26" fmla="*/ 414338 w 6403754"/>
              <a:gd name="connsiteY26" fmla="*/ 4014782 h 5664396"/>
              <a:gd name="connsiteX27" fmla="*/ 185737 w 6403754"/>
              <a:gd name="connsiteY27" fmla="*/ 3881432 h 5664396"/>
              <a:gd name="connsiteX28" fmla="*/ 66676 w 6403754"/>
              <a:gd name="connsiteY28" fmla="*/ 3657596 h 5664396"/>
              <a:gd name="connsiteX29" fmla="*/ 0 w 6403754"/>
              <a:gd name="connsiteY29" fmla="*/ 3362321 h 5664396"/>
              <a:gd name="connsiteX0" fmla="*/ 1042994 w 6408517"/>
              <a:gd name="connsiteY0" fmla="*/ 0 h 5664396"/>
              <a:gd name="connsiteX1" fmla="*/ 323856 w 6408517"/>
              <a:gd name="connsiteY1" fmla="*/ 0 h 5664396"/>
              <a:gd name="connsiteX2" fmla="*/ 252419 w 6408517"/>
              <a:gd name="connsiteY2" fmla="*/ 33338 h 5664396"/>
              <a:gd name="connsiteX3" fmla="*/ 180981 w 6408517"/>
              <a:gd name="connsiteY3" fmla="*/ 76200 h 5664396"/>
              <a:gd name="connsiteX4" fmla="*/ 161931 w 6408517"/>
              <a:gd name="connsiteY4" fmla="*/ 190500 h 5664396"/>
              <a:gd name="connsiteX5" fmla="*/ 133356 w 6408517"/>
              <a:gd name="connsiteY5" fmla="*/ 333375 h 5664396"/>
              <a:gd name="connsiteX6" fmla="*/ 95256 w 6408517"/>
              <a:gd name="connsiteY6" fmla="*/ 633413 h 5664396"/>
              <a:gd name="connsiteX7" fmla="*/ 114306 w 6408517"/>
              <a:gd name="connsiteY7" fmla="*/ 3248025 h 5664396"/>
              <a:gd name="connsiteX8" fmla="*/ 547694 w 6408517"/>
              <a:gd name="connsiteY8" fmla="*/ 3876675 h 5664396"/>
              <a:gd name="connsiteX9" fmla="*/ 1838331 w 6408517"/>
              <a:gd name="connsiteY9" fmla="*/ 3910012 h 5664396"/>
              <a:gd name="connsiteX10" fmla="*/ 2400306 w 6408517"/>
              <a:gd name="connsiteY10" fmla="*/ 3552823 h 5664396"/>
              <a:gd name="connsiteX11" fmla="*/ 3781431 w 6408517"/>
              <a:gd name="connsiteY11" fmla="*/ 2138361 h 5664396"/>
              <a:gd name="connsiteX12" fmla="*/ 5372105 w 6408517"/>
              <a:gd name="connsiteY12" fmla="*/ 1966911 h 5664396"/>
              <a:gd name="connsiteX13" fmla="*/ 6100767 w 6408517"/>
              <a:gd name="connsiteY13" fmla="*/ 2395536 h 5664396"/>
              <a:gd name="connsiteX14" fmla="*/ 6376991 w 6408517"/>
              <a:gd name="connsiteY14" fmla="*/ 2862260 h 5664396"/>
              <a:gd name="connsiteX15" fmla="*/ 6405565 w 6408517"/>
              <a:gd name="connsiteY15" fmla="*/ 3143248 h 5664396"/>
              <a:gd name="connsiteX16" fmla="*/ 6300789 w 6408517"/>
              <a:gd name="connsiteY16" fmla="*/ 3500436 h 5664396"/>
              <a:gd name="connsiteX17" fmla="*/ 5538789 w 6408517"/>
              <a:gd name="connsiteY17" fmla="*/ 4262436 h 5664396"/>
              <a:gd name="connsiteX18" fmla="*/ 4581526 w 6408517"/>
              <a:gd name="connsiteY18" fmla="*/ 5353047 h 5664396"/>
              <a:gd name="connsiteX19" fmla="*/ 4195764 w 6408517"/>
              <a:gd name="connsiteY19" fmla="*/ 5638797 h 5664396"/>
              <a:gd name="connsiteX20" fmla="*/ 3771902 w 6408517"/>
              <a:gd name="connsiteY20" fmla="*/ 5653084 h 5664396"/>
              <a:gd name="connsiteX21" fmla="*/ 3424239 w 6408517"/>
              <a:gd name="connsiteY21" fmla="*/ 5510208 h 5664396"/>
              <a:gd name="connsiteX22" fmla="*/ 2395539 w 6408517"/>
              <a:gd name="connsiteY22" fmla="*/ 4438645 h 5664396"/>
              <a:gd name="connsiteX23" fmla="*/ 2052639 w 6408517"/>
              <a:gd name="connsiteY23" fmla="*/ 4162420 h 5664396"/>
              <a:gd name="connsiteX24" fmla="*/ 1771651 w 6408517"/>
              <a:gd name="connsiteY24" fmla="*/ 4076695 h 5664396"/>
              <a:gd name="connsiteX25" fmla="*/ 781051 w 6408517"/>
              <a:gd name="connsiteY25" fmla="*/ 4100508 h 5664396"/>
              <a:gd name="connsiteX26" fmla="*/ 419101 w 6408517"/>
              <a:gd name="connsiteY26" fmla="*/ 4014782 h 5664396"/>
              <a:gd name="connsiteX27" fmla="*/ 190500 w 6408517"/>
              <a:gd name="connsiteY27" fmla="*/ 3881432 h 5664396"/>
              <a:gd name="connsiteX28" fmla="*/ 71439 w 6408517"/>
              <a:gd name="connsiteY28" fmla="*/ 3657596 h 5664396"/>
              <a:gd name="connsiteX29" fmla="*/ 0 w 6408517"/>
              <a:gd name="connsiteY29" fmla="*/ 3486146 h 5664396"/>
              <a:gd name="connsiteX0" fmla="*/ 1047094 w 6412617"/>
              <a:gd name="connsiteY0" fmla="*/ 0 h 5664396"/>
              <a:gd name="connsiteX1" fmla="*/ 327956 w 6412617"/>
              <a:gd name="connsiteY1" fmla="*/ 0 h 5664396"/>
              <a:gd name="connsiteX2" fmla="*/ 256519 w 6412617"/>
              <a:gd name="connsiteY2" fmla="*/ 33338 h 5664396"/>
              <a:gd name="connsiteX3" fmla="*/ 185081 w 6412617"/>
              <a:gd name="connsiteY3" fmla="*/ 76200 h 5664396"/>
              <a:gd name="connsiteX4" fmla="*/ 166031 w 6412617"/>
              <a:gd name="connsiteY4" fmla="*/ 190500 h 5664396"/>
              <a:gd name="connsiteX5" fmla="*/ 137456 w 6412617"/>
              <a:gd name="connsiteY5" fmla="*/ 333375 h 5664396"/>
              <a:gd name="connsiteX6" fmla="*/ 99356 w 6412617"/>
              <a:gd name="connsiteY6" fmla="*/ 633413 h 5664396"/>
              <a:gd name="connsiteX7" fmla="*/ 118406 w 6412617"/>
              <a:gd name="connsiteY7" fmla="*/ 3248025 h 5664396"/>
              <a:gd name="connsiteX8" fmla="*/ 551794 w 6412617"/>
              <a:gd name="connsiteY8" fmla="*/ 3876675 h 5664396"/>
              <a:gd name="connsiteX9" fmla="*/ 1842431 w 6412617"/>
              <a:gd name="connsiteY9" fmla="*/ 3910012 h 5664396"/>
              <a:gd name="connsiteX10" fmla="*/ 2404406 w 6412617"/>
              <a:gd name="connsiteY10" fmla="*/ 3552823 h 5664396"/>
              <a:gd name="connsiteX11" fmla="*/ 3785531 w 6412617"/>
              <a:gd name="connsiteY11" fmla="*/ 2138361 h 5664396"/>
              <a:gd name="connsiteX12" fmla="*/ 5376205 w 6412617"/>
              <a:gd name="connsiteY12" fmla="*/ 1966911 h 5664396"/>
              <a:gd name="connsiteX13" fmla="*/ 6104867 w 6412617"/>
              <a:gd name="connsiteY13" fmla="*/ 2395536 h 5664396"/>
              <a:gd name="connsiteX14" fmla="*/ 6381091 w 6412617"/>
              <a:gd name="connsiteY14" fmla="*/ 2862260 h 5664396"/>
              <a:gd name="connsiteX15" fmla="*/ 6409665 w 6412617"/>
              <a:gd name="connsiteY15" fmla="*/ 3143248 h 5664396"/>
              <a:gd name="connsiteX16" fmla="*/ 6304889 w 6412617"/>
              <a:gd name="connsiteY16" fmla="*/ 3500436 h 5664396"/>
              <a:gd name="connsiteX17" fmla="*/ 5542889 w 6412617"/>
              <a:gd name="connsiteY17" fmla="*/ 4262436 h 5664396"/>
              <a:gd name="connsiteX18" fmla="*/ 4585626 w 6412617"/>
              <a:gd name="connsiteY18" fmla="*/ 5353047 h 5664396"/>
              <a:gd name="connsiteX19" fmla="*/ 4199864 w 6412617"/>
              <a:gd name="connsiteY19" fmla="*/ 5638797 h 5664396"/>
              <a:gd name="connsiteX20" fmla="*/ 3776002 w 6412617"/>
              <a:gd name="connsiteY20" fmla="*/ 5653084 h 5664396"/>
              <a:gd name="connsiteX21" fmla="*/ 3428339 w 6412617"/>
              <a:gd name="connsiteY21" fmla="*/ 5510208 h 5664396"/>
              <a:gd name="connsiteX22" fmla="*/ 2399639 w 6412617"/>
              <a:gd name="connsiteY22" fmla="*/ 4438645 h 5664396"/>
              <a:gd name="connsiteX23" fmla="*/ 2056739 w 6412617"/>
              <a:gd name="connsiteY23" fmla="*/ 4162420 h 5664396"/>
              <a:gd name="connsiteX24" fmla="*/ 1775751 w 6412617"/>
              <a:gd name="connsiteY24" fmla="*/ 4076695 h 5664396"/>
              <a:gd name="connsiteX25" fmla="*/ 785151 w 6412617"/>
              <a:gd name="connsiteY25" fmla="*/ 4100508 h 5664396"/>
              <a:gd name="connsiteX26" fmla="*/ 423201 w 6412617"/>
              <a:gd name="connsiteY26" fmla="*/ 4014782 h 5664396"/>
              <a:gd name="connsiteX27" fmla="*/ 194600 w 6412617"/>
              <a:gd name="connsiteY27" fmla="*/ 3881432 h 5664396"/>
              <a:gd name="connsiteX28" fmla="*/ 75539 w 6412617"/>
              <a:gd name="connsiteY28" fmla="*/ 3657596 h 5664396"/>
              <a:gd name="connsiteX29" fmla="*/ 4100 w 6412617"/>
              <a:gd name="connsiteY29" fmla="*/ 3486146 h 5664396"/>
              <a:gd name="connsiteX30" fmla="*/ 8865 w 6412617"/>
              <a:gd name="connsiteY30" fmla="*/ 3467095 h 5664396"/>
              <a:gd name="connsiteX0" fmla="*/ 1053011 w 6418534"/>
              <a:gd name="connsiteY0" fmla="*/ 0 h 5664396"/>
              <a:gd name="connsiteX1" fmla="*/ 333873 w 6418534"/>
              <a:gd name="connsiteY1" fmla="*/ 0 h 5664396"/>
              <a:gd name="connsiteX2" fmla="*/ 262436 w 6418534"/>
              <a:gd name="connsiteY2" fmla="*/ 33338 h 5664396"/>
              <a:gd name="connsiteX3" fmla="*/ 190998 w 6418534"/>
              <a:gd name="connsiteY3" fmla="*/ 76200 h 5664396"/>
              <a:gd name="connsiteX4" fmla="*/ 171948 w 6418534"/>
              <a:gd name="connsiteY4" fmla="*/ 190500 h 5664396"/>
              <a:gd name="connsiteX5" fmla="*/ 143373 w 6418534"/>
              <a:gd name="connsiteY5" fmla="*/ 333375 h 5664396"/>
              <a:gd name="connsiteX6" fmla="*/ 105273 w 6418534"/>
              <a:gd name="connsiteY6" fmla="*/ 633413 h 5664396"/>
              <a:gd name="connsiteX7" fmla="*/ 124323 w 6418534"/>
              <a:gd name="connsiteY7" fmla="*/ 3248025 h 5664396"/>
              <a:gd name="connsiteX8" fmla="*/ 557711 w 6418534"/>
              <a:gd name="connsiteY8" fmla="*/ 3876675 h 5664396"/>
              <a:gd name="connsiteX9" fmla="*/ 1848348 w 6418534"/>
              <a:gd name="connsiteY9" fmla="*/ 3910012 h 5664396"/>
              <a:gd name="connsiteX10" fmla="*/ 2410323 w 6418534"/>
              <a:gd name="connsiteY10" fmla="*/ 3552823 h 5664396"/>
              <a:gd name="connsiteX11" fmla="*/ 3791448 w 6418534"/>
              <a:gd name="connsiteY11" fmla="*/ 2138361 h 5664396"/>
              <a:gd name="connsiteX12" fmla="*/ 5382122 w 6418534"/>
              <a:gd name="connsiteY12" fmla="*/ 1966911 h 5664396"/>
              <a:gd name="connsiteX13" fmla="*/ 6110784 w 6418534"/>
              <a:gd name="connsiteY13" fmla="*/ 2395536 h 5664396"/>
              <a:gd name="connsiteX14" fmla="*/ 6387008 w 6418534"/>
              <a:gd name="connsiteY14" fmla="*/ 2862260 h 5664396"/>
              <a:gd name="connsiteX15" fmla="*/ 6415582 w 6418534"/>
              <a:gd name="connsiteY15" fmla="*/ 3143248 h 5664396"/>
              <a:gd name="connsiteX16" fmla="*/ 6310806 w 6418534"/>
              <a:gd name="connsiteY16" fmla="*/ 3500436 h 5664396"/>
              <a:gd name="connsiteX17" fmla="*/ 5548806 w 6418534"/>
              <a:gd name="connsiteY17" fmla="*/ 4262436 h 5664396"/>
              <a:gd name="connsiteX18" fmla="*/ 4591543 w 6418534"/>
              <a:gd name="connsiteY18" fmla="*/ 5353047 h 5664396"/>
              <a:gd name="connsiteX19" fmla="*/ 4205781 w 6418534"/>
              <a:gd name="connsiteY19" fmla="*/ 5638797 h 5664396"/>
              <a:gd name="connsiteX20" fmla="*/ 3781919 w 6418534"/>
              <a:gd name="connsiteY20" fmla="*/ 5653084 h 5664396"/>
              <a:gd name="connsiteX21" fmla="*/ 3434256 w 6418534"/>
              <a:gd name="connsiteY21" fmla="*/ 5510208 h 5664396"/>
              <a:gd name="connsiteX22" fmla="*/ 2405556 w 6418534"/>
              <a:gd name="connsiteY22" fmla="*/ 4438645 h 5664396"/>
              <a:gd name="connsiteX23" fmla="*/ 2062656 w 6418534"/>
              <a:gd name="connsiteY23" fmla="*/ 4162420 h 5664396"/>
              <a:gd name="connsiteX24" fmla="*/ 1781668 w 6418534"/>
              <a:gd name="connsiteY24" fmla="*/ 4076695 h 5664396"/>
              <a:gd name="connsiteX25" fmla="*/ 791068 w 6418534"/>
              <a:gd name="connsiteY25" fmla="*/ 4100508 h 5664396"/>
              <a:gd name="connsiteX26" fmla="*/ 429118 w 6418534"/>
              <a:gd name="connsiteY26" fmla="*/ 4014782 h 5664396"/>
              <a:gd name="connsiteX27" fmla="*/ 200517 w 6418534"/>
              <a:gd name="connsiteY27" fmla="*/ 3881432 h 5664396"/>
              <a:gd name="connsiteX28" fmla="*/ 81456 w 6418534"/>
              <a:gd name="connsiteY28" fmla="*/ 3657596 h 5664396"/>
              <a:gd name="connsiteX29" fmla="*/ 10017 w 6418534"/>
              <a:gd name="connsiteY29" fmla="*/ 3486146 h 5664396"/>
              <a:gd name="connsiteX30" fmla="*/ 495 w 6418534"/>
              <a:gd name="connsiteY30" fmla="*/ 3286120 h 5664396"/>
              <a:gd name="connsiteX0" fmla="*/ 1053011 w 6418534"/>
              <a:gd name="connsiteY0" fmla="*/ 0 h 5664396"/>
              <a:gd name="connsiteX1" fmla="*/ 333873 w 6418534"/>
              <a:gd name="connsiteY1" fmla="*/ 0 h 5664396"/>
              <a:gd name="connsiteX2" fmla="*/ 262436 w 6418534"/>
              <a:gd name="connsiteY2" fmla="*/ 33338 h 5664396"/>
              <a:gd name="connsiteX3" fmla="*/ 190998 w 6418534"/>
              <a:gd name="connsiteY3" fmla="*/ 76200 h 5664396"/>
              <a:gd name="connsiteX4" fmla="*/ 171948 w 6418534"/>
              <a:gd name="connsiteY4" fmla="*/ 190500 h 5664396"/>
              <a:gd name="connsiteX5" fmla="*/ 143373 w 6418534"/>
              <a:gd name="connsiteY5" fmla="*/ 333375 h 5664396"/>
              <a:gd name="connsiteX6" fmla="*/ 105273 w 6418534"/>
              <a:gd name="connsiteY6" fmla="*/ 633413 h 5664396"/>
              <a:gd name="connsiteX7" fmla="*/ 124323 w 6418534"/>
              <a:gd name="connsiteY7" fmla="*/ 3248025 h 5664396"/>
              <a:gd name="connsiteX8" fmla="*/ 557711 w 6418534"/>
              <a:gd name="connsiteY8" fmla="*/ 3876675 h 5664396"/>
              <a:gd name="connsiteX9" fmla="*/ 1848348 w 6418534"/>
              <a:gd name="connsiteY9" fmla="*/ 3910012 h 5664396"/>
              <a:gd name="connsiteX10" fmla="*/ 2410323 w 6418534"/>
              <a:gd name="connsiteY10" fmla="*/ 3552823 h 5664396"/>
              <a:gd name="connsiteX11" fmla="*/ 3791448 w 6418534"/>
              <a:gd name="connsiteY11" fmla="*/ 2138361 h 5664396"/>
              <a:gd name="connsiteX12" fmla="*/ 5382122 w 6418534"/>
              <a:gd name="connsiteY12" fmla="*/ 1966911 h 5664396"/>
              <a:gd name="connsiteX13" fmla="*/ 6110784 w 6418534"/>
              <a:gd name="connsiteY13" fmla="*/ 2395536 h 5664396"/>
              <a:gd name="connsiteX14" fmla="*/ 6387008 w 6418534"/>
              <a:gd name="connsiteY14" fmla="*/ 2862260 h 5664396"/>
              <a:gd name="connsiteX15" fmla="*/ 6415582 w 6418534"/>
              <a:gd name="connsiteY15" fmla="*/ 3143248 h 5664396"/>
              <a:gd name="connsiteX16" fmla="*/ 6310806 w 6418534"/>
              <a:gd name="connsiteY16" fmla="*/ 3500436 h 5664396"/>
              <a:gd name="connsiteX17" fmla="*/ 5548806 w 6418534"/>
              <a:gd name="connsiteY17" fmla="*/ 4262436 h 5664396"/>
              <a:gd name="connsiteX18" fmla="*/ 4591543 w 6418534"/>
              <a:gd name="connsiteY18" fmla="*/ 5353047 h 5664396"/>
              <a:gd name="connsiteX19" fmla="*/ 4205781 w 6418534"/>
              <a:gd name="connsiteY19" fmla="*/ 5638797 h 5664396"/>
              <a:gd name="connsiteX20" fmla="*/ 3781919 w 6418534"/>
              <a:gd name="connsiteY20" fmla="*/ 5653084 h 5664396"/>
              <a:gd name="connsiteX21" fmla="*/ 3434256 w 6418534"/>
              <a:gd name="connsiteY21" fmla="*/ 5510208 h 5664396"/>
              <a:gd name="connsiteX22" fmla="*/ 2405556 w 6418534"/>
              <a:gd name="connsiteY22" fmla="*/ 4438645 h 5664396"/>
              <a:gd name="connsiteX23" fmla="*/ 2062656 w 6418534"/>
              <a:gd name="connsiteY23" fmla="*/ 4162420 h 5664396"/>
              <a:gd name="connsiteX24" fmla="*/ 1781668 w 6418534"/>
              <a:gd name="connsiteY24" fmla="*/ 4076695 h 5664396"/>
              <a:gd name="connsiteX25" fmla="*/ 791068 w 6418534"/>
              <a:gd name="connsiteY25" fmla="*/ 4100508 h 5664396"/>
              <a:gd name="connsiteX26" fmla="*/ 429118 w 6418534"/>
              <a:gd name="connsiteY26" fmla="*/ 4014782 h 5664396"/>
              <a:gd name="connsiteX27" fmla="*/ 200517 w 6418534"/>
              <a:gd name="connsiteY27" fmla="*/ 3881432 h 5664396"/>
              <a:gd name="connsiteX28" fmla="*/ 105268 w 6418534"/>
              <a:gd name="connsiteY28" fmla="*/ 3752846 h 5664396"/>
              <a:gd name="connsiteX29" fmla="*/ 10017 w 6418534"/>
              <a:gd name="connsiteY29" fmla="*/ 3486146 h 5664396"/>
              <a:gd name="connsiteX30" fmla="*/ 495 w 6418534"/>
              <a:gd name="connsiteY30" fmla="*/ 3286120 h 5664396"/>
              <a:gd name="connsiteX0" fmla="*/ 1042994 w 6408517"/>
              <a:gd name="connsiteY0" fmla="*/ 0 h 5664396"/>
              <a:gd name="connsiteX1" fmla="*/ 323856 w 6408517"/>
              <a:gd name="connsiteY1" fmla="*/ 0 h 5664396"/>
              <a:gd name="connsiteX2" fmla="*/ 252419 w 6408517"/>
              <a:gd name="connsiteY2" fmla="*/ 33338 h 5664396"/>
              <a:gd name="connsiteX3" fmla="*/ 180981 w 6408517"/>
              <a:gd name="connsiteY3" fmla="*/ 76200 h 5664396"/>
              <a:gd name="connsiteX4" fmla="*/ 161931 w 6408517"/>
              <a:gd name="connsiteY4" fmla="*/ 190500 h 5664396"/>
              <a:gd name="connsiteX5" fmla="*/ 133356 w 6408517"/>
              <a:gd name="connsiteY5" fmla="*/ 333375 h 5664396"/>
              <a:gd name="connsiteX6" fmla="*/ 95256 w 6408517"/>
              <a:gd name="connsiteY6" fmla="*/ 633413 h 5664396"/>
              <a:gd name="connsiteX7" fmla="*/ 114306 w 6408517"/>
              <a:gd name="connsiteY7" fmla="*/ 3248025 h 5664396"/>
              <a:gd name="connsiteX8" fmla="*/ 547694 w 6408517"/>
              <a:gd name="connsiteY8" fmla="*/ 3876675 h 5664396"/>
              <a:gd name="connsiteX9" fmla="*/ 1838331 w 6408517"/>
              <a:gd name="connsiteY9" fmla="*/ 3910012 h 5664396"/>
              <a:gd name="connsiteX10" fmla="*/ 2400306 w 6408517"/>
              <a:gd name="connsiteY10" fmla="*/ 3552823 h 5664396"/>
              <a:gd name="connsiteX11" fmla="*/ 3781431 w 6408517"/>
              <a:gd name="connsiteY11" fmla="*/ 2138361 h 5664396"/>
              <a:gd name="connsiteX12" fmla="*/ 5372105 w 6408517"/>
              <a:gd name="connsiteY12" fmla="*/ 1966911 h 5664396"/>
              <a:gd name="connsiteX13" fmla="*/ 6100767 w 6408517"/>
              <a:gd name="connsiteY13" fmla="*/ 2395536 h 5664396"/>
              <a:gd name="connsiteX14" fmla="*/ 6376991 w 6408517"/>
              <a:gd name="connsiteY14" fmla="*/ 2862260 h 5664396"/>
              <a:gd name="connsiteX15" fmla="*/ 6405565 w 6408517"/>
              <a:gd name="connsiteY15" fmla="*/ 3143248 h 5664396"/>
              <a:gd name="connsiteX16" fmla="*/ 6300789 w 6408517"/>
              <a:gd name="connsiteY16" fmla="*/ 3500436 h 5664396"/>
              <a:gd name="connsiteX17" fmla="*/ 5538789 w 6408517"/>
              <a:gd name="connsiteY17" fmla="*/ 4262436 h 5664396"/>
              <a:gd name="connsiteX18" fmla="*/ 4581526 w 6408517"/>
              <a:gd name="connsiteY18" fmla="*/ 5353047 h 5664396"/>
              <a:gd name="connsiteX19" fmla="*/ 4195764 w 6408517"/>
              <a:gd name="connsiteY19" fmla="*/ 5638797 h 5664396"/>
              <a:gd name="connsiteX20" fmla="*/ 3771902 w 6408517"/>
              <a:gd name="connsiteY20" fmla="*/ 5653084 h 5664396"/>
              <a:gd name="connsiteX21" fmla="*/ 3424239 w 6408517"/>
              <a:gd name="connsiteY21" fmla="*/ 5510208 h 5664396"/>
              <a:gd name="connsiteX22" fmla="*/ 2395539 w 6408517"/>
              <a:gd name="connsiteY22" fmla="*/ 4438645 h 5664396"/>
              <a:gd name="connsiteX23" fmla="*/ 2052639 w 6408517"/>
              <a:gd name="connsiteY23" fmla="*/ 4162420 h 5664396"/>
              <a:gd name="connsiteX24" fmla="*/ 1771651 w 6408517"/>
              <a:gd name="connsiteY24" fmla="*/ 4076695 h 5664396"/>
              <a:gd name="connsiteX25" fmla="*/ 781051 w 6408517"/>
              <a:gd name="connsiteY25" fmla="*/ 4100508 h 5664396"/>
              <a:gd name="connsiteX26" fmla="*/ 419101 w 6408517"/>
              <a:gd name="connsiteY26" fmla="*/ 4014782 h 5664396"/>
              <a:gd name="connsiteX27" fmla="*/ 190500 w 6408517"/>
              <a:gd name="connsiteY27" fmla="*/ 3881432 h 5664396"/>
              <a:gd name="connsiteX28" fmla="*/ 95251 w 6408517"/>
              <a:gd name="connsiteY28" fmla="*/ 3752846 h 5664396"/>
              <a:gd name="connsiteX29" fmla="*/ 0 w 6408517"/>
              <a:gd name="connsiteY29" fmla="*/ 3486146 h 5664396"/>
              <a:gd name="connsiteX0" fmla="*/ 947743 w 6313266"/>
              <a:gd name="connsiteY0" fmla="*/ 0 h 5664396"/>
              <a:gd name="connsiteX1" fmla="*/ 228605 w 6313266"/>
              <a:gd name="connsiteY1" fmla="*/ 0 h 5664396"/>
              <a:gd name="connsiteX2" fmla="*/ 157168 w 6313266"/>
              <a:gd name="connsiteY2" fmla="*/ 33338 h 5664396"/>
              <a:gd name="connsiteX3" fmla="*/ 85730 w 6313266"/>
              <a:gd name="connsiteY3" fmla="*/ 76200 h 5664396"/>
              <a:gd name="connsiteX4" fmla="*/ 66680 w 6313266"/>
              <a:gd name="connsiteY4" fmla="*/ 190500 h 5664396"/>
              <a:gd name="connsiteX5" fmla="*/ 38105 w 6313266"/>
              <a:gd name="connsiteY5" fmla="*/ 333375 h 5664396"/>
              <a:gd name="connsiteX6" fmla="*/ 5 w 6313266"/>
              <a:gd name="connsiteY6" fmla="*/ 633413 h 5664396"/>
              <a:gd name="connsiteX7" fmla="*/ 19055 w 6313266"/>
              <a:gd name="connsiteY7" fmla="*/ 3248025 h 5664396"/>
              <a:gd name="connsiteX8" fmla="*/ 452443 w 6313266"/>
              <a:gd name="connsiteY8" fmla="*/ 3876675 h 5664396"/>
              <a:gd name="connsiteX9" fmla="*/ 1743080 w 6313266"/>
              <a:gd name="connsiteY9" fmla="*/ 3910012 h 5664396"/>
              <a:gd name="connsiteX10" fmla="*/ 2305055 w 6313266"/>
              <a:gd name="connsiteY10" fmla="*/ 3552823 h 5664396"/>
              <a:gd name="connsiteX11" fmla="*/ 3686180 w 6313266"/>
              <a:gd name="connsiteY11" fmla="*/ 2138361 h 5664396"/>
              <a:gd name="connsiteX12" fmla="*/ 5276854 w 6313266"/>
              <a:gd name="connsiteY12" fmla="*/ 1966911 h 5664396"/>
              <a:gd name="connsiteX13" fmla="*/ 6005516 w 6313266"/>
              <a:gd name="connsiteY13" fmla="*/ 2395536 h 5664396"/>
              <a:gd name="connsiteX14" fmla="*/ 6281740 w 6313266"/>
              <a:gd name="connsiteY14" fmla="*/ 2862260 h 5664396"/>
              <a:gd name="connsiteX15" fmla="*/ 6310314 w 6313266"/>
              <a:gd name="connsiteY15" fmla="*/ 3143248 h 5664396"/>
              <a:gd name="connsiteX16" fmla="*/ 6205538 w 6313266"/>
              <a:gd name="connsiteY16" fmla="*/ 3500436 h 5664396"/>
              <a:gd name="connsiteX17" fmla="*/ 5443538 w 6313266"/>
              <a:gd name="connsiteY17" fmla="*/ 4262436 h 5664396"/>
              <a:gd name="connsiteX18" fmla="*/ 4486275 w 6313266"/>
              <a:gd name="connsiteY18" fmla="*/ 5353047 h 5664396"/>
              <a:gd name="connsiteX19" fmla="*/ 4100513 w 6313266"/>
              <a:gd name="connsiteY19" fmla="*/ 5638797 h 5664396"/>
              <a:gd name="connsiteX20" fmla="*/ 3676651 w 6313266"/>
              <a:gd name="connsiteY20" fmla="*/ 5653084 h 5664396"/>
              <a:gd name="connsiteX21" fmla="*/ 3328988 w 6313266"/>
              <a:gd name="connsiteY21" fmla="*/ 5510208 h 5664396"/>
              <a:gd name="connsiteX22" fmla="*/ 2300288 w 6313266"/>
              <a:gd name="connsiteY22" fmla="*/ 4438645 h 5664396"/>
              <a:gd name="connsiteX23" fmla="*/ 1957388 w 6313266"/>
              <a:gd name="connsiteY23" fmla="*/ 4162420 h 5664396"/>
              <a:gd name="connsiteX24" fmla="*/ 1676400 w 6313266"/>
              <a:gd name="connsiteY24" fmla="*/ 4076695 h 5664396"/>
              <a:gd name="connsiteX25" fmla="*/ 685800 w 6313266"/>
              <a:gd name="connsiteY25" fmla="*/ 4100508 h 5664396"/>
              <a:gd name="connsiteX26" fmla="*/ 323850 w 6313266"/>
              <a:gd name="connsiteY26" fmla="*/ 4014782 h 5664396"/>
              <a:gd name="connsiteX27" fmla="*/ 95249 w 6313266"/>
              <a:gd name="connsiteY27" fmla="*/ 3881432 h 5664396"/>
              <a:gd name="connsiteX28" fmla="*/ 0 w 6313266"/>
              <a:gd name="connsiteY28" fmla="*/ 3752846 h 5664396"/>
              <a:gd name="connsiteX0" fmla="*/ 947738 w 6313261"/>
              <a:gd name="connsiteY0" fmla="*/ 0 h 5664396"/>
              <a:gd name="connsiteX1" fmla="*/ 228600 w 6313261"/>
              <a:gd name="connsiteY1" fmla="*/ 0 h 5664396"/>
              <a:gd name="connsiteX2" fmla="*/ 157163 w 6313261"/>
              <a:gd name="connsiteY2" fmla="*/ 33338 h 5664396"/>
              <a:gd name="connsiteX3" fmla="*/ 85725 w 6313261"/>
              <a:gd name="connsiteY3" fmla="*/ 76200 h 5664396"/>
              <a:gd name="connsiteX4" fmla="*/ 66675 w 6313261"/>
              <a:gd name="connsiteY4" fmla="*/ 190500 h 5664396"/>
              <a:gd name="connsiteX5" fmla="*/ 38100 w 6313261"/>
              <a:gd name="connsiteY5" fmla="*/ 333375 h 5664396"/>
              <a:gd name="connsiteX6" fmla="*/ 0 w 6313261"/>
              <a:gd name="connsiteY6" fmla="*/ 633413 h 5664396"/>
              <a:gd name="connsiteX7" fmla="*/ 19050 w 6313261"/>
              <a:gd name="connsiteY7" fmla="*/ 3248025 h 5664396"/>
              <a:gd name="connsiteX8" fmla="*/ 452438 w 6313261"/>
              <a:gd name="connsiteY8" fmla="*/ 3876675 h 5664396"/>
              <a:gd name="connsiteX9" fmla="*/ 1743075 w 6313261"/>
              <a:gd name="connsiteY9" fmla="*/ 3910012 h 5664396"/>
              <a:gd name="connsiteX10" fmla="*/ 2305050 w 6313261"/>
              <a:gd name="connsiteY10" fmla="*/ 3552823 h 5664396"/>
              <a:gd name="connsiteX11" fmla="*/ 3686175 w 6313261"/>
              <a:gd name="connsiteY11" fmla="*/ 2138361 h 5664396"/>
              <a:gd name="connsiteX12" fmla="*/ 5276849 w 6313261"/>
              <a:gd name="connsiteY12" fmla="*/ 1966911 h 5664396"/>
              <a:gd name="connsiteX13" fmla="*/ 6005511 w 6313261"/>
              <a:gd name="connsiteY13" fmla="*/ 2395536 h 5664396"/>
              <a:gd name="connsiteX14" fmla="*/ 6281735 w 6313261"/>
              <a:gd name="connsiteY14" fmla="*/ 2862260 h 5664396"/>
              <a:gd name="connsiteX15" fmla="*/ 6310309 w 6313261"/>
              <a:gd name="connsiteY15" fmla="*/ 3143248 h 5664396"/>
              <a:gd name="connsiteX16" fmla="*/ 6205533 w 6313261"/>
              <a:gd name="connsiteY16" fmla="*/ 3500436 h 5664396"/>
              <a:gd name="connsiteX17" fmla="*/ 5443533 w 6313261"/>
              <a:gd name="connsiteY17" fmla="*/ 4262436 h 5664396"/>
              <a:gd name="connsiteX18" fmla="*/ 4486270 w 6313261"/>
              <a:gd name="connsiteY18" fmla="*/ 5353047 h 5664396"/>
              <a:gd name="connsiteX19" fmla="*/ 4100508 w 6313261"/>
              <a:gd name="connsiteY19" fmla="*/ 5638797 h 5664396"/>
              <a:gd name="connsiteX20" fmla="*/ 3676646 w 6313261"/>
              <a:gd name="connsiteY20" fmla="*/ 5653084 h 5664396"/>
              <a:gd name="connsiteX21" fmla="*/ 3328983 w 6313261"/>
              <a:gd name="connsiteY21" fmla="*/ 5510208 h 5664396"/>
              <a:gd name="connsiteX22" fmla="*/ 2300283 w 6313261"/>
              <a:gd name="connsiteY22" fmla="*/ 4438645 h 5664396"/>
              <a:gd name="connsiteX23" fmla="*/ 1957383 w 6313261"/>
              <a:gd name="connsiteY23" fmla="*/ 4162420 h 5664396"/>
              <a:gd name="connsiteX24" fmla="*/ 1676395 w 6313261"/>
              <a:gd name="connsiteY24" fmla="*/ 4076695 h 5664396"/>
              <a:gd name="connsiteX25" fmla="*/ 685795 w 6313261"/>
              <a:gd name="connsiteY25" fmla="*/ 4100508 h 5664396"/>
              <a:gd name="connsiteX26" fmla="*/ 323845 w 6313261"/>
              <a:gd name="connsiteY26" fmla="*/ 4014782 h 5664396"/>
              <a:gd name="connsiteX27" fmla="*/ 95244 w 6313261"/>
              <a:gd name="connsiteY27" fmla="*/ 3881432 h 5664396"/>
              <a:gd name="connsiteX0" fmla="*/ 947738 w 6313261"/>
              <a:gd name="connsiteY0" fmla="*/ 0 h 5664396"/>
              <a:gd name="connsiteX1" fmla="*/ 228600 w 6313261"/>
              <a:gd name="connsiteY1" fmla="*/ 0 h 5664396"/>
              <a:gd name="connsiteX2" fmla="*/ 157163 w 6313261"/>
              <a:gd name="connsiteY2" fmla="*/ 33338 h 5664396"/>
              <a:gd name="connsiteX3" fmla="*/ 85725 w 6313261"/>
              <a:gd name="connsiteY3" fmla="*/ 76200 h 5664396"/>
              <a:gd name="connsiteX4" fmla="*/ 66675 w 6313261"/>
              <a:gd name="connsiteY4" fmla="*/ 190500 h 5664396"/>
              <a:gd name="connsiteX5" fmla="*/ 38100 w 6313261"/>
              <a:gd name="connsiteY5" fmla="*/ 333375 h 5664396"/>
              <a:gd name="connsiteX6" fmla="*/ 0 w 6313261"/>
              <a:gd name="connsiteY6" fmla="*/ 633413 h 5664396"/>
              <a:gd name="connsiteX7" fmla="*/ 19050 w 6313261"/>
              <a:gd name="connsiteY7" fmla="*/ 3248025 h 5664396"/>
              <a:gd name="connsiteX8" fmla="*/ 452438 w 6313261"/>
              <a:gd name="connsiteY8" fmla="*/ 3876675 h 5664396"/>
              <a:gd name="connsiteX9" fmla="*/ 1743075 w 6313261"/>
              <a:gd name="connsiteY9" fmla="*/ 3910012 h 5664396"/>
              <a:gd name="connsiteX10" fmla="*/ 2305050 w 6313261"/>
              <a:gd name="connsiteY10" fmla="*/ 3552823 h 5664396"/>
              <a:gd name="connsiteX11" fmla="*/ 3686175 w 6313261"/>
              <a:gd name="connsiteY11" fmla="*/ 2138361 h 5664396"/>
              <a:gd name="connsiteX12" fmla="*/ 5276849 w 6313261"/>
              <a:gd name="connsiteY12" fmla="*/ 1966911 h 5664396"/>
              <a:gd name="connsiteX13" fmla="*/ 6005511 w 6313261"/>
              <a:gd name="connsiteY13" fmla="*/ 2395536 h 5664396"/>
              <a:gd name="connsiteX14" fmla="*/ 6281735 w 6313261"/>
              <a:gd name="connsiteY14" fmla="*/ 2862260 h 5664396"/>
              <a:gd name="connsiteX15" fmla="*/ 6310309 w 6313261"/>
              <a:gd name="connsiteY15" fmla="*/ 3143248 h 5664396"/>
              <a:gd name="connsiteX16" fmla="*/ 6205533 w 6313261"/>
              <a:gd name="connsiteY16" fmla="*/ 3500436 h 5664396"/>
              <a:gd name="connsiteX17" fmla="*/ 5443533 w 6313261"/>
              <a:gd name="connsiteY17" fmla="*/ 4262436 h 5664396"/>
              <a:gd name="connsiteX18" fmla="*/ 4486270 w 6313261"/>
              <a:gd name="connsiteY18" fmla="*/ 5353047 h 5664396"/>
              <a:gd name="connsiteX19" fmla="*/ 4100508 w 6313261"/>
              <a:gd name="connsiteY19" fmla="*/ 5638797 h 5664396"/>
              <a:gd name="connsiteX20" fmla="*/ 3676646 w 6313261"/>
              <a:gd name="connsiteY20" fmla="*/ 5653084 h 5664396"/>
              <a:gd name="connsiteX21" fmla="*/ 3328983 w 6313261"/>
              <a:gd name="connsiteY21" fmla="*/ 5510208 h 5664396"/>
              <a:gd name="connsiteX22" fmla="*/ 2300283 w 6313261"/>
              <a:gd name="connsiteY22" fmla="*/ 4438645 h 5664396"/>
              <a:gd name="connsiteX23" fmla="*/ 1957383 w 6313261"/>
              <a:gd name="connsiteY23" fmla="*/ 4162420 h 5664396"/>
              <a:gd name="connsiteX24" fmla="*/ 1676395 w 6313261"/>
              <a:gd name="connsiteY24" fmla="*/ 4076695 h 5664396"/>
              <a:gd name="connsiteX25" fmla="*/ 685795 w 6313261"/>
              <a:gd name="connsiteY25" fmla="*/ 4100508 h 5664396"/>
              <a:gd name="connsiteX26" fmla="*/ 323845 w 6313261"/>
              <a:gd name="connsiteY26" fmla="*/ 4014782 h 5664396"/>
              <a:gd name="connsiteX0" fmla="*/ 947738 w 6313261"/>
              <a:gd name="connsiteY0" fmla="*/ 0 h 5664396"/>
              <a:gd name="connsiteX1" fmla="*/ 228600 w 6313261"/>
              <a:gd name="connsiteY1" fmla="*/ 0 h 5664396"/>
              <a:gd name="connsiteX2" fmla="*/ 157163 w 6313261"/>
              <a:gd name="connsiteY2" fmla="*/ 33338 h 5664396"/>
              <a:gd name="connsiteX3" fmla="*/ 85725 w 6313261"/>
              <a:gd name="connsiteY3" fmla="*/ 76200 h 5664396"/>
              <a:gd name="connsiteX4" fmla="*/ 66675 w 6313261"/>
              <a:gd name="connsiteY4" fmla="*/ 190500 h 5664396"/>
              <a:gd name="connsiteX5" fmla="*/ 38100 w 6313261"/>
              <a:gd name="connsiteY5" fmla="*/ 333375 h 5664396"/>
              <a:gd name="connsiteX6" fmla="*/ 0 w 6313261"/>
              <a:gd name="connsiteY6" fmla="*/ 633413 h 5664396"/>
              <a:gd name="connsiteX7" fmla="*/ 19050 w 6313261"/>
              <a:gd name="connsiteY7" fmla="*/ 3248025 h 5664396"/>
              <a:gd name="connsiteX8" fmla="*/ 452438 w 6313261"/>
              <a:gd name="connsiteY8" fmla="*/ 3876675 h 5664396"/>
              <a:gd name="connsiteX9" fmla="*/ 1743075 w 6313261"/>
              <a:gd name="connsiteY9" fmla="*/ 3910012 h 5664396"/>
              <a:gd name="connsiteX10" fmla="*/ 2305050 w 6313261"/>
              <a:gd name="connsiteY10" fmla="*/ 3552823 h 5664396"/>
              <a:gd name="connsiteX11" fmla="*/ 3686175 w 6313261"/>
              <a:gd name="connsiteY11" fmla="*/ 2138361 h 5664396"/>
              <a:gd name="connsiteX12" fmla="*/ 5276849 w 6313261"/>
              <a:gd name="connsiteY12" fmla="*/ 1966911 h 5664396"/>
              <a:gd name="connsiteX13" fmla="*/ 6005511 w 6313261"/>
              <a:gd name="connsiteY13" fmla="*/ 2395536 h 5664396"/>
              <a:gd name="connsiteX14" fmla="*/ 6281735 w 6313261"/>
              <a:gd name="connsiteY14" fmla="*/ 2862260 h 5664396"/>
              <a:gd name="connsiteX15" fmla="*/ 6310309 w 6313261"/>
              <a:gd name="connsiteY15" fmla="*/ 3143248 h 5664396"/>
              <a:gd name="connsiteX16" fmla="*/ 6205533 w 6313261"/>
              <a:gd name="connsiteY16" fmla="*/ 3500436 h 5664396"/>
              <a:gd name="connsiteX17" fmla="*/ 5443533 w 6313261"/>
              <a:gd name="connsiteY17" fmla="*/ 4262436 h 5664396"/>
              <a:gd name="connsiteX18" fmla="*/ 4486270 w 6313261"/>
              <a:gd name="connsiteY18" fmla="*/ 5353047 h 5664396"/>
              <a:gd name="connsiteX19" fmla="*/ 4100508 w 6313261"/>
              <a:gd name="connsiteY19" fmla="*/ 5638797 h 5664396"/>
              <a:gd name="connsiteX20" fmla="*/ 3676646 w 6313261"/>
              <a:gd name="connsiteY20" fmla="*/ 5653084 h 5664396"/>
              <a:gd name="connsiteX21" fmla="*/ 3328983 w 6313261"/>
              <a:gd name="connsiteY21" fmla="*/ 5510208 h 5664396"/>
              <a:gd name="connsiteX22" fmla="*/ 2300283 w 6313261"/>
              <a:gd name="connsiteY22" fmla="*/ 4438645 h 5664396"/>
              <a:gd name="connsiteX23" fmla="*/ 1957383 w 6313261"/>
              <a:gd name="connsiteY23" fmla="*/ 4162420 h 5664396"/>
              <a:gd name="connsiteX24" fmla="*/ 1676395 w 6313261"/>
              <a:gd name="connsiteY24" fmla="*/ 4076695 h 5664396"/>
              <a:gd name="connsiteX25" fmla="*/ 685795 w 6313261"/>
              <a:gd name="connsiteY25" fmla="*/ 4100508 h 5664396"/>
              <a:gd name="connsiteX0" fmla="*/ 947738 w 6313261"/>
              <a:gd name="connsiteY0" fmla="*/ 0 h 5664396"/>
              <a:gd name="connsiteX1" fmla="*/ 228600 w 6313261"/>
              <a:gd name="connsiteY1" fmla="*/ 0 h 5664396"/>
              <a:gd name="connsiteX2" fmla="*/ 157163 w 6313261"/>
              <a:gd name="connsiteY2" fmla="*/ 33338 h 5664396"/>
              <a:gd name="connsiteX3" fmla="*/ 85725 w 6313261"/>
              <a:gd name="connsiteY3" fmla="*/ 76200 h 5664396"/>
              <a:gd name="connsiteX4" fmla="*/ 66675 w 6313261"/>
              <a:gd name="connsiteY4" fmla="*/ 190500 h 5664396"/>
              <a:gd name="connsiteX5" fmla="*/ 38100 w 6313261"/>
              <a:gd name="connsiteY5" fmla="*/ 333375 h 5664396"/>
              <a:gd name="connsiteX6" fmla="*/ 0 w 6313261"/>
              <a:gd name="connsiteY6" fmla="*/ 633413 h 5664396"/>
              <a:gd name="connsiteX7" fmla="*/ 19050 w 6313261"/>
              <a:gd name="connsiteY7" fmla="*/ 3248025 h 5664396"/>
              <a:gd name="connsiteX8" fmla="*/ 452438 w 6313261"/>
              <a:gd name="connsiteY8" fmla="*/ 3876675 h 5664396"/>
              <a:gd name="connsiteX9" fmla="*/ 1743075 w 6313261"/>
              <a:gd name="connsiteY9" fmla="*/ 3910012 h 5664396"/>
              <a:gd name="connsiteX10" fmla="*/ 2305050 w 6313261"/>
              <a:gd name="connsiteY10" fmla="*/ 3552823 h 5664396"/>
              <a:gd name="connsiteX11" fmla="*/ 3686175 w 6313261"/>
              <a:gd name="connsiteY11" fmla="*/ 2138361 h 5664396"/>
              <a:gd name="connsiteX12" fmla="*/ 5276849 w 6313261"/>
              <a:gd name="connsiteY12" fmla="*/ 1966911 h 5664396"/>
              <a:gd name="connsiteX13" fmla="*/ 6005511 w 6313261"/>
              <a:gd name="connsiteY13" fmla="*/ 2395536 h 5664396"/>
              <a:gd name="connsiteX14" fmla="*/ 6281735 w 6313261"/>
              <a:gd name="connsiteY14" fmla="*/ 2862260 h 5664396"/>
              <a:gd name="connsiteX15" fmla="*/ 6310309 w 6313261"/>
              <a:gd name="connsiteY15" fmla="*/ 3143248 h 5664396"/>
              <a:gd name="connsiteX16" fmla="*/ 6205533 w 6313261"/>
              <a:gd name="connsiteY16" fmla="*/ 3500436 h 5664396"/>
              <a:gd name="connsiteX17" fmla="*/ 5443533 w 6313261"/>
              <a:gd name="connsiteY17" fmla="*/ 4262436 h 5664396"/>
              <a:gd name="connsiteX18" fmla="*/ 4486270 w 6313261"/>
              <a:gd name="connsiteY18" fmla="*/ 5353047 h 5664396"/>
              <a:gd name="connsiteX19" fmla="*/ 4100508 w 6313261"/>
              <a:gd name="connsiteY19" fmla="*/ 5638797 h 5664396"/>
              <a:gd name="connsiteX20" fmla="*/ 3676646 w 6313261"/>
              <a:gd name="connsiteY20" fmla="*/ 5653084 h 5664396"/>
              <a:gd name="connsiteX21" fmla="*/ 3328983 w 6313261"/>
              <a:gd name="connsiteY21" fmla="*/ 5510208 h 5664396"/>
              <a:gd name="connsiteX22" fmla="*/ 2300283 w 6313261"/>
              <a:gd name="connsiteY22" fmla="*/ 4438645 h 5664396"/>
              <a:gd name="connsiteX23" fmla="*/ 1957383 w 6313261"/>
              <a:gd name="connsiteY23" fmla="*/ 4162420 h 5664396"/>
              <a:gd name="connsiteX24" fmla="*/ 1676395 w 6313261"/>
              <a:gd name="connsiteY24" fmla="*/ 4076695 h 5664396"/>
              <a:gd name="connsiteX0" fmla="*/ 947738 w 6313261"/>
              <a:gd name="connsiteY0" fmla="*/ 0 h 5664396"/>
              <a:gd name="connsiteX1" fmla="*/ 228600 w 6313261"/>
              <a:gd name="connsiteY1" fmla="*/ 0 h 5664396"/>
              <a:gd name="connsiteX2" fmla="*/ 157163 w 6313261"/>
              <a:gd name="connsiteY2" fmla="*/ 33338 h 5664396"/>
              <a:gd name="connsiteX3" fmla="*/ 85725 w 6313261"/>
              <a:gd name="connsiteY3" fmla="*/ 76200 h 5664396"/>
              <a:gd name="connsiteX4" fmla="*/ 66675 w 6313261"/>
              <a:gd name="connsiteY4" fmla="*/ 190500 h 5664396"/>
              <a:gd name="connsiteX5" fmla="*/ 38100 w 6313261"/>
              <a:gd name="connsiteY5" fmla="*/ 333375 h 5664396"/>
              <a:gd name="connsiteX6" fmla="*/ 0 w 6313261"/>
              <a:gd name="connsiteY6" fmla="*/ 633413 h 5664396"/>
              <a:gd name="connsiteX7" fmla="*/ 19050 w 6313261"/>
              <a:gd name="connsiteY7" fmla="*/ 3248025 h 5664396"/>
              <a:gd name="connsiteX8" fmla="*/ 452438 w 6313261"/>
              <a:gd name="connsiteY8" fmla="*/ 3876675 h 5664396"/>
              <a:gd name="connsiteX9" fmla="*/ 1743075 w 6313261"/>
              <a:gd name="connsiteY9" fmla="*/ 3910012 h 5664396"/>
              <a:gd name="connsiteX10" fmla="*/ 2305050 w 6313261"/>
              <a:gd name="connsiteY10" fmla="*/ 3552823 h 5664396"/>
              <a:gd name="connsiteX11" fmla="*/ 3686175 w 6313261"/>
              <a:gd name="connsiteY11" fmla="*/ 2138361 h 5664396"/>
              <a:gd name="connsiteX12" fmla="*/ 5276849 w 6313261"/>
              <a:gd name="connsiteY12" fmla="*/ 1966911 h 5664396"/>
              <a:gd name="connsiteX13" fmla="*/ 6005511 w 6313261"/>
              <a:gd name="connsiteY13" fmla="*/ 2395536 h 5664396"/>
              <a:gd name="connsiteX14" fmla="*/ 6281735 w 6313261"/>
              <a:gd name="connsiteY14" fmla="*/ 2862260 h 5664396"/>
              <a:gd name="connsiteX15" fmla="*/ 6310309 w 6313261"/>
              <a:gd name="connsiteY15" fmla="*/ 3143248 h 5664396"/>
              <a:gd name="connsiteX16" fmla="*/ 6205533 w 6313261"/>
              <a:gd name="connsiteY16" fmla="*/ 3500436 h 5664396"/>
              <a:gd name="connsiteX17" fmla="*/ 5443533 w 6313261"/>
              <a:gd name="connsiteY17" fmla="*/ 4262436 h 5664396"/>
              <a:gd name="connsiteX18" fmla="*/ 4486270 w 6313261"/>
              <a:gd name="connsiteY18" fmla="*/ 5353047 h 5664396"/>
              <a:gd name="connsiteX19" fmla="*/ 4100508 w 6313261"/>
              <a:gd name="connsiteY19" fmla="*/ 5638797 h 5664396"/>
              <a:gd name="connsiteX20" fmla="*/ 3676646 w 6313261"/>
              <a:gd name="connsiteY20" fmla="*/ 5653084 h 5664396"/>
              <a:gd name="connsiteX21" fmla="*/ 3328983 w 6313261"/>
              <a:gd name="connsiteY21" fmla="*/ 5510208 h 5664396"/>
              <a:gd name="connsiteX22" fmla="*/ 2300283 w 6313261"/>
              <a:gd name="connsiteY22" fmla="*/ 4438645 h 5664396"/>
              <a:gd name="connsiteX23" fmla="*/ 1957383 w 6313261"/>
              <a:gd name="connsiteY23" fmla="*/ 4162420 h 5664396"/>
              <a:gd name="connsiteX24" fmla="*/ 1690682 w 6313261"/>
              <a:gd name="connsiteY24" fmla="*/ 3952870 h 5664396"/>
              <a:gd name="connsiteX0" fmla="*/ 947738 w 6313261"/>
              <a:gd name="connsiteY0" fmla="*/ 0 h 5664396"/>
              <a:gd name="connsiteX1" fmla="*/ 228600 w 6313261"/>
              <a:gd name="connsiteY1" fmla="*/ 0 h 5664396"/>
              <a:gd name="connsiteX2" fmla="*/ 157163 w 6313261"/>
              <a:gd name="connsiteY2" fmla="*/ 33338 h 5664396"/>
              <a:gd name="connsiteX3" fmla="*/ 85725 w 6313261"/>
              <a:gd name="connsiteY3" fmla="*/ 76200 h 5664396"/>
              <a:gd name="connsiteX4" fmla="*/ 66675 w 6313261"/>
              <a:gd name="connsiteY4" fmla="*/ 190500 h 5664396"/>
              <a:gd name="connsiteX5" fmla="*/ 38100 w 6313261"/>
              <a:gd name="connsiteY5" fmla="*/ 333375 h 5664396"/>
              <a:gd name="connsiteX6" fmla="*/ 0 w 6313261"/>
              <a:gd name="connsiteY6" fmla="*/ 633413 h 5664396"/>
              <a:gd name="connsiteX7" fmla="*/ 19050 w 6313261"/>
              <a:gd name="connsiteY7" fmla="*/ 3248025 h 5664396"/>
              <a:gd name="connsiteX8" fmla="*/ 452438 w 6313261"/>
              <a:gd name="connsiteY8" fmla="*/ 3876675 h 5664396"/>
              <a:gd name="connsiteX9" fmla="*/ 1743075 w 6313261"/>
              <a:gd name="connsiteY9" fmla="*/ 3910012 h 5664396"/>
              <a:gd name="connsiteX10" fmla="*/ 2305050 w 6313261"/>
              <a:gd name="connsiteY10" fmla="*/ 3552823 h 5664396"/>
              <a:gd name="connsiteX11" fmla="*/ 3686175 w 6313261"/>
              <a:gd name="connsiteY11" fmla="*/ 2138361 h 5664396"/>
              <a:gd name="connsiteX12" fmla="*/ 5276849 w 6313261"/>
              <a:gd name="connsiteY12" fmla="*/ 1966911 h 5664396"/>
              <a:gd name="connsiteX13" fmla="*/ 6005511 w 6313261"/>
              <a:gd name="connsiteY13" fmla="*/ 2395536 h 5664396"/>
              <a:gd name="connsiteX14" fmla="*/ 6281735 w 6313261"/>
              <a:gd name="connsiteY14" fmla="*/ 2862260 h 5664396"/>
              <a:gd name="connsiteX15" fmla="*/ 6310309 w 6313261"/>
              <a:gd name="connsiteY15" fmla="*/ 3143248 h 5664396"/>
              <a:gd name="connsiteX16" fmla="*/ 6205533 w 6313261"/>
              <a:gd name="connsiteY16" fmla="*/ 3500436 h 5664396"/>
              <a:gd name="connsiteX17" fmla="*/ 5443533 w 6313261"/>
              <a:gd name="connsiteY17" fmla="*/ 4262436 h 5664396"/>
              <a:gd name="connsiteX18" fmla="*/ 4486270 w 6313261"/>
              <a:gd name="connsiteY18" fmla="*/ 5353047 h 5664396"/>
              <a:gd name="connsiteX19" fmla="*/ 4100508 w 6313261"/>
              <a:gd name="connsiteY19" fmla="*/ 5638797 h 5664396"/>
              <a:gd name="connsiteX20" fmla="*/ 3676646 w 6313261"/>
              <a:gd name="connsiteY20" fmla="*/ 5653084 h 5664396"/>
              <a:gd name="connsiteX21" fmla="*/ 3328983 w 6313261"/>
              <a:gd name="connsiteY21" fmla="*/ 5510208 h 5664396"/>
              <a:gd name="connsiteX22" fmla="*/ 2300283 w 6313261"/>
              <a:gd name="connsiteY22" fmla="*/ 4438645 h 5664396"/>
              <a:gd name="connsiteX23" fmla="*/ 2009770 w 6313261"/>
              <a:gd name="connsiteY23" fmla="*/ 4124320 h 5664396"/>
              <a:gd name="connsiteX24" fmla="*/ 1690682 w 6313261"/>
              <a:gd name="connsiteY24" fmla="*/ 3952870 h 5664396"/>
              <a:gd name="connsiteX0" fmla="*/ 947738 w 6313261"/>
              <a:gd name="connsiteY0" fmla="*/ 0 h 5664396"/>
              <a:gd name="connsiteX1" fmla="*/ 228600 w 6313261"/>
              <a:gd name="connsiteY1" fmla="*/ 0 h 5664396"/>
              <a:gd name="connsiteX2" fmla="*/ 157163 w 6313261"/>
              <a:gd name="connsiteY2" fmla="*/ 33338 h 5664396"/>
              <a:gd name="connsiteX3" fmla="*/ 85725 w 6313261"/>
              <a:gd name="connsiteY3" fmla="*/ 76200 h 5664396"/>
              <a:gd name="connsiteX4" fmla="*/ 66675 w 6313261"/>
              <a:gd name="connsiteY4" fmla="*/ 190500 h 5664396"/>
              <a:gd name="connsiteX5" fmla="*/ 38100 w 6313261"/>
              <a:gd name="connsiteY5" fmla="*/ 333375 h 5664396"/>
              <a:gd name="connsiteX6" fmla="*/ 0 w 6313261"/>
              <a:gd name="connsiteY6" fmla="*/ 633413 h 5664396"/>
              <a:gd name="connsiteX7" fmla="*/ 19050 w 6313261"/>
              <a:gd name="connsiteY7" fmla="*/ 3248025 h 5664396"/>
              <a:gd name="connsiteX8" fmla="*/ 452438 w 6313261"/>
              <a:gd name="connsiteY8" fmla="*/ 3876675 h 5664396"/>
              <a:gd name="connsiteX9" fmla="*/ 1743075 w 6313261"/>
              <a:gd name="connsiteY9" fmla="*/ 3910012 h 5664396"/>
              <a:gd name="connsiteX10" fmla="*/ 2305050 w 6313261"/>
              <a:gd name="connsiteY10" fmla="*/ 3552823 h 5664396"/>
              <a:gd name="connsiteX11" fmla="*/ 3686175 w 6313261"/>
              <a:gd name="connsiteY11" fmla="*/ 2138361 h 5664396"/>
              <a:gd name="connsiteX12" fmla="*/ 5276849 w 6313261"/>
              <a:gd name="connsiteY12" fmla="*/ 1966911 h 5664396"/>
              <a:gd name="connsiteX13" fmla="*/ 6005511 w 6313261"/>
              <a:gd name="connsiteY13" fmla="*/ 2395536 h 5664396"/>
              <a:gd name="connsiteX14" fmla="*/ 6281735 w 6313261"/>
              <a:gd name="connsiteY14" fmla="*/ 2862260 h 5664396"/>
              <a:gd name="connsiteX15" fmla="*/ 6310309 w 6313261"/>
              <a:gd name="connsiteY15" fmla="*/ 3143248 h 5664396"/>
              <a:gd name="connsiteX16" fmla="*/ 6205533 w 6313261"/>
              <a:gd name="connsiteY16" fmla="*/ 3500436 h 5664396"/>
              <a:gd name="connsiteX17" fmla="*/ 5443533 w 6313261"/>
              <a:gd name="connsiteY17" fmla="*/ 4262436 h 5664396"/>
              <a:gd name="connsiteX18" fmla="*/ 4486270 w 6313261"/>
              <a:gd name="connsiteY18" fmla="*/ 5353047 h 5664396"/>
              <a:gd name="connsiteX19" fmla="*/ 4100508 w 6313261"/>
              <a:gd name="connsiteY19" fmla="*/ 5638797 h 5664396"/>
              <a:gd name="connsiteX20" fmla="*/ 3676646 w 6313261"/>
              <a:gd name="connsiteY20" fmla="*/ 5653084 h 5664396"/>
              <a:gd name="connsiteX21" fmla="*/ 3328983 w 6313261"/>
              <a:gd name="connsiteY21" fmla="*/ 5510208 h 5664396"/>
              <a:gd name="connsiteX22" fmla="*/ 2300283 w 6313261"/>
              <a:gd name="connsiteY22" fmla="*/ 4438645 h 5664396"/>
              <a:gd name="connsiteX23" fmla="*/ 1947858 w 6313261"/>
              <a:gd name="connsiteY23" fmla="*/ 4086220 h 5664396"/>
              <a:gd name="connsiteX24" fmla="*/ 1690682 w 6313261"/>
              <a:gd name="connsiteY24" fmla="*/ 3952870 h 5664396"/>
              <a:gd name="connsiteX0" fmla="*/ 947738 w 6313261"/>
              <a:gd name="connsiteY0" fmla="*/ 0 h 5664396"/>
              <a:gd name="connsiteX1" fmla="*/ 228600 w 6313261"/>
              <a:gd name="connsiteY1" fmla="*/ 0 h 5664396"/>
              <a:gd name="connsiteX2" fmla="*/ 157163 w 6313261"/>
              <a:gd name="connsiteY2" fmla="*/ 33338 h 5664396"/>
              <a:gd name="connsiteX3" fmla="*/ 85725 w 6313261"/>
              <a:gd name="connsiteY3" fmla="*/ 76200 h 5664396"/>
              <a:gd name="connsiteX4" fmla="*/ 66675 w 6313261"/>
              <a:gd name="connsiteY4" fmla="*/ 190500 h 5664396"/>
              <a:gd name="connsiteX5" fmla="*/ 38100 w 6313261"/>
              <a:gd name="connsiteY5" fmla="*/ 333375 h 5664396"/>
              <a:gd name="connsiteX6" fmla="*/ 0 w 6313261"/>
              <a:gd name="connsiteY6" fmla="*/ 633413 h 5664396"/>
              <a:gd name="connsiteX7" fmla="*/ 19050 w 6313261"/>
              <a:gd name="connsiteY7" fmla="*/ 3248025 h 5664396"/>
              <a:gd name="connsiteX8" fmla="*/ 452438 w 6313261"/>
              <a:gd name="connsiteY8" fmla="*/ 3876675 h 5664396"/>
              <a:gd name="connsiteX9" fmla="*/ 1743075 w 6313261"/>
              <a:gd name="connsiteY9" fmla="*/ 3910012 h 5664396"/>
              <a:gd name="connsiteX10" fmla="*/ 2305050 w 6313261"/>
              <a:gd name="connsiteY10" fmla="*/ 3552823 h 5664396"/>
              <a:gd name="connsiteX11" fmla="*/ 3686175 w 6313261"/>
              <a:gd name="connsiteY11" fmla="*/ 2138361 h 5664396"/>
              <a:gd name="connsiteX12" fmla="*/ 5276849 w 6313261"/>
              <a:gd name="connsiteY12" fmla="*/ 1966911 h 5664396"/>
              <a:gd name="connsiteX13" fmla="*/ 6005511 w 6313261"/>
              <a:gd name="connsiteY13" fmla="*/ 2395536 h 5664396"/>
              <a:gd name="connsiteX14" fmla="*/ 6281735 w 6313261"/>
              <a:gd name="connsiteY14" fmla="*/ 2862260 h 5664396"/>
              <a:gd name="connsiteX15" fmla="*/ 6310309 w 6313261"/>
              <a:gd name="connsiteY15" fmla="*/ 3143248 h 5664396"/>
              <a:gd name="connsiteX16" fmla="*/ 6205533 w 6313261"/>
              <a:gd name="connsiteY16" fmla="*/ 3500436 h 5664396"/>
              <a:gd name="connsiteX17" fmla="*/ 5443533 w 6313261"/>
              <a:gd name="connsiteY17" fmla="*/ 4262436 h 5664396"/>
              <a:gd name="connsiteX18" fmla="*/ 4486270 w 6313261"/>
              <a:gd name="connsiteY18" fmla="*/ 5353047 h 5664396"/>
              <a:gd name="connsiteX19" fmla="*/ 4100508 w 6313261"/>
              <a:gd name="connsiteY19" fmla="*/ 5638797 h 5664396"/>
              <a:gd name="connsiteX20" fmla="*/ 3676646 w 6313261"/>
              <a:gd name="connsiteY20" fmla="*/ 5653084 h 5664396"/>
              <a:gd name="connsiteX21" fmla="*/ 3328983 w 6313261"/>
              <a:gd name="connsiteY21" fmla="*/ 5510208 h 5664396"/>
              <a:gd name="connsiteX22" fmla="*/ 2300283 w 6313261"/>
              <a:gd name="connsiteY22" fmla="*/ 4438645 h 5664396"/>
              <a:gd name="connsiteX23" fmla="*/ 1947858 w 6313261"/>
              <a:gd name="connsiteY23" fmla="*/ 4086220 h 5664396"/>
              <a:gd name="connsiteX24" fmla="*/ 1619244 w 6313261"/>
              <a:gd name="connsiteY24" fmla="*/ 3919533 h 5664396"/>
              <a:gd name="connsiteX0" fmla="*/ 947738 w 6313261"/>
              <a:gd name="connsiteY0" fmla="*/ 0 h 5664396"/>
              <a:gd name="connsiteX1" fmla="*/ 228600 w 6313261"/>
              <a:gd name="connsiteY1" fmla="*/ 0 h 5664396"/>
              <a:gd name="connsiteX2" fmla="*/ 157163 w 6313261"/>
              <a:gd name="connsiteY2" fmla="*/ 33338 h 5664396"/>
              <a:gd name="connsiteX3" fmla="*/ 85725 w 6313261"/>
              <a:gd name="connsiteY3" fmla="*/ 76200 h 5664396"/>
              <a:gd name="connsiteX4" fmla="*/ 66675 w 6313261"/>
              <a:gd name="connsiteY4" fmla="*/ 190500 h 5664396"/>
              <a:gd name="connsiteX5" fmla="*/ 38100 w 6313261"/>
              <a:gd name="connsiteY5" fmla="*/ 333375 h 5664396"/>
              <a:gd name="connsiteX6" fmla="*/ 0 w 6313261"/>
              <a:gd name="connsiteY6" fmla="*/ 633413 h 5664396"/>
              <a:gd name="connsiteX7" fmla="*/ 19050 w 6313261"/>
              <a:gd name="connsiteY7" fmla="*/ 3248025 h 5664396"/>
              <a:gd name="connsiteX8" fmla="*/ 452438 w 6313261"/>
              <a:gd name="connsiteY8" fmla="*/ 3876675 h 5664396"/>
              <a:gd name="connsiteX9" fmla="*/ 1814512 w 6313261"/>
              <a:gd name="connsiteY9" fmla="*/ 3900487 h 5664396"/>
              <a:gd name="connsiteX10" fmla="*/ 2305050 w 6313261"/>
              <a:gd name="connsiteY10" fmla="*/ 3552823 h 5664396"/>
              <a:gd name="connsiteX11" fmla="*/ 3686175 w 6313261"/>
              <a:gd name="connsiteY11" fmla="*/ 2138361 h 5664396"/>
              <a:gd name="connsiteX12" fmla="*/ 5276849 w 6313261"/>
              <a:gd name="connsiteY12" fmla="*/ 1966911 h 5664396"/>
              <a:gd name="connsiteX13" fmla="*/ 6005511 w 6313261"/>
              <a:gd name="connsiteY13" fmla="*/ 2395536 h 5664396"/>
              <a:gd name="connsiteX14" fmla="*/ 6281735 w 6313261"/>
              <a:gd name="connsiteY14" fmla="*/ 2862260 h 5664396"/>
              <a:gd name="connsiteX15" fmla="*/ 6310309 w 6313261"/>
              <a:gd name="connsiteY15" fmla="*/ 3143248 h 5664396"/>
              <a:gd name="connsiteX16" fmla="*/ 6205533 w 6313261"/>
              <a:gd name="connsiteY16" fmla="*/ 3500436 h 5664396"/>
              <a:gd name="connsiteX17" fmla="*/ 5443533 w 6313261"/>
              <a:gd name="connsiteY17" fmla="*/ 4262436 h 5664396"/>
              <a:gd name="connsiteX18" fmla="*/ 4486270 w 6313261"/>
              <a:gd name="connsiteY18" fmla="*/ 5353047 h 5664396"/>
              <a:gd name="connsiteX19" fmla="*/ 4100508 w 6313261"/>
              <a:gd name="connsiteY19" fmla="*/ 5638797 h 5664396"/>
              <a:gd name="connsiteX20" fmla="*/ 3676646 w 6313261"/>
              <a:gd name="connsiteY20" fmla="*/ 5653084 h 5664396"/>
              <a:gd name="connsiteX21" fmla="*/ 3328983 w 6313261"/>
              <a:gd name="connsiteY21" fmla="*/ 5510208 h 5664396"/>
              <a:gd name="connsiteX22" fmla="*/ 2300283 w 6313261"/>
              <a:gd name="connsiteY22" fmla="*/ 4438645 h 5664396"/>
              <a:gd name="connsiteX23" fmla="*/ 1947858 w 6313261"/>
              <a:gd name="connsiteY23" fmla="*/ 4086220 h 5664396"/>
              <a:gd name="connsiteX24" fmla="*/ 1619244 w 6313261"/>
              <a:gd name="connsiteY24" fmla="*/ 3919533 h 5664396"/>
              <a:gd name="connsiteX0" fmla="*/ 947738 w 6310459"/>
              <a:gd name="connsiteY0" fmla="*/ 0 h 5664396"/>
              <a:gd name="connsiteX1" fmla="*/ 228600 w 6310459"/>
              <a:gd name="connsiteY1" fmla="*/ 0 h 5664396"/>
              <a:gd name="connsiteX2" fmla="*/ 157163 w 6310459"/>
              <a:gd name="connsiteY2" fmla="*/ 33338 h 5664396"/>
              <a:gd name="connsiteX3" fmla="*/ 85725 w 6310459"/>
              <a:gd name="connsiteY3" fmla="*/ 76200 h 5664396"/>
              <a:gd name="connsiteX4" fmla="*/ 66675 w 6310459"/>
              <a:gd name="connsiteY4" fmla="*/ 190500 h 5664396"/>
              <a:gd name="connsiteX5" fmla="*/ 38100 w 6310459"/>
              <a:gd name="connsiteY5" fmla="*/ 333375 h 5664396"/>
              <a:gd name="connsiteX6" fmla="*/ 0 w 6310459"/>
              <a:gd name="connsiteY6" fmla="*/ 633413 h 5664396"/>
              <a:gd name="connsiteX7" fmla="*/ 19050 w 6310459"/>
              <a:gd name="connsiteY7" fmla="*/ 3248025 h 5664396"/>
              <a:gd name="connsiteX8" fmla="*/ 452438 w 6310459"/>
              <a:gd name="connsiteY8" fmla="*/ 3876675 h 5664396"/>
              <a:gd name="connsiteX9" fmla="*/ 1814512 w 6310459"/>
              <a:gd name="connsiteY9" fmla="*/ 3900487 h 5664396"/>
              <a:gd name="connsiteX10" fmla="*/ 2305050 w 6310459"/>
              <a:gd name="connsiteY10" fmla="*/ 3552823 h 5664396"/>
              <a:gd name="connsiteX11" fmla="*/ 3686175 w 6310459"/>
              <a:gd name="connsiteY11" fmla="*/ 2138361 h 5664396"/>
              <a:gd name="connsiteX12" fmla="*/ 5276849 w 6310459"/>
              <a:gd name="connsiteY12" fmla="*/ 1966911 h 5664396"/>
              <a:gd name="connsiteX13" fmla="*/ 6005511 w 6310459"/>
              <a:gd name="connsiteY13" fmla="*/ 2395536 h 5664396"/>
              <a:gd name="connsiteX14" fmla="*/ 6224585 w 6310459"/>
              <a:gd name="connsiteY14" fmla="*/ 2881310 h 5664396"/>
              <a:gd name="connsiteX15" fmla="*/ 6310309 w 6310459"/>
              <a:gd name="connsiteY15" fmla="*/ 3143248 h 5664396"/>
              <a:gd name="connsiteX16" fmla="*/ 6205533 w 6310459"/>
              <a:gd name="connsiteY16" fmla="*/ 3500436 h 5664396"/>
              <a:gd name="connsiteX17" fmla="*/ 5443533 w 6310459"/>
              <a:gd name="connsiteY17" fmla="*/ 4262436 h 5664396"/>
              <a:gd name="connsiteX18" fmla="*/ 4486270 w 6310459"/>
              <a:gd name="connsiteY18" fmla="*/ 5353047 h 5664396"/>
              <a:gd name="connsiteX19" fmla="*/ 4100508 w 6310459"/>
              <a:gd name="connsiteY19" fmla="*/ 5638797 h 5664396"/>
              <a:gd name="connsiteX20" fmla="*/ 3676646 w 6310459"/>
              <a:gd name="connsiteY20" fmla="*/ 5653084 h 5664396"/>
              <a:gd name="connsiteX21" fmla="*/ 3328983 w 6310459"/>
              <a:gd name="connsiteY21" fmla="*/ 5510208 h 5664396"/>
              <a:gd name="connsiteX22" fmla="*/ 2300283 w 6310459"/>
              <a:gd name="connsiteY22" fmla="*/ 4438645 h 5664396"/>
              <a:gd name="connsiteX23" fmla="*/ 1947858 w 6310459"/>
              <a:gd name="connsiteY23" fmla="*/ 4086220 h 5664396"/>
              <a:gd name="connsiteX24" fmla="*/ 1619244 w 6310459"/>
              <a:gd name="connsiteY24" fmla="*/ 3919533 h 5664396"/>
              <a:gd name="connsiteX0" fmla="*/ 947738 w 6310459"/>
              <a:gd name="connsiteY0" fmla="*/ 0 h 5664396"/>
              <a:gd name="connsiteX1" fmla="*/ 228600 w 6310459"/>
              <a:gd name="connsiteY1" fmla="*/ 0 h 5664396"/>
              <a:gd name="connsiteX2" fmla="*/ 157163 w 6310459"/>
              <a:gd name="connsiteY2" fmla="*/ 33338 h 5664396"/>
              <a:gd name="connsiteX3" fmla="*/ 85725 w 6310459"/>
              <a:gd name="connsiteY3" fmla="*/ 76200 h 5664396"/>
              <a:gd name="connsiteX4" fmla="*/ 66675 w 6310459"/>
              <a:gd name="connsiteY4" fmla="*/ 190500 h 5664396"/>
              <a:gd name="connsiteX5" fmla="*/ 38100 w 6310459"/>
              <a:gd name="connsiteY5" fmla="*/ 333375 h 5664396"/>
              <a:gd name="connsiteX6" fmla="*/ 0 w 6310459"/>
              <a:gd name="connsiteY6" fmla="*/ 633413 h 5664396"/>
              <a:gd name="connsiteX7" fmla="*/ 19050 w 6310459"/>
              <a:gd name="connsiteY7" fmla="*/ 3248025 h 5664396"/>
              <a:gd name="connsiteX8" fmla="*/ 452438 w 6310459"/>
              <a:gd name="connsiteY8" fmla="*/ 3876675 h 5664396"/>
              <a:gd name="connsiteX9" fmla="*/ 1814512 w 6310459"/>
              <a:gd name="connsiteY9" fmla="*/ 3900487 h 5664396"/>
              <a:gd name="connsiteX10" fmla="*/ 2305050 w 6310459"/>
              <a:gd name="connsiteY10" fmla="*/ 3552823 h 5664396"/>
              <a:gd name="connsiteX11" fmla="*/ 3686175 w 6310459"/>
              <a:gd name="connsiteY11" fmla="*/ 2138361 h 5664396"/>
              <a:gd name="connsiteX12" fmla="*/ 5276849 w 6310459"/>
              <a:gd name="connsiteY12" fmla="*/ 1966911 h 5664396"/>
              <a:gd name="connsiteX13" fmla="*/ 5881686 w 6310459"/>
              <a:gd name="connsiteY13" fmla="*/ 2319336 h 5664396"/>
              <a:gd name="connsiteX14" fmla="*/ 6224585 w 6310459"/>
              <a:gd name="connsiteY14" fmla="*/ 2881310 h 5664396"/>
              <a:gd name="connsiteX15" fmla="*/ 6310309 w 6310459"/>
              <a:gd name="connsiteY15" fmla="*/ 3143248 h 5664396"/>
              <a:gd name="connsiteX16" fmla="*/ 6205533 w 6310459"/>
              <a:gd name="connsiteY16" fmla="*/ 3500436 h 5664396"/>
              <a:gd name="connsiteX17" fmla="*/ 5443533 w 6310459"/>
              <a:gd name="connsiteY17" fmla="*/ 4262436 h 5664396"/>
              <a:gd name="connsiteX18" fmla="*/ 4486270 w 6310459"/>
              <a:gd name="connsiteY18" fmla="*/ 5353047 h 5664396"/>
              <a:gd name="connsiteX19" fmla="*/ 4100508 w 6310459"/>
              <a:gd name="connsiteY19" fmla="*/ 5638797 h 5664396"/>
              <a:gd name="connsiteX20" fmla="*/ 3676646 w 6310459"/>
              <a:gd name="connsiteY20" fmla="*/ 5653084 h 5664396"/>
              <a:gd name="connsiteX21" fmla="*/ 3328983 w 6310459"/>
              <a:gd name="connsiteY21" fmla="*/ 5510208 h 5664396"/>
              <a:gd name="connsiteX22" fmla="*/ 2300283 w 6310459"/>
              <a:gd name="connsiteY22" fmla="*/ 4438645 h 5664396"/>
              <a:gd name="connsiteX23" fmla="*/ 1947858 w 6310459"/>
              <a:gd name="connsiteY23" fmla="*/ 4086220 h 5664396"/>
              <a:gd name="connsiteX24" fmla="*/ 1619244 w 6310459"/>
              <a:gd name="connsiteY24" fmla="*/ 3919533 h 5664396"/>
              <a:gd name="connsiteX0" fmla="*/ 947738 w 6251474"/>
              <a:gd name="connsiteY0" fmla="*/ 0 h 5664396"/>
              <a:gd name="connsiteX1" fmla="*/ 228600 w 6251474"/>
              <a:gd name="connsiteY1" fmla="*/ 0 h 5664396"/>
              <a:gd name="connsiteX2" fmla="*/ 157163 w 6251474"/>
              <a:gd name="connsiteY2" fmla="*/ 33338 h 5664396"/>
              <a:gd name="connsiteX3" fmla="*/ 85725 w 6251474"/>
              <a:gd name="connsiteY3" fmla="*/ 76200 h 5664396"/>
              <a:gd name="connsiteX4" fmla="*/ 66675 w 6251474"/>
              <a:gd name="connsiteY4" fmla="*/ 190500 h 5664396"/>
              <a:gd name="connsiteX5" fmla="*/ 38100 w 6251474"/>
              <a:gd name="connsiteY5" fmla="*/ 333375 h 5664396"/>
              <a:gd name="connsiteX6" fmla="*/ 0 w 6251474"/>
              <a:gd name="connsiteY6" fmla="*/ 633413 h 5664396"/>
              <a:gd name="connsiteX7" fmla="*/ 19050 w 6251474"/>
              <a:gd name="connsiteY7" fmla="*/ 3248025 h 5664396"/>
              <a:gd name="connsiteX8" fmla="*/ 452438 w 6251474"/>
              <a:gd name="connsiteY8" fmla="*/ 3876675 h 5664396"/>
              <a:gd name="connsiteX9" fmla="*/ 1814512 w 6251474"/>
              <a:gd name="connsiteY9" fmla="*/ 3900487 h 5664396"/>
              <a:gd name="connsiteX10" fmla="*/ 2305050 w 6251474"/>
              <a:gd name="connsiteY10" fmla="*/ 3552823 h 5664396"/>
              <a:gd name="connsiteX11" fmla="*/ 3686175 w 6251474"/>
              <a:gd name="connsiteY11" fmla="*/ 2138361 h 5664396"/>
              <a:gd name="connsiteX12" fmla="*/ 5276849 w 6251474"/>
              <a:gd name="connsiteY12" fmla="*/ 1966911 h 5664396"/>
              <a:gd name="connsiteX13" fmla="*/ 5881686 w 6251474"/>
              <a:gd name="connsiteY13" fmla="*/ 2319336 h 5664396"/>
              <a:gd name="connsiteX14" fmla="*/ 6224585 w 6251474"/>
              <a:gd name="connsiteY14" fmla="*/ 2881310 h 5664396"/>
              <a:gd name="connsiteX15" fmla="*/ 6243634 w 6251474"/>
              <a:gd name="connsiteY15" fmla="*/ 3138485 h 5664396"/>
              <a:gd name="connsiteX16" fmla="*/ 6205533 w 6251474"/>
              <a:gd name="connsiteY16" fmla="*/ 3500436 h 5664396"/>
              <a:gd name="connsiteX17" fmla="*/ 5443533 w 6251474"/>
              <a:gd name="connsiteY17" fmla="*/ 4262436 h 5664396"/>
              <a:gd name="connsiteX18" fmla="*/ 4486270 w 6251474"/>
              <a:gd name="connsiteY18" fmla="*/ 5353047 h 5664396"/>
              <a:gd name="connsiteX19" fmla="*/ 4100508 w 6251474"/>
              <a:gd name="connsiteY19" fmla="*/ 5638797 h 5664396"/>
              <a:gd name="connsiteX20" fmla="*/ 3676646 w 6251474"/>
              <a:gd name="connsiteY20" fmla="*/ 5653084 h 5664396"/>
              <a:gd name="connsiteX21" fmla="*/ 3328983 w 6251474"/>
              <a:gd name="connsiteY21" fmla="*/ 5510208 h 5664396"/>
              <a:gd name="connsiteX22" fmla="*/ 2300283 w 6251474"/>
              <a:gd name="connsiteY22" fmla="*/ 4438645 h 5664396"/>
              <a:gd name="connsiteX23" fmla="*/ 1947858 w 6251474"/>
              <a:gd name="connsiteY23" fmla="*/ 4086220 h 5664396"/>
              <a:gd name="connsiteX24" fmla="*/ 1619244 w 6251474"/>
              <a:gd name="connsiteY24" fmla="*/ 3919533 h 5664396"/>
              <a:gd name="connsiteX0" fmla="*/ 947738 w 6244003"/>
              <a:gd name="connsiteY0" fmla="*/ 0 h 5664396"/>
              <a:gd name="connsiteX1" fmla="*/ 228600 w 6244003"/>
              <a:gd name="connsiteY1" fmla="*/ 0 h 5664396"/>
              <a:gd name="connsiteX2" fmla="*/ 157163 w 6244003"/>
              <a:gd name="connsiteY2" fmla="*/ 33338 h 5664396"/>
              <a:gd name="connsiteX3" fmla="*/ 85725 w 6244003"/>
              <a:gd name="connsiteY3" fmla="*/ 76200 h 5664396"/>
              <a:gd name="connsiteX4" fmla="*/ 66675 w 6244003"/>
              <a:gd name="connsiteY4" fmla="*/ 190500 h 5664396"/>
              <a:gd name="connsiteX5" fmla="*/ 38100 w 6244003"/>
              <a:gd name="connsiteY5" fmla="*/ 333375 h 5664396"/>
              <a:gd name="connsiteX6" fmla="*/ 0 w 6244003"/>
              <a:gd name="connsiteY6" fmla="*/ 633413 h 5664396"/>
              <a:gd name="connsiteX7" fmla="*/ 19050 w 6244003"/>
              <a:gd name="connsiteY7" fmla="*/ 3248025 h 5664396"/>
              <a:gd name="connsiteX8" fmla="*/ 452438 w 6244003"/>
              <a:gd name="connsiteY8" fmla="*/ 3876675 h 5664396"/>
              <a:gd name="connsiteX9" fmla="*/ 1814512 w 6244003"/>
              <a:gd name="connsiteY9" fmla="*/ 3900487 h 5664396"/>
              <a:gd name="connsiteX10" fmla="*/ 2305050 w 6244003"/>
              <a:gd name="connsiteY10" fmla="*/ 3552823 h 5664396"/>
              <a:gd name="connsiteX11" fmla="*/ 3686175 w 6244003"/>
              <a:gd name="connsiteY11" fmla="*/ 2138361 h 5664396"/>
              <a:gd name="connsiteX12" fmla="*/ 5276849 w 6244003"/>
              <a:gd name="connsiteY12" fmla="*/ 1966911 h 5664396"/>
              <a:gd name="connsiteX13" fmla="*/ 5881686 w 6244003"/>
              <a:gd name="connsiteY13" fmla="*/ 2319336 h 5664396"/>
              <a:gd name="connsiteX14" fmla="*/ 6162673 w 6244003"/>
              <a:gd name="connsiteY14" fmla="*/ 2838448 h 5664396"/>
              <a:gd name="connsiteX15" fmla="*/ 6243634 w 6244003"/>
              <a:gd name="connsiteY15" fmla="*/ 3138485 h 5664396"/>
              <a:gd name="connsiteX16" fmla="*/ 6205533 w 6244003"/>
              <a:gd name="connsiteY16" fmla="*/ 3500436 h 5664396"/>
              <a:gd name="connsiteX17" fmla="*/ 5443533 w 6244003"/>
              <a:gd name="connsiteY17" fmla="*/ 4262436 h 5664396"/>
              <a:gd name="connsiteX18" fmla="*/ 4486270 w 6244003"/>
              <a:gd name="connsiteY18" fmla="*/ 5353047 h 5664396"/>
              <a:gd name="connsiteX19" fmla="*/ 4100508 w 6244003"/>
              <a:gd name="connsiteY19" fmla="*/ 5638797 h 5664396"/>
              <a:gd name="connsiteX20" fmla="*/ 3676646 w 6244003"/>
              <a:gd name="connsiteY20" fmla="*/ 5653084 h 5664396"/>
              <a:gd name="connsiteX21" fmla="*/ 3328983 w 6244003"/>
              <a:gd name="connsiteY21" fmla="*/ 5510208 h 5664396"/>
              <a:gd name="connsiteX22" fmla="*/ 2300283 w 6244003"/>
              <a:gd name="connsiteY22" fmla="*/ 4438645 h 5664396"/>
              <a:gd name="connsiteX23" fmla="*/ 1947858 w 6244003"/>
              <a:gd name="connsiteY23" fmla="*/ 4086220 h 5664396"/>
              <a:gd name="connsiteX24" fmla="*/ 1619244 w 6244003"/>
              <a:gd name="connsiteY24" fmla="*/ 3919533 h 5664396"/>
              <a:gd name="connsiteX0" fmla="*/ 947738 w 6243767"/>
              <a:gd name="connsiteY0" fmla="*/ 0 h 5664396"/>
              <a:gd name="connsiteX1" fmla="*/ 228600 w 6243767"/>
              <a:gd name="connsiteY1" fmla="*/ 0 h 5664396"/>
              <a:gd name="connsiteX2" fmla="*/ 157163 w 6243767"/>
              <a:gd name="connsiteY2" fmla="*/ 33338 h 5664396"/>
              <a:gd name="connsiteX3" fmla="*/ 85725 w 6243767"/>
              <a:gd name="connsiteY3" fmla="*/ 76200 h 5664396"/>
              <a:gd name="connsiteX4" fmla="*/ 66675 w 6243767"/>
              <a:gd name="connsiteY4" fmla="*/ 190500 h 5664396"/>
              <a:gd name="connsiteX5" fmla="*/ 38100 w 6243767"/>
              <a:gd name="connsiteY5" fmla="*/ 333375 h 5664396"/>
              <a:gd name="connsiteX6" fmla="*/ 0 w 6243767"/>
              <a:gd name="connsiteY6" fmla="*/ 633413 h 5664396"/>
              <a:gd name="connsiteX7" fmla="*/ 19050 w 6243767"/>
              <a:gd name="connsiteY7" fmla="*/ 3248025 h 5664396"/>
              <a:gd name="connsiteX8" fmla="*/ 452438 w 6243767"/>
              <a:gd name="connsiteY8" fmla="*/ 3876675 h 5664396"/>
              <a:gd name="connsiteX9" fmla="*/ 1814512 w 6243767"/>
              <a:gd name="connsiteY9" fmla="*/ 3900487 h 5664396"/>
              <a:gd name="connsiteX10" fmla="*/ 2305050 w 6243767"/>
              <a:gd name="connsiteY10" fmla="*/ 3552823 h 5664396"/>
              <a:gd name="connsiteX11" fmla="*/ 3686175 w 6243767"/>
              <a:gd name="connsiteY11" fmla="*/ 2138361 h 5664396"/>
              <a:gd name="connsiteX12" fmla="*/ 5276849 w 6243767"/>
              <a:gd name="connsiteY12" fmla="*/ 1966911 h 5664396"/>
              <a:gd name="connsiteX13" fmla="*/ 5881686 w 6243767"/>
              <a:gd name="connsiteY13" fmla="*/ 2319336 h 5664396"/>
              <a:gd name="connsiteX14" fmla="*/ 6162673 w 6243767"/>
              <a:gd name="connsiteY14" fmla="*/ 2838448 h 5664396"/>
              <a:gd name="connsiteX15" fmla="*/ 6243634 w 6243767"/>
              <a:gd name="connsiteY15" fmla="*/ 3138485 h 5664396"/>
              <a:gd name="connsiteX16" fmla="*/ 6124570 w 6243767"/>
              <a:gd name="connsiteY16" fmla="*/ 3433761 h 5664396"/>
              <a:gd name="connsiteX17" fmla="*/ 5443533 w 6243767"/>
              <a:gd name="connsiteY17" fmla="*/ 4262436 h 5664396"/>
              <a:gd name="connsiteX18" fmla="*/ 4486270 w 6243767"/>
              <a:gd name="connsiteY18" fmla="*/ 5353047 h 5664396"/>
              <a:gd name="connsiteX19" fmla="*/ 4100508 w 6243767"/>
              <a:gd name="connsiteY19" fmla="*/ 5638797 h 5664396"/>
              <a:gd name="connsiteX20" fmla="*/ 3676646 w 6243767"/>
              <a:gd name="connsiteY20" fmla="*/ 5653084 h 5664396"/>
              <a:gd name="connsiteX21" fmla="*/ 3328983 w 6243767"/>
              <a:gd name="connsiteY21" fmla="*/ 5510208 h 5664396"/>
              <a:gd name="connsiteX22" fmla="*/ 2300283 w 6243767"/>
              <a:gd name="connsiteY22" fmla="*/ 4438645 h 5664396"/>
              <a:gd name="connsiteX23" fmla="*/ 1947858 w 6243767"/>
              <a:gd name="connsiteY23" fmla="*/ 4086220 h 5664396"/>
              <a:gd name="connsiteX24" fmla="*/ 1619244 w 6243767"/>
              <a:gd name="connsiteY24" fmla="*/ 3919533 h 5664396"/>
              <a:gd name="connsiteX0" fmla="*/ 947738 w 6200973"/>
              <a:gd name="connsiteY0" fmla="*/ 0 h 5664396"/>
              <a:gd name="connsiteX1" fmla="*/ 228600 w 6200973"/>
              <a:gd name="connsiteY1" fmla="*/ 0 h 5664396"/>
              <a:gd name="connsiteX2" fmla="*/ 157163 w 6200973"/>
              <a:gd name="connsiteY2" fmla="*/ 33338 h 5664396"/>
              <a:gd name="connsiteX3" fmla="*/ 85725 w 6200973"/>
              <a:gd name="connsiteY3" fmla="*/ 76200 h 5664396"/>
              <a:gd name="connsiteX4" fmla="*/ 66675 w 6200973"/>
              <a:gd name="connsiteY4" fmla="*/ 190500 h 5664396"/>
              <a:gd name="connsiteX5" fmla="*/ 38100 w 6200973"/>
              <a:gd name="connsiteY5" fmla="*/ 333375 h 5664396"/>
              <a:gd name="connsiteX6" fmla="*/ 0 w 6200973"/>
              <a:gd name="connsiteY6" fmla="*/ 633413 h 5664396"/>
              <a:gd name="connsiteX7" fmla="*/ 19050 w 6200973"/>
              <a:gd name="connsiteY7" fmla="*/ 3248025 h 5664396"/>
              <a:gd name="connsiteX8" fmla="*/ 452438 w 6200973"/>
              <a:gd name="connsiteY8" fmla="*/ 3876675 h 5664396"/>
              <a:gd name="connsiteX9" fmla="*/ 1814512 w 6200973"/>
              <a:gd name="connsiteY9" fmla="*/ 3900487 h 5664396"/>
              <a:gd name="connsiteX10" fmla="*/ 2305050 w 6200973"/>
              <a:gd name="connsiteY10" fmla="*/ 3552823 h 5664396"/>
              <a:gd name="connsiteX11" fmla="*/ 3686175 w 6200973"/>
              <a:gd name="connsiteY11" fmla="*/ 2138361 h 5664396"/>
              <a:gd name="connsiteX12" fmla="*/ 5276849 w 6200973"/>
              <a:gd name="connsiteY12" fmla="*/ 1966911 h 5664396"/>
              <a:gd name="connsiteX13" fmla="*/ 5881686 w 6200973"/>
              <a:gd name="connsiteY13" fmla="*/ 2319336 h 5664396"/>
              <a:gd name="connsiteX14" fmla="*/ 6162673 w 6200973"/>
              <a:gd name="connsiteY14" fmla="*/ 2838448 h 5664396"/>
              <a:gd name="connsiteX15" fmla="*/ 6200771 w 6200973"/>
              <a:gd name="connsiteY15" fmla="*/ 3119435 h 5664396"/>
              <a:gd name="connsiteX16" fmla="*/ 6124570 w 6200973"/>
              <a:gd name="connsiteY16" fmla="*/ 3433761 h 5664396"/>
              <a:gd name="connsiteX17" fmla="*/ 5443533 w 6200973"/>
              <a:gd name="connsiteY17" fmla="*/ 4262436 h 5664396"/>
              <a:gd name="connsiteX18" fmla="*/ 4486270 w 6200973"/>
              <a:gd name="connsiteY18" fmla="*/ 5353047 h 5664396"/>
              <a:gd name="connsiteX19" fmla="*/ 4100508 w 6200973"/>
              <a:gd name="connsiteY19" fmla="*/ 5638797 h 5664396"/>
              <a:gd name="connsiteX20" fmla="*/ 3676646 w 6200973"/>
              <a:gd name="connsiteY20" fmla="*/ 5653084 h 5664396"/>
              <a:gd name="connsiteX21" fmla="*/ 3328983 w 6200973"/>
              <a:gd name="connsiteY21" fmla="*/ 5510208 h 5664396"/>
              <a:gd name="connsiteX22" fmla="*/ 2300283 w 6200973"/>
              <a:gd name="connsiteY22" fmla="*/ 4438645 h 5664396"/>
              <a:gd name="connsiteX23" fmla="*/ 1947858 w 6200973"/>
              <a:gd name="connsiteY23" fmla="*/ 4086220 h 5664396"/>
              <a:gd name="connsiteX24" fmla="*/ 1619244 w 6200973"/>
              <a:gd name="connsiteY24" fmla="*/ 3919533 h 5664396"/>
              <a:gd name="connsiteX0" fmla="*/ 947738 w 6200921"/>
              <a:gd name="connsiteY0" fmla="*/ 0 h 5664396"/>
              <a:gd name="connsiteX1" fmla="*/ 228600 w 6200921"/>
              <a:gd name="connsiteY1" fmla="*/ 0 h 5664396"/>
              <a:gd name="connsiteX2" fmla="*/ 157163 w 6200921"/>
              <a:gd name="connsiteY2" fmla="*/ 33338 h 5664396"/>
              <a:gd name="connsiteX3" fmla="*/ 85725 w 6200921"/>
              <a:gd name="connsiteY3" fmla="*/ 76200 h 5664396"/>
              <a:gd name="connsiteX4" fmla="*/ 66675 w 6200921"/>
              <a:gd name="connsiteY4" fmla="*/ 190500 h 5664396"/>
              <a:gd name="connsiteX5" fmla="*/ 38100 w 6200921"/>
              <a:gd name="connsiteY5" fmla="*/ 333375 h 5664396"/>
              <a:gd name="connsiteX6" fmla="*/ 0 w 6200921"/>
              <a:gd name="connsiteY6" fmla="*/ 633413 h 5664396"/>
              <a:gd name="connsiteX7" fmla="*/ 19050 w 6200921"/>
              <a:gd name="connsiteY7" fmla="*/ 3248025 h 5664396"/>
              <a:gd name="connsiteX8" fmla="*/ 452438 w 6200921"/>
              <a:gd name="connsiteY8" fmla="*/ 3876675 h 5664396"/>
              <a:gd name="connsiteX9" fmla="*/ 1814512 w 6200921"/>
              <a:gd name="connsiteY9" fmla="*/ 3900487 h 5664396"/>
              <a:gd name="connsiteX10" fmla="*/ 2305050 w 6200921"/>
              <a:gd name="connsiteY10" fmla="*/ 3552823 h 5664396"/>
              <a:gd name="connsiteX11" fmla="*/ 3686175 w 6200921"/>
              <a:gd name="connsiteY11" fmla="*/ 2138361 h 5664396"/>
              <a:gd name="connsiteX12" fmla="*/ 5276849 w 6200921"/>
              <a:gd name="connsiteY12" fmla="*/ 1966911 h 5664396"/>
              <a:gd name="connsiteX13" fmla="*/ 5881686 w 6200921"/>
              <a:gd name="connsiteY13" fmla="*/ 2319336 h 5664396"/>
              <a:gd name="connsiteX14" fmla="*/ 6162673 w 6200921"/>
              <a:gd name="connsiteY14" fmla="*/ 2838448 h 5664396"/>
              <a:gd name="connsiteX15" fmla="*/ 6200771 w 6200921"/>
              <a:gd name="connsiteY15" fmla="*/ 3119435 h 5664396"/>
              <a:gd name="connsiteX16" fmla="*/ 6095995 w 6200921"/>
              <a:gd name="connsiteY16" fmla="*/ 3414711 h 5664396"/>
              <a:gd name="connsiteX17" fmla="*/ 5443533 w 6200921"/>
              <a:gd name="connsiteY17" fmla="*/ 4262436 h 5664396"/>
              <a:gd name="connsiteX18" fmla="*/ 4486270 w 6200921"/>
              <a:gd name="connsiteY18" fmla="*/ 5353047 h 5664396"/>
              <a:gd name="connsiteX19" fmla="*/ 4100508 w 6200921"/>
              <a:gd name="connsiteY19" fmla="*/ 5638797 h 5664396"/>
              <a:gd name="connsiteX20" fmla="*/ 3676646 w 6200921"/>
              <a:gd name="connsiteY20" fmla="*/ 5653084 h 5664396"/>
              <a:gd name="connsiteX21" fmla="*/ 3328983 w 6200921"/>
              <a:gd name="connsiteY21" fmla="*/ 5510208 h 5664396"/>
              <a:gd name="connsiteX22" fmla="*/ 2300283 w 6200921"/>
              <a:gd name="connsiteY22" fmla="*/ 4438645 h 5664396"/>
              <a:gd name="connsiteX23" fmla="*/ 1947858 w 6200921"/>
              <a:gd name="connsiteY23" fmla="*/ 4086220 h 5664396"/>
              <a:gd name="connsiteX24" fmla="*/ 1619244 w 6200921"/>
              <a:gd name="connsiteY24" fmla="*/ 3919533 h 5664396"/>
              <a:gd name="connsiteX0" fmla="*/ 947738 w 6200921"/>
              <a:gd name="connsiteY0" fmla="*/ 0 h 5664396"/>
              <a:gd name="connsiteX1" fmla="*/ 228600 w 6200921"/>
              <a:gd name="connsiteY1" fmla="*/ 0 h 5664396"/>
              <a:gd name="connsiteX2" fmla="*/ 157163 w 6200921"/>
              <a:gd name="connsiteY2" fmla="*/ 33338 h 5664396"/>
              <a:gd name="connsiteX3" fmla="*/ 85725 w 6200921"/>
              <a:gd name="connsiteY3" fmla="*/ 76200 h 5664396"/>
              <a:gd name="connsiteX4" fmla="*/ 66675 w 6200921"/>
              <a:gd name="connsiteY4" fmla="*/ 190500 h 5664396"/>
              <a:gd name="connsiteX5" fmla="*/ 38100 w 6200921"/>
              <a:gd name="connsiteY5" fmla="*/ 333375 h 5664396"/>
              <a:gd name="connsiteX6" fmla="*/ 0 w 6200921"/>
              <a:gd name="connsiteY6" fmla="*/ 633413 h 5664396"/>
              <a:gd name="connsiteX7" fmla="*/ 19050 w 6200921"/>
              <a:gd name="connsiteY7" fmla="*/ 3248025 h 5664396"/>
              <a:gd name="connsiteX8" fmla="*/ 452438 w 6200921"/>
              <a:gd name="connsiteY8" fmla="*/ 3876675 h 5664396"/>
              <a:gd name="connsiteX9" fmla="*/ 1814512 w 6200921"/>
              <a:gd name="connsiteY9" fmla="*/ 3900487 h 5664396"/>
              <a:gd name="connsiteX10" fmla="*/ 2305050 w 6200921"/>
              <a:gd name="connsiteY10" fmla="*/ 3552823 h 5664396"/>
              <a:gd name="connsiteX11" fmla="*/ 3686175 w 6200921"/>
              <a:gd name="connsiteY11" fmla="*/ 2138361 h 5664396"/>
              <a:gd name="connsiteX12" fmla="*/ 5276849 w 6200921"/>
              <a:gd name="connsiteY12" fmla="*/ 1966911 h 5664396"/>
              <a:gd name="connsiteX13" fmla="*/ 5881686 w 6200921"/>
              <a:gd name="connsiteY13" fmla="*/ 2319336 h 5664396"/>
              <a:gd name="connsiteX14" fmla="*/ 6162673 w 6200921"/>
              <a:gd name="connsiteY14" fmla="*/ 2838448 h 5664396"/>
              <a:gd name="connsiteX15" fmla="*/ 6200771 w 6200921"/>
              <a:gd name="connsiteY15" fmla="*/ 3119435 h 5664396"/>
              <a:gd name="connsiteX16" fmla="*/ 6095995 w 6200921"/>
              <a:gd name="connsiteY16" fmla="*/ 3414711 h 5664396"/>
              <a:gd name="connsiteX17" fmla="*/ 5348283 w 6200921"/>
              <a:gd name="connsiteY17" fmla="*/ 4210048 h 5664396"/>
              <a:gd name="connsiteX18" fmla="*/ 4486270 w 6200921"/>
              <a:gd name="connsiteY18" fmla="*/ 5353047 h 5664396"/>
              <a:gd name="connsiteX19" fmla="*/ 4100508 w 6200921"/>
              <a:gd name="connsiteY19" fmla="*/ 5638797 h 5664396"/>
              <a:gd name="connsiteX20" fmla="*/ 3676646 w 6200921"/>
              <a:gd name="connsiteY20" fmla="*/ 5653084 h 5664396"/>
              <a:gd name="connsiteX21" fmla="*/ 3328983 w 6200921"/>
              <a:gd name="connsiteY21" fmla="*/ 5510208 h 5664396"/>
              <a:gd name="connsiteX22" fmla="*/ 2300283 w 6200921"/>
              <a:gd name="connsiteY22" fmla="*/ 4438645 h 5664396"/>
              <a:gd name="connsiteX23" fmla="*/ 1947858 w 6200921"/>
              <a:gd name="connsiteY23" fmla="*/ 4086220 h 5664396"/>
              <a:gd name="connsiteX24" fmla="*/ 1619244 w 6200921"/>
              <a:gd name="connsiteY24" fmla="*/ 3919533 h 5664396"/>
              <a:gd name="connsiteX0" fmla="*/ 947738 w 6200921"/>
              <a:gd name="connsiteY0" fmla="*/ 0 h 5664396"/>
              <a:gd name="connsiteX1" fmla="*/ 228600 w 6200921"/>
              <a:gd name="connsiteY1" fmla="*/ 0 h 5664396"/>
              <a:gd name="connsiteX2" fmla="*/ 157163 w 6200921"/>
              <a:gd name="connsiteY2" fmla="*/ 33338 h 5664396"/>
              <a:gd name="connsiteX3" fmla="*/ 85725 w 6200921"/>
              <a:gd name="connsiteY3" fmla="*/ 76200 h 5664396"/>
              <a:gd name="connsiteX4" fmla="*/ 66675 w 6200921"/>
              <a:gd name="connsiteY4" fmla="*/ 190500 h 5664396"/>
              <a:gd name="connsiteX5" fmla="*/ 38100 w 6200921"/>
              <a:gd name="connsiteY5" fmla="*/ 333375 h 5664396"/>
              <a:gd name="connsiteX6" fmla="*/ 0 w 6200921"/>
              <a:gd name="connsiteY6" fmla="*/ 633413 h 5664396"/>
              <a:gd name="connsiteX7" fmla="*/ 19050 w 6200921"/>
              <a:gd name="connsiteY7" fmla="*/ 3248025 h 5664396"/>
              <a:gd name="connsiteX8" fmla="*/ 452438 w 6200921"/>
              <a:gd name="connsiteY8" fmla="*/ 3876675 h 5664396"/>
              <a:gd name="connsiteX9" fmla="*/ 1814512 w 6200921"/>
              <a:gd name="connsiteY9" fmla="*/ 3900487 h 5664396"/>
              <a:gd name="connsiteX10" fmla="*/ 2305050 w 6200921"/>
              <a:gd name="connsiteY10" fmla="*/ 3552823 h 5664396"/>
              <a:gd name="connsiteX11" fmla="*/ 3686175 w 6200921"/>
              <a:gd name="connsiteY11" fmla="*/ 2138361 h 5664396"/>
              <a:gd name="connsiteX12" fmla="*/ 5276849 w 6200921"/>
              <a:gd name="connsiteY12" fmla="*/ 1966911 h 5664396"/>
              <a:gd name="connsiteX13" fmla="*/ 5881686 w 6200921"/>
              <a:gd name="connsiteY13" fmla="*/ 2319336 h 5664396"/>
              <a:gd name="connsiteX14" fmla="*/ 6162673 w 6200921"/>
              <a:gd name="connsiteY14" fmla="*/ 2838448 h 5664396"/>
              <a:gd name="connsiteX15" fmla="*/ 6200771 w 6200921"/>
              <a:gd name="connsiteY15" fmla="*/ 3119435 h 5664396"/>
              <a:gd name="connsiteX16" fmla="*/ 6095995 w 6200921"/>
              <a:gd name="connsiteY16" fmla="*/ 3414711 h 5664396"/>
              <a:gd name="connsiteX17" fmla="*/ 5348283 w 6200921"/>
              <a:gd name="connsiteY17" fmla="*/ 4210048 h 5664396"/>
              <a:gd name="connsiteX18" fmla="*/ 4338632 w 6200921"/>
              <a:gd name="connsiteY18" fmla="*/ 5305422 h 5664396"/>
              <a:gd name="connsiteX19" fmla="*/ 4100508 w 6200921"/>
              <a:gd name="connsiteY19" fmla="*/ 5638797 h 5664396"/>
              <a:gd name="connsiteX20" fmla="*/ 3676646 w 6200921"/>
              <a:gd name="connsiteY20" fmla="*/ 5653084 h 5664396"/>
              <a:gd name="connsiteX21" fmla="*/ 3328983 w 6200921"/>
              <a:gd name="connsiteY21" fmla="*/ 5510208 h 5664396"/>
              <a:gd name="connsiteX22" fmla="*/ 2300283 w 6200921"/>
              <a:gd name="connsiteY22" fmla="*/ 4438645 h 5664396"/>
              <a:gd name="connsiteX23" fmla="*/ 1947858 w 6200921"/>
              <a:gd name="connsiteY23" fmla="*/ 4086220 h 5664396"/>
              <a:gd name="connsiteX24" fmla="*/ 1619244 w 6200921"/>
              <a:gd name="connsiteY24" fmla="*/ 3919533 h 5664396"/>
              <a:gd name="connsiteX0" fmla="*/ 947738 w 6200921"/>
              <a:gd name="connsiteY0" fmla="*/ 0 h 5653090"/>
              <a:gd name="connsiteX1" fmla="*/ 228600 w 6200921"/>
              <a:gd name="connsiteY1" fmla="*/ 0 h 5653090"/>
              <a:gd name="connsiteX2" fmla="*/ 157163 w 6200921"/>
              <a:gd name="connsiteY2" fmla="*/ 33338 h 5653090"/>
              <a:gd name="connsiteX3" fmla="*/ 85725 w 6200921"/>
              <a:gd name="connsiteY3" fmla="*/ 76200 h 5653090"/>
              <a:gd name="connsiteX4" fmla="*/ 66675 w 6200921"/>
              <a:gd name="connsiteY4" fmla="*/ 190500 h 5653090"/>
              <a:gd name="connsiteX5" fmla="*/ 38100 w 6200921"/>
              <a:gd name="connsiteY5" fmla="*/ 333375 h 5653090"/>
              <a:gd name="connsiteX6" fmla="*/ 0 w 6200921"/>
              <a:gd name="connsiteY6" fmla="*/ 633413 h 5653090"/>
              <a:gd name="connsiteX7" fmla="*/ 19050 w 6200921"/>
              <a:gd name="connsiteY7" fmla="*/ 3248025 h 5653090"/>
              <a:gd name="connsiteX8" fmla="*/ 452438 w 6200921"/>
              <a:gd name="connsiteY8" fmla="*/ 3876675 h 5653090"/>
              <a:gd name="connsiteX9" fmla="*/ 1814512 w 6200921"/>
              <a:gd name="connsiteY9" fmla="*/ 3900487 h 5653090"/>
              <a:gd name="connsiteX10" fmla="*/ 2305050 w 6200921"/>
              <a:gd name="connsiteY10" fmla="*/ 3552823 h 5653090"/>
              <a:gd name="connsiteX11" fmla="*/ 3686175 w 6200921"/>
              <a:gd name="connsiteY11" fmla="*/ 2138361 h 5653090"/>
              <a:gd name="connsiteX12" fmla="*/ 5276849 w 6200921"/>
              <a:gd name="connsiteY12" fmla="*/ 1966911 h 5653090"/>
              <a:gd name="connsiteX13" fmla="*/ 5881686 w 6200921"/>
              <a:gd name="connsiteY13" fmla="*/ 2319336 h 5653090"/>
              <a:gd name="connsiteX14" fmla="*/ 6162673 w 6200921"/>
              <a:gd name="connsiteY14" fmla="*/ 2838448 h 5653090"/>
              <a:gd name="connsiteX15" fmla="*/ 6200771 w 6200921"/>
              <a:gd name="connsiteY15" fmla="*/ 3119435 h 5653090"/>
              <a:gd name="connsiteX16" fmla="*/ 6095995 w 6200921"/>
              <a:gd name="connsiteY16" fmla="*/ 3414711 h 5653090"/>
              <a:gd name="connsiteX17" fmla="*/ 5348283 w 6200921"/>
              <a:gd name="connsiteY17" fmla="*/ 4210048 h 5653090"/>
              <a:gd name="connsiteX18" fmla="*/ 4338632 w 6200921"/>
              <a:gd name="connsiteY18" fmla="*/ 5305422 h 5653090"/>
              <a:gd name="connsiteX19" fmla="*/ 4043358 w 6200921"/>
              <a:gd name="connsiteY19" fmla="*/ 5495922 h 5653090"/>
              <a:gd name="connsiteX20" fmla="*/ 3676646 w 6200921"/>
              <a:gd name="connsiteY20" fmla="*/ 5653084 h 5653090"/>
              <a:gd name="connsiteX21" fmla="*/ 3328983 w 6200921"/>
              <a:gd name="connsiteY21" fmla="*/ 5510208 h 5653090"/>
              <a:gd name="connsiteX22" fmla="*/ 2300283 w 6200921"/>
              <a:gd name="connsiteY22" fmla="*/ 4438645 h 5653090"/>
              <a:gd name="connsiteX23" fmla="*/ 1947858 w 6200921"/>
              <a:gd name="connsiteY23" fmla="*/ 4086220 h 5653090"/>
              <a:gd name="connsiteX24" fmla="*/ 1619244 w 6200921"/>
              <a:gd name="connsiteY24" fmla="*/ 3919533 h 5653090"/>
              <a:gd name="connsiteX0" fmla="*/ 947738 w 6200921"/>
              <a:gd name="connsiteY0" fmla="*/ 0 h 5523491"/>
              <a:gd name="connsiteX1" fmla="*/ 228600 w 6200921"/>
              <a:gd name="connsiteY1" fmla="*/ 0 h 5523491"/>
              <a:gd name="connsiteX2" fmla="*/ 157163 w 6200921"/>
              <a:gd name="connsiteY2" fmla="*/ 33338 h 5523491"/>
              <a:gd name="connsiteX3" fmla="*/ 85725 w 6200921"/>
              <a:gd name="connsiteY3" fmla="*/ 76200 h 5523491"/>
              <a:gd name="connsiteX4" fmla="*/ 66675 w 6200921"/>
              <a:gd name="connsiteY4" fmla="*/ 190500 h 5523491"/>
              <a:gd name="connsiteX5" fmla="*/ 38100 w 6200921"/>
              <a:gd name="connsiteY5" fmla="*/ 333375 h 5523491"/>
              <a:gd name="connsiteX6" fmla="*/ 0 w 6200921"/>
              <a:gd name="connsiteY6" fmla="*/ 633413 h 5523491"/>
              <a:gd name="connsiteX7" fmla="*/ 19050 w 6200921"/>
              <a:gd name="connsiteY7" fmla="*/ 3248025 h 5523491"/>
              <a:gd name="connsiteX8" fmla="*/ 452438 w 6200921"/>
              <a:gd name="connsiteY8" fmla="*/ 3876675 h 5523491"/>
              <a:gd name="connsiteX9" fmla="*/ 1814512 w 6200921"/>
              <a:gd name="connsiteY9" fmla="*/ 3900487 h 5523491"/>
              <a:gd name="connsiteX10" fmla="*/ 2305050 w 6200921"/>
              <a:gd name="connsiteY10" fmla="*/ 3552823 h 5523491"/>
              <a:gd name="connsiteX11" fmla="*/ 3686175 w 6200921"/>
              <a:gd name="connsiteY11" fmla="*/ 2138361 h 5523491"/>
              <a:gd name="connsiteX12" fmla="*/ 5276849 w 6200921"/>
              <a:gd name="connsiteY12" fmla="*/ 1966911 h 5523491"/>
              <a:gd name="connsiteX13" fmla="*/ 5881686 w 6200921"/>
              <a:gd name="connsiteY13" fmla="*/ 2319336 h 5523491"/>
              <a:gd name="connsiteX14" fmla="*/ 6162673 w 6200921"/>
              <a:gd name="connsiteY14" fmla="*/ 2838448 h 5523491"/>
              <a:gd name="connsiteX15" fmla="*/ 6200771 w 6200921"/>
              <a:gd name="connsiteY15" fmla="*/ 3119435 h 5523491"/>
              <a:gd name="connsiteX16" fmla="*/ 6095995 w 6200921"/>
              <a:gd name="connsiteY16" fmla="*/ 3414711 h 5523491"/>
              <a:gd name="connsiteX17" fmla="*/ 5348283 w 6200921"/>
              <a:gd name="connsiteY17" fmla="*/ 4210048 h 5523491"/>
              <a:gd name="connsiteX18" fmla="*/ 4338632 w 6200921"/>
              <a:gd name="connsiteY18" fmla="*/ 5305422 h 5523491"/>
              <a:gd name="connsiteX19" fmla="*/ 4043358 w 6200921"/>
              <a:gd name="connsiteY19" fmla="*/ 5495922 h 5523491"/>
              <a:gd name="connsiteX20" fmla="*/ 3709983 w 6200921"/>
              <a:gd name="connsiteY20" fmla="*/ 5514971 h 5523491"/>
              <a:gd name="connsiteX21" fmla="*/ 3328983 w 6200921"/>
              <a:gd name="connsiteY21" fmla="*/ 5510208 h 5523491"/>
              <a:gd name="connsiteX22" fmla="*/ 2300283 w 6200921"/>
              <a:gd name="connsiteY22" fmla="*/ 4438645 h 5523491"/>
              <a:gd name="connsiteX23" fmla="*/ 1947858 w 6200921"/>
              <a:gd name="connsiteY23" fmla="*/ 4086220 h 5523491"/>
              <a:gd name="connsiteX24" fmla="*/ 1619244 w 6200921"/>
              <a:gd name="connsiteY24" fmla="*/ 3919533 h 5523491"/>
              <a:gd name="connsiteX0" fmla="*/ 947738 w 6200921"/>
              <a:gd name="connsiteY0" fmla="*/ 0 h 5523491"/>
              <a:gd name="connsiteX1" fmla="*/ 228600 w 6200921"/>
              <a:gd name="connsiteY1" fmla="*/ 0 h 5523491"/>
              <a:gd name="connsiteX2" fmla="*/ 157163 w 6200921"/>
              <a:gd name="connsiteY2" fmla="*/ 33338 h 5523491"/>
              <a:gd name="connsiteX3" fmla="*/ 85725 w 6200921"/>
              <a:gd name="connsiteY3" fmla="*/ 76200 h 5523491"/>
              <a:gd name="connsiteX4" fmla="*/ 66675 w 6200921"/>
              <a:gd name="connsiteY4" fmla="*/ 190500 h 5523491"/>
              <a:gd name="connsiteX5" fmla="*/ 38100 w 6200921"/>
              <a:gd name="connsiteY5" fmla="*/ 333375 h 5523491"/>
              <a:gd name="connsiteX6" fmla="*/ 0 w 6200921"/>
              <a:gd name="connsiteY6" fmla="*/ 633413 h 5523491"/>
              <a:gd name="connsiteX7" fmla="*/ 19050 w 6200921"/>
              <a:gd name="connsiteY7" fmla="*/ 3248025 h 5523491"/>
              <a:gd name="connsiteX8" fmla="*/ 452438 w 6200921"/>
              <a:gd name="connsiteY8" fmla="*/ 3876675 h 5523491"/>
              <a:gd name="connsiteX9" fmla="*/ 1814512 w 6200921"/>
              <a:gd name="connsiteY9" fmla="*/ 3900487 h 5523491"/>
              <a:gd name="connsiteX10" fmla="*/ 2305050 w 6200921"/>
              <a:gd name="connsiteY10" fmla="*/ 3552823 h 5523491"/>
              <a:gd name="connsiteX11" fmla="*/ 3686175 w 6200921"/>
              <a:gd name="connsiteY11" fmla="*/ 2138361 h 5523491"/>
              <a:gd name="connsiteX12" fmla="*/ 5276849 w 6200921"/>
              <a:gd name="connsiteY12" fmla="*/ 1966911 h 5523491"/>
              <a:gd name="connsiteX13" fmla="*/ 5881686 w 6200921"/>
              <a:gd name="connsiteY13" fmla="*/ 2319336 h 5523491"/>
              <a:gd name="connsiteX14" fmla="*/ 6162673 w 6200921"/>
              <a:gd name="connsiteY14" fmla="*/ 2838448 h 5523491"/>
              <a:gd name="connsiteX15" fmla="*/ 6200771 w 6200921"/>
              <a:gd name="connsiteY15" fmla="*/ 3119435 h 5523491"/>
              <a:gd name="connsiteX16" fmla="*/ 6095995 w 6200921"/>
              <a:gd name="connsiteY16" fmla="*/ 3414711 h 5523491"/>
              <a:gd name="connsiteX17" fmla="*/ 5348283 w 6200921"/>
              <a:gd name="connsiteY17" fmla="*/ 4210048 h 5523491"/>
              <a:gd name="connsiteX18" fmla="*/ 4338632 w 6200921"/>
              <a:gd name="connsiteY18" fmla="*/ 5305422 h 5523491"/>
              <a:gd name="connsiteX19" fmla="*/ 4043358 w 6200921"/>
              <a:gd name="connsiteY19" fmla="*/ 5495922 h 5523491"/>
              <a:gd name="connsiteX20" fmla="*/ 3709983 w 6200921"/>
              <a:gd name="connsiteY20" fmla="*/ 5514971 h 5523491"/>
              <a:gd name="connsiteX21" fmla="*/ 3328983 w 6200921"/>
              <a:gd name="connsiteY21" fmla="*/ 5362571 h 5523491"/>
              <a:gd name="connsiteX22" fmla="*/ 2300283 w 6200921"/>
              <a:gd name="connsiteY22" fmla="*/ 4438645 h 5523491"/>
              <a:gd name="connsiteX23" fmla="*/ 1947858 w 6200921"/>
              <a:gd name="connsiteY23" fmla="*/ 4086220 h 5523491"/>
              <a:gd name="connsiteX24" fmla="*/ 1619244 w 6200921"/>
              <a:gd name="connsiteY24" fmla="*/ 3919533 h 5523491"/>
              <a:gd name="connsiteX0" fmla="*/ 947738 w 6200921"/>
              <a:gd name="connsiteY0" fmla="*/ 0 h 5523491"/>
              <a:gd name="connsiteX1" fmla="*/ 228600 w 6200921"/>
              <a:gd name="connsiteY1" fmla="*/ 0 h 5523491"/>
              <a:gd name="connsiteX2" fmla="*/ 157163 w 6200921"/>
              <a:gd name="connsiteY2" fmla="*/ 33338 h 5523491"/>
              <a:gd name="connsiteX3" fmla="*/ 85725 w 6200921"/>
              <a:gd name="connsiteY3" fmla="*/ 76200 h 5523491"/>
              <a:gd name="connsiteX4" fmla="*/ 66675 w 6200921"/>
              <a:gd name="connsiteY4" fmla="*/ 190500 h 5523491"/>
              <a:gd name="connsiteX5" fmla="*/ 38100 w 6200921"/>
              <a:gd name="connsiteY5" fmla="*/ 333375 h 5523491"/>
              <a:gd name="connsiteX6" fmla="*/ 0 w 6200921"/>
              <a:gd name="connsiteY6" fmla="*/ 633413 h 5523491"/>
              <a:gd name="connsiteX7" fmla="*/ 19050 w 6200921"/>
              <a:gd name="connsiteY7" fmla="*/ 3248025 h 5523491"/>
              <a:gd name="connsiteX8" fmla="*/ 452438 w 6200921"/>
              <a:gd name="connsiteY8" fmla="*/ 3876675 h 5523491"/>
              <a:gd name="connsiteX9" fmla="*/ 1814512 w 6200921"/>
              <a:gd name="connsiteY9" fmla="*/ 3900487 h 5523491"/>
              <a:gd name="connsiteX10" fmla="*/ 2305050 w 6200921"/>
              <a:gd name="connsiteY10" fmla="*/ 3552823 h 5523491"/>
              <a:gd name="connsiteX11" fmla="*/ 3686175 w 6200921"/>
              <a:gd name="connsiteY11" fmla="*/ 2138361 h 5523491"/>
              <a:gd name="connsiteX12" fmla="*/ 5276849 w 6200921"/>
              <a:gd name="connsiteY12" fmla="*/ 1966911 h 5523491"/>
              <a:gd name="connsiteX13" fmla="*/ 5881686 w 6200921"/>
              <a:gd name="connsiteY13" fmla="*/ 2319336 h 5523491"/>
              <a:gd name="connsiteX14" fmla="*/ 6162673 w 6200921"/>
              <a:gd name="connsiteY14" fmla="*/ 2838448 h 5523491"/>
              <a:gd name="connsiteX15" fmla="*/ 6200771 w 6200921"/>
              <a:gd name="connsiteY15" fmla="*/ 3119435 h 5523491"/>
              <a:gd name="connsiteX16" fmla="*/ 6095995 w 6200921"/>
              <a:gd name="connsiteY16" fmla="*/ 3414711 h 5523491"/>
              <a:gd name="connsiteX17" fmla="*/ 5348283 w 6200921"/>
              <a:gd name="connsiteY17" fmla="*/ 4210048 h 5523491"/>
              <a:gd name="connsiteX18" fmla="*/ 4338632 w 6200921"/>
              <a:gd name="connsiteY18" fmla="*/ 5305422 h 5523491"/>
              <a:gd name="connsiteX19" fmla="*/ 4043358 w 6200921"/>
              <a:gd name="connsiteY19" fmla="*/ 5495922 h 5523491"/>
              <a:gd name="connsiteX20" fmla="*/ 3709983 w 6200921"/>
              <a:gd name="connsiteY20" fmla="*/ 5514971 h 5523491"/>
              <a:gd name="connsiteX21" fmla="*/ 3328983 w 6200921"/>
              <a:gd name="connsiteY21" fmla="*/ 5362571 h 5523491"/>
              <a:gd name="connsiteX22" fmla="*/ 2386008 w 6200921"/>
              <a:gd name="connsiteY22" fmla="*/ 4367207 h 5523491"/>
              <a:gd name="connsiteX23" fmla="*/ 1947858 w 6200921"/>
              <a:gd name="connsiteY23" fmla="*/ 4086220 h 5523491"/>
              <a:gd name="connsiteX24" fmla="*/ 1619244 w 6200921"/>
              <a:gd name="connsiteY24" fmla="*/ 3919533 h 5523491"/>
              <a:gd name="connsiteX0" fmla="*/ 947738 w 6200921"/>
              <a:gd name="connsiteY0" fmla="*/ 0 h 5523491"/>
              <a:gd name="connsiteX1" fmla="*/ 228600 w 6200921"/>
              <a:gd name="connsiteY1" fmla="*/ 0 h 5523491"/>
              <a:gd name="connsiteX2" fmla="*/ 157163 w 6200921"/>
              <a:gd name="connsiteY2" fmla="*/ 33338 h 5523491"/>
              <a:gd name="connsiteX3" fmla="*/ 85725 w 6200921"/>
              <a:gd name="connsiteY3" fmla="*/ 76200 h 5523491"/>
              <a:gd name="connsiteX4" fmla="*/ 66675 w 6200921"/>
              <a:gd name="connsiteY4" fmla="*/ 190500 h 5523491"/>
              <a:gd name="connsiteX5" fmla="*/ 38100 w 6200921"/>
              <a:gd name="connsiteY5" fmla="*/ 333375 h 5523491"/>
              <a:gd name="connsiteX6" fmla="*/ 0 w 6200921"/>
              <a:gd name="connsiteY6" fmla="*/ 633413 h 5523491"/>
              <a:gd name="connsiteX7" fmla="*/ 19050 w 6200921"/>
              <a:gd name="connsiteY7" fmla="*/ 3248025 h 5523491"/>
              <a:gd name="connsiteX8" fmla="*/ 452438 w 6200921"/>
              <a:gd name="connsiteY8" fmla="*/ 3876675 h 5523491"/>
              <a:gd name="connsiteX9" fmla="*/ 1814512 w 6200921"/>
              <a:gd name="connsiteY9" fmla="*/ 3900487 h 5523491"/>
              <a:gd name="connsiteX10" fmla="*/ 2305050 w 6200921"/>
              <a:gd name="connsiteY10" fmla="*/ 3552823 h 5523491"/>
              <a:gd name="connsiteX11" fmla="*/ 3686175 w 6200921"/>
              <a:gd name="connsiteY11" fmla="*/ 2138361 h 5523491"/>
              <a:gd name="connsiteX12" fmla="*/ 5276849 w 6200921"/>
              <a:gd name="connsiteY12" fmla="*/ 1966911 h 5523491"/>
              <a:gd name="connsiteX13" fmla="*/ 5881686 w 6200921"/>
              <a:gd name="connsiteY13" fmla="*/ 2319336 h 5523491"/>
              <a:gd name="connsiteX14" fmla="*/ 6162673 w 6200921"/>
              <a:gd name="connsiteY14" fmla="*/ 2838448 h 5523491"/>
              <a:gd name="connsiteX15" fmla="*/ 6200771 w 6200921"/>
              <a:gd name="connsiteY15" fmla="*/ 3119435 h 5523491"/>
              <a:gd name="connsiteX16" fmla="*/ 6095995 w 6200921"/>
              <a:gd name="connsiteY16" fmla="*/ 3414711 h 5523491"/>
              <a:gd name="connsiteX17" fmla="*/ 5348283 w 6200921"/>
              <a:gd name="connsiteY17" fmla="*/ 4210048 h 5523491"/>
              <a:gd name="connsiteX18" fmla="*/ 4338632 w 6200921"/>
              <a:gd name="connsiteY18" fmla="*/ 5305422 h 5523491"/>
              <a:gd name="connsiteX19" fmla="*/ 4043358 w 6200921"/>
              <a:gd name="connsiteY19" fmla="*/ 5495922 h 5523491"/>
              <a:gd name="connsiteX20" fmla="*/ 3709983 w 6200921"/>
              <a:gd name="connsiteY20" fmla="*/ 5514971 h 5523491"/>
              <a:gd name="connsiteX21" fmla="*/ 3328983 w 6200921"/>
              <a:gd name="connsiteY21" fmla="*/ 5362571 h 5523491"/>
              <a:gd name="connsiteX22" fmla="*/ 2386008 w 6200921"/>
              <a:gd name="connsiteY22" fmla="*/ 4367207 h 5523491"/>
              <a:gd name="connsiteX23" fmla="*/ 1985958 w 6200921"/>
              <a:gd name="connsiteY23" fmla="*/ 3986207 h 5523491"/>
              <a:gd name="connsiteX24" fmla="*/ 1619244 w 6200921"/>
              <a:gd name="connsiteY24" fmla="*/ 3919533 h 5523491"/>
              <a:gd name="connsiteX0" fmla="*/ 947738 w 6200921"/>
              <a:gd name="connsiteY0" fmla="*/ 0 h 5523491"/>
              <a:gd name="connsiteX1" fmla="*/ 228600 w 6200921"/>
              <a:gd name="connsiteY1" fmla="*/ 0 h 5523491"/>
              <a:gd name="connsiteX2" fmla="*/ 157163 w 6200921"/>
              <a:gd name="connsiteY2" fmla="*/ 33338 h 5523491"/>
              <a:gd name="connsiteX3" fmla="*/ 85725 w 6200921"/>
              <a:gd name="connsiteY3" fmla="*/ 76200 h 5523491"/>
              <a:gd name="connsiteX4" fmla="*/ 66675 w 6200921"/>
              <a:gd name="connsiteY4" fmla="*/ 190500 h 5523491"/>
              <a:gd name="connsiteX5" fmla="*/ 38100 w 6200921"/>
              <a:gd name="connsiteY5" fmla="*/ 333375 h 5523491"/>
              <a:gd name="connsiteX6" fmla="*/ 0 w 6200921"/>
              <a:gd name="connsiteY6" fmla="*/ 633413 h 5523491"/>
              <a:gd name="connsiteX7" fmla="*/ 19050 w 6200921"/>
              <a:gd name="connsiteY7" fmla="*/ 3248025 h 5523491"/>
              <a:gd name="connsiteX8" fmla="*/ 452438 w 6200921"/>
              <a:gd name="connsiteY8" fmla="*/ 3876675 h 5523491"/>
              <a:gd name="connsiteX9" fmla="*/ 1814512 w 6200921"/>
              <a:gd name="connsiteY9" fmla="*/ 3900487 h 5523491"/>
              <a:gd name="connsiteX10" fmla="*/ 2305050 w 6200921"/>
              <a:gd name="connsiteY10" fmla="*/ 3552823 h 5523491"/>
              <a:gd name="connsiteX11" fmla="*/ 3686175 w 6200921"/>
              <a:gd name="connsiteY11" fmla="*/ 2138361 h 5523491"/>
              <a:gd name="connsiteX12" fmla="*/ 5276849 w 6200921"/>
              <a:gd name="connsiteY12" fmla="*/ 1966911 h 5523491"/>
              <a:gd name="connsiteX13" fmla="*/ 5881686 w 6200921"/>
              <a:gd name="connsiteY13" fmla="*/ 2319336 h 5523491"/>
              <a:gd name="connsiteX14" fmla="*/ 6162673 w 6200921"/>
              <a:gd name="connsiteY14" fmla="*/ 2838448 h 5523491"/>
              <a:gd name="connsiteX15" fmla="*/ 6200771 w 6200921"/>
              <a:gd name="connsiteY15" fmla="*/ 3119435 h 5523491"/>
              <a:gd name="connsiteX16" fmla="*/ 6095995 w 6200921"/>
              <a:gd name="connsiteY16" fmla="*/ 3414711 h 5523491"/>
              <a:gd name="connsiteX17" fmla="*/ 5348283 w 6200921"/>
              <a:gd name="connsiteY17" fmla="*/ 4210048 h 5523491"/>
              <a:gd name="connsiteX18" fmla="*/ 4338632 w 6200921"/>
              <a:gd name="connsiteY18" fmla="*/ 5305422 h 5523491"/>
              <a:gd name="connsiteX19" fmla="*/ 4043358 w 6200921"/>
              <a:gd name="connsiteY19" fmla="*/ 5495922 h 5523491"/>
              <a:gd name="connsiteX20" fmla="*/ 3709983 w 6200921"/>
              <a:gd name="connsiteY20" fmla="*/ 5514971 h 5523491"/>
              <a:gd name="connsiteX21" fmla="*/ 3328983 w 6200921"/>
              <a:gd name="connsiteY21" fmla="*/ 5362571 h 5523491"/>
              <a:gd name="connsiteX22" fmla="*/ 2386008 w 6200921"/>
              <a:gd name="connsiteY22" fmla="*/ 4367207 h 5523491"/>
              <a:gd name="connsiteX23" fmla="*/ 1985958 w 6200921"/>
              <a:gd name="connsiteY23" fmla="*/ 3986207 h 5523491"/>
              <a:gd name="connsiteX24" fmla="*/ 1800219 w 6200921"/>
              <a:gd name="connsiteY24" fmla="*/ 3900483 h 5523491"/>
              <a:gd name="connsiteX0" fmla="*/ 947738 w 6200921"/>
              <a:gd name="connsiteY0" fmla="*/ 0 h 5523491"/>
              <a:gd name="connsiteX1" fmla="*/ 228600 w 6200921"/>
              <a:gd name="connsiteY1" fmla="*/ 0 h 5523491"/>
              <a:gd name="connsiteX2" fmla="*/ 157163 w 6200921"/>
              <a:gd name="connsiteY2" fmla="*/ 33338 h 5523491"/>
              <a:gd name="connsiteX3" fmla="*/ 85725 w 6200921"/>
              <a:gd name="connsiteY3" fmla="*/ 76200 h 5523491"/>
              <a:gd name="connsiteX4" fmla="*/ 66675 w 6200921"/>
              <a:gd name="connsiteY4" fmla="*/ 190500 h 5523491"/>
              <a:gd name="connsiteX5" fmla="*/ 38100 w 6200921"/>
              <a:gd name="connsiteY5" fmla="*/ 333375 h 5523491"/>
              <a:gd name="connsiteX6" fmla="*/ 0 w 6200921"/>
              <a:gd name="connsiteY6" fmla="*/ 633413 h 5523491"/>
              <a:gd name="connsiteX7" fmla="*/ 19050 w 6200921"/>
              <a:gd name="connsiteY7" fmla="*/ 3248025 h 5523491"/>
              <a:gd name="connsiteX8" fmla="*/ 395288 w 6200921"/>
              <a:gd name="connsiteY8" fmla="*/ 3886200 h 5523491"/>
              <a:gd name="connsiteX9" fmla="*/ 1814512 w 6200921"/>
              <a:gd name="connsiteY9" fmla="*/ 3900487 h 5523491"/>
              <a:gd name="connsiteX10" fmla="*/ 2305050 w 6200921"/>
              <a:gd name="connsiteY10" fmla="*/ 3552823 h 5523491"/>
              <a:gd name="connsiteX11" fmla="*/ 3686175 w 6200921"/>
              <a:gd name="connsiteY11" fmla="*/ 2138361 h 5523491"/>
              <a:gd name="connsiteX12" fmla="*/ 5276849 w 6200921"/>
              <a:gd name="connsiteY12" fmla="*/ 1966911 h 5523491"/>
              <a:gd name="connsiteX13" fmla="*/ 5881686 w 6200921"/>
              <a:gd name="connsiteY13" fmla="*/ 2319336 h 5523491"/>
              <a:gd name="connsiteX14" fmla="*/ 6162673 w 6200921"/>
              <a:gd name="connsiteY14" fmla="*/ 2838448 h 5523491"/>
              <a:gd name="connsiteX15" fmla="*/ 6200771 w 6200921"/>
              <a:gd name="connsiteY15" fmla="*/ 3119435 h 5523491"/>
              <a:gd name="connsiteX16" fmla="*/ 6095995 w 6200921"/>
              <a:gd name="connsiteY16" fmla="*/ 3414711 h 5523491"/>
              <a:gd name="connsiteX17" fmla="*/ 5348283 w 6200921"/>
              <a:gd name="connsiteY17" fmla="*/ 4210048 h 5523491"/>
              <a:gd name="connsiteX18" fmla="*/ 4338632 w 6200921"/>
              <a:gd name="connsiteY18" fmla="*/ 5305422 h 5523491"/>
              <a:gd name="connsiteX19" fmla="*/ 4043358 w 6200921"/>
              <a:gd name="connsiteY19" fmla="*/ 5495922 h 5523491"/>
              <a:gd name="connsiteX20" fmla="*/ 3709983 w 6200921"/>
              <a:gd name="connsiteY20" fmla="*/ 5514971 h 5523491"/>
              <a:gd name="connsiteX21" fmla="*/ 3328983 w 6200921"/>
              <a:gd name="connsiteY21" fmla="*/ 5362571 h 5523491"/>
              <a:gd name="connsiteX22" fmla="*/ 2386008 w 6200921"/>
              <a:gd name="connsiteY22" fmla="*/ 4367207 h 5523491"/>
              <a:gd name="connsiteX23" fmla="*/ 1985958 w 6200921"/>
              <a:gd name="connsiteY23" fmla="*/ 3986207 h 5523491"/>
              <a:gd name="connsiteX24" fmla="*/ 1800219 w 6200921"/>
              <a:gd name="connsiteY24" fmla="*/ 3900483 h 5523491"/>
              <a:gd name="connsiteX0" fmla="*/ 1033463 w 6286646"/>
              <a:gd name="connsiteY0" fmla="*/ 0 h 5523491"/>
              <a:gd name="connsiteX1" fmla="*/ 314325 w 6286646"/>
              <a:gd name="connsiteY1" fmla="*/ 0 h 5523491"/>
              <a:gd name="connsiteX2" fmla="*/ 242888 w 6286646"/>
              <a:gd name="connsiteY2" fmla="*/ 33338 h 5523491"/>
              <a:gd name="connsiteX3" fmla="*/ 171450 w 6286646"/>
              <a:gd name="connsiteY3" fmla="*/ 76200 h 5523491"/>
              <a:gd name="connsiteX4" fmla="*/ 152400 w 6286646"/>
              <a:gd name="connsiteY4" fmla="*/ 190500 h 5523491"/>
              <a:gd name="connsiteX5" fmla="*/ 123825 w 6286646"/>
              <a:gd name="connsiteY5" fmla="*/ 333375 h 5523491"/>
              <a:gd name="connsiteX6" fmla="*/ 85725 w 6286646"/>
              <a:gd name="connsiteY6" fmla="*/ 633413 h 5523491"/>
              <a:gd name="connsiteX7" fmla="*/ 0 w 6286646"/>
              <a:gd name="connsiteY7" fmla="*/ 3233737 h 5523491"/>
              <a:gd name="connsiteX8" fmla="*/ 481013 w 6286646"/>
              <a:gd name="connsiteY8" fmla="*/ 3886200 h 5523491"/>
              <a:gd name="connsiteX9" fmla="*/ 1900237 w 6286646"/>
              <a:gd name="connsiteY9" fmla="*/ 3900487 h 5523491"/>
              <a:gd name="connsiteX10" fmla="*/ 2390775 w 6286646"/>
              <a:gd name="connsiteY10" fmla="*/ 3552823 h 5523491"/>
              <a:gd name="connsiteX11" fmla="*/ 3771900 w 6286646"/>
              <a:gd name="connsiteY11" fmla="*/ 2138361 h 5523491"/>
              <a:gd name="connsiteX12" fmla="*/ 5362574 w 6286646"/>
              <a:gd name="connsiteY12" fmla="*/ 1966911 h 5523491"/>
              <a:gd name="connsiteX13" fmla="*/ 5967411 w 6286646"/>
              <a:gd name="connsiteY13" fmla="*/ 2319336 h 5523491"/>
              <a:gd name="connsiteX14" fmla="*/ 6248398 w 6286646"/>
              <a:gd name="connsiteY14" fmla="*/ 2838448 h 5523491"/>
              <a:gd name="connsiteX15" fmla="*/ 6286496 w 6286646"/>
              <a:gd name="connsiteY15" fmla="*/ 3119435 h 5523491"/>
              <a:gd name="connsiteX16" fmla="*/ 6181720 w 6286646"/>
              <a:gd name="connsiteY16" fmla="*/ 3414711 h 5523491"/>
              <a:gd name="connsiteX17" fmla="*/ 5434008 w 6286646"/>
              <a:gd name="connsiteY17" fmla="*/ 4210048 h 5523491"/>
              <a:gd name="connsiteX18" fmla="*/ 4424357 w 6286646"/>
              <a:gd name="connsiteY18" fmla="*/ 5305422 h 5523491"/>
              <a:gd name="connsiteX19" fmla="*/ 4129083 w 6286646"/>
              <a:gd name="connsiteY19" fmla="*/ 5495922 h 5523491"/>
              <a:gd name="connsiteX20" fmla="*/ 3795708 w 6286646"/>
              <a:gd name="connsiteY20" fmla="*/ 5514971 h 5523491"/>
              <a:gd name="connsiteX21" fmla="*/ 3414708 w 6286646"/>
              <a:gd name="connsiteY21" fmla="*/ 5362571 h 5523491"/>
              <a:gd name="connsiteX22" fmla="*/ 2471733 w 6286646"/>
              <a:gd name="connsiteY22" fmla="*/ 4367207 h 5523491"/>
              <a:gd name="connsiteX23" fmla="*/ 2071683 w 6286646"/>
              <a:gd name="connsiteY23" fmla="*/ 3986207 h 5523491"/>
              <a:gd name="connsiteX24" fmla="*/ 1885944 w 6286646"/>
              <a:gd name="connsiteY24" fmla="*/ 3900483 h 5523491"/>
              <a:gd name="connsiteX0" fmla="*/ 1019175 w 6272358"/>
              <a:gd name="connsiteY0" fmla="*/ 0 h 5523491"/>
              <a:gd name="connsiteX1" fmla="*/ 300037 w 6272358"/>
              <a:gd name="connsiteY1" fmla="*/ 0 h 5523491"/>
              <a:gd name="connsiteX2" fmla="*/ 228600 w 6272358"/>
              <a:gd name="connsiteY2" fmla="*/ 33338 h 5523491"/>
              <a:gd name="connsiteX3" fmla="*/ 157162 w 6272358"/>
              <a:gd name="connsiteY3" fmla="*/ 76200 h 5523491"/>
              <a:gd name="connsiteX4" fmla="*/ 138112 w 6272358"/>
              <a:gd name="connsiteY4" fmla="*/ 190500 h 5523491"/>
              <a:gd name="connsiteX5" fmla="*/ 109537 w 6272358"/>
              <a:gd name="connsiteY5" fmla="*/ 333375 h 5523491"/>
              <a:gd name="connsiteX6" fmla="*/ 71437 w 6272358"/>
              <a:gd name="connsiteY6" fmla="*/ 633413 h 5523491"/>
              <a:gd name="connsiteX7" fmla="*/ 0 w 6272358"/>
              <a:gd name="connsiteY7" fmla="*/ 3233737 h 5523491"/>
              <a:gd name="connsiteX8" fmla="*/ 466725 w 6272358"/>
              <a:gd name="connsiteY8" fmla="*/ 3886200 h 5523491"/>
              <a:gd name="connsiteX9" fmla="*/ 1885949 w 6272358"/>
              <a:gd name="connsiteY9" fmla="*/ 3900487 h 5523491"/>
              <a:gd name="connsiteX10" fmla="*/ 2376487 w 6272358"/>
              <a:gd name="connsiteY10" fmla="*/ 3552823 h 5523491"/>
              <a:gd name="connsiteX11" fmla="*/ 3757612 w 6272358"/>
              <a:gd name="connsiteY11" fmla="*/ 2138361 h 5523491"/>
              <a:gd name="connsiteX12" fmla="*/ 5348286 w 6272358"/>
              <a:gd name="connsiteY12" fmla="*/ 1966911 h 5523491"/>
              <a:gd name="connsiteX13" fmla="*/ 5953123 w 6272358"/>
              <a:gd name="connsiteY13" fmla="*/ 2319336 h 5523491"/>
              <a:gd name="connsiteX14" fmla="*/ 6234110 w 6272358"/>
              <a:gd name="connsiteY14" fmla="*/ 2838448 h 5523491"/>
              <a:gd name="connsiteX15" fmla="*/ 6272208 w 6272358"/>
              <a:gd name="connsiteY15" fmla="*/ 3119435 h 5523491"/>
              <a:gd name="connsiteX16" fmla="*/ 6167432 w 6272358"/>
              <a:gd name="connsiteY16" fmla="*/ 3414711 h 5523491"/>
              <a:gd name="connsiteX17" fmla="*/ 5419720 w 6272358"/>
              <a:gd name="connsiteY17" fmla="*/ 4210048 h 5523491"/>
              <a:gd name="connsiteX18" fmla="*/ 4410069 w 6272358"/>
              <a:gd name="connsiteY18" fmla="*/ 5305422 h 5523491"/>
              <a:gd name="connsiteX19" fmla="*/ 4114795 w 6272358"/>
              <a:gd name="connsiteY19" fmla="*/ 5495922 h 5523491"/>
              <a:gd name="connsiteX20" fmla="*/ 3781420 w 6272358"/>
              <a:gd name="connsiteY20" fmla="*/ 5514971 h 5523491"/>
              <a:gd name="connsiteX21" fmla="*/ 3400420 w 6272358"/>
              <a:gd name="connsiteY21" fmla="*/ 5362571 h 5523491"/>
              <a:gd name="connsiteX22" fmla="*/ 2457445 w 6272358"/>
              <a:gd name="connsiteY22" fmla="*/ 4367207 h 5523491"/>
              <a:gd name="connsiteX23" fmla="*/ 2057395 w 6272358"/>
              <a:gd name="connsiteY23" fmla="*/ 3986207 h 5523491"/>
              <a:gd name="connsiteX24" fmla="*/ 1871656 w 6272358"/>
              <a:gd name="connsiteY24" fmla="*/ 3900483 h 5523491"/>
              <a:gd name="connsiteX0" fmla="*/ 1172091 w 6425274"/>
              <a:gd name="connsiteY0" fmla="*/ 0 h 5523491"/>
              <a:gd name="connsiteX1" fmla="*/ 452953 w 6425274"/>
              <a:gd name="connsiteY1" fmla="*/ 0 h 5523491"/>
              <a:gd name="connsiteX2" fmla="*/ 381516 w 6425274"/>
              <a:gd name="connsiteY2" fmla="*/ 33338 h 5523491"/>
              <a:gd name="connsiteX3" fmla="*/ 310078 w 6425274"/>
              <a:gd name="connsiteY3" fmla="*/ 76200 h 5523491"/>
              <a:gd name="connsiteX4" fmla="*/ 291028 w 6425274"/>
              <a:gd name="connsiteY4" fmla="*/ 190500 h 5523491"/>
              <a:gd name="connsiteX5" fmla="*/ 262453 w 6425274"/>
              <a:gd name="connsiteY5" fmla="*/ 333375 h 5523491"/>
              <a:gd name="connsiteX6" fmla="*/ 224353 w 6425274"/>
              <a:gd name="connsiteY6" fmla="*/ 633413 h 5523491"/>
              <a:gd name="connsiteX7" fmla="*/ 152916 w 6425274"/>
              <a:gd name="connsiteY7" fmla="*/ 3233737 h 5523491"/>
              <a:gd name="connsiteX8" fmla="*/ 619641 w 6425274"/>
              <a:gd name="connsiteY8" fmla="*/ 3886200 h 5523491"/>
              <a:gd name="connsiteX9" fmla="*/ 2038865 w 6425274"/>
              <a:gd name="connsiteY9" fmla="*/ 3900487 h 5523491"/>
              <a:gd name="connsiteX10" fmla="*/ 2529403 w 6425274"/>
              <a:gd name="connsiteY10" fmla="*/ 3552823 h 5523491"/>
              <a:gd name="connsiteX11" fmla="*/ 3910528 w 6425274"/>
              <a:gd name="connsiteY11" fmla="*/ 2138361 h 5523491"/>
              <a:gd name="connsiteX12" fmla="*/ 5501202 w 6425274"/>
              <a:gd name="connsiteY12" fmla="*/ 1966911 h 5523491"/>
              <a:gd name="connsiteX13" fmla="*/ 6106039 w 6425274"/>
              <a:gd name="connsiteY13" fmla="*/ 2319336 h 5523491"/>
              <a:gd name="connsiteX14" fmla="*/ 6387026 w 6425274"/>
              <a:gd name="connsiteY14" fmla="*/ 2838448 h 5523491"/>
              <a:gd name="connsiteX15" fmla="*/ 6425124 w 6425274"/>
              <a:gd name="connsiteY15" fmla="*/ 3119435 h 5523491"/>
              <a:gd name="connsiteX16" fmla="*/ 6320348 w 6425274"/>
              <a:gd name="connsiteY16" fmla="*/ 3414711 h 5523491"/>
              <a:gd name="connsiteX17" fmla="*/ 5572636 w 6425274"/>
              <a:gd name="connsiteY17" fmla="*/ 4210048 h 5523491"/>
              <a:gd name="connsiteX18" fmla="*/ 4562985 w 6425274"/>
              <a:gd name="connsiteY18" fmla="*/ 5305422 h 5523491"/>
              <a:gd name="connsiteX19" fmla="*/ 4267711 w 6425274"/>
              <a:gd name="connsiteY19" fmla="*/ 5495922 h 5523491"/>
              <a:gd name="connsiteX20" fmla="*/ 3934336 w 6425274"/>
              <a:gd name="connsiteY20" fmla="*/ 5514971 h 5523491"/>
              <a:gd name="connsiteX21" fmla="*/ 3553336 w 6425274"/>
              <a:gd name="connsiteY21" fmla="*/ 5362571 h 5523491"/>
              <a:gd name="connsiteX22" fmla="*/ 2610361 w 6425274"/>
              <a:gd name="connsiteY22" fmla="*/ 4367207 h 5523491"/>
              <a:gd name="connsiteX23" fmla="*/ 2210311 w 6425274"/>
              <a:gd name="connsiteY23" fmla="*/ 3986207 h 5523491"/>
              <a:gd name="connsiteX24" fmla="*/ 2024572 w 6425274"/>
              <a:gd name="connsiteY24" fmla="*/ 3900483 h 5523491"/>
              <a:gd name="connsiteX0" fmla="*/ 2096069 w 7349252"/>
              <a:gd name="connsiteY0" fmla="*/ 0 h 5523491"/>
              <a:gd name="connsiteX1" fmla="*/ 1376931 w 7349252"/>
              <a:gd name="connsiteY1" fmla="*/ 0 h 5523491"/>
              <a:gd name="connsiteX2" fmla="*/ 1305494 w 7349252"/>
              <a:gd name="connsiteY2" fmla="*/ 33338 h 5523491"/>
              <a:gd name="connsiteX3" fmla="*/ 1234056 w 7349252"/>
              <a:gd name="connsiteY3" fmla="*/ 76200 h 5523491"/>
              <a:gd name="connsiteX4" fmla="*/ 1215006 w 7349252"/>
              <a:gd name="connsiteY4" fmla="*/ 190500 h 5523491"/>
              <a:gd name="connsiteX5" fmla="*/ 1186431 w 7349252"/>
              <a:gd name="connsiteY5" fmla="*/ 333375 h 5523491"/>
              <a:gd name="connsiteX6" fmla="*/ 569 w 7349252"/>
              <a:gd name="connsiteY6" fmla="*/ 2162175 h 5523491"/>
              <a:gd name="connsiteX7" fmla="*/ 1076894 w 7349252"/>
              <a:gd name="connsiteY7" fmla="*/ 3233737 h 5523491"/>
              <a:gd name="connsiteX8" fmla="*/ 1543619 w 7349252"/>
              <a:gd name="connsiteY8" fmla="*/ 3886200 h 5523491"/>
              <a:gd name="connsiteX9" fmla="*/ 2962843 w 7349252"/>
              <a:gd name="connsiteY9" fmla="*/ 3900487 h 5523491"/>
              <a:gd name="connsiteX10" fmla="*/ 3453381 w 7349252"/>
              <a:gd name="connsiteY10" fmla="*/ 3552823 h 5523491"/>
              <a:gd name="connsiteX11" fmla="*/ 4834506 w 7349252"/>
              <a:gd name="connsiteY11" fmla="*/ 2138361 h 5523491"/>
              <a:gd name="connsiteX12" fmla="*/ 6425180 w 7349252"/>
              <a:gd name="connsiteY12" fmla="*/ 1966911 h 5523491"/>
              <a:gd name="connsiteX13" fmla="*/ 7030017 w 7349252"/>
              <a:gd name="connsiteY13" fmla="*/ 2319336 h 5523491"/>
              <a:gd name="connsiteX14" fmla="*/ 7311004 w 7349252"/>
              <a:gd name="connsiteY14" fmla="*/ 2838448 h 5523491"/>
              <a:gd name="connsiteX15" fmla="*/ 7349102 w 7349252"/>
              <a:gd name="connsiteY15" fmla="*/ 3119435 h 5523491"/>
              <a:gd name="connsiteX16" fmla="*/ 7244326 w 7349252"/>
              <a:gd name="connsiteY16" fmla="*/ 3414711 h 5523491"/>
              <a:gd name="connsiteX17" fmla="*/ 6496614 w 7349252"/>
              <a:gd name="connsiteY17" fmla="*/ 4210048 h 5523491"/>
              <a:gd name="connsiteX18" fmla="*/ 5486963 w 7349252"/>
              <a:gd name="connsiteY18" fmla="*/ 5305422 h 5523491"/>
              <a:gd name="connsiteX19" fmla="*/ 5191689 w 7349252"/>
              <a:gd name="connsiteY19" fmla="*/ 5495922 h 5523491"/>
              <a:gd name="connsiteX20" fmla="*/ 4858314 w 7349252"/>
              <a:gd name="connsiteY20" fmla="*/ 5514971 h 5523491"/>
              <a:gd name="connsiteX21" fmla="*/ 4477314 w 7349252"/>
              <a:gd name="connsiteY21" fmla="*/ 5362571 h 5523491"/>
              <a:gd name="connsiteX22" fmla="*/ 3534339 w 7349252"/>
              <a:gd name="connsiteY22" fmla="*/ 4367207 h 5523491"/>
              <a:gd name="connsiteX23" fmla="*/ 3134289 w 7349252"/>
              <a:gd name="connsiteY23" fmla="*/ 3986207 h 5523491"/>
              <a:gd name="connsiteX24" fmla="*/ 2948550 w 7349252"/>
              <a:gd name="connsiteY24" fmla="*/ 3900483 h 5523491"/>
              <a:gd name="connsiteX0" fmla="*/ 2096080 w 7349263"/>
              <a:gd name="connsiteY0" fmla="*/ 0 h 5523491"/>
              <a:gd name="connsiteX1" fmla="*/ 1376942 w 7349263"/>
              <a:gd name="connsiteY1" fmla="*/ 0 h 5523491"/>
              <a:gd name="connsiteX2" fmla="*/ 1305505 w 7349263"/>
              <a:gd name="connsiteY2" fmla="*/ 33338 h 5523491"/>
              <a:gd name="connsiteX3" fmla="*/ 1234067 w 7349263"/>
              <a:gd name="connsiteY3" fmla="*/ 76200 h 5523491"/>
              <a:gd name="connsiteX4" fmla="*/ 1215017 w 7349263"/>
              <a:gd name="connsiteY4" fmla="*/ 190500 h 5523491"/>
              <a:gd name="connsiteX5" fmla="*/ 1186442 w 7349263"/>
              <a:gd name="connsiteY5" fmla="*/ 333375 h 5523491"/>
              <a:gd name="connsiteX6" fmla="*/ 580 w 7349263"/>
              <a:gd name="connsiteY6" fmla="*/ 2162175 h 5523491"/>
              <a:gd name="connsiteX7" fmla="*/ 1062618 w 7349263"/>
              <a:gd name="connsiteY7" fmla="*/ 2805112 h 5523491"/>
              <a:gd name="connsiteX8" fmla="*/ 1543630 w 7349263"/>
              <a:gd name="connsiteY8" fmla="*/ 3886200 h 5523491"/>
              <a:gd name="connsiteX9" fmla="*/ 2962854 w 7349263"/>
              <a:gd name="connsiteY9" fmla="*/ 3900487 h 5523491"/>
              <a:gd name="connsiteX10" fmla="*/ 3453392 w 7349263"/>
              <a:gd name="connsiteY10" fmla="*/ 3552823 h 5523491"/>
              <a:gd name="connsiteX11" fmla="*/ 4834517 w 7349263"/>
              <a:gd name="connsiteY11" fmla="*/ 2138361 h 5523491"/>
              <a:gd name="connsiteX12" fmla="*/ 6425191 w 7349263"/>
              <a:gd name="connsiteY12" fmla="*/ 1966911 h 5523491"/>
              <a:gd name="connsiteX13" fmla="*/ 7030028 w 7349263"/>
              <a:gd name="connsiteY13" fmla="*/ 2319336 h 5523491"/>
              <a:gd name="connsiteX14" fmla="*/ 7311015 w 7349263"/>
              <a:gd name="connsiteY14" fmla="*/ 2838448 h 5523491"/>
              <a:gd name="connsiteX15" fmla="*/ 7349113 w 7349263"/>
              <a:gd name="connsiteY15" fmla="*/ 3119435 h 5523491"/>
              <a:gd name="connsiteX16" fmla="*/ 7244337 w 7349263"/>
              <a:gd name="connsiteY16" fmla="*/ 3414711 h 5523491"/>
              <a:gd name="connsiteX17" fmla="*/ 6496625 w 7349263"/>
              <a:gd name="connsiteY17" fmla="*/ 4210048 h 5523491"/>
              <a:gd name="connsiteX18" fmla="*/ 5486974 w 7349263"/>
              <a:gd name="connsiteY18" fmla="*/ 5305422 h 5523491"/>
              <a:gd name="connsiteX19" fmla="*/ 5191700 w 7349263"/>
              <a:gd name="connsiteY19" fmla="*/ 5495922 h 5523491"/>
              <a:gd name="connsiteX20" fmla="*/ 4858325 w 7349263"/>
              <a:gd name="connsiteY20" fmla="*/ 5514971 h 5523491"/>
              <a:gd name="connsiteX21" fmla="*/ 4477325 w 7349263"/>
              <a:gd name="connsiteY21" fmla="*/ 5362571 h 5523491"/>
              <a:gd name="connsiteX22" fmla="*/ 3534350 w 7349263"/>
              <a:gd name="connsiteY22" fmla="*/ 4367207 h 5523491"/>
              <a:gd name="connsiteX23" fmla="*/ 3134300 w 7349263"/>
              <a:gd name="connsiteY23" fmla="*/ 3986207 h 5523491"/>
              <a:gd name="connsiteX24" fmla="*/ 2948561 w 7349263"/>
              <a:gd name="connsiteY24" fmla="*/ 3900483 h 5523491"/>
              <a:gd name="connsiteX0" fmla="*/ 1701466 w 6954649"/>
              <a:gd name="connsiteY0" fmla="*/ 0 h 5523491"/>
              <a:gd name="connsiteX1" fmla="*/ 982328 w 6954649"/>
              <a:gd name="connsiteY1" fmla="*/ 0 h 5523491"/>
              <a:gd name="connsiteX2" fmla="*/ 910891 w 6954649"/>
              <a:gd name="connsiteY2" fmla="*/ 33338 h 5523491"/>
              <a:gd name="connsiteX3" fmla="*/ 839453 w 6954649"/>
              <a:gd name="connsiteY3" fmla="*/ 76200 h 5523491"/>
              <a:gd name="connsiteX4" fmla="*/ 820403 w 6954649"/>
              <a:gd name="connsiteY4" fmla="*/ 190500 h 5523491"/>
              <a:gd name="connsiteX5" fmla="*/ 791828 w 6954649"/>
              <a:gd name="connsiteY5" fmla="*/ 333375 h 5523491"/>
              <a:gd name="connsiteX6" fmla="*/ 1253 w 6954649"/>
              <a:gd name="connsiteY6" fmla="*/ 1852612 h 5523491"/>
              <a:gd name="connsiteX7" fmla="*/ 668004 w 6954649"/>
              <a:gd name="connsiteY7" fmla="*/ 2805112 h 5523491"/>
              <a:gd name="connsiteX8" fmla="*/ 1149016 w 6954649"/>
              <a:gd name="connsiteY8" fmla="*/ 3886200 h 5523491"/>
              <a:gd name="connsiteX9" fmla="*/ 2568240 w 6954649"/>
              <a:gd name="connsiteY9" fmla="*/ 3900487 h 5523491"/>
              <a:gd name="connsiteX10" fmla="*/ 3058778 w 6954649"/>
              <a:gd name="connsiteY10" fmla="*/ 3552823 h 5523491"/>
              <a:gd name="connsiteX11" fmla="*/ 4439903 w 6954649"/>
              <a:gd name="connsiteY11" fmla="*/ 2138361 h 5523491"/>
              <a:gd name="connsiteX12" fmla="*/ 6030577 w 6954649"/>
              <a:gd name="connsiteY12" fmla="*/ 1966911 h 5523491"/>
              <a:gd name="connsiteX13" fmla="*/ 6635414 w 6954649"/>
              <a:gd name="connsiteY13" fmla="*/ 2319336 h 5523491"/>
              <a:gd name="connsiteX14" fmla="*/ 6916401 w 6954649"/>
              <a:gd name="connsiteY14" fmla="*/ 2838448 h 5523491"/>
              <a:gd name="connsiteX15" fmla="*/ 6954499 w 6954649"/>
              <a:gd name="connsiteY15" fmla="*/ 3119435 h 5523491"/>
              <a:gd name="connsiteX16" fmla="*/ 6849723 w 6954649"/>
              <a:gd name="connsiteY16" fmla="*/ 3414711 h 5523491"/>
              <a:gd name="connsiteX17" fmla="*/ 6102011 w 6954649"/>
              <a:gd name="connsiteY17" fmla="*/ 4210048 h 5523491"/>
              <a:gd name="connsiteX18" fmla="*/ 5092360 w 6954649"/>
              <a:gd name="connsiteY18" fmla="*/ 5305422 h 5523491"/>
              <a:gd name="connsiteX19" fmla="*/ 4797086 w 6954649"/>
              <a:gd name="connsiteY19" fmla="*/ 5495922 h 5523491"/>
              <a:gd name="connsiteX20" fmla="*/ 4463711 w 6954649"/>
              <a:gd name="connsiteY20" fmla="*/ 5514971 h 5523491"/>
              <a:gd name="connsiteX21" fmla="*/ 4082711 w 6954649"/>
              <a:gd name="connsiteY21" fmla="*/ 5362571 h 5523491"/>
              <a:gd name="connsiteX22" fmla="*/ 3139736 w 6954649"/>
              <a:gd name="connsiteY22" fmla="*/ 4367207 h 5523491"/>
              <a:gd name="connsiteX23" fmla="*/ 2739686 w 6954649"/>
              <a:gd name="connsiteY23" fmla="*/ 3986207 h 5523491"/>
              <a:gd name="connsiteX24" fmla="*/ 2553947 w 6954649"/>
              <a:gd name="connsiteY24" fmla="*/ 3900483 h 5523491"/>
              <a:gd name="connsiteX0" fmla="*/ 1820819 w 7074002"/>
              <a:gd name="connsiteY0" fmla="*/ 0 h 5523491"/>
              <a:gd name="connsiteX1" fmla="*/ 1101681 w 7074002"/>
              <a:gd name="connsiteY1" fmla="*/ 0 h 5523491"/>
              <a:gd name="connsiteX2" fmla="*/ 1030244 w 7074002"/>
              <a:gd name="connsiteY2" fmla="*/ 33338 h 5523491"/>
              <a:gd name="connsiteX3" fmla="*/ 958806 w 7074002"/>
              <a:gd name="connsiteY3" fmla="*/ 76200 h 5523491"/>
              <a:gd name="connsiteX4" fmla="*/ 939756 w 7074002"/>
              <a:gd name="connsiteY4" fmla="*/ 190500 h 5523491"/>
              <a:gd name="connsiteX5" fmla="*/ 911181 w 7074002"/>
              <a:gd name="connsiteY5" fmla="*/ 333375 h 5523491"/>
              <a:gd name="connsiteX6" fmla="*/ 120606 w 7074002"/>
              <a:gd name="connsiteY6" fmla="*/ 1852612 h 5523491"/>
              <a:gd name="connsiteX7" fmla="*/ 787357 w 7074002"/>
              <a:gd name="connsiteY7" fmla="*/ 2805112 h 5523491"/>
              <a:gd name="connsiteX8" fmla="*/ 1268369 w 7074002"/>
              <a:gd name="connsiteY8" fmla="*/ 3886200 h 5523491"/>
              <a:gd name="connsiteX9" fmla="*/ 2687593 w 7074002"/>
              <a:gd name="connsiteY9" fmla="*/ 3900487 h 5523491"/>
              <a:gd name="connsiteX10" fmla="*/ 3178131 w 7074002"/>
              <a:gd name="connsiteY10" fmla="*/ 3552823 h 5523491"/>
              <a:gd name="connsiteX11" fmla="*/ 4559256 w 7074002"/>
              <a:gd name="connsiteY11" fmla="*/ 2138361 h 5523491"/>
              <a:gd name="connsiteX12" fmla="*/ 6149930 w 7074002"/>
              <a:gd name="connsiteY12" fmla="*/ 1966911 h 5523491"/>
              <a:gd name="connsiteX13" fmla="*/ 6754767 w 7074002"/>
              <a:gd name="connsiteY13" fmla="*/ 2319336 h 5523491"/>
              <a:gd name="connsiteX14" fmla="*/ 7035754 w 7074002"/>
              <a:gd name="connsiteY14" fmla="*/ 2838448 h 5523491"/>
              <a:gd name="connsiteX15" fmla="*/ 7073852 w 7074002"/>
              <a:gd name="connsiteY15" fmla="*/ 3119435 h 5523491"/>
              <a:gd name="connsiteX16" fmla="*/ 6969076 w 7074002"/>
              <a:gd name="connsiteY16" fmla="*/ 3414711 h 5523491"/>
              <a:gd name="connsiteX17" fmla="*/ 6221364 w 7074002"/>
              <a:gd name="connsiteY17" fmla="*/ 4210048 h 5523491"/>
              <a:gd name="connsiteX18" fmla="*/ 5211713 w 7074002"/>
              <a:gd name="connsiteY18" fmla="*/ 5305422 h 5523491"/>
              <a:gd name="connsiteX19" fmla="*/ 4916439 w 7074002"/>
              <a:gd name="connsiteY19" fmla="*/ 5495922 h 5523491"/>
              <a:gd name="connsiteX20" fmla="*/ 4583064 w 7074002"/>
              <a:gd name="connsiteY20" fmla="*/ 5514971 h 5523491"/>
              <a:gd name="connsiteX21" fmla="*/ 4202064 w 7074002"/>
              <a:gd name="connsiteY21" fmla="*/ 5362571 h 5523491"/>
              <a:gd name="connsiteX22" fmla="*/ 3259089 w 7074002"/>
              <a:gd name="connsiteY22" fmla="*/ 4367207 h 5523491"/>
              <a:gd name="connsiteX23" fmla="*/ 2859039 w 7074002"/>
              <a:gd name="connsiteY23" fmla="*/ 3986207 h 5523491"/>
              <a:gd name="connsiteX24" fmla="*/ 2673300 w 7074002"/>
              <a:gd name="connsiteY24" fmla="*/ 3900483 h 5523491"/>
              <a:gd name="connsiteX0" fmla="*/ 1701466 w 6954649"/>
              <a:gd name="connsiteY0" fmla="*/ 0 h 5523491"/>
              <a:gd name="connsiteX1" fmla="*/ 982328 w 6954649"/>
              <a:gd name="connsiteY1" fmla="*/ 0 h 5523491"/>
              <a:gd name="connsiteX2" fmla="*/ 910891 w 6954649"/>
              <a:gd name="connsiteY2" fmla="*/ 33338 h 5523491"/>
              <a:gd name="connsiteX3" fmla="*/ 839453 w 6954649"/>
              <a:gd name="connsiteY3" fmla="*/ 76200 h 5523491"/>
              <a:gd name="connsiteX4" fmla="*/ 820403 w 6954649"/>
              <a:gd name="connsiteY4" fmla="*/ 190500 h 5523491"/>
              <a:gd name="connsiteX5" fmla="*/ 1253 w 6954649"/>
              <a:gd name="connsiteY5" fmla="*/ 1852612 h 5523491"/>
              <a:gd name="connsiteX6" fmla="*/ 668004 w 6954649"/>
              <a:gd name="connsiteY6" fmla="*/ 2805112 h 5523491"/>
              <a:gd name="connsiteX7" fmla="*/ 1149016 w 6954649"/>
              <a:gd name="connsiteY7" fmla="*/ 3886200 h 5523491"/>
              <a:gd name="connsiteX8" fmla="*/ 2568240 w 6954649"/>
              <a:gd name="connsiteY8" fmla="*/ 3900487 h 5523491"/>
              <a:gd name="connsiteX9" fmla="*/ 3058778 w 6954649"/>
              <a:gd name="connsiteY9" fmla="*/ 3552823 h 5523491"/>
              <a:gd name="connsiteX10" fmla="*/ 4439903 w 6954649"/>
              <a:gd name="connsiteY10" fmla="*/ 2138361 h 5523491"/>
              <a:gd name="connsiteX11" fmla="*/ 6030577 w 6954649"/>
              <a:gd name="connsiteY11" fmla="*/ 1966911 h 5523491"/>
              <a:gd name="connsiteX12" fmla="*/ 6635414 w 6954649"/>
              <a:gd name="connsiteY12" fmla="*/ 2319336 h 5523491"/>
              <a:gd name="connsiteX13" fmla="*/ 6916401 w 6954649"/>
              <a:gd name="connsiteY13" fmla="*/ 2838448 h 5523491"/>
              <a:gd name="connsiteX14" fmla="*/ 6954499 w 6954649"/>
              <a:gd name="connsiteY14" fmla="*/ 3119435 h 5523491"/>
              <a:gd name="connsiteX15" fmla="*/ 6849723 w 6954649"/>
              <a:gd name="connsiteY15" fmla="*/ 3414711 h 5523491"/>
              <a:gd name="connsiteX16" fmla="*/ 6102011 w 6954649"/>
              <a:gd name="connsiteY16" fmla="*/ 4210048 h 5523491"/>
              <a:gd name="connsiteX17" fmla="*/ 5092360 w 6954649"/>
              <a:gd name="connsiteY17" fmla="*/ 5305422 h 5523491"/>
              <a:gd name="connsiteX18" fmla="*/ 4797086 w 6954649"/>
              <a:gd name="connsiteY18" fmla="*/ 5495922 h 5523491"/>
              <a:gd name="connsiteX19" fmla="*/ 4463711 w 6954649"/>
              <a:gd name="connsiteY19" fmla="*/ 5514971 h 5523491"/>
              <a:gd name="connsiteX20" fmla="*/ 4082711 w 6954649"/>
              <a:gd name="connsiteY20" fmla="*/ 5362571 h 5523491"/>
              <a:gd name="connsiteX21" fmla="*/ 3139736 w 6954649"/>
              <a:gd name="connsiteY21" fmla="*/ 4367207 h 5523491"/>
              <a:gd name="connsiteX22" fmla="*/ 2739686 w 6954649"/>
              <a:gd name="connsiteY22" fmla="*/ 3986207 h 5523491"/>
              <a:gd name="connsiteX23" fmla="*/ 2553947 w 6954649"/>
              <a:gd name="connsiteY23" fmla="*/ 3900483 h 5523491"/>
              <a:gd name="connsiteX0" fmla="*/ 1701466 w 6954649"/>
              <a:gd name="connsiteY0" fmla="*/ 0 h 5523491"/>
              <a:gd name="connsiteX1" fmla="*/ 982328 w 6954649"/>
              <a:gd name="connsiteY1" fmla="*/ 0 h 5523491"/>
              <a:gd name="connsiteX2" fmla="*/ 910891 w 6954649"/>
              <a:gd name="connsiteY2" fmla="*/ 33338 h 5523491"/>
              <a:gd name="connsiteX3" fmla="*/ 839453 w 6954649"/>
              <a:gd name="connsiteY3" fmla="*/ 76200 h 5523491"/>
              <a:gd name="connsiteX4" fmla="*/ 1253 w 6954649"/>
              <a:gd name="connsiteY4" fmla="*/ 1852612 h 5523491"/>
              <a:gd name="connsiteX5" fmla="*/ 668004 w 6954649"/>
              <a:gd name="connsiteY5" fmla="*/ 2805112 h 5523491"/>
              <a:gd name="connsiteX6" fmla="*/ 1149016 w 6954649"/>
              <a:gd name="connsiteY6" fmla="*/ 3886200 h 5523491"/>
              <a:gd name="connsiteX7" fmla="*/ 2568240 w 6954649"/>
              <a:gd name="connsiteY7" fmla="*/ 3900487 h 5523491"/>
              <a:gd name="connsiteX8" fmla="*/ 3058778 w 6954649"/>
              <a:gd name="connsiteY8" fmla="*/ 3552823 h 5523491"/>
              <a:gd name="connsiteX9" fmla="*/ 4439903 w 6954649"/>
              <a:gd name="connsiteY9" fmla="*/ 2138361 h 5523491"/>
              <a:gd name="connsiteX10" fmla="*/ 6030577 w 6954649"/>
              <a:gd name="connsiteY10" fmla="*/ 1966911 h 5523491"/>
              <a:gd name="connsiteX11" fmla="*/ 6635414 w 6954649"/>
              <a:gd name="connsiteY11" fmla="*/ 2319336 h 5523491"/>
              <a:gd name="connsiteX12" fmla="*/ 6916401 w 6954649"/>
              <a:gd name="connsiteY12" fmla="*/ 2838448 h 5523491"/>
              <a:gd name="connsiteX13" fmla="*/ 6954499 w 6954649"/>
              <a:gd name="connsiteY13" fmla="*/ 3119435 h 5523491"/>
              <a:gd name="connsiteX14" fmla="*/ 6849723 w 6954649"/>
              <a:gd name="connsiteY14" fmla="*/ 3414711 h 5523491"/>
              <a:gd name="connsiteX15" fmla="*/ 6102011 w 6954649"/>
              <a:gd name="connsiteY15" fmla="*/ 4210048 h 5523491"/>
              <a:gd name="connsiteX16" fmla="*/ 5092360 w 6954649"/>
              <a:gd name="connsiteY16" fmla="*/ 5305422 h 5523491"/>
              <a:gd name="connsiteX17" fmla="*/ 4797086 w 6954649"/>
              <a:gd name="connsiteY17" fmla="*/ 5495922 h 5523491"/>
              <a:gd name="connsiteX18" fmla="*/ 4463711 w 6954649"/>
              <a:gd name="connsiteY18" fmla="*/ 5514971 h 5523491"/>
              <a:gd name="connsiteX19" fmla="*/ 4082711 w 6954649"/>
              <a:gd name="connsiteY19" fmla="*/ 5362571 h 5523491"/>
              <a:gd name="connsiteX20" fmla="*/ 3139736 w 6954649"/>
              <a:gd name="connsiteY20" fmla="*/ 4367207 h 5523491"/>
              <a:gd name="connsiteX21" fmla="*/ 2739686 w 6954649"/>
              <a:gd name="connsiteY21" fmla="*/ 3986207 h 5523491"/>
              <a:gd name="connsiteX22" fmla="*/ 2553947 w 6954649"/>
              <a:gd name="connsiteY22" fmla="*/ 3900483 h 5523491"/>
              <a:gd name="connsiteX0" fmla="*/ 1701466 w 6954649"/>
              <a:gd name="connsiteY0" fmla="*/ 0 h 5523491"/>
              <a:gd name="connsiteX1" fmla="*/ 982328 w 6954649"/>
              <a:gd name="connsiteY1" fmla="*/ 0 h 5523491"/>
              <a:gd name="connsiteX2" fmla="*/ 910891 w 6954649"/>
              <a:gd name="connsiteY2" fmla="*/ 33338 h 5523491"/>
              <a:gd name="connsiteX3" fmla="*/ 1253 w 6954649"/>
              <a:gd name="connsiteY3" fmla="*/ 1852612 h 5523491"/>
              <a:gd name="connsiteX4" fmla="*/ 668004 w 6954649"/>
              <a:gd name="connsiteY4" fmla="*/ 2805112 h 5523491"/>
              <a:gd name="connsiteX5" fmla="*/ 1149016 w 6954649"/>
              <a:gd name="connsiteY5" fmla="*/ 3886200 h 5523491"/>
              <a:gd name="connsiteX6" fmla="*/ 2568240 w 6954649"/>
              <a:gd name="connsiteY6" fmla="*/ 3900487 h 5523491"/>
              <a:gd name="connsiteX7" fmla="*/ 3058778 w 6954649"/>
              <a:gd name="connsiteY7" fmla="*/ 3552823 h 5523491"/>
              <a:gd name="connsiteX8" fmla="*/ 4439903 w 6954649"/>
              <a:gd name="connsiteY8" fmla="*/ 2138361 h 5523491"/>
              <a:gd name="connsiteX9" fmla="*/ 6030577 w 6954649"/>
              <a:gd name="connsiteY9" fmla="*/ 1966911 h 5523491"/>
              <a:gd name="connsiteX10" fmla="*/ 6635414 w 6954649"/>
              <a:gd name="connsiteY10" fmla="*/ 2319336 h 5523491"/>
              <a:gd name="connsiteX11" fmla="*/ 6916401 w 6954649"/>
              <a:gd name="connsiteY11" fmla="*/ 2838448 h 5523491"/>
              <a:gd name="connsiteX12" fmla="*/ 6954499 w 6954649"/>
              <a:gd name="connsiteY12" fmla="*/ 3119435 h 5523491"/>
              <a:gd name="connsiteX13" fmla="*/ 6849723 w 6954649"/>
              <a:gd name="connsiteY13" fmla="*/ 3414711 h 5523491"/>
              <a:gd name="connsiteX14" fmla="*/ 6102011 w 6954649"/>
              <a:gd name="connsiteY14" fmla="*/ 4210048 h 5523491"/>
              <a:gd name="connsiteX15" fmla="*/ 5092360 w 6954649"/>
              <a:gd name="connsiteY15" fmla="*/ 5305422 h 5523491"/>
              <a:gd name="connsiteX16" fmla="*/ 4797086 w 6954649"/>
              <a:gd name="connsiteY16" fmla="*/ 5495922 h 5523491"/>
              <a:gd name="connsiteX17" fmla="*/ 4463711 w 6954649"/>
              <a:gd name="connsiteY17" fmla="*/ 5514971 h 5523491"/>
              <a:gd name="connsiteX18" fmla="*/ 4082711 w 6954649"/>
              <a:gd name="connsiteY18" fmla="*/ 5362571 h 5523491"/>
              <a:gd name="connsiteX19" fmla="*/ 3139736 w 6954649"/>
              <a:gd name="connsiteY19" fmla="*/ 4367207 h 5523491"/>
              <a:gd name="connsiteX20" fmla="*/ 2739686 w 6954649"/>
              <a:gd name="connsiteY20" fmla="*/ 3986207 h 5523491"/>
              <a:gd name="connsiteX21" fmla="*/ 2553947 w 6954649"/>
              <a:gd name="connsiteY21" fmla="*/ 3900483 h 5523491"/>
              <a:gd name="connsiteX0" fmla="*/ 1701466 w 6954649"/>
              <a:gd name="connsiteY0" fmla="*/ 0 h 5523491"/>
              <a:gd name="connsiteX1" fmla="*/ 982328 w 6954649"/>
              <a:gd name="connsiteY1" fmla="*/ 0 h 5523491"/>
              <a:gd name="connsiteX2" fmla="*/ 1253 w 6954649"/>
              <a:gd name="connsiteY2" fmla="*/ 1852612 h 5523491"/>
              <a:gd name="connsiteX3" fmla="*/ 668004 w 6954649"/>
              <a:gd name="connsiteY3" fmla="*/ 2805112 h 5523491"/>
              <a:gd name="connsiteX4" fmla="*/ 1149016 w 6954649"/>
              <a:gd name="connsiteY4" fmla="*/ 3886200 h 5523491"/>
              <a:gd name="connsiteX5" fmla="*/ 2568240 w 6954649"/>
              <a:gd name="connsiteY5" fmla="*/ 3900487 h 5523491"/>
              <a:gd name="connsiteX6" fmla="*/ 3058778 w 6954649"/>
              <a:gd name="connsiteY6" fmla="*/ 3552823 h 5523491"/>
              <a:gd name="connsiteX7" fmla="*/ 4439903 w 6954649"/>
              <a:gd name="connsiteY7" fmla="*/ 2138361 h 5523491"/>
              <a:gd name="connsiteX8" fmla="*/ 6030577 w 6954649"/>
              <a:gd name="connsiteY8" fmla="*/ 1966911 h 5523491"/>
              <a:gd name="connsiteX9" fmla="*/ 6635414 w 6954649"/>
              <a:gd name="connsiteY9" fmla="*/ 2319336 h 5523491"/>
              <a:gd name="connsiteX10" fmla="*/ 6916401 w 6954649"/>
              <a:gd name="connsiteY10" fmla="*/ 2838448 h 5523491"/>
              <a:gd name="connsiteX11" fmla="*/ 6954499 w 6954649"/>
              <a:gd name="connsiteY11" fmla="*/ 3119435 h 5523491"/>
              <a:gd name="connsiteX12" fmla="*/ 6849723 w 6954649"/>
              <a:gd name="connsiteY12" fmla="*/ 3414711 h 5523491"/>
              <a:gd name="connsiteX13" fmla="*/ 6102011 w 6954649"/>
              <a:gd name="connsiteY13" fmla="*/ 4210048 h 5523491"/>
              <a:gd name="connsiteX14" fmla="*/ 5092360 w 6954649"/>
              <a:gd name="connsiteY14" fmla="*/ 5305422 h 5523491"/>
              <a:gd name="connsiteX15" fmla="*/ 4797086 w 6954649"/>
              <a:gd name="connsiteY15" fmla="*/ 5495922 h 5523491"/>
              <a:gd name="connsiteX16" fmla="*/ 4463711 w 6954649"/>
              <a:gd name="connsiteY16" fmla="*/ 5514971 h 5523491"/>
              <a:gd name="connsiteX17" fmla="*/ 4082711 w 6954649"/>
              <a:gd name="connsiteY17" fmla="*/ 5362571 h 5523491"/>
              <a:gd name="connsiteX18" fmla="*/ 3139736 w 6954649"/>
              <a:gd name="connsiteY18" fmla="*/ 4367207 h 5523491"/>
              <a:gd name="connsiteX19" fmla="*/ 2739686 w 6954649"/>
              <a:gd name="connsiteY19" fmla="*/ 3986207 h 5523491"/>
              <a:gd name="connsiteX20" fmla="*/ 2553947 w 6954649"/>
              <a:gd name="connsiteY20" fmla="*/ 3900483 h 5523491"/>
              <a:gd name="connsiteX0" fmla="*/ 1701466 w 6954649"/>
              <a:gd name="connsiteY0" fmla="*/ 0 h 5523491"/>
              <a:gd name="connsiteX1" fmla="*/ 1253 w 6954649"/>
              <a:gd name="connsiteY1" fmla="*/ 1852612 h 5523491"/>
              <a:gd name="connsiteX2" fmla="*/ 668004 w 6954649"/>
              <a:gd name="connsiteY2" fmla="*/ 2805112 h 5523491"/>
              <a:gd name="connsiteX3" fmla="*/ 1149016 w 6954649"/>
              <a:gd name="connsiteY3" fmla="*/ 3886200 h 5523491"/>
              <a:gd name="connsiteX4" fmla="*/ 2568240 w 6954649"/>
              <a:gd name="connsiteY4" fmla="*/ 3900487 h 5523491"/>
              <a:gd name="connsiteX5" fmla="*/ 3058778 w 6954649"/>
              <a:gd name="connsiteY5" fmla="*/ 3552823 h 5523491"/>
              <a:gd name="connsiteX6" fmla="*/ 4439903 w 6954649"/>
              <a:gd name="connsiteY6" fmla="*/ 2138361 h 5523491"/>
              <a:gd name="connsiteX7" fmla="*/ 6030577 w 6954649"/>
              <a:gd name="connsiteY7" fmla="*/ 1966911 h 5523491"/>
              <a:gd name="connsiteX8" fmla="*/ 6635414 w 6954649"/>
              <a:gd name="connsiteY8" fmla="*/ 2319336 h 5523491"/>
              <a:gd name="connsiteX9" fmla="*/ 6916401 w 6954649"/>
              <a:gd name="connsiteY9" fmla="*/ 2838448 h 5523491"/>
              <a:gd name="connsiteX10" fmla="*/ 6954499 w 6954649"/>
              <a:gd name="connsiteY10" fmla="*/ 3119435 h 5523491"/>
              <a:gd name="connsiteX11" fmla="*/ 6849723 w 6954649"/>
              <a:gd name="connsiteY11" fmla="*/ 3414711 h 5523491"/>
              <a:gd name="connsiteX12" fmla="*/ 6102011 w 6954649"/>
              <a:gd name="connsiteY12" fmla="*/ 4210048 h 5523491"/>
              <a:gd name="connsiteX13" fmla="*/ 5092360 w 6954649"/>
              <a:gd name="connsiteY13" fmla="*/ 5305422 h 5523491"/>
              <a:gd name="connsiteX14" fmla="*/ 4797086 w 6954649"/>
              <a:gd name="connsiteY14" fmla="*/ 5495922 h 5523491"/>
              <a:gd name="connsiteX15" fmla="*/ 4463711 w 6954649"/>
              <a:gd name="connsiteY15" fmla="*/ 5514971 h 5523491"/>
              <a:gd name="connsiteX16" fmla="*/ 4082711 w 6954649"/>
              <a:gd name="connsiteY16" fmla="*/ 5362571 h 5523491"/>
              <a:gd name="connsiteX17" fmla="*/ 3139736 w 6954649"/>
              <a:gd name="connsiteY17" fmla="*/ 4367207 h 5523491"/>
              <a:gd name="connsiteX18" fmla="*/ 2739686 w 6954649"/>
              <a:gd name="connsiteY18" fmla="*/ 3986207 h 5523491"/>
              <a:gd name="connsiteX19" fmla="*/ 2553947 w 6954649"/>
              <a:gd name="connsiteY19" fmla="*/ 3900483 h 5523491"/>
              <a:gd name="connsiteX0" fmla="*/ 0 w 7843983"/>
              <a:gd name="connsiteY0" fmla="*/ 0 h 3713741"/>
              <a:gd name="connsiteX1" fmla="*/ 890587 w 7843983"/>
              <a:gd name="connsiteY1" fmla="*/ 42862 h 3713741"/>
              <a:gd name="connsiteX2" fmla="*/ 1557338 w 7843983"/>
              <a:gd name="connsiteY2" fmla="*/ 995362 h 3713741"/>
              <a:gd name="connsiteX3" fmla="*/ 2038350 w 7843983"/>
              <a:gd name="connsiteY3" fmla="*/ 2076450 h 3713741"/>
              <a:gd name="connsiteX4" fmla="*/ 3457574 w 7843983"/>
              <a:gd name="connsiteY4" fmla="*/ 2090737 h 3713741"/>
              <a:gd name="connsiteX5" fmla="*/ 3948112 w 7843983"/>
              <a:gd name="connsiteY5" fmla="*/ 1743073 h 3713741"/>
              <a:gd name="connsiteX6" fmla="*/ 5329237 w 7843983"/>
              <a:gd name="connsiteY6" fmla="*/ 328611 h 3713741"/>
              <a:gd name="connsiteX7" fmla="*/ 6919911 w 7843983"/>
              <a:gd name="connsiteY7" fmla="*/ 157161 h 3713741"/>
              <a:gd name="connsiteX8" fmla="*/ 7524748 w 7843983"/>
              <a:gd name="connsiteY8" fmla="*/ 509586 h 3713741"/>
              <a:gd name="connsiteX9" fmla="*/ 7805735 w 7843983"/>
              <a:gd name="connsiteY9" fmla="*/ 1028698 h 3713741"/>
              <a:gd name="connsiteX10" fmla="*/ 7843833 w 7843983"/>
              <a:gd name="connsiteY10" fmla="*/ 1309685 h 3713741"/>
              <a:gd name="connsiteX11" fmla="*/ 7739057 w 7843983"/>
              <a:gd name="connsiteY11" fmla="*/ 1604961 h 3713741"/>
              <a:gd name="connsiteX12" fmla="*/ 6991345 w 7843983"/>
              <a:gd name="connsiteY12" fmla="*/ 2400298 h 3713741"/>
              <a:gd name="connsiteX13" fmla="*/ 5981694 w 7843983"/>
              <a:gd name="connsiteY13" fmla="*/ 3495672 h 3713741"/>
              <a:gd name="connsiteX14" fmla="*/ 5686420 w 7843983"/>
              <a:gd name="connsiteY14" fmla="*/ 3686172 h 3713741"/>
              <a:gd name="connsiteX15" fmla="*/ 5353045 w 7843983"/>
              <a:gd name="connsiteY15" fmla="*/ 3705221 h 3713741"/>
              <a:gd name="connsiteX16" fmla="*/ 4972045 w 7843983"/>
              <a:gd name="connsiteY16" fmla="*/ 3552821 h 3713741"/>
              <a:gd name="connsiteX17" fmla="*/ 4029070 w 7843983"/>
              <a:gd name="connsiteY17" fmla="*/ 2557457 h 3713741"/>
              <a:gd name="connsiteX18" fmla="*/ 3629020 w 7843983"/>
              <a:gd name="connsiteY18" fmla="*/ 2176457 h 3713741"/>
              <a:gd name="connsiteX19" fmla="*/ 3443281 w 7843983"/>
              <a:gd name="connsiteY19" fmla="*/ 2090733 h 3713741"/>
              <a:gd name="connsiteX0" fmla="*/ 0 w 9777558"/>
              <a:gd name="connsiteY0" fmla="*/ 509588 h 3670879"/>
              <a:gd name="connsiteX1" fmla="*/ 2824162 w 9777558"/>
              <a:gd name="connsiteY1" fmla="*/ 0 h 3670879"/>
              <a:gd name="connsiteX2" fmla="*/ 3490913 w 9777558"/>
              <a:gd name="connsiteY2" fmla="*/ 952500 h 3670879"/>
              <a:gd name="connsiteX3" fmla="*/ 3971925 w 9777558"/>
              <a:gd name="connsiteY3" fmla="*/ 2033588 h 3670879"/>
              <a:gd name="connsiteX4" fmla="*/ 5391149 w 9777558"/>
              <a:gd name="connsiteY4" fmla="*/ 2047875 h 3670879"/>
              <a:gd name="connsiteX5" fmla="*/ 5881687 w 9777558"/>
              <a:gd name="connsiteY5" fmla="*/ 1700211 h 3670879"/>
              <a:gd name="connsiteX6" fmla="*/ 7262812 w 9777558"/>
              <a:gd name="connsiteY6" fmla="*/ 285749 h 3670879"/>
              <a:gd name="connsiteX7" fmla="*/ 8853486 w 9777558"/>
              <a:gd name="connsiteY7" fmla="*/ 114299 h 3670879"/>
              <a:gd name="connsiteX8" fmla="*/ 9458323 w 9777558"/>
              <a:gd name="connsiteY8" fmla="*/ 466724 h 3670879"/>
              <a:gd name="connsiteX9" fmla="*/ 9739310 w 9777558"/>
              <a:gd name="connsiteY9" fmla="*/ 985836 h 3670879"/>
              <a:gd name="connsiteX10" fmla="*/ 9777408 w 9777558"/>
              <a:gd name="connsiteY10" fmla="*/ 1266823 h 3670879"/>
              <a:gd name="connsiteX11" fmla="*/ 9672632 w 9777558"/>
              <a:gd name="connsiteY11" fmla="*/ 1562099 h 3670879"/>
              <a:gd name="connsiteX12" fmla="*/ 8924920 w 9777558"/>
              <a:gd name="connsiteY12" fmla="*/ 2357436 h 3670879"/>
              <a:gd name="connsiteX13" fmla="*/ 7915269 w 9777558"/>
              <a:gd name="connsiteY13" fmla="*/ 3452810 h 3670879"/>
              <a:gd name="connsiteX14" fmla="*/ 7619995 w 9777558"/>
              <a:gd name="connsiteY14" fmla="*/ 3643310 h 3670879"/>
              <a:gd name="connsiteX15" fmla="*/ 7286620 w 9777558"/>
              <a:gd name="connsiteY15" fmla="*/ 3662359 h 3670879"/>
              <a:gd name="connsiteX16" fmla="*/ 6905620 w 9777558"/>
              <a:gd name="connsiteY16" fmla="*/ 3509959 h 3670879"/>
              <a:gd name="connsiteX17" fmla="*/ 5962645 w 9777558"/>
              <a:gd name="connsiteY17" fmla="*/ 2514595 h 3670879"/>
              <a:gd name="connsiteX18" fmla="*/ 5562595 w 9777558"/>
              <a:gd name="connsiteY18" fmla="*/ 2133595 h 3670879"/>
              <a:gd name="connsiteX19" fmla="*/ 5376856 w 9777558"/>
              <a:gd name="connsiteY19" fmla="*/ 2047871 h 3670879"/>
              <a:gd name="connsiteX0" fmla="*/ 0 w 9777558"/>
              <a:gd name="connsiteY0" fmla="*/ 519113 h 3680404"/>
              <a:gd name="connsiteX1" fmla="*/ 2800349 w 9777558"/>
              <a:gd name="connsiteY1" fmla="*/ 0 h 3680404"/>
              <a:gd name="connsiteX2" fmla="*/ 3490913 w 9777558"/>
              <a:gd name="connsiteY2" fmla="*/ 962025 h 3680404"/>
              <a:gd name="connsiteX3" fmla="*/ 3971925 w 9777558"/>
              <a:gd name="connsiteY3" fmla="*/ 2043113 h 3680404"/>
              <a:gd name="connsiteX4" fmla="*/ 5391149 w 9777558"/>
              <a:gd name="connsiteY4" fmla="*/ 2057400 h 3680404"/>
              <a:gd name="connsiteX5" fmla="*/ 5881687 w 9777558"/>
              <a:gd name="connsiteY5" fmla="*/ 1709736 h 3680404"/>
              <a:gd name="connsiteX6" fmla="*/ 7262812 w 9777558"/>
              <a:gd name="connsiteY6" fmla="*/ 295274 h 3680404"/>
              <a:gd name="connsiteX7" fmla="*/ 8853486 w 9777558"/>
              <a:gd name="connsiteY7" fmla="*/ 123824 h 3680404"/>
              <a:gd name="connsiteX8" fmla="*/ 9458323 w 9777558"/>
              <a:gd name="connsiteY8" fmla="*/ 476249 h 3680404"/>
              <a:gd name="connsiteX9" fmla="*/ 9739310 w 9777558"/>
              <a:gd name="connsiteY9" fmla="*/ 995361 h 3680404"/>
              <a:gd name="connsiteX10" fmla="*/ 9777408 w 9777558"/>
              <a:gd name="connsiteY10" fmla="*/ 1276348 h 3680404"/>
              <a:gd name="connsiteX11" fmla="*/ 9672632 w 9777558"/>
              <a:gd name="connsiteY11" fmla="*/ 1571624 h 3680404"/>
              <a:gd name="connsiteX12" fmla="*/ 8924920 w 9777558"/>
              <a:gd name="connsiteY12" fmla="*/ 2366961 h 3680404"/>
              <a:gd name="connsiteX13" fmla="*/ 7915269 w 9777558"/>
              <a:gd name="connsiteY13" fmla="*/ 3462335 h 3680404"/>
              <a:gd name="connsiteX14" fmla="*/ 7619995 w 9777558"/>
              <a:gd name="connsiteY14" fmla="*/ 3652835 h 3680404"/>
              <a:gd name="connsiteX15" fmla="*/ 7286620 w 9777558"/>
              <a:gd name="connsiteY15" fmla="*/ 3671884 h 3680404"/>
              <a:gd name="connsiteX16" fmla="*/ 6905620 w 9777558"/>
              <a:gd name="connsiteY16" fmla="*/ 3519484 h 3680404"/>
              <a:gd name="connsiteX17" fmla="*/ 5962645 w 9777558"/>
              <a:gd name="connsiteY17" fmla="*/ 2524120 h 3680404"/>
              <a:gd name="connsiteX18" fmla="*/ 5562595 w 9777558"/>
              <a:gd name="connsiteY18" fmla="*/ 2143120 h 3680404"/>
              <a:gd name="connsiteX19" fmla="*/ 5376856 w 9777558"/>
              <a:gd name="connsiteY19" fmla="*/ 2057396 h 3680404"/>
              <a:gd name="connsiteX0" fmla="*/ 0 w 9777558"/>
              <a:gd name="connsiteY0" fmla="*/ 519113 h 3680404"/>
              <a:gd name="connsiteX1" fmla="*/ 2800349 w 9777558"/>
              <a:gd name="connsiteY1" fmla="*/ 0 h 3680404"/>
              <a:gd name="connsiteX2" fmla="*/ 3490913 w 9777558"/>
              <a:gd name="connsiteY2" fmla="*/ 962025 h 3680404"/>
              <a:gd name="connsiteX3" fmla="*/ 3971925 w 9777558"/>
              <a:gd name="connsiteY3" fmla="*/ 2043113 h 3680404"/>
              <a:gd name="connsiteX4" fmla="*/ 5391149 w 9777558"/>
              <a:gd name="connsiteY4" fmla="*/ 2057400 h 3680404"/>
              <a:gd name="connsiteX5" fmla="*/ 5881687 w 9777558"/>
              <a:gd name="connsiteY5" fmla="*/ 1709736 h 3680404"/>
              <a:gd name="connsiteX6" fmla="*/ 7262812 w 9777558"/>
              <a:gd name="connsiteY6" fmla="*/ 295274 h 3680404"/>
              <a:gd name="connsiteX7" fmla="*/ 8853486 w 9777558"/>
              <a:gd name="connsiteY7" fmla="*/ 123824 h 3680404"/>
              <a:gd name="connsiteX8" fmla="*/ 9458323 w 9777558"/>
              <a:gd name="connsiteY8" fmla="*/ 476249 h 3680404"/>
              <a:gd name="connsiteX9" fmla="*/ 9739310 w 9777558"/>
              <a:gd name="connsiteY9" fmla="*/ 995361 h 3680404"/>
              <a:gd name="connsiteX10" fmla="*/ 9777408 w 9777558"/>
              <a:gd name="connsiteY10" fmla="*/ 1276348 h 3680404"/>
              <a:gd name="connsiteX11" fmla="*/ 9672632 w 9777558"/>
              <a:gd name="connsiteY11" fmla="*/ 1571624 h 3680404"/>
              <a:gd name="connsiteX12" fmla="*/ 8924920 w 9777558"/>
              <a:gd name="connsiteY12" fmla="*/ 2366961 h 3680404"/>
              <a:gd name="connsiteX13" fmla="*/ 7915269 w 9777558"/>
              <a:gd name="connsiteY13" fmla="*/ 3462335 h 3680404"/>
              <a:gd name="connsiteX14" fmla="*/ 7619995 w 9777558"/>
              <a:gd name="connsiteY14" fmla="*/ 3652835 h 3680404"/>
              <a:gd name="connsiteX15" fmla="*/ 7286620 w 9777558"/>
              <a:gd name="connsiteY15" fmla="*/ 3671884 h 3680404"/>
              <a:gd name="connsiteX16" fmla="*/ 6905620 w 9777558"/>
              <a:gd name="connsiteY16" fmla="*/ 3519484 h 3680404"/>
              <a:gd name="connsiteX17" fmla="*/ 5962645 w 9777558"/>
              <a:gd name="connsiteY17" fmla="*/ 2524120 h 3680404"/>
              <a:gd name="connsiteX18" fmla="*/ 5562595 w 9777558"/>
              <a:gd name="connsiteY18" fmla="*/ 2143120 h 3680404"/>
              <a:gd name="connsiteX19" fmla="*/ 5376856 w 9777558"/>
              <a:gd name="connsiteY19" fmla="*/ 2057396 h 3680404"/>
              <a:gd name="connsiteX0" fmla="*/ 0 w 9777558"/>
              <a:gd name="connsiteY0" fmla="*/ 519113 h 3680404"/>
              <a:gd name="connsiteX1" fmla="*/ 2800349 w 9777558"/>
              <a:gd name="connsiteY1" fmla="*/ 0 h 3680404"/>
              <a:gd name="connsiteX2" fmla="*/ 3490913 w 9777558"/>
              <a:gd name="connsiteY2" fmla="*/ 962025 h 3680404"/>
              <a:gd name="connsiteX3" fmla="*/ 3971925 w 9777558"/>
              <a:gd name="connsiteY3" fmla="*/ 2043113 h 3680404"/>
              <a:gd name="connsiteX4" fmla="*/ 5391149 w 9777558"/>
              <a:gd name="connsiteY4" fmla="*/ 2057400 h 3680404"/>
              <a:gd name="connsiteX5" fmla="*/ 5881687 w 9777558"/>
              <a:gd name="connsiteY5" fmla="*/ 1709736 h 3680404"/>
              <a:gd name="connsiteX6" fmla="*/ 7262812 w 9777558"/>
              <a:gd name="connsiteY6" fmla="*/ 295274 h 3680404"/>
              <a:gd name="connsiteX7" fmla="*/ 8853486 w 9777558"/>
              <a:gd name="connsiteY7" fmla="*/ 123824 h 3680404"/>
              <a:gd name="connsiteX8" fmla="*/ 9458323 w 9777558"/>
              <a:gd name="connsiteY8" fmla="*/ 476249 h 3680404"/>
              <a:gd name="connsiteX9" fmla="*/ 9739310 w 9777558"/>
              <a:gd name="connsiteY9" fmla="*/ 995361 h 3680404"/>
              <a:gd name="connsiteX10" fmla="*/ 9777408 w 9777558"/>
              <a:gd name="connsiteY10" fmla="*/ 1276348 h 3680404"/>
              <a:gd name="connsiteX11" fmla="*/ 9672632 w 9777558"/>
              <a:gd name="connsiteY11" fmla="*/ 1571624 h 3680404"/>
              <a:gd name="connsiteX12" fmla="*/ 8924920 w 9777558"/>
              <a:gd name="connsiteY12" fmla="*/ 2366961 h 3680404"/>
              <a:gd name="connsiteX13" fmla="*/ 7915269 w 9777558"/>
              <a:gd name="connsiteY13" fmla="*/ 3462335 h 3680404"/>
              <a:gd name="connsiteX14" fmla="*/ 7619995 w 9777558"/>
              <a:gd name="connsiteY14" fmla="*/ 3652835 h 3680404"/>
              <a:gd name="connsiteX15" fmla="*/ 7286620 w 9777558"/>
              <a:gd name="connsiteY15" fmla="*/ 3671884 h 3680404"/>
              <a:gd name="connsiteX16" fmla="*/ 6905620 w 9777558"/>
              <a:gd name="connsiteY16" fmla="*/ 3519484 h 3680404"/>
              <a:gd name="connsiteX17" fmla="*/ 5962645 w 9777558"/>
              <a:gd name="connsiteY17" fmla="*/ 2524120 h 3680404"/>
              <a:gd name="connsiteX18" fmla="*/ 5562595 w 9777558"/>
              <a:gd name="connsiteY18" fmla="*/ 2143120 h 3680404"/>
              <a:gd name="connsiteX19" fmla="*/ 5376856 w 9777558"/>
              <a:gd name="connsiteY19" fmla="*/ 2057396 h 3680404"/>
              <a:gd name="connsiteX0" fmla="*/ 0 w 9777558"/>
              <a:gd name="connsiteY0" fmla="*/ 402807 h 3564098"/>
              <a:gd name="connsiteX1" fmla="*/ 3490913 w 9777558"/>
              <a:gd name="connsiteY1" fmla="*/ 845719 h 3564098"/>
              <a:gd name="connsiteX2" fmla="*/ 3971925 w 9777558"/>
              <a:gd name="connsiteY2" fmla="*/ 1926807 h 3564098"/>
              <a:gd name="connsiteX3" fmla="*/ 5391149 w 9777558"/>
              <a:gd name="connsiteY3" fmla="*/ 1941094 h 3564098"/>
              <a:gd name="connsiteX4" fmla="*/ 5881687 w 9777558"/>
              <a:gd name="connsiteY4" fmla="*/ 1593430 h 3564098"/>
              <a:gd name="connsiteX5" fmla="*/ 7262812 w 9777558"/>
              <a:gd name="connsiteY5" fmla="*/ 178968 h 3564098"/>
              <a:gd name="connsiteX6" fmla="*/ 8853486 w 9777558"/>
              <a:gd name="connsiteY6" fmla="*/ 7518 h 3564098"/>
              <a:gd name="connsiteX7" fmla="*/ 9458323 w 9777558"/>
              <a:gd name="connsiteY7" fmla="*/ 359943 h 3564098"/>
              <a:gd name="connsiteX8" fmla="*/ 9739310 w 9777558"/>
              <a:gd name="connsiteY8" fmla="*/ 879055 h 3564098"/>
              <a:gd name="connsiteX9" fmla="*/ 9777408 w 9777558"/>
              <a:gd name="connsiteY9" fmla="*/ 1160042 h 3564098"/>
              <a:gd name="connsiteX10" fmla="*/ 9672632 w 9777558"/>
              <a:gd name="connsiteY10" fmla="*/ 1455318 h 3564098"/>
              <a:gd name="connsiteX11" fmla="*/ 8924920 w 9777558"/>
              <a:gd name="connsiteY11" fmla="*/ 2250655 h 3564098"/>
              <a:gd name="connsiteX12" fmla="*/ 7915269 w 9777558"/>
              <a:gd name="connsiteY12" fmla="*/ 3346029 h 3564098"/>
              <a:gd name="connsiteX13" fmla="*/ 7619995 w 9777558"/>
              <a:gd name="connsiteY13" fmla="*/ 3536529 h 3564098"/>
              <a:gd name="connsiteX14" fmla="*/ 7286620 w 9777558"/>
              <a:gd name="connsiteY14" fmla="*/ 3555578 h 3564098"/>
              <a:gd name="connsiteX15" fmla="*/ 6905620 w 9777558"/>
              <a:gd name="connsiteY15" fmla="*/ 3403178 h 3564098"/>
              <a:gd name="connsiteX16" fmla="*/ 5962645 w 9777558"/>
              <a:gd name="connsiteY16" fmla="*/ 2407814 h 3564098"/>
              <a:gd name="connsiteX17" fmla="*/ 5562595 w 9777558"/>
              <a:gd name="connsiteY17" fmla="*/ 2026814 h 3564098"/>
              <a:gd name="connsiteX18" fmla="*/ 5376856 w 9777558"/>
              <a:gd name="connsiteY18" fmla="*/ 1941090 h 3564098"/>
              <a:gd name="connsiteX0" fmla="*/ 0 w 9777558"/>
              <a:gd name="connsiteY0" fmla="*/ 402807 h 3564098"/>
              <a:gd name="connsiteX1" fmla="*/ 3457575 w 9777558"/>
              <a:gd name="connsiteY1" fmla="*/ 755232 h 3564098"/>
              <a:gd name="connsiteX2" fmla="*/ 3971925 w 9777558"/>
              <a:gd name="connsiteY2" fmla="*/ 1926807 h 3564098"/>
              <a:gd name="connsiteX3" fmla="*/ 5391149 w 9777558"/>
              <a:gd name="connsiteY3" fmla="*/ 1941094 h 3564098"/>
              <a:gd name="connsiteX4" fmla="*/ 5881687 w 9777558"/>
              <a:gd name="connsiteY4" fmla="*/ 1593430 h 3564098"/>
              <a:gd name="connsiteX5" fmla="*/ 7262812 w 9777558"/>
              <a:gd name="connsiteY5" fmla="*/ 178968 h 3564098"/>
              <a:gd name="connsiteX6" fmla="*/ 8853486 w 9777558"/>
              <a:gd name="connsiteY6" fmla="*/ 7518 h 3564098"/>
              <a:gd name="connsiteX7" fmla="*/ 9458323 w 9777558"/>
              <a:gd name="connsiteY7" fmla="*/ 359943 h 3564098"/>
              <a:gd name="connsiteX8" fmla="*/ 9739310 w 9777558"/>
              <a:gd name="connsiteY8" fmla="*/ 879055 h 3564098"/>
              <a:gd name="connsiteX9" fmla="*/ 9777408 w 9777558"/>
              <a:gd name="connsiteY9" fmla="*/ 1160042 h 3564098"/>
              <a:gd name="connsiteX10" fmla="*/ 9672632 w 9777558"/>
              <a:gd name="connsiteY10" fmla="*/ 1455318 h 3564098"/>
              <a:gd name="connsiteX11" fmla="*/ 8924920 w 9777558"/>
              <a:gd name="connsiteY11" fmla="*/ 2250655 h 3564098"/>
              <a:gd name="connsiteX12" fmla="*/ 7915269 w 9777558"/>
              <a:gd name="connsiteY12" fmla="*/ 3346029 h 3564098"/>
              <a:gd name="connsiteX13" fmla="*/ 7619995 w 9777558"/>
              <a:gd name="connsiteY13" fmla="*/ 3536529 h 3564098"/>
              <a:gd name="connsiteX14" fmla="*/ 7286620 w 9777558"/>
              <a:gd name="connsiteY14" fmla="*/ 3555578 h 3564098"/>
              <a:gd name="connsiteX15" fmla="*/ 6905620 w 9777558"/>
              <a:gd name="connsiteY15" fmla="*/ 3403178 h 3564098"/>
              <a:gd name="connsiteX16" fmla="*/ 5962645 w 9777558"/>
              <a:gd name="connsiteY16" fmla="*/ 2407814 h 3564098"/>
              <a:gd name="connsiteX17" fmla="*/ 5562595 w 9777558"/>
              <a:gd name="connsiteY17" fmla="*/ 2026814 h 3564098"/>
              <a:gd name="connsiteX18" fmla="*/ 5376856 w 9777558"/>
              <a:gd name="connsiteY18" fmla="*/ 1941090 h 3564098"/>
              <a:gd name="connsiteX0" fmla="*/ 0 w 9777558"/>
              <a:gd name="connsiteY0" fmla="*/ 402807 h 3564098"/>
              <a:gd name="connsiteX1" fmla="*/ 2943225 w 9777558"/>
              <a:gd name="connsiteY1" fmla="*/ 359944 h 3564098"/>
              <a:gd name="connsiteX2" fmla="*/ 3971925 w 9777558"/>
              <a:gd name="connsiteY2" fmla="*/ 1926807 h 3564098"/>
              <a:gd name="connsiteX3" fmla="*/ 5391149 w 9777558"/>
              <a:gd name="connsiteY3" fmla="*/ 1941094 h 3564098"/>
              <a:gd name="connsiteX4" fmla="*/ 5881687 w 9777558"/>
              <a:gd name="connsiteY4" fmla="*/ 1593430 h 3564098"/>
              <a:gd name="connsiteX5" fmla="*/ 7262812 w 9777558"/>
              <a:gd name="connsiteY5" fmla="*/ 178968 h 3564098"/>
              <a:gd name="connsiteX6" fmla="*/ 8853486 w 9777558"/>
              <a:gd name="connsiteY6" fmla="*/ 7518 h 3564098"/>
              <a:gd name="connsiteX7" fmla="*/ 9458323 w 9777558"/>
              <a:gd name="connsiteY7" fmla="*/ 359943 h 3564098"/>
              <a:gd name="connsiteX8" fmla="*/ 9739310 w 9777558"/>
              <a:gd name="connsiteY8" fmla="*/ 879055 h 3564098"/>
              <a:gd name="connsiteX9" fmla="*/ 9777408 w 9777558"/>
              <a:gd name="connsiteY9" fmla="*/ 1160042 h 3564098"/>
              <a:gd name="connsiteX10" fmla="*/ 9672632 w 9777558"/>
              <a:gd name="connsiteY10" fmla="*/ 1455318 h 3564098"/>
              <a:gd name="connsiteX11" fmla="*/ 8924920 w 9777558"/>
              <a:gd name="connsiteY11" fmla="*/ 2250655 h 3564098"/>
              <a:gd name="connsiteX12" fmla="*/ 7915269 w 9777558"/>
              <a:gd name="connsiteY12" fmla="*/ 3346029 h 3564098"/>
              <a:gd name="connsiteX13" fmla="*/ 7619995 w 9777558"/>
              <a:gd name="connsiteY13" fmla="*/ 3536529 h 3564098"/>
              <a:gd name="connsiteX14" fmla="*/ 7286620 w 9777558"/>
              <a:gd name="connsiteY14" fmla="*/ 3555578 h 3564098"/>
              <a:gd name="connsiteX15" fmla="*/ 6905620 w 9777558"/>
              <a:gd name="connsiteY15" fmla="*/ 3403178 h 3564098"/>
              <a:gd name="connsiteX16" fmla="*/ 5962645 w 9777558"/>
              <a:gd name="connsiteY16" fmla="*/ 2407814 h 3564098"/>
              <a:gd name="connsiteX17" fmla="*/ 5562595 w 9777558"/>
              <a:gd name="connsiteY17" fmla="*/ 2026814 h 3564098"/>
              <a:gd name="connsiteX18" fmla="*/ 5376856 w 9777558"/>
              <a:gd name="connsiteY18" fmla="*/ 1941090 h 3564098"/>
              <a:gd name="connsiteX0" fmla="*/ 0 w 9777558"/>
              <a:gd name="connsiteY0" fmla="*/ 402807 h 3564098"/>
              <a:gd name="connsiteX1" fmla="*/ 2943225 w 9777558"/>
              <a:gd name="connsiteY1" fmla="*/ 359944 h 3564098"/>
              <a:gd name="connsiteX2" fmla="*/ 3971925 w 9777558"/>
              <a:gd name="connsiteY2" fmla="*/ 1926807 h 3564098"/>
              <a:gd name="connsiteX3" fmla="*/ 5391149 w 9777558"/>
              <a:gd name="connsiteY3" fmla="*/ 1941094 h 3564098"/>
              <a:gd name="connsiteX4" fmla="*/ 5881687 w 9777558"/>
              <a:gd name="connsiteY4" fmla="*/ 1593430 h 3564098"/>
              <a:gd name="connsiteX5" fmla="*/ 7262812 w 9777558"/>
              <a:gd name="connsiteY5" fmla="*/ 178968 h 3564098"/>
              <a:gd name="connsiteX6" fmla="*/ 8853486 w 9777558"/>
              <a:gd name="connsiteY6" fmla="*/ 7518 h 3564098"/>
              <a:gd name="connsiteX7" fmla="*/ 9458323 w 9777558"/>
              <a:gd name="connsiteY7" fmla="*/ 359943 h 3564098"/>
              <a:gd name="connsiteX8" fmla="*/ 9739310 w 9777558"/>
              <a:gd name="connsiteY8" fmla="*/ 879055 h 3564098"/>
              <a:gd name="connsiteX9" fmla="*/ 9777408 w 9777558"/>
              <a:gd name="connsiteY9" fmla="*/ 1160042 h 3564098"/>
              <a:gd name="connsiteX10" fmla="*/ 9672632 w 9777558"/>
              <a:gd name="connsiteY10" fmla="*/ 1455318 h 3564098"/>
              <a:gd name="connsiteX11" fmla="*/ 8924920 w 9777558"/>
              <a:gd name="connsiteY11" fmla="*/ 2250655 h 3564098"/>
              <a:gd name="connsiteX12" fmla="*/ 7915269 w 9777558"/>
              <a:gd name="connsiteY12" fmla="*/ 3346029 h 3564098"/>
              <a:gd name="connsiteX13" fmla="*/ 7619995 w 9777558"/>
              <a:gd name="connsiteY13" fmla="*/ 3536529 h 3564098"/>
              <a:gd name="connsiteX14" fmla="*/ 7286620 w 9777558"/>
              <a:gd name="connsiteY14" fmla="*/ 3555578 h 3564098"/>
              <a:gd name="connsiteX15" fmla="*/ 6905620 w 9777558"/>
              <a:gd name="connsiteY15" fmla="*/ 3403178 h 3564098"/>
              <a:gd name="connsiteX16" fmla="*/ 5962645 w 9777558"/>
              <a:gd name="connsiteY16" fmla="*/ 2407814 h 3564098"/>
              <a:gd name="connsiteX17" fmla="*/ 5562595 w 9777558"/>
              <a:gd name="connsiteY17" fmla="*/ 2026814 h 3564098"/>
              <a:gd name="connsiteX18" fmla="*/ 5376856 w 9777558"/>
              <a:gd name="connsiteY18" fmla="*/ 1941090 h 3564098"/>
              <a:gd name="connsiteX0" fmla="*/ 0 w 9777558"/>
              <a:gd name="connsiteY0" fmla="*/ 402807 h 3564098"/>
              <a:gd name="connsiteX1" fmla="*/ 2943225 w 9777558"/>
              <a:gd name="connsiteY1" fmla="*/ 359944 h 3564098"/>
              <a:gd name="connsiteX2" fmla="*/ 3971925 w 9777558"/>
              <a:gd name="connsiteY2" fmla="*/ 1926807 h 3564098"/>
              <a:gd name="connsiteX3" fmla="*/ 3972089 w 9777558"/>
              <a:gd name="connsiteY3" fmla="*/ 1922041 h 3564098"/>
              <a:gd name="connsiteX4" fmla="*/ 5391149 w 9777558"/>
              <a:gd name="connsiteY4" fmla="*/ 1941094 h 3564098"/>
              <a:gd name="connsiteX5" fmla="*/ 5881687 w 9777558"/>
              <a:gd name="connsiteY5" fmla="*/ 1593430 h 3564098"/>
              <a:gd name="connsiteX6" fmla="*/ 7262812 w 9777558"/>
              <a:gd name="connsiteY6" fmla="*/ 178968 h 3564098"/>
              <a:gd name="connsiteX7" fmla="*/ 8853486 w 9777558"/>
              <a:gd name="connsiteY7" fmla="*/ 7518 h 3564098"/>
              <a:gd name="connsiteX8" fmla="*/ 9458323 w 9777558"/>
              <a:gd name="connsiteY8" fmla="*/ 359943 h 3564098"/>
              <a:gd name="connsiteX9" fmla="*/ 9739310 w 9777558"/>
              <a:gd name="connsiteY9" fmla="*/ 879055 h 3564098"/>
              <a:gd name="connsiteX10" fmla="*/ 9777408 w 9777558"/>
              <a:gd name="connsiteY10" fmla="*/ 1160042 h 3564098"/>
              <a:gd name="connsiteX11" fmla="*/ 9672632 w 9777558"/>
              <a:gd name="connsiteY11" fmla="*/ 1455318 h 3564098"/>
              <a:gd name="connsiteX12" fmla="*/ 8924920 w 9777558"/>
              <a:gd name="connsiteY12" fmla="*/ 2250655 h 3564098"/>
              <a:gd name="connsiteX13" fmla="*/ 7915269 w 9777558"/>
              <a:gd name="connsiteY13" fmla="*/ 3346029 h 3564098"/>
              <a:gd name="connsiteX14" fmla="*/ 7619995 w 9777558"/>
              <a:gd name="connsiteY14" fmla="*/ 3536529 h 3564098"/>
              <a:gd name="connsiteX15" fmla="*/ 7286620 w 9777558"/>
              <a:gd name="connsiteY15" fmla="*/ 3555578 h 3564098"/>
              <a:gd name="connsiteX16" fmla="*/ 6905620 w 9777558"/>
              <a:gd name="connsiteY16" fmla="*/ 3403178 h 3564098"/>
              <a:gd name="connsiteX17" fmla="*/ 5962645 w 9777558"/>
              <a:gd name="connsiteY17" fmla="*/ 2407814 h 3564098"/>
              <a:gd name="connsiteX18" fmla="*/ 5562595 w 9777558"/>
              <a:gd name="connsiteY18" fmla="*/ 2026814 h 3564098"/>
              <a:gd name="connsiteX19" fmla="*/ 5376856 w 9777558"/>
              <a:gd name="connsiteY19" fmla="*/ 1941090 h 3564098"/>
              <a:gd name="connsiteX0" fmla="*/ 0 w 9777558"/>
              <a:gd name="connsiteY0" fmla="*/ 402807 h 3564098"/>
              <a:gd name="connsiteX1" fmla="*/ 2943225 w 9777558"/>
              <a:gd name="connsiteY1" fmla="*/ 359944 h 3564098"/>
              <a:gd name="connsiteX2" fmla="*/ 3971925 w 9777558"/>
              <a:gd name="connsiteY2" fmla="*/ 1926807 h 3564098"/>
              <a:gd name="connsiteX3" fmla="*/ 4429289 w 9777558"/>
              <a:gd name="connsiteY3" fmla="*/ 1969666 h 3564098"/>
              <a:gd name="connsiteX4" fmla="*/ 5391149 w 9777558"/>
              <a:gd name="connsiteY4" fmla="*/ 1941094 h 3564098"/>
              <a:gd name="connsiteX5" fmla="*/ 5881687 w 9777558"/>
              <a:gd name="connsiteY5" fmla="*/ 1593430 h 3564098"/>
              <a:gd name="connsiteX6" fmla="*/ 7262812 w 9777558"/>
              <a:gd name="connsiteY6" fmla="*/ 178968 h 3564098"/>
              <a:gd name="connsiteX7" fmla="*/ 8853486 w 9777558"/>
              <a:gd name="connsiteY7" fmla="*/ 7518 h 3564098"/>
              <a:gd name="connsiteX8" fmla="*/ 9458323 w 9777558"/>
              <a:gd name="connsiteY8" fmla="*/ 359943 h 3564098"/>
              <a:gd name="connsiteX9" fmla="*/ 9739310 w 9777558"/>
              <a:gd name="connsiteY9" fmla="*/ 879055 h 3564098"/>
              <a:gd name="connsiteX10" fmla="*/ 9777408 w 9777558"/>
              <a:gd name="connsiteY10" fmla="*/ 1160042 h 3564098"/>
              <a:gd name="connsiteX11" fmla="*/ 9672632 w 9777558"/>
              <a:gd name="connsiteY11" fmla="*/ 1455318 h 3564098"/>
              <a:gd name="connsiteX12" fmla="*/ 8924920 w 9777558"/>
              <a:gd name="connsiteY12" fmla="*/ 2250655 h 3564098"/>
              <a:gd name="connsiteX13" fmla="*/ 7915269 w 9777558"/>
              <a:gd name="connsiteY13" fmla="*/ 3346029 h 3564098"/>
              <a:gd name="connsiteX14" fmla="*/ 7619995 w 9777558"/>
              <a:gd name="connsiteY14" fmla="*/ 3536529 h 3564098"/>
              <a:gd name="connsiteX15" fmla="*/ 7286620 w 9777558"/>
              <a:gd name="connsiteY15" fmla="*/ 3555578 h 3564098"/>
              <a:gd name="connsiteX16" fmla="*/ 6905620 w 9777558"/>
              <a:gd name="connsiteY16" fmla="*/ 3403178 h 3564098"/>
              <a:gd name="connsiteX17" fmla="*/ 5962645 w 9777558"/>
              <a:gd name="connsiteY17" fmla="*/ 2407814 h 3564098"/>
              <a:gd name="connsiteX18" fmla="*/ 5562595 w 9777558"/>
              <a:gd name="connsiteY18" fmla="*/ 2026814 h 3564098"/>
              <a:gd name="connsiteX19" fmla="*/ 5376856 w 9777558"/>
              <a:gd name="connsiteY19" fmla="*/ 1941090 h 3564098"/>
              <a:gd name="connsiteX0" fmla="*/ 0 w 9777558"/>
              <a:gd name="connsiteY0" fmla="*/ 402807 h 3564098"/>
              <a:gd name="connsiteX1" fmla="*/ 2943225 w 9777558"/>
              <a:gd name="connsiteY1" fmla="*/ 359944 h 3564098"/>
              <a:gd name="connsiteX2" fmla="*/ 3519487 w 9777558"/>
              <a:gd name="connsiteY2" fmla="*/ 1250532 h 3564098"/>
              <a:gd name="connsiteX3" fmla="*/ 4429289 w 9777558"/>
              <a:gd name="connsiteY3" fmla="*/ 1969666 h 3564098"/>
              <a:gd name="connsiteX4" fmla="*/ 5391149 w 9777558"/>
              <a:gd name="connsiteY4" fmla="*/ 1941094 h 3564098"/>
              <a:gd name="connsiteX5" fmla="*/ 5881687 w 9777558"/>
              <a:gd name="connsiteY5" fmla="*/ 1593430 h 3564098"/>
              <a:gd name="connsiteX6" fmla="*/ 7262812 w 9777558"/>
              <a:gd name="connsiteY6" fmla="*/ 178968 h 3564098"/>
              <a:gd name="connsiteX7" fmla="*/ 8853486 w 9777558"/>
              <a:gd name="connsiteY7" fmla="*/ 7518 h 3564098"/>
              <a:gd name="connsiteX8" fmla="*/ 9458323 w 9777558"/>
              <a:gd name="connsiteY8" fmla="*/ 359943 h 3564098"/>
              <a:gd name="connsiteX9" fmla="*/ 9739310 w 9777558"/>
              <a:gd name="connsiteY9" fmla="*/ 879055 h 3564098"/>
              <a:gd name="connsiteX10" fmla="*/ 9777408 w 9777558"/>
              <a:gd name="connsiteY10" fmla="*/ 1160042 h 3564098"/>
              <a:gd name="connsiteX11" fmla="*/ 9672632 w 9777558"/>
              <a:gd name="connsiteY11" fmla="*/ 1455318 h 3564098"/>
              <a:gd name="connsiteX12" fmla="*/ 8924920 w 9777558"/>
              <a:gd name="connsiteY12" fmla="*/ 2250655 h 3564098"/>
              <a:gd name="connsiteX13" fmla="*/ 7915269 w 9777558"/>
              <a:gd name="connsiteY13" fmla="*/ 3346029 h 3564098"/>
              <a:gd name="connsiteX14" fmla="*/ 7619995 w 9777558"/>
              <a:gd name="connsiteY14" fmla="*/ 3536529 h 3564098"/>
              <a:gd name="connsiteX15" fmla="*/ 7286620 w 9777558"/>
              <a:gd name="connsiteY15" fmla="*/ 3555578 h 3564098"/>
              <a:gd name="connsiteX16" fmla="*/ 6905620 w 9777558"/>
              <a:gd name="connsiteY16" fmla="*/ 3403178 h 3564098"/>
              <a:gd name="connsiteX17" fmla="*/ 5962645 w 9777558"/>
              <a:gd name="connsiteY17" fmla="*/ 2407814 h 3564098"/>
              <a:gd name="connsiteX18" fmla="*/ 5562595 w 9777558"/>
              <a:gd name="connsiteY18" fmla="*/ 2026814 h 3564098"/>
              <a:gd name="connsiteX19" fmla="*/ 5376856 w 9777558"/>
              <a:gd name="connsiteY19" fmla="*/ 1941090 h 3564098"/>
              <a:gd name="connsiteX0" fmla="*/ 0 w 9777558"/>
              <a:gd name="connsiteY0" fmla="*/ 402807 h 3564098"/>
              <a:gd name="connsiteX1" fmla="*/ 2943225 w 9777558"/>
              <a:gd name="connsiteY1" fmla="*/ 359944 h 3564098"/>
              <a:gd name="connsiteX2" fmla="*/ 3519487 w 9777558"/>
              <a:gd name="connsiteY2" fmla="*/ 1250532 h 3564098"/>
              <a:gd name="connsiteX3" fmla="*/ 4429289 w 9777558"/>
              <a:gd name="connsiteY3" fmla="*/ 1969666 h 3564098"/>
              <a:gd name="connsiteX4" fmla="*/ 5391149 w 9777558"/>
              <a:gd name="connsiteY4" fmla="*/ 1941094 h 3564098"/>
              <a:gd name="connsiteX5" fmla="*/ 5881687 w 9777558"/>
              <a:gd name="connsiteY5" fmla="*/ 1593430 h 3564098"/>
              <a:gd name="connsiteX6" fmla="*/ 7262812 w 9777558"/>
              <a:gd name="connsiteY6" fmla="*/ 178968 h 3564098"/>
              <a:gd name="connsiteX7" fmla="*/ 8853486 w 9777558"/>
              <a:gd name="connsiteY7" fmla="*/ 7518 h 3564098"/>
              <a:gd name="connsiteX8" fmla="*/ 9458323 w 9777558"/>
              <a:gd name="connsiteY8" fmla="*/ 359943 h 3564098"/>
              <a:gd name="connsiteX9" fmla="*/ 9739310 w 9777558"/>
              <a:gd name="connsiteY9" fmla="*/ 879055 h 3564098"/>
              <a:gd name="connsiteX10" fmla="*/ 9777408 w 9777558"/>
              <a:gd name="connsiteY10" fmla="*/ 1160042 h 3564098"/>
              <a:gd name="connsiteX11" fmla="*/ 9672632 w 9777558"/>
              <a:gd name="connsiteY11" fmla="*/ 1455318 h 3564098"/>
              <a:gd name="connsiteX12" fmla="*/ 8924920 w 9777558"/>
              <a:gd name="connsiteY12" fmla="*/ 2250655 h 3564098"/>
              <a:gd name="connsiteX13" fmla="*/ 7915269 w 9777558"/>
              <a:gd name="connsiteY13" fmla="*/ 3346029 h 3564098"/>
              <a:gd name="connsiteX14" fmla="*/ 7619995 w 9777558"/>
              <a:gd name="connsiteY14" fmla="*/ 3536529 h 3564098"/>
              <a:gd name="connsiteX15" fmla="*/ 7286620 w 9777558"/>
              <a:gd name="connsiteY15" fmla="*/ 3555578 h 3564098"/>
              <a:gd name="connsiteX16" fmla="*/ 6905620 w 9777558"/>
              <a:gd name="connsiteY16" fmla="*/ 3403178 h 3564098"/>
              <a:gd name="connsiteX17" fmla="*/ 5962645 w 9777558"/>
              <a:gd name="connsiteY17" fmla="*/ 2407814 h 3564098"/>
              <a:gd name="connsiteX18" fmla="*/ 5562595 w 9777558"/>
              <a:gd name="connsiteY18" fmla="*/ 2026814 h 3564098"/>
              <a:gd name="connsiteX19" fmla="*/ 5376856 w 9777558"/>
              <a:gd name="connsiteY19" fmla="*/ 1941090 h 3564098"/>
              <a:gd name="connsiteX0" fmla="*/ 0 w 9777558"/>
              <a:gd name="connsiteY0" fmla="*/ 402807 h 3564098"/>
              <a:gd name="connsiteX1" fmla="*/ 2943225 w 9777558"/>
              <a:gd name="connsiteY1" fmla="*/ 359944 h 3564098"/>
              <a:gd name="connsiteX2" fmla="*/ 3519487 w 9777558"/>
              <a:gd name="connsiteY2" fmla="*/ 1250532 h 3564098"/>
              <a:gd name="connsiteX3" fmla="*/ 4429289 w 9777558"/>
              <a:gd name="connsiteY3" fmla="*/ 1969666 h 3564098"/>
              <a:gd name="connsiteX4" fmla="*/ 5391149 w 9777558"/>
              <a:gd name="connsiteY4" fmla="*/ 1941094 h 3564098"/>
              <a:gd name="connsiteX5" fmla="*/ 5881687 w 9777558"/>
              <a:gd name="connsiteY5" fmla="*/ 1593430 h 3564098"/>
              <a:gd name="connsiteX6" fmla="*/ 7262812 w 9777558"/>
              <a:gd name="connsiteY6" fmla="*/ 178968 h 3564098"/>
              <a:gd name="connsiteX7" fmla="*/ 8853486 w 9777558"/>
              <a:gd name="connsiteY7" fmla="*/ 7518 h 3564098"/>
              <a:gd name="connsiteX8" fmla="*/ 9458323 w 9777558"/>
              <a:gd name="connsiteY8" fmla="*/ 359943 h 3564098"/>
              <a:gd name="connsiteX9" fmla="*/ 9739310 w 9777558"/>
              <a:gd name="connsiteY9" fmla="*/ 879055 h 3564098"/>
              <a:gd name="connsiteX10" fmla="*/ 9777408 w 9777558"/>
              <a:gd name="connsiteY10" fmla="*/ 1160042 h 3564098"/>
              <a:gd name="connsiteX11" fmla="*/ 9672632 w 9777558"/>
              <a:gd name="connsiteY11" fmla="*/ 1455318 h 3564098"/>
              <a:gd name="connsiteX12" fmla="*/ 8924920 w 9777558"/>
              <a:gd name="connsiteY12" fmla="*/ 2250655 h 3564098"/>
              <a:gd name="connsiteX13" fmla="*/ 7915269 w 9777558"/>
              <a:gd name="connsiteY13" fmla="*/ 3346029 h 3564098"/>
              <a:gd name="connsiteX14" fmla="*/ 7619995 w 9777558"/>
              <a:gd name="connsiteY14" fmla="*/ 3536529 h 3564098"/>
              <a:gd name="connsiteX15" fmla="*/ 7286620 w 9777558"/>
              <a:gd name="connsiteY15" fmla="*/ 3555578 h 3564098"/>
              <a:gd name="connsiteX16" fmla="*/ 6905620 w 9777558"/>
              <a:gd name="connsiteY16" fmla="*/ 3403178 h 3564098"/>
              <a:gd name="connsiteX17" fmla="*/ 5962645 w 9777558"/>
              <a:gd name="connsiteY17" fmla="*/ 2407814 h 3564098"/>
              <a:gd name="connsiteX18" fmla="*/ 5562595 w 9777558"/>
              <a:gd name="connsiteY18" fmla="*/ 2026814 h 3564098"/>
              <a:gd name="connsiteX19" fmla="*/ 5376856 w 9777558"/>
              <a:gd name="connsiteY19" fmla="*/ 1941090 h 3564098"/>
              <a:gd name="connsiteX0" fmla="*/ 0 w 9777558"/>
              <a:gd name="connsiteY0" fmla="*/ 402807 h 3564098"/>
              <a:gd name="connsiteX1" fmla="*/ 2943225 w 9777558"/>
              <a:gd name="connsiteY1" fmla="*/ 359944 h 3564098"/>
              <a:gd name="connsiteX2" fmla="*/ 3519487 w 9777558"/>
              <a:gd name="connsiteY2" fmla="*/ 1250532 h 3564098"/>
              <a:gd name="connsiteX3" fmla="*/ 4429289 w 9777558"/>
              <a:gd name="connsiteY3" fmla="*/ 1969666 h 3564098"/>
              <a:gd name="connsiteX4" fmla="*/ 5391149 w 9777558"/>
              <a:gd name="connsiteY4" fmla="*/ 1941094 h 3564098"/>
              <a:gd name="connsiteX5" fmla="*/ 5881687 w 9777558"/>
              <a:gd name="connsiteY5" fmla="*/ 1593430 h 3564098"/>
              <a:gd name="connsiteX6" fmla="*/ 7262812 w 9777558"/>
              <a:gd name="connsiteY6" fmla="*/ 178968 h 3564098"/>
              <a:gd name="connsiteX7" fmla="*/ 8853486 w 9777558"/>
              <a:gd name="connsiteY7" fmla="*/ 7518 h 3564098"/>
              <a:gd name="connsiteX8" fmla="*/ 9458323 w 9777558"/>
              <a:gd name="connsiteY8" fmla="*/ 359943 h 3564098"/>
              <a:gd name="connsiteX9" fmla="*/ 9739310 w 9777558"/>
              <a:gd name="connsiteY9" fmla="*/ 879055 h 3564098"/>
              <a:gd name="connsiteX10" fmla="*/ 9777408 w 9777558"/>
              <a:gd name="connsiteY10" fmla="*/ 1160042 h 3564098"/>
              <a:gd name="connsiteX11" fmla="*/ 9672632 w 9777558"/>
              <a:gd name="connsiteY11" fmla="*/ 1455318 h 3564098"/>
              <a:gd name="connsiteX12" fmla="*/ 8924920 w 9777558"/>
              <a:gd name="connsiteY12" fmla="*/ 2250655 h 3564098"/>
              <a:gd name="connsiteX13" fmla="*/ 7915269 w 9777558"/>
              <a:gd name="connsiteY13" fmla="*/ 3346029 h 3564098"/>
              <a:gd name="connsiteX14" fmla="*/ 7619995 w 9777558"/>
              <a:gd name="connsiteY14" fmla="*/ 3536529 h 3564098"/>
              <a:gd name="connsiteX15" fmla="*/ 7286620 w 9777558"/>
              <a:gd name="connsiteY15" fmla="*/ 3555578 h 3564098"/>
              <a:gd name="connsiteX16" fmla="*/ 6905620 w 9777558"/>
              <a:gd name="connsiteY16" fmla="*/ 3403178 h 3564098"/>
              <a:gd name="connsiteX17" fmla="*/ 5962645 w 9777558"/>
              <a:gd name="connsiteY17" fmla="*/ 2407814 h 3564098"/>
              <a:gd name="connsiteX18" fmla="*/ 5562595 w 9777558"/>
              <a:gd name="connsiteY18" fmla="*/ 2026814 h 3564098"/>
              <a:gd name="connsiteX19" fmla="*/ 5376856 w 9777558"/>
              <a:gd name="connsiteY19" fmla="*/ 1941090 h 3564098"/>
              <a:gd name="connsiteX0" fmla="*/ 0 w 9777558"/>
              <a:gd name="connsiteY0" fmla="*/ 402807 h 3564098"/>
              <a:gd name="connsiteX1" fmla="*/ 2943225 w 9777558"/>
              <a:gd name="connsiteY1" fmla="*/ 374232 h 3564098"/>
              <a:gd name="connsiteX2" fmla="*/ 3519487 w 9777558"/>
              <a:gd name="connsiteY2" fmla="*/ 1250532 h 3564098"/>
              <a:gd name="connsiteX3" fmla="*/ 4429289 w 9777558"/>
              <a:gd name="connsiteY3" fmla="*/ 1969666 h 3564098"/>
              <a:gd name="connsiteX4" fmla="*/ 5391149 w 9777558"/>
              <a:gd name="connsiteY4" fmla="*/ 1941094 h 3564098"/>
              <a:gd name="connsiteX5" fmla="*/ 5881687 w 9777558"/>
              <a:gd name="connsiteY5" fmla="*/ 1593430 h 3564098"/>
              <a:gd name="connsiteX6" fmla="*/ 7262812 w 9777558"/>
              <a:gd name="connsiteY6" fmla="*/ 178968 h 3564098"/>
              <a:gd name="connsiteX7" fmla="*/ 8853486 w 9777558"/>
              <a:gd name="connsiteY7" fmla="*/ 7518 h 3564098"/>
              <a:gd name="connsiteX8" fmla="*/ 9458323 w 9777558"/>
              <a:gd name="connsiteY8" fmla="*/ 359943 h 3564098"/>
              <a:gd name="connsiteX9" fmla="*/ 9739310 w 9777558"/>
              <a:gd name="connsiteY9" fmla="*/ 879055 h 3564098"/>
              <a:gd name="connsiteX10" fmla="*/ 9777408 w 9777558"/>
              <a:gd name="connsiteY10" fmla="*/ 1160042 h 3564098"/>
              <a:gd name="connsiteX11" fmla="*/ 9672632 w 9777558"/>
              <a:gd name="connsiteY11" fmla="*/ 1455318 h 3564098"/>
              <a:gd name="connsiteX12" fmla="*/ 8924920 w 9777558"/>
              <a:gd name="connsiteY12" fmla="*/ 2250655 h 3564098"/>
              <a:gd name="connsiteX13" fmla="*/ 7915269 w 9777558"/>
              <a:gd name="connsiteY13" fmla="*/ 3346029 h 3564098"/>
              <a:gd name="connsiteX14" fmla="*/ 7619995 w 9777558"/>
              <a:gd name="connsiteY14" fmla="*/ 3536529 h 3564098"/>
              <a:gd name="connsiteX15" fmla="*/ 7286620 w 9777558"/>
              <a:gd name="connsiteY15" fmla="*/ 3555578 h 3564098"/>
              <a:gd name="connsiteX16" fmla="*/ 6905620 w 9777558"/>
              <a:gd name="connsiteY16" fmla="*/ 3403178 h 3564098"/>
              <a:gd name="connsiteX17" fmla="*/ 5962645 w 9777558"/>
              <a:gd name="connsiteY17" fmla="*/ 2407814 h 3564098"/>
              <a:gd name="connsiteX18" fmla="*/ 5562595 w 9777558"/>
              <a:gd name="connsiteY18" fmla="*/ 2026814 h 3564098"/>
              <a:gd name="connsiteX19" fmla="*/ 5376856 w 9777558"/>
              <a:gd name="connsiteY19" fmla="*/ 1941090 h 3564098"/>
              <a:gd name="connsiteX0" fmla="*/ 0 w 9777558"/>
              <a:gd name="connsiteY0" fmla="*/ 402807 h 3564098"/>
              <a:gd name="connsiteX1" fmla="*/ 2943225 w 9777558"/>
              <a:gd name="connsiteY1" fmla="*/ 374232 h 3564098"/>
              <a:gd name="connsiteX2" fmla="*/ 3500437 w 9777558"/>
              <a:gd name="connsiteY2" fmla="*/ 1250532 h 3564098"/>
              <a:gd name="connsiteX3" fmla="*/ 4429289 w 9777558"/>
              <a:gd name="connsiteY3" fmla="*/ 1969666 h 3564098"/>
              <a:gd name="connsiteX4" fmla="*/ 5391149 w 9777558"/>
              <a:gd name="connsiteY4" fmla="*/ 1941094 h 3564098"/>
              <a:gd name="connsiteX5" fmla="*/ 5881687 w 9777558"/>
              <a:gd name="connsiteY5" fmla="*/ 1593430 h 3564098"/>
              <a:gd name="connsiteX6" fmla="*/ 7262812 w 9777558"/>
              <a:gd name="connsiteY6" fmla="*/ 178968 h 3564098"/>
              <a:gd name="connsiteX7" fmla="*/ 8853486 w 9777558"/>
              <a:gd name="connsiteY7" fmla="*/ 7518 h 3564098"/>
              <a:gd name="connsiteX8" fmla="*/ 9458323 w 9777558"/>
              <a:gd name="connsiteY8" fmla="*/ 359943 h 3564098"/>
              <a:gd name="connsiteX9" fmla="*/ 9739310 w 9777558"/>
              <a:gd name="connsiteY9" fmla="*/ 879055 h 3564098"/>
              <a:gd name="connsiteX10" fmla="*/ 9777408 w 9777558"/>
              <a:gd name="connsiteY10" fmla="*/ 1160042 h 3564098"/>
              <a:gd name="connsiteX11" fmla="*/ 9672632 w 9777558"/>
              <a:gd name="connsiteY11" fmla="*/ 1455318 h 3564098"/>
              <a:gd name="connsiteX12" fmla="*/ 8924920 w 9777558"/>
              <a:gd name="connsiteY12" fmla="*/ 2250655 h 3564098"/>
              <a:gd name="connsiteX13" fmla="*/ 7915269 w 9777558"/>
              <a:gd name="connsiteY13" fmla="*/ 3346029 h 3564098"/>
              <a:gd name="connsiteX14" fmla="*/ 7619995 w 9777558"/>
              <a:gd name="connsiteY14" fmla="*/ 3536529 h 3564098"/>
              <a:gd name="connsiteX15" fmla="*/ 7286620 w 9777558"/>
              <a:gd name="connsiteY15" fmla="*/ 3555578 h 3564098"/>
              <a:gd name="connsiteX16" fmla="*/ 6905620 w 9777558"/>
              <a:gd name="connsiteY16" fmla="*/ 3403178 h 3564098"/>
              <a:gd name="connsiteX17" fmla="*/ 5962645 w 9777558"/>
              <a:gd name="connsiteY17" fmla="*/ 2407814 h 3564098"/>
              <a:gd name="connsiteX18" fmla="*/ 5562595 w 9777558"/>
              <a:gd name="connsiteY18" fmla="*/ 2026814 h 3564098"/>
              <a:gd name="connsiteX19" fmla="*/ 5376856 w 9777558"/>
              <a:gd name="connsiteY19" fmla="*/ 1941090 h 3564098"/>
              <a:gd name="connsiteX0" fmla="*/ 0 w 9777558"/>
              <a:gd name="connsiteY0" fmla="*/ 402807 h 3564098"/>
              <a:gd name="connsiteX1" fmla="*/ 2943225 w 9777558"/>
              <a:gd name="connsiteY1" fmla="*/ 374232 h 3564098"/>
              <a:gd name="connsiteX2" fmla="*/ 3500437 w 9777558"/>
              <a:gd name="connsiteY2" fmla="*/ 1250532 h 3564098"/>
              <a:gd name="connsiteX3" fmla="*/ 4429289 w 9777558"/>
              <a:gd name="connsiteY3" fmla="*/ 1969666 h 3564098"/>
              <a:gd name="connsiteX4" fmla="*/ 5391149 w 9777558"/>
              <a:gd name="connsiteY4" fmla="*/ 1941094 h 3564098"/>
              <a:gd name="connsiteX5" fmla="*/ 5881687 w 9777558"/>
              <a:gd name="connsiteY5" fmla="*/ 1593430 h 3564098"/>
              <a:gd name="connsiteX6" fmla="*/ 7262812 w 9777558"/>
              <a:gd name="connsiteY6" fmla="*/ 178968 h 3564098"/>
              <a:gd name="connsiteX7" fmla="*/ 8853486 w 9777558"/>
              <a:gd name="connsiteY7" fmla="*/ 7518 h 3564098"/>
              <a:gd name="connsiteX8" fmla="*/ 9458323 w 9777558"/>
              <a:gd name="connsiteY8" fmla="*/ 359943 h 3564098"/>
              <a:gd name="connsiteX9" fmla="*/ 9739310 w 9777558"/>
              <a:gd name="connsiteY9" fmla="*/ 879055 h 3564098"/>
              <a:gd name="connsiteX10" fmla="*/ 9777408 w 9777558"/>
              <a:gd name="connsiteY10" fmla="*/ 1160042 h 3564098"/>
              <a:gd name="connsiteX11" fmla="*/ 9672632 w 9777558"/>
              <a:gd name="connsiteY11" fmla="*/ 1455318 h 3564098"/>
              <a:gd name="connsiteX12" fmla="*/ 8924920 w 9777558"/>
              <a:gd name="connsiteY12" fmla="*/ 2250655 h 3564098"/>
              <a:gd name="connsiteX13" fmla="*/ 7915269 w 9777558"/>
              <a:gd name="connsiteY13" fmla="*/ 3346029 h 3564098"/>
              <a:gd name="connsiteX14" fmla="*/ 7619995 w 9777558"/>
              <a:gd name="connsiteY14" fmla="*/ 3536529 h 3564098"/>
              <a:gd name="connsiteX15" fmla="*/ 7286620 w 9777558"/>
              <a:gd name="connsiteY15" fmla="*/ 3555578 h 3564098"/>
              <a:gd name="connsiteX16" fmla="*/ 6905620 w 9777558"/>
              <a:gd name="connsiteY16" fmla="*/ 3403178 h 3564098"/>
              <a:gd name="connsiteX17" fmla="*/ 5962645 w 9777558"/>
              <a:gd name="connsiteY17" fmla="*/ 2407814 h 3564098"/>
              <a:gd name="connsiteX18" fmla="*/ 5562595 w 9777558"/>
              <a:gd name="connsiteY18" fmla="*/ 2026814 h 3564098"/>
              <a:gd name="connsiteX19" fmla="*/ 5376856 w 9777558"/>
              <a:gd name="connsiteY19" fmla="*/ 1941090 h 3564098"/>
              <a:gd name="connsiteX0" fmla="*/ 0 w 9777558"/>
              <a:gd name="connsiteY0" fmla="*/ 402807 h 3564098"/>
              <a:gd name="connsiteX1" fmla="*/ 2943225 w 9777558"/>
              <a:gd name="connsiteY1" fmla="*/ 374232 h 3564098"/>
              <a:gd name="connsiteX2" fmla="*/ 3500437 w 9777558"/>
              <a:gd name="connsiteY2" fmla="*/ 1250532 h 3564098"/>
              <a:gd name="connsiteX3" fmla="*/ 4429289 w 9777558"/>
              <a:gd name="connsiteY3" fmla="*/ 1969666 h 3564098"/>
              <a:gd name="connsiteX4" fmla="*/ 5391149 w 9777558"/>
              <a:gd name="connsiteY4" fmla="*/ 1941094 h 3564098"/>
              <a:gd name="connsiteX5" fmla="*/ 5881687 w 9777558"/>
              <a:gd name="connsiteY5" fmla="*/ 1593430 h 3564098"/>
              <a:gd name="connsiteX6" fmla="*/ 7262812 w 9777558"/>
              <a:gd name="connsiteY6" fmla="*/ 178968 h 3564098"/>
              <a:gd name="connsiteX7" fmla="*/ 8853486 w 9777558"/>
              <a:gd name="connsiteY7" fmla="*/ 7518 h 3564098"/>
              <a:gd name="connsiteX8" fmla="*/ 9458323 w 9777558"/>
              <a:gd name="connsiteY8" fmla="*/ 359943 h 3564098"/>
              <a:gd name="connsiteX9" fmla="*/ 9739310 w 9777558"/>
              <a:gd name="connsiteY9" fmla="*/ 879055 h 3564098"/>
              <a:gd name="connsiteX10" fmla="*/ 9777408 w 9777558"/>
              <a:gd name="connsiteY10" fmla="*/ 1160042 h 3564098"/>
              <a:gd name="connsiteX11" fmla="*/ 9672632 w 9777558"/>
              <a:gd name="connsiteY11" fmla="*/ 1455318 h 3564098"/>
              <a:gd name="connsiteX12" fmla="*/ 8924920 w 9777558"/>
              <a:gd name="connsiteY12" fmla="*/ 2250655 h 3564098"/>
              <a:gd name="connsiteX13" fmla="*/ 7915269 w 9777558"/>
              <a:gd name="connsiteY13" fmla="*/ 3346029 h 3564098"/>
              <a:gd name="connsiteX14" fmla="*/ 7619995 w 9777558"/>
              <a:gd name="connsiteY14" fmla="*/ 3536529 h 3564098"/>
              <a:gd name="connsiteX15" fmla="*/ 7286620 w 9777558"/>
              <a:gd name="connsiteY15" fmla="*/ 3555578 h 3564098"/>
              <a:gd name="connsiteX16" fmla="*/ 6905620 w 9777558"/>
              <a:gd name="connsiteY16" fmla="*/ 3403178 h 3564098"/>
              <a:gd name="connsiteX17" fmla="*/ 5962645 w 9777558"/>
              <a:gd name="connsiteY17" fmla="*/ 2407814 h 3564098"/>
              <a:gd name="connsiteX18" fmla="*/ 5562595 w 9777558"/>
              <a:gd name="connsiteY18" fmla="*/ 2026814 h 3564098"/>
              <a:gd name="connsiteX19" fmla="*/ 5376856 w 9777558"/>
              <a:gd name="connsiteY19" fmla="*/ 1941090 h 3564098"/>
              <a:gd name="connsiteX0" fmla="*/ 0 w 9777558"/>
              <a:gd name="connsiteY0" fmla="*/ 356154 h 3564098"/>
              <a:gd name="connsiteX1" fmla="*/ 2943225 w 9777558"/>
              <a:gd name="connsiteY1" fmla="*/ 374232 h 3564098"/>
              <a:gd name="connsiteX2" fmla="*/ 3500437 w 9777558"/>
              <a:gd name="connsiteY2" fmla="*/ 1250532 h 3564098"/>
              <a:gd name="connsiteX3" fmla="*/ 4429289 w 9777558"/>
              <a:gd name="connsiteY3" fmla="*/ 1969666 h 3564098"/>
              <a:gd name="connsiteX4" fmla="*/ 5391149 w 9777558"/>
              <a:gd name="connsiteY4" fmla="*/ 1941094 h 3564098"/>
              <a:gd name="connsiteX5" fmla="*/ 5881687 w 9777558"/>
              <a:gd name="connsiteY5" fmla="*/ 1593430 h 3564098"/>
              <a:gd name="connsiteX6" fmla="*/ 7262812 w 9777558"/>
              <a:gd name="connsiteY6" fmla="*/ 178968 h 3564098"/>
              <a:gd name="connsiteX7" fmla="*/ 8853486 w 9777558"/>
              <a:gd name="connsiteY7" fmla="*/ 7518 h 3564098"/>
              <a:gd name="connsiteX8" fmla="*/ 9458323 w 9777558"/>
              <a:gd name="connsiteY8" fmla="*/ 359943 h 3564098"/>
              <a:gd name="connsiteX9" fmla="*/ 9739310 w 9777558"/>
              <a:gd name="connsiteY9" fmla="*/ 879055 h 3564098"/>
              <a:gd name="connsiteX10" fmla="*/ 9777408 w 9777558"/>
              <a:gd name="connsiteY10" fmla="*/ 1160042 h 3564098"/>
              <a:gd name="connsiteX11" fmla="*/ 9672632 w 9777558"/>
              <a:gd name="connsiteY11" fmla="*/ 1455318 h 3564098"/>
              <a:gd name="connsiteX12" fmla="*/ 8924920 w 9777558"/>
              <a:gd name="connsiteY12" fmla="*/ 2250655 h 3564098"/>
              <a:gd name="connsiteX13" fmla="*/ 7915269 w 9777558"/>
              <a:gd name="connsiteY13" fmla="*/ 3346029 h 3564098"/>
              <a:gd name="connsiteX14" fmla="*/ 7619995 w 9777558"/>
              <a:gd name="connsiteY14" fmla="*/ 3536529 h 3564098"/>
              <a:gd name="connsiteX15" fmla="*/ 7286620 w 9777558"/>
              <a:gd name="connsiteY15" fmla="*/ 3555578 h 3564098"/>
              <a:gd name="connsiteX16" fmla="*/ 6905620 w 9777558"/>
              <a:gd name="connsiteY16" fmla="*/ 3403178 h 3564098"/>
              <a:gd name="connsiteX17" fmla="*/ 5962645 w 9777558"/>
              <a:gd name="connsiteY17" fmla="*/ 2407814 h 3564098"/>
              <a:gd name="connsiteX18" fmla="*/ 5562595 w 9777558"/>
              <a:gd name="connsiteY18" fmla="*/ 2026814 h 3564098"/>
              <a:gd name="connsiteX19" fmla="*/ 5376856 w 9777558"/>
              <a:gd name="connsiteY19" fmla="*/ 1941090 h 3564098"/>
              <a:gd name="connsiteX0" fmla="*/ 0 w 9790908"/>
              <a:gd name="connsiteY0" fmla="*/ 356154 h 3564098"/>
              <a:gd name="connsiteX1" fmla="*/ 2943225 w 9790908"/>
              <a:gd name="connsiteY1" fmla="*/ 374232 h 3564098"/>
              <a:gd name="connsiteX2" fmla="*/ 3500437 w 9790908"/>
              <a:gd name="connsiteY2" fmla="*/ 1250532 h 3564098"/>
              <a:gd name="connsiteX3" fmla="*/ 4429289 w 9790908"/>
              <a:gd name="connsiteY3" fmla="*/ 1969666 h 3564098"/>
              <a:gd name="connsiteX4" fmla="*/ 5391149 w 9790908"/>
              <a:gd name="connsiteY4" fmla="*/ 1941094 h 3564098"/>
              <a:gd name="connsiteX5" fmla="*/ 5881687 w 9790908"/>
              <a:gd name="connsiteY5" fmla="*/ 1593430 h 3564098"/>
              <a:gd name="connsiteX6" fmla="*/ 7262812 w 9790908"/>
              <a:gd name="connsiteY6" fmla="*/ 178968 h 3564098"/>
              <a:gd name="connsiteX7" fmla="*/ 8853486 w 9790908"/>
              <a:gd name="connsiteY7" fmla="*/ 7518 h 3564098"/>
              <a:gd name="connsiteX8" fmla="*/ 9458323 w 9790908"/>
              <a:gd name="connsiteY8" fmla="*/ 359943 h 3564098"/>
              <a:gd name="connsiteX9" fmla="*/ 9767302 w 9790908"/>
              <a:gd name="connsiteY9" fmla="*/ 879055 h 3564098"/>
              <a:gd name="connsiteX10" fmla="*/ 9777408 w 9790908"/>
              <a:gd name="connsiteY10" fmla="*/ 1160042 h 3564098"/>
              <a:gd name="connsiteX11" fmla="*/ 9672632 w 9790908"/>
              <a:gd name="connsiteY11" fmla="*/ 1455318 h 3564098"/>
              <a:gd name="connsiteX12" fmla="*/ 8924920 w 9790908"/>
              <a:gd name="connsiteY12" fmla="*/ 2250655 h 3564098"/>
              <a:gd name="connsiteX13" fmla="*/ 7915269 w 9790908"/>
              <a:gd name="connsiteY13" fmla="*/ 3346029 h 3564098"/>
              <a:gd name="connsiteX14" fmla="*/ 7619995 w 9790908"/>
              <a:gd name="connsiteY14" fmla="*/ 3536529 h 3564098"/>
              <a:gd name="connsiteX15" fmla="*/ 7286620 w 9790908"/>
              <a:gd name="connsiteY15" fmla="*/ 3555578 h 3564098"/>
              <a:gd name="connsiteX16" fmla="*/ 6905620 w 9790908"/>
              <a:gd name="connsiteY16" fmla="*/ 3403178 h 3564098"/>
              <a:gd name="connsiteX17" fmla="*/ 5962645 w 9790908"/>
              <a:gd name="connsiteY17" fmla="*/ 2407814 h 3564098"/>
              <a:gd name="connsiteX18" fmla="*/ 5562595 w 9790908"/>
              <a:gd name="connsiteY18" fmla="*/ 2026814 h 3564098"/>
              <a:gd name="connsiteX19" fmla="*/ 5376856 w 9790908"/>
              <a:gd name="connsiteY19" fmla="*/ 1941090 h 3564098"/>
              <a:gd name="connsiteX0" fmla="*/ 0 w 9794353"/>
              <a:gd name="connsiteY0" fmla="*/ 356154 h 3564098"/>
              <a:gd name="connsiteX1" fmla="*/ 2943225 w 9794353"/>
              <a:gd name="connsiteY1" fmla="*/ 374232 h 3564098"/>
              <a:gd name="connsiteX2" fmla="*/ 3500437 w 9794353"/>
              <a:gd name="connsiteY2" fmla="*/ 1250532 h 3564098"/>
              <a:gd name="connsiteX3" fmla="*/ 4429289 w 9794353"/>
              <a:gd name="connsiteY3" fmla="*/ 1969666 h 3564098"/>
              <a:gd name="connsiteX4" fmla="*/ 5391149 w 9794353"/>
              <a:gd name="connsiteY4" fmla="*/ 1941094 h 3564098"/>
              <a:gd name="connsiteX5" fmla="*/ 5881687 w 9794353"/>
              <a:gd name="connsiteY5" fmla="*/ 1593430 h 3564098"/>
              <a:gd name="connsiteX6" fmla="*/ 7262812 w 9794353"/>
              <a:gd name="connsiteY6" fmla="*/ 178968 h 3564098"/>
              <a:gd name="connsiteX7" fmla="*/ 8853486 w 9794353"/>
              <a:gd name="connsiteY7" fmla="*/ 7518 h 3564098"/>
              <a:gd name="connsiteX8" fmla="*/ 9458323 w 9794353"/>
              <a:gd name="connsiteY8" fmla="*/ 359943 h 3564098"/>
              <a:gd name="connsiteX9" fmla="*/ 9767302 w 9794353"/>
              <a:gd name="connsiteY9" fmla="*/ 879055 h 3564098"/>
              <a:gd name="connsiteX10" fmla="*/ 9786739 w 9794353"/>
              <a:gd name="connsiteY10" fmla="*/ 1160042 h 3564098"/>
              <a:gd name="connsiteX11" fmla="*/ 9672632 w 9794353"/>
              <a:gd name="connsiteY11" fmla="*/ 1455318 h 3564098"/>
              <a:gd name="connsiteX12" fmla="*/ 8924920 w 9794353"/>
              <a:gd name="connsiteY12" fmla="*/ 2250655 h 3564098"/>
              <a:gd name="connsiteX13" fmla="*/ 7915269 w 9794353"/>
              <a:gd name="connsiteY13" fmla="*/ 3346029 h 3564098"/>
              <a:gd name="connsiteX14" fmla="*/ 7619995 w 9794353"/>
              <a:gd name="connsiteY14" fmla="*/ 3536529 h 3564098"/>
              <a:gd name="connsiteX15" fmla="*/ 7286620 w 9794353"/>
              <a:gd name="connsiteY15" fmla="*/ 3555578 h 3564098"/>
              <a:gd name="connsiteX16" fmla="*/ 6905620 w 9794353"/>
              <a:gd name="connsiteY16" fmla="*/ 3403178 h 3564098"/>
              <a:gd name="connsiteX17" fmla="*/ 5962645 w 9794353"/>
              <a:gd name="connsiteY17" fmla="*/ 2407814 h 3564098"/>
              <a:gd name="connsiteX18" fmla="*/ 5562595 w 9794353"/>
              <a:gd name="connsiteY18" fmla="*/ 2026814 h 3564098"/>
              <a:gd name="connsiteX19" fmla="*/ 5376856 w 9794353"/>
              <a:gd name="connsiteY19" fmla="*/ 1941090 h 3564098"/>
              <a:gd name="connsiteX0" fmla="*/ 0 w 9794353"/>
              <a:gd name="connsiteY0" fmla="*/ 356154 h 3564098"/>
              <a:gd name="connsiteX1" fmla="*/ 2943225 w 9794353"/>
              <a:gd name="connsiteY1" fmla="*/ 374232 h 3564098"/>
              <a:gd name="connsiteX2" fmla="*/ 3500437 w 9794353"/>
              <a:gd name="connsiteY2" fmla="*/ 1250532 h 3564098"/>
              <a:gd name="connsiteX3" fmla="*/ 4429289 w 9794353"/>
              <a:gd name="connsiteY3" fmla="*/ 1969666 h 3564098"/>
              <a:gd name="connsiteX4" fmla="*/ 5391149 w 9794353"/>
              <a:gd name="connsiteY4" fmla="*/ 1941094 h 3564098"/>
              <a:gd name="connsiteX5" fmla="*/ 5881687 w 9794353"/>
              <a:gd name="connsiteY5" fmla="*/ 1593430 h 3564098"/>
              <a:gd name="connsiteX6" fmla="*/ 7262812 w 9794353"/>
              <a:gd name="connsiteY6" fmla="*/ 178968 h 3564098"/>
              <a:gd name="connsiteX7" fmla="*/ 8853486 w 9794353"/>
              <a:gd name="connsiteY7" fmla="*/ 7518 h 3564098"/>
              <a:gd name="connsiteX8" fmla="*/ 9458323 w 9794353"/>
              <a:gd name="connsiteY8" fmla="*/ 359943 h 3564098"/>
              <a:gd name="connsiteX9" fmla="*/ 9767302 w 9794353"/>
              <a:gd name="connsiteY9" fmla="*/ 879055 h 3564098"/>
              <a:gd name="connsiteX10" fmla="*/ 9786739 w 9794353"/>
              <a:gd name="connsiteY10" fmla="*/ 1160042 h 3564098"/>
              <a:gd name="connsiteX11" fmla="*/ 9672632 w 9794353"/>
              <a:gd name="connsiteY11" fmla="*/ 1455318 h 3564098"/>
              <a:gd name="connsiteX12" fmla="*/ 8924920 w 9794353"/>
              <a:gd name="connsiteY12" fmla="*/ 2250655 h 3564098"/>
              <a:gd name="connsiteX13" fmla="*/ 7915269 w 9794353"/>
              <a:gd name="connsiteY13" fmla="*/ 3346029 h 3564098"/>
              <a:gd name="connsiteX14" fmla="*/ 7619995 w 9794353"/>
              <a:gd name="connsiteY14" fmla="*/ 3536529 h 3564098"/>
              <a:gd name="connsiteX15" fmla="*/ 7286620 w 9794353"/>
              <a:gd name="connsiteY15" fmla="*/ 3555578 h 3564098"/>
              <a:gd name="connsiteX16" fmla="*/ 6905620 w 9794353"/>
              <a:gd name="connsiteY16" fmla="*/ 3403178 h 3564098"/>
              <a:gd name="connsiteX17" fmla="*/ 5962645 w 9794353"/>
              <a:gd name="connsiteY17" fmla="*/ 2407814 h 3564098"/>
              <a:gd name="connsiteX18" fmla="*/ 5562595 w 9794353"/>
              <a:gd name="connsiteY18" fmla="*/ 2026814 h 3564098"/>
              <a:gd name="connsiteX19" fmla="*/ 5376856 w 9794353"/>
              <a:gd name="connsiteY19" fmla="*/ 1941090 h 3564098"/>
              <a:gd name="connsiteX0" fmla="*/ 0 w 9794353"/>
              <a:gd name="connsiteY0" fmla="*/ 356154 h 3564098"/>
              <a:gd name="connsiteX1" fmla="*/ 2943225 w 9794353"/>
              <a:gd name="connsiteY1" fmla="*/ 374232 h 3564098"/>
              <a:gd name="connsiteX2" fmla="*/ 3500437 w 9794353"/>
              <a:gd name="connsiteY2" fmla="*/ 1250532 h 3564098"/>
              <a:gd name="connsiteX3" fmla="*/ 4429289 w 9794353"/>
              <a:gd name="connsiteY3" fmla="*/ 1969666 h 3564098"/>
              <a:gd name="connsiteX4" fmla="*/ 5391149 w 9794353"/>
              <a:gd name="connsiteY4" fmla="*/ 1941094 h 3564098"/>
              <a:gd name="connsiteX5" fmla="*/ 5881687 w 9794353"/>
              <a:gd name="connsiteY5" fmla="*/ 1593430 h 3564098"/>
              <a:gd name="connsiteX6" fmla="*/ 7262812 w 9794353"/>
              <a:gd name="connsiteY6" fmla="*/ 178968 h 3564098"/>
              <a:gd name="connsiteX7" fmla="*/ 8853486 w 9794353"/>
              <a:gd name="connsiteY7" fmla="*/ 7518 h 3564098"/>
              <a:gd name="connsiteX8" fmla="*/ 9458323 w 9794353"/>
              <a:gd name="connsiteY8" fmla="*/ 359943 h 3564098"/>
              <a:gd name="connsiteX9" fmla="*/ 9767302 w 9794353"/>
              <a:gd name="connsiteY9" fmla="*/ 879055 h 3564098"/>
              <a:gd name="connsiteX10" fmla="*/ 9786739 w 9794353"/>
              <a:gd name="connsiteY10" fmla="*/ 1160042 h 3564098"/>
              <a:gd name="connsiteX11" fmla="*/ 9672632 w 9794353"/>
              <a:gd name="connsiteY11" fmla="*/ 1455318 h 3564098"/>
              <a:gd name="connsiteX12" fmla="*/ 8924920 w 9794353"/>
              <a:gd name="connsiteY12" fmla="*/ 2250655 h 3564098"/>
              <a:gd name="connsiteX13" fmla="*/ 7915269 w 9794353"/>
              <a:gd name="connsiteY13" fmla="*/ 3346029 h 3564098"/>
              <a:gd name="connsiteX14" fmla="*/ 7619995 w 9794353"/>
              <a:gd name="connsiteY14" fmla="*/ 3536529 h 3564098"/>
              <a:gd name="connsiteX15" fmla="*/ 7258629 w 9794353"/>
              <a:gd name="connsiteY15" fmla="*/ 3555578 h 3564098"/>
              <a:gd name="connsiteX16" fmla="*/ 6905620 w 9794353"/>
              <a:gd name="connsiteY16" fmla="*/ 3403178 h 3564098"/>
              <a:gd name="connsiteX17" fmla="*/ 5962645 w 9794353"/>
              <a:gd name="connsiteY17" fmla="*/ 2407814 h 3564098"/>
              <a:gd name="connsiteX18" fmla="*/ 5562595 w 9794353"/>
              <a:gd name="connsiteY18" fmla="*/ 2026814 h 3564098"/>
              <a:gd name="connsiteX19" fmla="*/ 5376856 w 9794353"/>
              <a:gd name="connsiteY19" fmla="*/ 1941090 h 3564098"/>
              <a:gd name="connsiteX0" fmla="*/ 0 w 9794353"/>
              <a:gd name="connsiteY0" fmla="*/ 356154 h 3564098"/>
              <a:gd name="connsiteX1" fmla="*/ 2943225 w 9794353"/>
              <a:gd name="connsiteY1" fmla="*/ 374232 h 3564098"/>
              <a:gd name="connsiteX2" fmla="*/ 3500437 w 9794353"/>
              <a:gd name="connsiteY2" fmla="*/ 1250532 h 3564098"/>
              <a:gd name="connsiteX3" fmla="*/ 4429289 w 9794353"/>
              <a:gd name="connsiteY3" fmla="*/ 1969666 h 3564098"/>
              <a:gd name="connsiteX4" fmla="*/ 5391149 w 9794353"/>
              <a:gd name="connsiteY4" fmla="*/ 1941094 h 3564098"/>
              <a:gd name="connsiteX5" fmla="*/ 5881687 w 9794353"/>
              <a:gd name="connsiteY5" fmla="*/ 1593430 h 3564098"/>
              <a:gd name="connsiteX6" fmla="*/ 7262812 w 9794353"/>
              <a:gd name="connsiteY6" fmla="*/ 178968 h 3564098"/>
              <a:gd name="connsiteX7" fmla="*/ 8853486 w 9794353"/>
              <a:gd name="connsiteY7" fmla="*/ 7518 h 3564098"/>
              <a:gd name="connsiteX8" fmla="*/ 9458323 w 9794353"/>
              <a:gd name="connsiteY8" fmla="*/ 359943 h 3564098"/>
              <a:gd name="connsiteX9" fmla="*/ 9767302 w 9794353"/>
              <a:gd name="connsiteY9" fmla="*/ 879055 h 3564098"/>
              <a:gd name="connsiteX10" fmla="*/ 9786739 w 9794353"/>
              <a:gd name="connsiteY10" fmla="*/ 1160042 h 3564098"/>
              <a:gd name="connsiteX11" fmla="*/ 9672632 w 9794353"/>
              <a:gd name="connsiteY11" fmla="*/ 1455318 h 3564098"/>
              <a:gd name="connsiteX12" fmla="*/ 8924920 w 9794353"/>
              <a:gd name="connsiteY12" fmla="*/ 2250655 h 3564098"/>
              <a:gd name="connsiteX13" fmla="*/ 7915269 w 9794353"/>
              <a:gd name="connsiteY13" fmla="*/ 3346029 h 3564098"/>
              <a:gd name="connsiteX14" fmla="*/ 7647987 w 9794353"/>
              <a:gd name="connsiteY14" fmla="*/ 3536529 h 3564098"/>
              <a:gd name="connsiteX15" fmla="*/ 7258629 w 9794353"/>
              <a:gd name="connsiteY15" fmla="*/ 3555578 h 3564098"/>
              <a:gd name="connsiteX16" fmla="*/ 6905620 w 9794353"/>
              <a:gd name="connsiteY16" fmla="*/ 3403178 h 3564098"/>
              <a:gd name="connsiteX17" fmla="*/ 5962645 w 9794353"/>
              <a:gd name="connsiteY17" fmla="*/ 2407814 h 3564098"/>
              <a:gd name="connsiteX18" fmla="*/ 5562595 w 9794353"/>
              <a:gd name="connsiteY18" fmla="*/ 2026814 h 3564098"/>
              <a:gd name="connsiteX19" fmla="*/ 5376856 w 9794353"/>
              <a:gd name="connsiteY19" fmla="*/ 1941090 h 3564098"/>
              <a:gd name="connsiteX0" fmla="*/ 0 w 9794353"/>
              <a:gd name="connsiteY0" fmla="*/ 356154 h 3557418"/>
              <a:gd name="connsiteX1" fmla="*/ 2943225 w 9794353"/>
              <a:gd name="connsiteY1" fmla="*/ 374232 h 3557418"/>
              <a:gd name="connsiteX2" fmla="*/ 3500437 w 9794353"/>
              <a:gd name="connsiteY2" fmla="*/ 1250532 h 3557418"/>
              <a:gd name="connsiteX3" fmla="*/ 4429289 w 9794353"/>
              <a:gd name="connsiteY3" fmla="*/ 1969666 h 3557418"/>
              <a:gd name="connsiteX4" fmla="*/ 5391149 w 9794353"/>
              <a:gd name="connsiteY4" fmla="*/ 1941094 h 3557418"/>
              <a:gd name="connsiteX5" fmla="*/ 5881687 w 9794353"/>
              <a:gd name="connsiteY5" fmla="*/ 1593430 h 3557418"/>
              <a:gd name="connsiteX6" fmla="*/ 7262812 w 9794353"/>
              <a:gd name="connsiteY6" fmla="*/ 178968 h 3557418"/>
              <a:gd name="connsiteX7" fmla="*/ 8853486 w 9794353"/>
              <a:gd name="connsiteY7" fmla="*/ 7518 h 3557418"/>
              <a:gd name="connsiteX8" fmla="*/ 9458323 w 9794353"/>
              <a:gd name="connsiteY8" fmla="*/ 359943 h 3557418"/>
              <a:gd name="connsiteX9" fmla="*/ 9767302 w 9794353"/>
              <a:gd name="connsiteY9" fmla="*/ 879055 h 3557418"/>
              <a:gd name="connsiteX10" fmla="*/ 9786739 w 9794353"/>
              <a:gd name="connsiteY10" fmla="*/ 1160042 h 3557418"/>
              <a:gd name="connsiteX11" fmla="*/ 9672632 w 9794353"/>
              <a:gd name="connsiteY11" fmla="*/ 1455318 h 3557418"/>
              <a:gd name="connsiteX12" fmla="*/ 8924920 w 9794353"/>
              <a:gd name="connsiteY12" fmla="*/ 2250655 h 3557418"/>
              <a:gd name="connsiteX13" fmla="*/ 7915269 w 9794353"/>
              <a:gd name="connsiteY13" fmla="*/ 3346029 h 3557418"/>
              <a:gd name="connsiteX14" fmla="*/ 7647987 w 9794353"/>
              <a:gd name="connsiteY14" fmla="*/ 3536529 h 3557418"/>
              <a:gd name="connsiteX15" fmla="*/ 7258629 w 9794353"/>
              <a:gd name="connsiteY15" fmla="*/ 3555578 h 3557418"/>
              <a:gd name="connsiteX16" fmla="*/ 6905620 w 9794353"/>
              <a:gd name="connsiteY16" fmla="*/ 3403178 h 3557418"/>
              <a:gd name="connsiteX17" fmla="*/ 5962645 w 9794353"/>
              <a:gd name="connsiteY17" fmla="*/ 2407814 h 3557418"/>
              <a:gd name="connsiteX18" fmla="*/ 5562595 w 9794353"/>
              <a:gd name="connsiteY18" fmla="*/ 2026814 h 3557418"/>
              <a:gd name="connsiteX19" fmla="*/ 5376856 w 9794353"/>
              <a:gd name="connsiteY19" fmla="*/ 1941090 h 3557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9794353" h="3557418">
                <a:moveTo>
                  <a:pt x="0" y="356154"/>
                </a:moveTo>
                <a:lnTo>
                  <a:pt x="2943225" y="374232"/>
                </a:lnTo>
                <a:cubicBezTo>
                  <a:pt x="3604419" y="567114"/>
                  <a:pt x="3499445" y="1250532"/>
                  <a:pt x="3500437" y="1250532"/>
                </a:cubicBezTo>
                <a:cubicBezTo>
                  <a:pt x="3662389" y="2034756"/>
                  <a:pt x="4192752" y="1967285"/>
                  <a:pt x="4429289" y="1969666"/>
                </a:cubicBezTo>
                <a:cubicBezTo>
                  <a:pt x="4665826" y="1972047"/>
                  <a:pt x="5072883" y="1995863"/>
                  <a:pt x="5391149" y="1941094"/>
                </a:cubicBezTo>
                <a:cubicBezTo>
                  <a:pt x="5699918" y="1887119"/>
                  <a:pt x="5776912" y="1662486"/>
                  <a:pt x="5881687" y="1593430"/>
                </a:cubicBezTo>
                <a:cubicBezTo>
                  <a:pt x="5986462" y="1524374"/>
                  <a:pt x="7251700" y="188493"/>
                  <a:pt x="7262812" y="178968"/>
                </a:cubicBezTo>
                <a:cubicBezTo>
                  <a:pt x="7492999" y="-58363"/>
                  <a:pt x="8853486" y="9502"/>
                  <a:pt x="8853486" y="7518"/>
                </a:cubicBezTo>
                <a:cubicBezTo>
                  <a:pt x="9118598" y="-22644"/>
                  <a:pt x="9458323" y="361927"/>
                  <a:pt x="9458323" y="359943"/>
                </a:cubicBezTo>
                <a:cubicBezTo>
                  <a:pt x="9581354" y="432174"/>
                  <a:pt x="9765318" y="878063"/>
                  <a:pt x="9767302" y="879055"/>
                </a:cubicBezTo>
                <a:cubicBezTo>
                  <a:pt x="9814927" y="956049"/>
                  <a:pt x="9784755" y="1161034"/>
                  <a:pt x="9786739" y="1160042"/>
                </a:cubicBezTo>
                <a:cubicBezTo>
                  <a:pt x="9791501" y="1206873"/>
                  <a:pt x="9672632" y="1455318"/>
                  <a:pt x="9672632" y="1455318"/>
                </a:cubicBezTo>
                <a:cubicBezTo>
                  <a:pt x="9654375" y="1514849"/>
                  <a:pt x="8925912" y="2250655"/>
                  <a:pt x="8924920" y="2250655"/>
                </a:cubicBezTo>
                <a:cubicBezTo>
                  <a:pt x="8797126" y="2376861"/>
                  <a:pt x="7916261" y="3347022"/>
                  <a:pt x="7915269" y="3346029"/>
                </a:cubicBezTo>
                <a:cubicBezTo>
                  <a:pt x="7755725" y="3526210"/>
                  <a:pt x="7647987" y="3538513"/>
                  <a:pt x="7647987" y="3536529"/>
                </a:cubicBezTo>
                <a:cubicBezTo>
                  <a:pt x="7555702" y="3564699"/>
                  <a:pt x="7258629" y="3556570"/>
                  <a:pt x="7258629" y="3555578"/>
                </a:cubicBezTo>
                <a:cubicBezTo>
                  <a:pt x="7188779" y="3555578"/>
                  <a:pt x="6904628" y="3406155"/>
                  <a:pt x="6905620" y="3403178"/>
                </a:cubicBezTo>
                <a:cubicBezTo>
                  <a:pt x="6849264" y="3377778"/>
                  <a:pt x="5960661" y="2409799"/>
                  <a:pt x="5962645" y="2407814"/>
                </a:cubicBezTo>
                <a:cubicBezTo>
                  <a:pt x="5791989" y="2227633"/>
                  <a:pt x="5561603" y="2028798"/>
                  <a:pt x="5562595" y="2026814"/>
                </a:cubicBezTo>
                <a:lnTo>
                  <a:pt x="5376856" y="1941090"/>
                </a:lnTo>
              </a:path>
            </a:pathLst>
          </a:custGeom>
          <a:noFill/>
          <a:ln w="762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720660" y="3696224"/>
            <a:ext cx="849086" cy="2985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HB</a:t>
            </a:r>
          </a:p>
        </p:txBody>
      </p:sp>
      <p:sp>
        <p:nvSpPr>
          <p:cNvPr id="10" name="Rectangle 9"/>
          <p:cNvSpPr/>
          <p:nvPr/>
        </p:nvSpPr>
        <p:spPr>
          <a:xfrm>
            <a:off x="2589893" y="3696224"/>
            <a:ext cx="849086" cy="2985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LB</a:t>
            </a:r>
          </a:p>
        </p:txBody>
      </p:sp>
      <p:sp>
        <p:nvSpPr>
          <p:cNvPr id="11" name="Rectangle 10"/>
          <p:cNvSpPr/>
          <p:nvPr/>
        </p:nvSpPr>
        <p:spPr>
          <a:xfrm>
            <a:off x="9102660" y="3332327"/>
            <a:ext cx="849086" cy="2985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T7</a:t>
            </a:r>
          </a:p>
        </p:txBody>
      </p:sp>
      <p:sp>
        <p:nvSpPr>
          <p:cNvPr id="12" name="Rectangle 11"/>
          <p:cNvSpPr/>
          <p:nvPr/>
        </p:nvSpPr>
        <p:spPr>
          <a:xfrm>
            <a:off x="4403142" y="4472480"/>
            <a:ext cx="849086" cy="2985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FC</a:t>
            </a:r>
          </a:p>
        </p:txBody>
      </p:sp>
      <p:sp>
        <p:nvSpPr>
          <p:cNvPr id="13" name="Rectangle 12"/>
          <p:cNvSpPr/>
          <p:nvPr/>
        </p:nvSpPr>
        <p:spPr>
          <a:xfrm>
            <a:off x="10486706" y="3994804"/>
            <a:ext cx="849086" cy="2985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T5</a:t>
            </a:r>
          </a:p>
        </p:txBody>
      </p:sp>
      <p:sp>
        <p:nvSpPr>
          <p:cNvPr id="14" name="Rectangle 13"/>
          <p:cNvSpPr/>
          <p:nvPr/>
        </p:nvSpPr>
        <p:spPr>
          <a:xfrm>
            <a:off x="10213007" y="5235484"/>
            <a:ext cx="849086" cy="2985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T4</a:t>
            </a:r>
          </a:p>
        </p:txBody>
      </p:sp>
      <p:sp>
        <p:nvSpPr>
          <p:cNvPr id="15" name="Rectangle 14"/>
          <p:cNvSpPr/>
          <p:nvPr/>
        </p:nvSpPr>
        <p:spPr>
          <a:xfrm>
            <a:off x="9199081" y="6313461"/>
            <a:ext cx="849086" cy="2985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T2</a:t>
            </a:r>
            <a:endParaRPr lang="en-US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7283189" y="6313461"/>
            <a:ext cx="849086" cy="2985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T1</a:t>
            </a:r>
          </a:p>
        </p:txBody>
      </p:sp>
      <p:sp>
        <p:nvSpPr>
          <p:cNvPr id="17" name="Rectangle 16"/>
          <p:cNvSpPr/>
          <p:nvPr/>
        </p:nvSpPr>
        <p:spPr>
          <a:xfrm>
            <a:off x="5322304" y="1335937"/>
            <a:ext cx="849086" cy="2985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JM</a:t>
            </a:r>
          </a:p>
        </p:txBody>
      </p:sp>
      <p:sp>
        <p:nvSpPr>
          <p:cNvPr id="18" name="Rectangle 17"/>
          <p:cNvSpPr/>
          <p:nvPr/>
        </p:nvSpPr>
        <p:spPr>
          <a:xfrm>
            <a:off x="7031260" y="4653034"/>
            <a:ext cx="849086" cy="2985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T8</a:t>
            </a:r>
          </a:p>
        </p:txBody>
      </p:sp>
      <p:cxnSp>
        <p:nvCxnSpPr>
          <p:cNvPr id="20" name="Straight Arrow Connector 19"/>
          <p:cNvCxnSpPr/>
          <p:nvPr/>
        </p:nvCxnSpPr>
        <p:spPr>
          <a:xfrm>
            <a:off x="4480898" y="2437215"/>
            <a:ext cx="0" cy="428584"/>
          </a:xfrm>
          <a:prstGeom prst="straightConnector1">
            <a:avLst/>
          </a:prstGeom>
          <a:ln w="57150"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/>
          <p:nvPr/>
        </p:nvCxnSpPr>
        <p:spPr>
          <a:xfrm rot="-5400000">
            <a:off x="2702912" y="4079092"/>
            <a:ext cx="0" cy="428584"/>
          </a:xfrm>
          <a:prstGeom prst="straightConnector1">
            <a:avLst/>
          </a:prstGeom>
          <a:ln w="57150"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/>
          <p:nvPr/>
        </p:nvCxnSpPr>
        <p:spPr>
          <a:xfrm rot="-8400000">
            <a:off x="8614478" y="3951035"/>
            <a:ext cx="0" cy="428584"/>
          </a:xfrm>
          <a:prstGeom prst="straightConnector1">
            <a:avLst/>
          </a:prstGeom>
          <a:ln w="57150"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35" name="TextBox 34"/>
          <p:cNvSpPr txBox="1"/>
          <p:nvPr/>
        </p:nvSpPr>
        <p:spPr>
          <a:xfrm>
            <a:off x="4957482" y="2437215"/>
            <a:ext cx="12215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36" name="TextBox 35"/>
          <p:cNvSpPr txBox="1"/>
          <p:nvPr/>
        </p:nvSpPr>
        <p:spPr>
          <a:xfrm>
            <a:off x="4957481" y="2437215"/>
            <a:ext cx="15755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i="1" dirty="0" smtClean="0"/>
              <a:t>y </a:t>
            </a:r>
            <a:r>
              <a:rPr lang="en-US" b="1" dirty="0" smtClean="0"/>
              <a:t>Daily Riders</a:t>
            </a:r>
            <a:endParaRPr lang="en-US" b="1" i="1" dirty="0"/>
          </a:p>
        </p:txBody>
      </p:sp>
      <p:sp>
        <p:nvSpPr>
          <p:cNvPr id="37" name="TextBox 36"/>
          <p:cNvSpPr txBox="1"/>
          <p:nvPr/>
        </p:nvSpPr>
        <p:spPr>
          <a:xfrm>
            <a:off x="781963" y="3100449"/>
            <a:ext cx="15755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i="1" dirty="0"/>
              <a:t>z</a:t>
            </a:r>
            <a:r>
              <a:rPr lang="en-US" b="1" i="1" dirty="0" smtClean="0"/>
              <a:t> </a:t>
            </a:r>
            <a:r>
              <a:rPr lang="en-US" b="1" dirty="0" smtClean="0"/>
              <a:t>Daily Riders</a:t>
            </a:r>
            <a:endParaRPr lang="en-US" b="1" i="1" dirty="0"/>
          </a:p>
        </p:txBody>
      </p:sp>
      <p:sp>
        <p:nvSpPr>
          <p:cNvPr id="38" name="TextBox 37"/>
          <p:cNvSpPr txBox="1"/>
          <p:nvPr/>
        </p:nvSpPr>
        <p:spPr>
          <a:xfrm>
            <a:off x="1760056" y="3926962"/>
            <a:ext cx="50764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i="1" dirty="0" err="1" smtClean="0"/>
              <a:t>z</a:t>
            </a:r>
            <a:r>
              <a:rPr lang="en-US" b="1" i="1" baseline="-25000" dirty="0" err="1" smtClean="0"/>
              <a:t>HL</a:t>
            </a:r>
            <a:endParaRPr lang="en-US" b="1" i="1" baseline="-25000" dirty="0"/>
          </a:p>
        </p:txBody>
      </p:sp>
      <p:sp>
        <p:nvSpPr>
          <p:cNvPr id="39" name="TextBox 38"/>
          <p:cNvSpPr txBox="1"/>
          <p:nvPr/>
        </p:nvSpPr>
        <p:spPr>
          <a:xfrm>
            <a:off x="1823041" y="3412174"/>
            <a:ext cx="50764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i="1" dirty="0" err="1" smtClean="0"/>
              <a:t>z</a:t>
            </a:r>
            <a:r>
              <a:rPr lang="en-US" b="1" i="1" baseline="-25000" dirty="0" err="1" smtClean="0"/>
              <a:t>LH</a:t>
            </a:r>
            <a:endParaRPr lang="en-US" b="1" i="1" baseline="-25000" dirty="0"/>
          </a:p>
        </p:txBody>
      </p:sp>
      <p:sp>
        <p:nvSpPr>
          <p:cNvPr id="40" name="TextBox 39"/>
          <p:cNvSpPr txBox="1"/>
          <p:nvPr/>
        </p:nvSpPr>
        <p:spPr>
          <a:xfrm>
            <a:off x="3663600" y="3926962"/>
            <a:ext cx="50764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i="1" dirty="0" err="1" smtClean="0"/>
              <a:t>z</a:t>
            </a:r>
            <a:r>
              <a:rPr lang="en-US" b="1" i="1" baseline="-25000" dirty="0" err="1" smtClean="0"/>
              <a:t>LF</a:t>
            </a:r>
            <a:endParaRPr lang="en-US" b="1" i="1" baseline="-25000" dirty="0"/>
          </a:p>
        </p:txBody>
      </p:sp>
      <p:sp>
        <p:nvSpPr>
          <p:cNvPr id="41" name="TextBox 40"/>
          <p:cNvSpPr txBox="1"/>
          <p:nvPr/>
        </p:nvSpPr>
        <p:spPr>
          <a:xfrm>
            <a:off x="3726585" y="3412174"/>
            <a:ext cx="50764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i="1" dirty="0" err="1" smtClean="0"/>
              <a:t>z</a:t>
            </a:r>
            <a:r>
              <a:rPr lang="en-US" b="1" i="1" baseline="-25000" dirty="0" err="1" smtClean="0"/>
              <a:t>FL</a:t>
            </a:r>
            <a:endParaRPr lang="en-US" b="1" i="1" baseline="-25000" dirty="0"/>
          </a:p>
        </p:txBody>
      </p:sp>
      <p:sp>
        <p:nvSpPr>
          <p:cNvPr id="42" name="TextBox 41"/>
          <p:cNvSpPr txBox="1"/>
          <p:nvPr/>
        </p:nvSpPr>
        <p:spPr>
          <a:xfrm>
            <a:off x="5285805" y="5456889"/>
            <a:ext cx="50764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i="1" dirty="0" smtClean="0"/>
              <a:t>z</a:t>
            </a:r>
            <a:r>
              <a:rPr lang="en-US" b="1" i="1" baseline="-25000" dirty="0" smtClean="0"/>
              <a:t>1F</a:t>
            </a:r>
            <a:endParaRPr lang="en-US" b="1" i="1" baseline="-25000" dirty="0"/>
          </a:p>
        </p:txBody>
      </p:sp>
      <p:sp>
        <p:nvSpPr>
          <p:cNvPr id="43" name="TextBox 42"/>
          <p:cNvSpPr txBox="1"/>
          <p:nvPr/>
        </p:nvSpPr>
        <p:spPr>
          <a:xfrm>
            <a:off x="5348790" y="4942101"/>
            <a:ext cx="50764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i="1" dirty="0" smtClean="0"/>
              <a:t>z</a:t>
            </a:r>
            <a:r>
              <a:rPr lang="en-US" b="1" i="1" baseline="-25000" dirty="0" smtClean="0"/>
              <a:t>F1</a:t>
            </a:r>
            <a:endParaRPr lang="en-US" b="1" i="1" baseline="-25000" dirty="0"/>
          </a:p>
        </p:txBody>
      </p:sp>
      <p:sp>
        <p:nvSpPr>
          <p:cNvPr id="44" name="TextBox 43"/>
          <p:cNvSpPr txBox="1"/>
          <p:nvPr/>
        </p:nvSpPr>
        <p:spPr>
          <a:xfrm>
            <a:off x="5051638" y="1853448"/>
            <a:ext cx="50764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i="1" dirty="0" err="1" smtClean="0"/>
              <a:t>y</a:t>
            </a:r>
            <a:r>
              <a:rPr lang="en-US" b="1" i="1" baseline="-25000" dirty="0" err="1" smtClean="0"/>
              <a:t>FJ</a:t>
            </a:r>
            <a:endParaRPr lang="en-US" b="1" i="1" baseline="-25000" dirty="0"/>
          </a:p>
        </p:txBody>
      </p:sp>
      <p:sp>
        <p:nvSpPr>
          <p:cNvPr id="45" name="TextBox 44"/>
          <p:cNvSpPr txBox="1"/>
          <p:nvPr/>
        </p:nvSpPr>
        <p:spPr>
          <a:xfrm>
            <a:off x="4217749" y="1852165"/>
            <a:ext cx="50764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i="1" dirty="0" err="1" smtClean="0"/>
              <a:t>y</a:t>
            </a:r>
            <a:r>
              <a:rPr lang="en-US" b="1" i="1" baseline="-25000" dirty="0" err="1" smtClean="0"/>
              <a:t>JF</a:t>
            </a:r>
            <a:endParaRPr lang="en-US" b="1" i="1" baseline="-25000" dirty="0"/>
          </a:p>
        </p:txBody>
      </p:sp>
      <p:sp>
        <p:nvSpPr>
          <p:cNvPr id="46" name="TextBox 45"/>
          <p:cNvSpPr txBox="1"/>
          <p:nvPr/>
        </p:nvSpPr>
        <p:spPr>
          <a:xfrm>
            <a:off x="8695271" y="4158352"/>
            <a:ext cx="15755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i="1" dirty="0" smtClean="0"/>
              <a:t>x </a:t>
            </a:r>
            <a:r>
              <a:rPr lang="en-US" b="1" dirty="0" smtClean="0"/>
              <a:t>Daily Riders</a:t>
            </a:r>
            <a:endParaRPr lang="en-US" b="1" i="1" dirty="0"/>
          </a:p>
        </p:txBody>
      </p:sp>
      <p:sp>
        <p:nvSpPr>
          <p:cNvPr id="47" name="TextBox 46"/>
          <p:cNvSpPr txBox="1"/>
          <p:nvPr/>
        </p:nvSpPr>
        <p:spPr>
          <a:xfrm>
            <a:off x="5841620" y="5456891"/>
            <a:ext cx="50764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i="1" dirty="0" smtClean="0"/>
              <a:t>y</a:t>
            </a:r>
            <a:r>
              <a:rPr lang="en-US" b="1" i="1" baseline="-25000" dirty="0" smtClean="0"/>
              <a:t>1F</a:t>
            </a:r>
            <a:endParaRPr lang="en-US" b="1" i="1" baseline="-25000" dirty="0"/>
          </a:p>
        </p:txBody>
      </p:sp>
      <p:sp>
        <p:nvSpPr>
          <p:cNvPr id="48" name="TextBox 47"/>
          <p:cNvSpPr txBox="1"/>
          <p:nvPr/>
        </p:nvSpPr>
        <p:spPr>
          <a:xfrm>
            <a:off x="5904605" y="4942103"/>
            <a:ext cx="50764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i="1" dirty="0" smtClean="0"/>
              <a:t>y</a:t>
            </a:r>
            <a:r>
              <a:rPr lang="en-US" b="1" i="1" baseline="-25000" dirty="0" smtClean="0"/>
              <a:t>F1</a:t>
            </a:r>
            <a:endParaRPr lang="en-US" b="1" i="1" baseline="-25000" dirty="0"/>
          </a:p>
        </p:txBody>
      </p:sp>
      <p:sp>
        <p:nvSpPr>
          <p:cNvPr id="49" name="TextBox 48"/>
          <p:cNvSpPr txBox="1"/>
          <p:nvPr/>
        </p:nvSpPr>
        <p:spPr>
          <a:xfrm>
            <a:off x="10395056" y="5808689"/>
            <a:ext cx="50764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i="1" dirty="0" smtClean="0"/>
              <a:t>x</a:t>
            </a:r>
            <a:r>
              <a:rPr lang="en-US" b="1" i="1" baseline="-25000" dirty="0"/>
              <a:t>2</a:t>
            </a:r>
            <a:r>
              <a:rPr lang="en-US" b="1" i="1" baseline="-25000" dirty="0" smtClean="0"/>
              <a:t>4</a:t>
            </a:r>
            <a:endParaRPr lang="en-US" b="1" i="1" baseline="-25000" dirty="0"/>
          </a:p>
        </p:txBody>
      </p:sp>
      <p:sp>
        <p:nvSpPr>
          <p:cNvPr id="50" name="TextBox 49"/>
          <p:cNvSpPr txBox="1"/>
          <p:nvPr/>
        </p:nvSpPr>
        <p:spPr>
          <a:xfrm>
            <a:off x="9497966" y="5193069"/>
            <a:ext cx="50764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i="1" dirty="0" smtClean="0"/>
              <a:t>x</a:t>
            </a:r>
            <a:r>
              <a:rPr lang="en-US" b="1" i="1" baseline="-25000" dirty="0" smtClean="0"/>
              <a:t>42</a:t>
            </a:r>
            <a:endParaRPr lang="en-US" b="1" i="1" baseline="-25000" dirty="0"/>
          </a:p>
        </p:txBody>
      </p:sp>
      <p:cxnSp>
        <p:nvCxnSpPr>
          <p:cNvPr id="4" name="Straight Arrow Connector 3"/>
          <p:cNvCxnSpPr/>
          <p:nvPr/>
        </p:nvCxnSpPr>
        <p:spPr>
          <a:xfrm>
            <a:off x="2917204" y="2806547"/>
            <a:ext cx="0" cy="824360"/>
          </a:xfrm>
          <a:prstGeom prst="straightConnector1">
            <a:avLst/>
          </a:prstGeom>
          <a:ln>
            <a:solidFill>
              <a:schemeClr val="accent5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/>
          <p:cNvSpPr txBox="1"/>
          <p:nvPr/>
        </p:nvSpPr>
        <p:spPr>
          <a:xfrm>
            <a:off x="2090886" y="2448756"/>
            <a:ext cx="17113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 smtClean="0">
                <a:solidFill>
                  <a:schemeClr val="accent5"/>
                </a:solidFill>
              </a:rPr>
              <a:t>Local Bus Trips</a:t>
            </a:r>
            <a:endParaRPr lang="en-US" i="1" dirty="0">
              <a:solidFill>
                <a:schemeClr val="accent5"/>
              </a:solidFill>
            </a:endParaRPr>
          </a:p>
        </p:txBody>
      </p:sp>
      <p:cxnSp>
        <p:nvCxnSpPr>
          <p:cNvPr id="51" name="Straight Arrow Connector 50"/>
          <p:cNvCxnSpPr/>
          <p:nvPr/>
        </p:nvCxnSpPr>
        <p:spPr>
          <a:xfrm flipV="1">
            <a:off x="3864058" y="4653035"/>
            <a:ext cx="474860" cy="606066"/>
          </a:xfrm>
          <a:prstGeom prst="straightConnector1">
            <a:avLst/>
          </a:prstGeom>
          <a:ln>
            <a:solidFill>
              <a:schemeClr val="accent5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TextBox 51"/>
          <p:cNvSpPr txBox="1"/>
          <p:nvPr/>
        </p:nvSpPr>
        <p:spPr>
          <a:xfrm>
            <a:off x="3014054" y="5279542"/>
            <a:ext cx="17113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 smtClean="0">
                <a:solidFill>
                  <a:schemeClr val="accent5"/>
                </a:solidFill>
              </a:rPr>
              <a:t>Rental Car Trips</a:t>
            </a:r>
            <a:endParaRPr lang="en-US" i="1" dirty="0">
              <a:solidFill>
                <a:schemeClr val="accent5"/>
              </a:solidFill>
            </a:endParaRPr>
          </a:p>
        </p:txBody>
      </p:sp>
      <p:cxnSp>
        <p:nvCxnSpPr>
          <p:cNvPr id="53" name="Straight Arrow Connector 52"/>
          <p:cNvCxnSpPr/>
          <p:nvPr/>
        </p:nvCxnSpPr>
        <p:spPr>
          <a:xfrm flipV="1">
            <a:off x="783547" y="4083463"/>
            <a:ext cx="335454" cy="911228"/>
          </a:xfrm>
          <a:prstGeom prst="straightConnector1">
            <a:avLst/>
          </a:prstGeom>
          <a:ln>
            <a:solidFill>
              <a:schemeClr val="accent5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TextBox 53"/>
          <p:cNvSpPr txBox="1"/>
          <p:nvPr/>
        </p:nvSpPr>
        <p:spPr>
          <a:xfrm>
            <a:off x="281448" y="5025743"/>
            <a:ext cx="171133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 smtClean="0">
                <a:solidFill>
                  <a:schemeClr val="accent5"/>
                </a:solidFill>
              </a:rPr>
              <a:t>Long Term &amp; Employee Parking</a:t>
            </a:r>
            <a:endParaRPr lang="en-US" i="1" dirty="0">
              <a:solidFill>
                <a:schemeClr val="accent5"/>
              </a:solidFill>
            </a:endParaRPr>
          </a:p>
        </p:txBody>
      </p:sp>
      <p:cxnSp>
        <p:nvCxnSpPr>
          <p:cNvPr id="55" name="Straight Arrow Connector 54"/>
          <p:cNvCxnSpPr/>
          <p:nvPr/>
        </p:nvCxnSpPr>
        <p:spPr>
          <a:xfrm flipH="1">
            <a:off x="6179064" y="1474766"/>
            <a:ext cx="1104125" cy="0"/>
          </a:xfrm>
          <a:prstGeom prst="straightConnector1">
            <a:avLst/>
          </a:prstGeom>
          <a:ln>
            <a:solidFill>
              <a:schemeClr val="accent5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" name="TextBox 55"/>
          <p:cNvSpPr txBox="1"/>
          <p:nvPr/>
        </p:nvSpPr>
        <p:spPr>
          <a:xfrm>
            <a:off x="7283189" y="1290099"/>
            <a:ext cx="232732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 smtClean="0">
                <a:solidFill>
                  <a:schemeClr val="accent5"/>
                </a:solidFill>
              </a:rPr>
              <a:t>Rail and Subway Trips</a:t>
            </a:r>
            <a:endParaRPr lang="en-US" i="1" dirty="0">
              <a:solidFill>
                <a:schemeClr val="accent5"/>
              </a:solidFill>
            </a:endParaRPr>
          </a:p>
        </p:txBody>
      </p:sp>
      <p:cxnSp>
        <p:nvCxnSpPr>
          <p:cNvPr id="57" name="Straight Arrow Connector 56"/>
          <p:cNvCxnSpPr/>
          <p:nvPr/>
        </p:nvCxnSpPr>
        <p:spPr>
          <a:xfrm>
            <a:off x="419941" y="2741666"/>
            <a:ext cx="362022" cy="889241"/>
          </a:xfrm>
          <a:prstGeom prst="straightConnector1">
            <a:avLst/>
          </a:prstGeom>
          <a:ln>
            <a:solidFill>
              <a:schemeClr val="accent5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8" name="TextBox 57"/>
          <p:cNvSpPr txBox="1"/>
          <p:nvPr/>
        </p:nvSpPr>
        <p:spPr>
          <a:xfrm>
            <a:off x="60308" y="2095335"/>
            <a:ext cx="232732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 smtClean="0">
                <a:solidFill>
                  <a:schemeClr val="accent5"/>
                </a:solidFill>
              </a:rPr>
              <a:t>Subway &amp; Local Bus Trips</a:t>
            </a:r>
            <a:endParaRPr lang="en-US" i="1" dirty="0">
              <a:solidFill>
                <a:schemeClr val="accent5"/>
              </a:solidFill>
            </a:endParaRPr>
          </a:p>
        </p:txBody>
      </p:sp>
      <p:sp>
        <p:nvSpPr>
          <p:cNvPr id="59" name="TextBox 58"/>
          <p:cNvSpPr txBox="1"/>
          <p:nvPr/>
        </p:nvSpPr>
        <p:spPr>
          <a:xfrm>
            <a:off x="8363542" y="2841703"/>
            <a:ext cx="232732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 smtClean="0">
                <a:solidFill>
                  <a:schemeClr val="accent5"/>
                </a:solidFill>
              </a:rPr>
              <a:t>Connecting Passengers</a:t>
            </a:r>
            <a:endParaRPr lang="en-US" i="1" dirty="0">
              <a:solidFill>
                <a:schemeClr val="accent5"/>
              </a:solidFill>
            </a:endParaRPr>
          </a:p>
        </p:txBody>
      </p:sp>
      <p:cxnSp>
        <p:nvCxnSpPr>
          <p:cNvPr id="32" name="Curved Connector 31"/>
          <p:cNvCxnSpPr/>
          <p:nvPr/>
        </p:nvCxnSpPr>
        <p:spPr>
          <a:xfrm>
            <a:off x="10760399" y="3046873"/>
            <a:ext cx="573327" cy="549967"/>
          </a:xfrm>
          <a:prstGeom prst="curvedConnector3">
            <a:avLst>
              <a:gd name="adj1" fmla="val 109418"/>
            </a:avLst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Curved Connector 59"/>
          <p:cNvCxnSpPr/>
          <p:nvPr/>
        </p:nvCxnSpPr>
        <p:spPr>
          <a:xfrm rot="5400000">
            <a:off x="7737757" y="3186525"/>
            <a:ext cx="801578" cy="516400"/>
          </a:xfrm>
          <a:prstGeom prst="curvedConnector3">
            <a:avLst>
              <a:gd name="adj1" fmla="val -1446"/>
            </a:avLst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095814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Multi-Resolution Data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BB3BA6-3831-4DB0-84A3-9889331685B4}" type="slidenum">
              <a:rPr lang="en-US" smtClean="0"/>
              <a:t>12</a:t>
            </a:fld>
            <a:endParaRPr lang="en-US"/>
          </a:p>
        </p:txBody>
      </p:sp>
      <p:graphicFrame>
        <p:nvGraphicFramePr>
          <p:cNvPr id="10" name="Content Placeholder 9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84389077"/>
              </p:ext>
            </p:extLst>
          </p:nvPr>
        </p:nvGraphicFramePr>
        <p:xfrm>
          <a:off x="838200" y="1825625"/>
          <a:ext cx="10179424" cy="39925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8230048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0" y="0"/>
            <a:ext cx="8229600" cy="1143000"/>
          </a:xfrm>
        </p:spPr>
        <p:txBody>
          <a:bodyPr/>
          <a:lstStyle/>
          <a:p>
            <a:r>
              <a:rPr lang="en-US" dirty="0" smtClean="0"/>
              <a:t>Construction of LOS for Entire Trip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55772-A4E5-49E9-9502-241AEE727F30}" type="slidenum">
              <a:rPr lang="en-US" smtClean="0"/>
              <a:pPr/>
              <a:t>13</a:t>
            </a:fld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8610600" y="2819400"/>
            <a:ext cx="1447800" cy="914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Term. 1</a:t>
            </a:r>
            <a:endParaRPr lang="en-US" dirty="0"/>
          </a:p>
        </p:txBody>
      </p:sp>
      <p:sp>
        <p:nvSpPr>
          <p:cNvPr id="7" name="Oval 6"/>
          <p:cNvSpPr/>
          <p:nvPr/>
        </p:nvSpPr>
        <p:spPr>
          <a:xfrm>
            <a:off x="8610600" y="4114800"/>
            <a:ext cx="1447800" cy="914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Term. 2</a:t>
            </a:r>
            <a:endParaRPr lang="en-US" dirty="0"/>
          </a:p>
        </p:txBody>
      </p:sp>
      <p:sp>
        <p:nvSpPr>
          <p:cNvPr id="8" name="Oval 7"/>
          <p:cNvSpPr/>
          <p:nvPr/>
        </p:nvSpPr>
        <p:spPr>
          <a:xfrm>
            <a:off x="8610600" y="5334000"/>
            <a:ext cx="1447800" cy="914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Access point</a:t>
            </a:r>
            <a:endParaRPr lang="en-US" dirty="0"/>
          </a:p>
        </p:txBody>
      </p:sp>
      <p:sp>
        <p:nvSpPr>
          <p:cNvPr id="9" name="Oval 8"/>
          <p:cNvSpPr/>
          <p:nvPr/>
        </p:nvSpPr>
        <p:spPr>
          <a:xfrm>
            <a:off x="6781800" y="5334000"/>
            <a:ext cx="1447800" cy="914400"/>
          </a:xfrm>
          <a:prstGeom prst="ellips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Rail</a:t>
            </a:r>
            <a:endParaRPr lang="en-US" dirty="0"/>
          </a:p>
        </p:txBody>
      </p:sp>
      <p:sp>
        <p:nvSpPr>
          <p:cNvPr id="10" name="Oval 9"/>
          <p:cNvSpPr/>
          <p:nvPr/>
        </p:nvSpPr>
        <p:spPr>
          <a:xfrm>
            <a:off x="3124200" y="2209800"/>
            <a:ext cx="1447800" cy="914400"/>
          </a:xfrm>
          <a:prstGeom prst="ellips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Major Station</a:t>
            </a:r>
            <a:endParaRPr lang="en-US" dirty="0"/>
          </a:p>
        </p:txBody>
      </p:sp>
      <p:sp>
        <p:nvSpPr>
          <p:cNvPr id="11" name="Oval 10"/>
          <p:cNvSpPr/>
          <p:nvPr/>
        </p:nvSpPr>
        <p:spPr>
          <a:xfrm>
            <a:off x="3124200" y="3429000"/>
            <a:ext cx="1447800" cy="914400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Light Rail</a:t>
            </a:r>
            <a:endParaRPr lang="en-US" dirty="0"/>
          </a:p>
        </p:txBody>
      </p:sp>
      <p:sp>
        <p:nvSpPr>
          <p:cNvPr id="12" name="Oval 11"/>
          <p:cNvSpPr/>
          <p:nvPr/>
        </p:nvSpPr>
        <p:spPr>
          <a:xfrm>
            <a:off x="3124200" y="4953000"/>
            <a:ext cx="1447800" cy="914400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Main </a:t>
            </a:r>
            <a:r>
              <a:rPr lang="en-US" dirty="0"/>
              <a:t>St.</a:t>
            </a:r>
            <a:endParaRPr lang="en-US" dirty="0"/>
          </a:p>
        </p:txBody>
      </p:sp>
      <p:cxnSp>
        <p:nvCxnSpPr>
          <p:cNvPr id="14" name="Straight Arrow Connector 13"/>
          <p:cNvCxnSpPr>
            <a:stCxn id="11" idx="4"/>
            <a:endCxn id="12" idx="0"/>
          </p:cNvCxnSpPr>
          <p:nvPr/>
        </p:nvCxnSpPr>
        <p:spPr>
          <a:xfrm>
            <a:off x="3848100" y="4343400"/>
            <a:ext cx="0" cy="609600"/>
          </a:xfrm>
          <a:prstGeom prst="straightConnector1">
            <a:avLst/>
          </a:prstGeom>
          <a:ln w="38100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>
            <a:stCxn id="9" idx="1"/>
            <a:endCxn id="10" idx="6"/>
          </p:cNvCxnSpPr>
          <p:nvPr/>
        </p:nvCxnSpPr>
        <p:spPr>
          <a:xfrm flipH="1" flipV="1">
            <a:off x="4572000" y="2667001"/>
            <a:ext cx="2421826" cy="2800911"/>
          </a:xfrm>
          <a:prstGeom prst="straightConnector1">
            <a:avLst/>
          </a:prstGeom>
          <a:ln w="381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>
            <a:stCxn id="10" idx="4"/>
            <a:endCxn id="11" idx="0"/>
          </p:cNvCxnSpPr>
          <p:nvPr/>
        </p:nvCxnSpPr>
        <p:spPr>
          <a:xfrm>
            <a:off x="3848100" y="3124200"/>
            <a:ext cx="0" cy="304800"/>
          </a:xfrm>
          <a:prstGeom prst="straightConnector1">
            <a:avLst/>
          </a:prstGeom>
          <a:ln w="38100">
            <a:solidFill>
              <a:srgbClr val="C00000"/>
            </a:solidFill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>
            <a:stCxn id="8" idx="2"/>
            <a:endCxn id="9" idx="6"/>
          </p:cNvCxnSpPr>
          <p:nvPr/>
        </p:nvCxnSpPr>
        <p:spPr>
          <a:xfrm flipH="1">
            <a:off x="8229600" y="5791200"/>
            <a:ext cx="381000" cy="0"/>
          </a:xfrm>
          <a:prstGeom prst="straightConnector1">
            <a:avLst/>
          </a:prstGeom>
          <a:ln w="38100">
            <a:solidFill>
              <a:srgbClr val="0070C0"/>
            </a:solidFill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>
            <a:stCxn id="7" idx="4"/>
            <a:endCxn id="8" idx="0"/>
          </p:cNvCxnSpPr>
          <p:nvPr/>
        </p:nvCxnSpPr>
        <p:spPr>
          <a:xfrm>
            <a:off x="9334500" y="5029200"/>
            <a:ext cx="0" cy="304800"/>
          </a:xfrm>
          <a:prstGeom prst="straightConnector1">
            <a:avLst/>
          </a:prstGeom>
          <a:ln w="38100">
            <a:solidFill>
              <a:srgbClr val="0070C0"/>
            </a:solidFill>
            <a:prstDash val="solid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/>
          <p:cNvCxnSpPr>
            <a:stCxn id="6" idx="4"/>
            <a:endCxn id="7" idx="0"/>
          </p:cNvCxnSpPr>
          <p:nvPr/>
        </p:nvCxnSpPr>
        <p:spPr>
          <a:xfrm>
            <a:off x="9334500" y="3733800"/>
            <a:ext cx="0" cy="381000"/>
          </a:xfrm>
          <a:prstGeom prst="straightConnector1">
            <a:avLst/>
          </a:prstGeom>
          <a:ln w="38100">
            <a:solidFill>
              <a:srgbClr val="0070C0"/>
            </a:solidFill>
            <a:prstDash val="solid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/>
          <p:cNvCxnSpPr>
            <a:stCxn id="35" idx="4"/>
            <a:endCxn id="6" idx="0"/>
          </p:cNvCxnSpPr>
          <p:nvPr/>
        </p:nvCxnSpPr>
        <p:spPr>
          <a:xfrm>
            <a:off x="9334500" y="2362200"/>
            <a:ext cx="0" cy="457200"/>
          </a:xfrm>
          <a:prstGeom prst="straightConnector1">
            <a:avLst/>
          </a:prstGeom>
          <a:ln w="38100">
            <a:solidFill>
              <a:srgbClr val="0070C0"/>
            </a:solidFill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Oval 34"/>
          <p:cNvSpPr/>
          <p:nvPr/>
        </p:nvSpPr>
        <p:spPr>
          <a:xfrm>
            <a:off x="8610600" y="1447800"/>
            <a:ext cx="1447800" cy="914400"/>
          </a:xfrm>
          <a:prstGeom prst="ellipse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Gate at Term. 1</a:t>
            </a:r>
            <a:endParaRPr lang="en-US" dirty="0"/>
          </a:p>
        </p:txBody>
      </p:sp>
      <p:sp>
        <p:nvSpPr>
          <p:cNvPr id="36" name="Oval 35"/>
          <p:cNvSpPr/>
          <p:nvPr/>
        </p:nvSpPr>
        <p:spPr>
          <a:xfrm>
            <a:off x="1752600" y="5715000"/>
            <a:ext cx="1447800" cy="914400"/>
          </a:xfrm>
          <a:prstGeom prst="ellipse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Hotel</a:t>
            </a:r>
            <a:endParaRPr lang="en-US" dirty="0"/>
          </a:p>
        </p:txBody>
      </p:sp>
      <p:cxnSp>
        <p:nvCxnSpPr>
          <p:cNvPr id="37" name="Straight Arrow Connector 36"/>
          <p:cNvCxnSpPr>
            <a:stCxn id="12" idx="3"/>
            <a:endCxn id="36" idx="6"/>
          </p:cNvCxnSpPr>
          <p:nvPr/>
        </p:nvCxnSpPr>
        <p:spPr>
          <a:xfrm flipH="1">
            <a:off x="3200400" y="5733490"/>
            <a:ext cx="135826" cy="438711"/>
          </a:xfrm>
          <a:prstGeom prst="straightConnector1">
            <a:avLst/>
          </a:prstGeom>
          <a:ln w="38100">
            <a:solidFill>
              <a:srgbClr val="00B050"/>
            </a:solidFill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Rectangle 45"/>
          <p:cNvSpPr/>
          <p:nvPr/>
        </p:nvSpPr>
        <p:spPr>
          <a:xfrm>
            <a:off x="8229600" y="990600"/>
            <a:ext cx="2133600" cy="54102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46"/>
          <p:cNvSpPr/>
          <p:nvPr/>
        </p:nvSpPr>
        <p:spPr>
          <a:xfrm>
            <a:off x="1600200" y="1905000"/>
            <a:ext cx="6629400" cy="48006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TextBox 48"/>
          <p:cNvSpPr txBox="1"/>
          <p:nvPr/>
        </p:nvSpPr>
        <p:spPr>
          <a:xfrm>
            <a:off x="5105401" y="2057401"/>
            <a:ext cx="211891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Regional model</a:t>
            </a:r>
            <a:endParaRPr lang="en-US" sz="2400" dirty="0"/>
          </a:p>
        </p:txBody>
      </p:sp>
      <p:sp>
        <p:nvSpPr>
          <p:cNvPr id="50" name="TextBox 49"/>
          <p:cNvSpPr txBox="1"/>
          <p:nvPr/>
        </p:nvSpPr>
        <p:spPr>
          <a:xfrm>
            <a:off x="8229601" y="990601"/>
            <a:ext cx="193674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Airport model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52067815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Multi-Resolution Airport Model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BB3BA6-3831-4DB0-84A3-9889331685B4}" type="slidenum">
              <a:rPr lang="en-US" smtClean="0"/>
              <a:t>14</a:t>
            </a:fld>
            <a:endParaRPr lang="en-US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1541" y="1517963"/>
            <a:ext cx="8108919" cy="45064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385370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Interesting Results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213225"/>
          </a:xfrm>
        </p:spPr>
        <p:txBody>
          <a:bodyPr>
            <a:normAutofit fontScale="85000" lnSpcReduction="20000"/>
          </a:bodyPr>
          <a:lstStyle/>
          <a:p>
            <a:r>
              <a:rPr lang="en-US" dirty="0" smtClean="0"/>
              <a:t>Air passengers have high VOT</a:t>
            </a:r>
          </a:p>
          <a:p>
            <a:pPr lvl="1"/>
            <a:r>
              <a:rPr lang="en-US" dirty="0" smtClean="0"/>
              <a:t>$40/</a:t>
            </a:r>
            <a:r>
              <a:rPr lang="en-US" dirty="0" err="1" smtClean="0"/>
              <a:t>hr</a:t>
            </a:r>
            <a:r>
              <a:rPr lang="en-US" dirty="0" smtClean="0"/>
              <a:t> for non-business travelers</a:t>
            </a:r>
          </a:p>
          <a:p>
            <a:pPr lvl="1"/>
            <a:r>
              <a:rPr lang="en-US" dirty="0" smtClean="0"/>
              <a:t>$60/</a:t>
            </a:r>
            <a:r>
              <a:rPr lang="en-US" dirty="0" err="1" smtClean="0"/>
              <a:t>hr</a:t>
            </a:r>
            <a:r>
              <a:rPr lang="en-US" dirty="0" smtClean="0"/>
              <a:t> for business travelers</a:t>
            </a:r>
          </a:p>
          <a:p>
            <a:r>
              <a:rPr lang="en-US" dirty="0" smtClean="0"/>
              <a:t>Air </a:t>
            </a:r>
            <a:r>
              <a:rPr lang="en-US" dirty="0" smtClean="0"/>
              <a:t>Passengers </a:t>
            </a:r>
            <a:r>
              <a:rPr lang="en-US" dirty="0" smtClean="0"/>
              <a:t>highly value</a:t>
            </a:r>
            <a:r>
              <a:rPr lang="en-US" dirty="0" smtClean="0"/>
              <a:t>:</a:t>
            </a:r>
          </a:p>
          <a:p>
            <a:pPr lvl="1"/>
            <a:r>
              <a:rPr lang="en-US" dirty="0" smtClean="0"/>
              <a:t>Reliability</a:t>
            </a:r>
          </a:p>
          <a:p>
            <a:pPr lvl="1"/>
            <a:r>
              <a:rPr lang="en-US" dirty="0" smtClean="0"/>
              <a:t>Convenience (especially </a:t>
            </a:r>
            <a:r>
              <a:rPr lang="en-US" dirty="0" smtClean="0"/>
              <a:t>when traveling with bags)</a:t>
            </a:r>
          </a:p>
          <a:p>
            <a:r>
              <a:rPr lang="en-US" dirty="0" smtClean="0"/>
              <a:t>Visitors (particularly international travelers): </a:t>
            </a:r>
          </a:p>
          <a:p>
            <a:pPr lvl="1"/>
            <a:r>
              <a:rPr lang="en-US" dirty="0" smtClean="0"/>
              <a:t>Less familiar with local transit systems </a:t>
            </a:r>
          </a:p>
          <a:p>
            <a:pPr lvl="1"/>
            <a:r>
              <a:rPr lang="en-US" dirty="0" smtClean="0"/>
              <a:t>Less inclined to drive (especially rental car)</a:t>
            </a:r>
            <a:endParaRPr lang="en-US" dirty="0" smtClean="0"/>
          </a:p>
          <a:p>
            <a:r>
              <a:rPr lang="en-US" dirty="0" smtClean="0"/>
              <a:t>Cost may be proportional to party size (transit), </a:t>
            </a:r>
            <a:r>
              <a:rPr lang="en-US" dirty="0" smtClean="0"/>
              <a:t>OR </a:t>
            </a:r>
            <a:r>
              <a:rPr lang="en-US" dirty="0" smtClean="0"/>
              <a:t>give an “economy of scale” with larger groups (long term parking, taxi/Uber</a:t>
            </a:r>
            <a:r>
              <a:rPr lang="en-US" dirty="0" smtClean="0"/>
              <a:t>)</a:t>
            </a:r>
          </a:p>
          <a:p>
            <a:r>
              <a:rPr lang="en-US" dirty="0"/>
              <a:t>Airport employees make up a substantial share of transit ridership to airports, but are much more price-sensitive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BB3BA6-3831-4DB0-84A3-9889331685B4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543657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/>
        </p:nvSpPr>
        <p:spPr>
          <a:xfrm>
            <a:off x="839788" y="781050"/>
            <a:ext cx="3962400" cy="1209675"/>
          </a:xfrm>
          <a:prstGeom prst="roundRect">
            <a:avLst/>
          </a:prstGeom>
          <a:solidFill>
            <a:srgbClr val="333E4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142875"/>
            <a:ext cx="3932237" cy="1600200"/>
          </a:xfrm>
        </p:spPr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Contacts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5" name="Picture Placeholder 4"/>
          <p:cNvPicPr>
            <a:picLocks noGrp="1" noChangeAspect="1"/>
          </p:cNvPicPr>
          <p:nvPr>
            <p:ph type="pic"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816" r="13816" b="44073"/>
          <a:stretch/>
        </p:blipFill>
        <p:spPr>
          <a:xfrm>
            <a:off x="5252664" y="1738032"/>
            <a:ext cx="6172200" cy="2725644"/>
          </a:xfrm>
          <a:ln w="19050">
            <a:solidFill>
              <a:srgbClr val="333E48"/>
            </a:solidFill>
          </a:ln>
        </p:spPr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1743075"/>
            <a:ext cx="3932237" cy="3811588"/>
          </a:xfrm>
        </p:spPr>
        <p:txBody>
          <a:bodyPr/>
          <a:lstStyle/>
          <a:p>
            <a:endParaRPr lang="en-US" dirty="0"/>
          </a:p>
          <a:p>
            <a:r>
              <a:rPr lang="en-US" sz="2800" b="1" dirty="0" smtClean="0">
                <a:solidFill>
                  <a:srgbClr val="F9423A"/>
                </a:solidFill>
              </a:rPr>
              <a:t>Chrissy Bernardo</a:t>
            </a:r>
          </a:p>
          <a:p>
            <a:pPr>
              <a:lnSpc>
                <a:spcPct val="100000"/>
              </a:lnSpc>
              <a:spcBef>
                <a:spcPts val="600"/>
              </a:spcBef>
            </a:pPr>
            <a:r>
              <a:rPr lang="en-US" b="1" dirty="0" smtClean="0"/>
              <a:t>Senior Modeler</a:t>
            </a:r>
          </a:p>
          <a:p>
            <a:pPr>
              <a:lnSpc>
                <a:spcPct val="100000"/>
              </a:lnSpc>
              <a:spcBef>
                <a:spcPts val="600"/>
              </a:spcBef>
            </a:pPr>
            <a:r>
              <a:rPr lang="en-US" sz="1400" b="1" dirty="0" smtClean="0"/>
              <a:t>Systems Analysis Group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dirty="0" smtClean="0">
                <a:solidFill>
                  <a:schemeClr val="bg1"/>
                </a:solidFill>
                <a:hlinkClick r:id="rId3"/>
              </a:rPr>
              <a:t>Chrissy.Bernardo@wsp.com</a:t>
            </a:r>
            <a:endParaRPr lang="en-US" dirty="0" smtClean="0">
              <a:solidFill>
                <a:schemeClr val="bg1"/>
              </a:solidFill>
            </a:endParaRPr>
          </a:p>
          <a:p>
            <a:endParaRPr lang="en-US" dirty="0" smtClean="0"/>
          </a:p>
          <a:p>
            <a:r>
              <a:rPr lang="en-US" sz="2800" b="1" dirty="0" smtClean="0">
                <a:solidFill>
                  <a:srgbClr val="F9423A"/>
                </a:solidFill>
              </a:rPr>
              <a:t>Peter Vovsha</a:t>
            </a:r>
          </a:p>
          <a:p>
            <a:pPr>
              <a:lnSpc>
                <a:spcPct val="100000"/>
              </a:lnSpc>
              <a:spcBef>
                <a:spcPts val="600"/>
              </a:spcBef>
            </a:pPr>
            <a:r>
              <a:rPr lang="en-US" b="1" dirty="0" smtClean="0"/>
              <a:t>Assistant Vice President</a:t>
            </a:r>
          </a:p>
          <a:p>
            <a:pPr>
              <a:lnSpc>
                <a:spcPct val="100000"/>
              </a:lnSpc>
              <a:spcBef>
                <a:spcPts val="600"/>
              </a:spcBef>
            </a:pPr>
            <a:r>
              <a:rPr lang="en-US" sz="1400" b="1" dirty="0" smtClean="0"/>
              <a:t>Systems Analysis Group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dirty="0" smtClean="0">
                <a:hlinkClick r:id="rId4"/>
              </a:rPr>
              <a:t>Peter.Vovsha@wsp.com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BB3BA6-3831-4DB0-84A3-9889331685B4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57314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Airport and Ground Access Choice Modeling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690688"/>
            <a:ext cx="10515600" cy="4486275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Airports are large, important </a:t>
            </a:r>
            <a:r>
              <a:rPr lang="en-US" dirty="0" smtClean="0"/>
              <a:t>generators of </a:t>
            </a:r>
            <a:r>
              <a:rPr lang="en-US" dirty="0" smtClean="0"/>
              <a:t>regional trips</a:t>
            </a:r>
          </a:p>
          <a:p>
            <a:r>
              <a:rPr lang="en-US" dirty="0" smtClean="0"/>
              <a:t>They also face many of their own important planning </a:t>
            </a:r>
            <a:r>
              <a:rPr lang="en-US" dirty="0" smtClean="0"/>
              <a:t>issues</a:t>
            </a:r>
          </a:p>
          <a:p>
            <a:r>
              <a:rPr lang="en-US" dirty="0" smtClean="0"/>
              <a:t>Air passengers have very different behavior from other travelers</a:t>
            </a:r>
            <a:endParaRPr lang="en-US" dirty="0" smtClean="0"/>
          </a:p>
          <a:p>
            <a:r>
              <a:rPr lang="en-US" dirty="0" smtClean="0"/>
              <a:t>Questions:</a:t>
            </a:r>
          </a:p>
          <a:p>
            <a:pPr lvl="1"/>
            <a:r>
              <a:rPr lang="en-US" dirty="0" smtClean="0"/>
              <a:t>What will the mode split of trips to my region’s airport look like in the future?</a:t>
            </a:r>
          </a:p>
          <a:p>
            <a:pPr lvl="1"/>
            <a:r>
              <a:rPr lang="en-US" dirty="0" smtClean="0"/>
              <a:t>Can we divert more air passengers to smaller regional airports by improving ground access by highway? By transit?</a:t>
            </a:r>
          </a:p>
          <a:p>
            <a:pPr lvl="1"/>
            <a:r>
              <a:rPr lang="en-US" dirty="0" smtClean="0"/>
              <a:t>How does changing the fare on transit service to the airport impact ridership? How does that impact transit conditions? Highway conditions?</a:t>
            </a:r>
          </a:p>
          <a:p>
            <a:pPr lvl="1"/>
            <a:r>
              <a:rPr lang="en-US" dirty="0" smtClean="0"/>
              <a:t>What is the impact of adding transit service to an airport on highway conditions around the airport?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BB3BA6-3831-4DB0-84A3-9889331685B4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9589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Airport Choice </a:t>
            </a:r>
            <a:r>
              <a:rPr lang="en-US" dirty="0" smtClean="0"/>
              <a:t>Modeling Levels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BB3BA6-3831-4DB0-84A3-9889331685B4}" type="slidenum">
              <a:rPr lang="en-US" smtClean="0"/>
              <a:t>3</a:t>
            </a:fld>
            <a:endParaRPr lang="en-US"/>
          </a:p>
        </p:txBody>
      </p:sp>
      <p:graphicFrame>
        <p:nvGraphicFramePr>
          <p:cNvPr id="11" name="Table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245238"/>
              </p:ext>
            </p:extLst>
          </p:nvPr>
        </p:nvGraphicFramePr>
        <p:xfrm>
          <a:off x="1280460" y="2115671"/>
          <a:ext cx="9631081" cy="363559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574365"/>
                <a:gridCol w="2230553"/>
                <a:gridCol w="1608721"/>
                <a:gridCol w="1608721"/>
                <a:gridCol w="1608721"/>
              </a:tblGrid>
              <a:tr h="448235">
                <a:tc>
                  <a:txBody>
                    <a:bodyPr/>
                    <a:lstStyle/>
                    <a:p>
                      <a:r>
                        <a:rPr lang="en-US" dirty="0" smtClean="0"/>
                        <a:t>Model Type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Scope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High-Level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Mid-Level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Low-Level</a:t>
                      </a:r>
                      <a:endParaRPr lang="en-US" dirty="0"/>
                    </a:p>
                  </a:txBody>
                  <a:tcPr/>
                </a:tc>
              </a:tr>
              <a:tr h="1450003">
                <a:tc>
                  <a:txBody>
                    <a:bodyPr/>
                    <a:lstStyle/>
                    <a:p>
                      <a:r>
                        <a:rPr lang="en-US" dirty="0" smtClean="0"/>
                        <a:t>Regional airport capacity and growth analysis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 smtClean="0"/>
                        <a:t>Multiple, competing regional airports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Regional air travel totals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Airport-by-airport passenger numbers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Airport by mode by market</a:t>
                      </a:r>
                      <a:endParaRPr lang="en-US" dirty="0"/>
                    </a:p>
                  </a:txBody>
                  <a:tcPr/>
                </a:tc>
              </a:tr>
              <a:tr h="1450003">
                <a:tc>
                  <a:txBody>
                    <a:bodyPr/>
                    <a:lstStyle/>
                    <a:p>
                      <a:r>
                        <a:rPr lang="en-US" dirty="0" smtClean="0"/>
                        <a:t>Airport </a:t>
                      </a:r>
                      <a:r>
                        <a:rPr lang="en-US" dirty="0" smtClean="0"/>
                        <a:t>ground access </a:t>
                      </a:r>
                      <a:r>
                        <a:rPr lang="en-US" dirty="0" smtClean="0"/>
                        <a:t>planning and operations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 smtClean="0"/>
                        <a:t>Detailed ground access</a:t>
                      </a:r>
                      <a:r>
                        <a:rPr lang="en-US" b="1" baseline="0" dirty="0" smtClean="0"/>
                        <a:t> network for single airport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Airport passenger and employee totals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Terminal-by-terminal numbers by mode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Detailed segment </a:t>
                      </a:r>
                      <a:r>
                        <a:rPr lang="en-US" dirty="0" smtClean="0"/>
                        <a:t>(line/link) by </a:t>
                      </a:r>
                      <a:r>
                        <a:rPr lang="en-US" dirty="0" smtClean="0"/>
                        <a:t>market (including employees)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718920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44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71045" name="Picture 5" descr="2005 annual originat bi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1319" y="-1322295"/>
            <a:ext cx="10972800" cy="9144000"/>
          </a:xfrm>
          <a:prstGeom prst="rect">
            <a:avLst/>
          </a:prstGeom>
          <a:noFill/>
        </p:spPr>
      </p:pic>
      <p:pic>
        <p:nvPicPr>
          <p:cNvPr id="471046" name="Picture 6" descr="2005 Annual Origin pa legend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601636" y="4443505"/>
            <a:ext cx="2463800" cy="1919288"/>
          </a:xfrm>
          <a:prstGeom prst="rect">
            <a:avLst/>
          </a:prstGeom>
          <a:noFill/>
        </p:spPr>
      </p:pic>
      <p:sp>
        <p:nvSpPr>
          <p:cNvPr id="471047" name="Text Box 7"/>
          <p:cNvSpPr txBox="1">
            <a:spLocks noChangeArrowheads="1"/>
          </p:cNvSpPr>
          <p:nvPr/>
        </p:nvSpPr>
        <p:spPr bwMode="auto">
          <a:xfrm>
            <a:off x="8606119" y="4087906"/>
            <a:ext cx="30480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/>
              <a:t>Million Annual Passengers</a:t>
            </a:r>
          </a:p>
        </p:txBody>
      </p:sp>
      <p:sp>
        <p:nvSpPr>
          <p:cNvPr id="471048" name="Text Box 8"/>
          <p:cNvSpPr txBox="1">
            <a:spLocks noChangeArrowheads="1"/>
          </p:cNvSpPr>
          <p:nvPr/>
        </p:nvSpPr>
        <p:spPr bwMode="auto">
          <a:xfrm>
            <a:off x="8606119" y="3797393"/>
            <a:ext cx="30480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Year 2005</a:t>
            </a: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770966" y="170329"/>
            <a:ext cx="2348752" cy="1945341"/>
          </a:xfrm>
          <a:prstGeom prst="rect">
            <a:avLst/>
          </a:prstGeom>
          <a:solidFill>
            <a:srgbClr val="FFFFFF">
              <a:alpha val="58039"/>
            </a:srgbClr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rgbClr val="F9423A"/>
                </a:solidFill>
                <a:latin typeface="+mn-lt"/>
                <a:ea typeface="+mj-ea"/>
                <a:cs typeface="+mj-cs"/>
              </a:defRPr>
            </a:lvl1pPr>
          </a:lstStyle>
          <a:p>
            <a:r>
              <a:rPr lang="en-US" dirty="0" smtClean="0"/>
              <a:t>Regional Airport Modeling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5574054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Model Output – Regional Airports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BB3BA6-3831-4DB0-84A3-9889331685B4}" type="slidenum">
              <a:rPr lang="en-US" smtClean="0"/>
              <a:t>5</a:t>
            </a:fld>
            <a:endParaRPr lang="en-US"/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32325127"/>
              </p:ext>
            </p:extLst>
          </p:nvPr>
        </p:nvGraphicFramePr>
        <p:xfrm>
          <a:off x="838200" y="1825625"/>
          <a:ext cx="10515600" cy="440484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8" name="Rectangle 7"/>
          <p:cNvSpPr/>
          <p:nvPr/>
        </p:nvSpPr>
        <p:spPr>
          <a:xfrm>
            <a:off x="1461246" y="2052918"/>
            <a:ext cx="3496235" cy="3783106"/>
          </a:xfrm>
          <a:prstGeom prst="rect">
            <a:avLst/>
          </a:prstGeom>
          <a:noFill/>
          <a:ln w="28575"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2814918" y="1699746"/>
            <a:ext cx="27252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accent5"/>
                </a:solidFill>
              </a:rPr>
              <a:t>Large Regional Airports</a:t>
            </a:r>
            <a:endParaRPr lang="en-US" dirty="0">
              <a:solidFill>
                <a:schemeClr val="accent5"/>
              </a:solidFill>
            </a:endParaRPr>
          </a:p>
        </p:txBody>
      </p:sp>
      <p:cxnSp>
        <p:nvCxnSpPr>
          <p:cNvPr id="11" name="Straight Arrow Connector 10"/>
          <p:cNvCxnSpPr/>
          <p:nvPr/>
        </p:nvCxnSpPr>
        <p:spPr>
          <a:xfrm>
            <a:off x="1461247" y="1690688"/>
            <a:ext cx="502024" cy="622206"/>
          </a:xfrm>
          <a:prstGeom prst="straightConnector1">
            <a:avLst/>
          </a:prstGeom>
          <a:ln w="28575"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>
            <a:off x="1461247" y="1690688"/>
            <a:ext cx="2949388" cy="622206"/>
          </a:xfrm>
          <a:prstGeom prst="straightConnector1">
            <a:avLst/>
          </a:prstGeom>
          <a:ln w="28575"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237565" y="1367522"/>
            <a:ext cx="215152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accent2"/>
                </a:solidFill>
              </a:rPr>
              <a:t>Have rail directly to airport</a:t>
            </a:r>
            <a:endParaRPr lang="en-US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79981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25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38200" y="1690688"/>
            <a:ext cx="10515600" cy="4118441"/>
          </a:xfrm>
        </p:spPr>
        <p:txBody>
          <a:bodyPr/>
          <a:lstStyle/>
          <a:p>
            <a:pPr>
              <a:spcBef>
                <a:spcPct val="40000"/>
              </a:spcBef>
            </a:pPr>
            <a:r>
              <a:rPr lang="en-US" dirty="0"/>
              <a:t>Regional Growth</a:t>
            </a:r>
          </a:p>
          <a:p>
            <a:pPr lvl="1"/>
            <a:r>
              <a:rPr lang="en-US" dirty="0"/>
              <a:t>Magnitude and pattern of population and employment growth </a:t>
            </a:r>
          </a:p>
          <a:p>
            <a:pPr lvl="1"/>
            <a:r>
              <a:rPr lang="en-US" dirty="0"/>
              <a:t>Change in regional demographic characteristics (income)</a:t>
            </a:r>
          </a:p>
          <a:p>
            <a:pPr>
              <a:spcBef>
                <a:spcPct val="40000"/>
              </a:spcBef>
            </a:pPr>
            <a:r>
              <a:rPr lang="en-US" dirty="0"/>
              <a:t>Ground Access</a:t>
            </a:r>
          </a:p>
          <a:p>
            <a:pPr lvl="1"/>
            <a:r>
              <a:rPr lang="en-US" dirty="0"/>
              <a:t>Highway access – </a:t>
            </a:r>
            <a:r>
              <a:rPr lang="en-US" dirty="0" smtClean="0"/>
              <a:t>increased congestion, tolling, taxi / Uber fares?</a:t>
            </a:r>
            <a:endParaRPr lang="en-US" dirty="0"/>
          </a:p>
          <a:p>
            <a:pPr lvl="1"/>
            <a:r>
              <a:rPr lang="en-US" dirty="0"/>
              <a:t>Improved transit airport access</a:t>
            </a:r>
          </a:p>
          <a:p>
            <a:pPr lvl="2"/>
            <a:r>
              <a:rPr lang="en-US" dirty="0" smtClean="0"/>
              <a:t>Existing or new service</a:t>
            </a:r>
            <a:endParaRPr lang="en-US" dirty="0"/>
          </a:p>
          <a:p>
            <a:pPr>
              <a:spcBef>
                <a:spcPct val="40000"/>
              </a:spcBef>
            </a:pPr>
            <a:r>
              <a:rPr lang="en-US" dirty="0"/>
              <a:t>Air Capacity and Air Service </a:t>
            </a:r>
            <a:r>
              <a:rPr lang="en-US" dirty="0" smtClean="0"/>
              <a:t>Changes</a:t>
            </a:r>
          </a:p>
          <a:p>
            <a:pPr lvl="1">
              <a:spcBef>
                <a:spcPct val="40000"/>
              </a:spcBef>
            </a:pPr>
            <a:r>
              <a:rPr lang="en-US" dirty="0" smtClean="0"/>
              <a:t>Airfares at specific airports, number of flights to destination city, etc.</a:t>
            </a:r>
            <a:endParaRPr lang="en-US" dirty="0"/>
          </a:p>
          <a:p>
            <a:pPr lvl="1">
              <a:buFont typeface="Wingdings" pitchFamily="2" charset="2"/>
              <a:buNone/>
            </a:pP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Airport / Mode Choice Driving Factors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0090536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Modeled </a:t>
            </a:r>
            <a:r>
              <a:rPr lang="en-US" dirty="0" smtClean="0"/>
              <a:t>Alternatives: Airport </a:t>
            </a:r>
            <a:r>
              <a:rPr lang="en-US" dirty="0" smtClean="0"/>
              <a:t>Ground Access</a:t>
            </a:r>
            <a:endParaRPr lang="en-US" dirty="0"/>
          </a:p>
        </p:txBody>
      </p:sp>
      <p:graphicFrame>
        <p:nvGraphicFramePr>
          <p:cNvPr id="252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81732539"/>
              </p:ext>
            </p:extLst>
          </p:nvPr>
        </p:nvGraphicFramePr>
        <p:xfrm>
          <a:off x="1390650" y="1485900"/>
          <a:ext cx="9277350" cy="4191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3071947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65847" y="1406011"/>
            <a:ext cx="11102788" cy="468854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Model Output – Airport </a:t>
            </a:r>
            <a:r>
              <a:rPr lang="en-US" dirty="0" smtClean="0"/>
              <a:t>Ground Access</a:t>
            </a:r>
            <a:endParaRPr lang="en-US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09038177"/>
              </p:ext>
            </p:extLst>
          </p:nvPr>
        </p:nvGraphicFramePr>
        <p:xfrm>
          <a:off x="459442" y="1809262"/>
          <a:ext cx="10515599" cy="3811609"/>
        </p:xfrm>
        <a:graphic>
          <a:graphicData uri="http://schemas.openxmlformats.org/drawingml/2006/table">
            <a:tbl>
              <a:tblPr/>
              <a:tblGrid>
                <a:gridCol w="445007"/>
                <a:gridCol w="1606196"/>
                <a:gridCol w="509903"/>
                <a:gridCol w="602613"/>
                <a:gridCol w="769491"/>
                <a:gridCol w="76485"/>
                <a:gridCol w="521492"/>
                <a:gridCol w="521492"/>
                <a:gridCol w="521492"/>
                <a:gridCol w="521492"/>
                <a:gridCol w="574800"/>
                <a:gridCol w="660557"/>
                <a:gridCol w="648968"/>
                <a:gridCol w="648968"/>
                <a:gridCol w="704594"/>
                <a:gridCol w="521492"/>
                <a:gridCol w="660557"/>
              </a:tblGrid>
              <a:tr h="146308"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67" marR="6967" marT="696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67" marR="6967" marT="696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67" marR="6967" marT="696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67" marR="6967" marT="696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67" marR="6967" marT="696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67" marR="6967" marT="696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11">
                  <a:txBody>
                    <a:bodyPr/>
                    <a:lstStyle/>
                    <a:p>
                      <a:pPr algn="ctr" fontAlgn="b"/>
                      <a:r>
                        <a:rPr lang="en-US" sz="900" b="1" i="0" u="none" strike="noStrike">
                          <a:solidFill>
                            <a:srgbClr val="9C6500"/>
                          </a:solidFill>
                          <a:effectLst/>
                          <a:latin typeface="Calibri" panose="020F0502020204030204" pitchFamily="34" charset="0"/>
                        </a:rPr>
                        <a:t>Trips on an Average Annual Day</a:t>
                      </a:r>
                    </a:p>
                  </a:txBody>
                  <a:tcPr marL="6967" marR="6967" marT="696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EB9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139341">
                <a:tc>
                  <a:txBody>
                    <a:bodyPr/>
                    <a:lstStyle/>
                    <a:p>
                      <a:pPr algn="l" fontAlgn="b"/>
                      <a:endParaRPr lang="en-US" sz="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67" marR="6967" marT="696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67" marR="6967" marT="696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rowSpan="3" gridSpan="2">
                  <a:txBody>
                    <a:bodyPr/>
                    <a:lstStyle/>
                    <a:p>
                      <a:pPr algn="ctr" fontAlgn="b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Uses AirTrain?</a:t>
                      </a:r>
                    </a:p>
                  </a:txBody>
                  <a:tcPr marL="6967" marR="6967" marT="696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rowSpan="3"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4">
                  <a:txBody>
                    <a:bodyPr/>
                    <a:lstStyle/>
                    <a:p>
                      <a:pPr algn="ctr" fontAlgn="b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Pays AirTrain Fare? </a:t>
                      </a:r>
                      <a:b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en-US" sz="8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Boolean</a:t>
                      </a:r>
                      <a:endParaRPr lang="en-US" sz="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67" marR="6967" marT="696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967" marR="6967" marT="696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 gridSpan="10">
                  <a:txBody>
                    <a:bodyPr/>
                    <a:lstStyle/>
                    <a:p>
                      <a:pPr algn="ctr" fontAlgn="b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Market</a:t>
                      </a:r>
                    </a:p>
                  </a:txBody>
                  <a:tcPr marL="6967" marR="6967" marT="696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4">
                  <a:txBody>
                    <a:bodyPr/>
                    <a:lstStyle/>
                    <a:p>
                      <a:pPr algn="ctr" fontAlgn="b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Total</a:t>
                      </a:r>
                    </a:p>
                  </a:txBody>
                  <a:tcPr marL="6967" marR="6967" marT="696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39341">
                <a:tc>
                  <a:txBody>
                    <a:bodyPr/>
                    <a:lstStyle/>
                    <a:p>
                      <a:pPr algn="l" fontAlgn="b"/>
                      <a:endParaRPr lang="en-US" sz="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67" marR="6967" marT="696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67" marR="6967" marT="696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967" marR="6967" marT="696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 rowSpan="2" gridSpan="4">
                  <a:txBody>
                    <a:bodyPr/>
                    <a:lstStyle/>
                    <a:p>
                      <a:pPr algn="ctr" fontAlgn="b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Employee</a:t>
                      </a:r>
                    </a:p>
                  </a:txBody>
                  <a:tcPr marL="6967" marR="6967" marT="696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5">
                  <a:txBody>
                    <a:bodyPr/>
                    <a:lstStyle/>
                    <a:p>
                      <a:pPr algn="ctr" fontAlgn="b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Air Passenger</a:t>
                      </a:r>
                    </a:p>
                  </a:txBody>
                  <a:tcPr marL="6967" marR="6967" marT="696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3">
                  <a:txBody>
                    <a:bodyPr/>
                    <a:lstStyle/>
                    <a:p>
                      <a:pPr algn="ctr" fontAlgn="b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Other</a:t>
                      </a:r>
                    </a:p>
                  </a:txBody>
                  <a:tcPr marL="6967" marR="6967" marT="696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139341">
                <a:tc>
                  <a:txBody>
                    <a:bodyPr/>
                    <a:lstStyle/>
                    <a:p>
                      <a:pPr algn="l" fontAlgn="b"/>
                      <a:endParaRPr lang="en-US" sz="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67" marR="6967" marT="696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67" marR="6967" marT="696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967" marR="6967" marT="696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 gridSpan="4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Resident</a:t>
                      </a:r>
                    </a:p>
                  </a:txBody>
                  <a:tcPr marL="6967" marR="6967" marT="696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Visitor</a:t>
                      </a:r>
                    </a:p>
                  </a:txBody>
                  <a:tcPr marL="6967" marR="6967" marT="696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endParaRPr lang="en-US" sz="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67" marR="6967" marT="696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278682"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Mode</a:t>
                      </a:r>
                    </a:p>
                  </a:txBody>
                  <a:tcPr marL="6967" marR="6967" marT="696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Yes</a:t>
                      </a:r>
                    </a:p>
                  </a:txBody>
                  <a:tcPr marL="6967" marR="6967" marT="696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No</a:t>
                      </a:r>
                    </a:p>
                  </a:txBody>
                  <a:tcPr marL="6967" marR="6967" marT="696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967" marR="6967" marT="6967" marB="0" anchor="b">
                    <a:lnL>
                      <a:noFill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Total Employees</a:t>
                      </a:r>
                    </a:p>
                  </a:txBody>
                  <a:tcPr marL="6967" marR="6967" marT="6967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Single</a:t>
                      </a:r>
                    </a:p>
                  </a:txBody>
                  <a:tcPr marL="6967" marR="6967" marT="6967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10-ride</a:t>
                      </a:r>
                    </a:p>
                  </a:txBody>
                  <a:tcPr marL="6967" marR="6967" marT="696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30-day</a:t>
                      </a:r>
                    </a:p>
                  </a:txBody>
                  <a:tcPr marL="6967" marR="6967" marT="696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Business</a:t>
                      </a:r>
                    </a:p>
                  </a:txBody>
                  <a:tcPr marL="6967" marR="6967" marT="696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Non-Business</a:t>
                      </a:r>
                    </a:p>
                  </a:txBody>
                  <a:tcPr marL="6967" marR="6967" marT="696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Business</a:t>
                      </a:r>
                    </a:p>
                  </a:txBody>
                  <a:tcPr marL="6967" marR="6967" marT="696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Non-Business</a:t>
                      </a:r>
                    </a:p>
                  </a:txBody>
                  <a:tcPr marL="6967" marR="6967" marT="696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Connecting Flight</a:t>
                      </a:r>
                    </a:p>
                  </a:txBody>
                  <a:tcPr marL="6967" marR="6967" marT="696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139341"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6967" marR="6967" marT="696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Drop-off</a:t>
                      </a:r>
                    </a:p>
                  </a:txBody>
                  <a:tcPr marL="6967" marR="6967" marT="6967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67" marR="6967" marT="696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x </a:t>
                      </a:r>
                    </a:p>
                  </a:txBody>
                  <a:tcPr marL="6967" marR="6967" marT="696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67" marR="6967" marT="696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967" marR="6967" marT="6967" marB="0" anchor="b">
                    <a:lnL>
                      <a:noFill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6967" marR="6967" marT="6967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6967" marR="6967" marT="6967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6967" marR="6967" marT="696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6967" marR="6967" marT="696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2,270</a:t>
                      </a:r>
                    </a:p>
                  </a:txBody>
                  <a:tcPr marL="6967" marR="6967" marT="696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11,922</a:t>
                      </a:r>
                    </a:p>
                  </a:txBody>
                  <a:tcPr marL="6967" marR="6967" marT="696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1,691</a:t>
                      </a:r>
                    </a:p>
                  </a:txBody>
                  <a:tcPr marL="6967" marR="6967" marT="696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12,432</a:t>
                      </a:r>
                    </a:p>
                  </a:txBody>
                  <a:tcPr marL="6967" marR="6967" marT="696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6967" marR="6967" marT="696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853</a:t>
                      </a:r>
                    </a:p>
                  </a:txBody>
                  <a:tcPr marL="6967" marR="6967" marT="696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29,167</a:t>
                      </a:r>
                    </a:p>
                  </a:txBody>
                  <a:tcPr marL="6967" marR="6967" marT="696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39341"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6967" marR="6967" marT="696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Auto Park - Short Term</a:t>
                      </a:r>
                    </a:p>
                  </a:txBody>
                  <a:tcPr marL="6967" marR="6967" marT="6967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67" marR="6967" marT="696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x </a:t>
                      </a:r>
                    </a:p>
                  </a:txBody>
                  <a:tcPr marL="6967" marR="6967" marT="696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67" marR="6967" marT="696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967" marR="6967" marT="6967" marB="0" anchor="b">
                    <a:lnL>
                      <a:noFill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6967" marR="6967" marT="6967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6967" marR="6967" marT="6967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6967" marR="6967" marT="696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6967" marR="6967" marT="696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387</a:t>
                      </a:r>
                    </a:p>
                  </a:txBody>
                  <a:tcPr marL="6967" marR="6967" marT="696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1,467</a:t>
                      </a:r>
                    </a:p>
                  </a:txBody>
                  <a:tcPr marL="6967" marR="6967" marT="696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6967" marR="6967" marT="696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6967" marR="6967" marT="696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6967" marR="6967" marT="696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362</a:t>
                      </a:r>
                    </a:p>
                  </a:txBody>
                  <a:tcPr marL="6967" marR="6967" marT="696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2,215</a:t>
                      </a:r>
                    </a:p>
                  </a:txBody>
                  <a:tcPr marL="6967" marR="6967" marT="696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39341"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6967" marR="6967" marT="696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Auto Park - Long Term / Airtrain</a:t>
                      </a:r>
                    </a:p>
                  </a:txBody>
                  <a:tcPr marL="6967" marR="6967" marT="6967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x </a:t>
                      </a:r>
                    </a:p>
                  </a:txBody>
                  <a:tcPr marL="6967" marR="6967" marT="696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67" marR="6967" marT="696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67" marR="6967" marT="696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967" marR="6967" marT="6967" marB="0" anchor="b">
                    <a:lnL>
                      <a:noFill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6967" marR="6967" marT="6967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6967" marR="6967" marT="6967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6967" marR="6967" marT="696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6967" marR="6967" marT="696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820</a:t>
                      </a:r>
                    </a:p>
                  </a:txBody>
                  <a:tcPr marL="6967" marR="6967" marT="696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5,325</a:t>
                      </a:r>
                    </a:p>
                  </a:txBody>
                  <a:tcPr marL="6967" marR="6967" marT="696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6967" marR="6967" marT="696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6967" marR="6967" marT="696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6967" marR="6967" marT="696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126</a:t>
                      </a:r>
                    </a:p>
                  </a:txBody>
                  <a:tcPr marL="6967" marR="6967" marT="696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6,271</a:t>
                      </a:r>
                    </a:p>
                  </a:txBody>
                  <a:tcPr marL="6967" marR="6967" marT="696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39341"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6967" marR="6967" marT="696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Auto Park - Off Airport/ Shuttle</a:t>
                      </a:r>
                    </a:p>
                  </a:txBody>
                  <a:tcPr marL="6967" marR="6967" marT="6967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67" marR="6967" marT="696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x </a:t>
                      </a:r>
                    </a:p>
                  </a:txBody>
                  <a:tcPr marL="6967" marR="6967" marT="696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67" marR="6967" marT="696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967" marR="6967" marT="6967" marB="0" anchor="b">
                    <a:lnL>
                      <a:noFill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6967" marR="6967" marT="6967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6967" marR="6967" marT="6967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6967" marR="6967" marT="696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6967" marR="6967" marT="696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80</a:t>
                      </a:r>
                    </a:p>
                  </a:txBody>
                  <a:tcPr marL="6967" marR="6967" marT="696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386</a:t>
                      </a:r>
                    </a:p>
                  </a:txBody>
                  <a:tcPr marL="6967" marR="6967" marT="696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6967" marR="6967" marT="696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6967" marR="6967" marT="696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6967" marR="6967" marT="696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</a:t>
                      </a:r>
                    </a:p>
                  </a:txBody>
                  <a:tcPr marL="6967" marR="6967" marT="696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482</a:t>
                      </a:r>
                    </a:p>
                  </a:txBody>
                  <a:tcPr marL="6967" marR="6967" marT="696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39341"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6967" marR="6967" marT="696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Rental Car  / Airtrain</a:t>
                      </a:r>
                    </a:p>
                  </a:txBody>
                  <a:tcPr marL="6967" marR="6967" marT="6967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x </a:t>
                      </a:r>
                    </a:p>
                  </a:txBody>
                  <a:tcPr marL="6967" marR="6967" marT="696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67" marR="6967" marT="696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67" marR="6967" marT="696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967" marR="6967" marT="6967" marB="0" anchor="b">
                    <a:lnL>
                      <a:noFill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6967" marR="6967" marT="6967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6967" marR="6967" marT="6967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6967" marR="6967" marT="696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6967" marR="6967" marT="696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6967" marR="6967" marT="696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6967" marR="6967" marT="696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1,250</a:t>
                      </a:r>
                    </a:p>
                  </a:txBody>
                  <a:tcPr marL="6967" marR="6967" marT="696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2,366</a:t>
                      </a:r>
                    </a:p>
                  </a:txBody>
                  <a:tcPr marL="6967" marR="6967" marT="696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6967" marR="6967" marT="696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</a:t>
                      </a:r>
                    </a:p>
                  </a:txBody>
                  <a:tcPr marL="6967" marR="6967" marT="696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3,636</a:t>
                      </a:r>
                    </a:p>
                  </a:txBody>
                  <a:tcPr marL="6967" marR="6967" marT="696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39341"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6967" marR="6967" marT="696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Employee Drove Yourself  </a:t>
                      </a:r>
                    </a:p>
                  </a:txBody>
                  <a:tcPr marL="6967" marR="6967" marT="6967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67" marR="6967" marT="696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x </a:t>
                      </a:r>
                    </a:p>
                  </a:txBody>
                  <a:tcPr marL="6967" marR="6967" marT="696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67" marR="6967" marT="696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967" marR="6967" marT="6967" marB="0" anchor="b">
                    <a:lnL>
                      <a:noFill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9,810</a:t>
                      </a:r>
                    </a:p>
                  </a:txBody>
                  <a:tcPr marL="6967" marR="6967" marT="6967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1,691</a:t>
                      </a:r>
                    </a:p>
                  </a:txBody>
                  <a:tcPr marL="6967" marR="6967" marT="6967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1,804</a:t>
                      </a:r>
                    </a:p>
                  </a:txBody>
                  <a:tcPr marL="6967" marR="6967" marT="696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6,315</a:t>
                      </a:r>
                    </a:p>
                  </a:txBody>
                  <a:tcPr marL="6967" marR="6967" marT="696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6967" marR="6967" marT="696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6967" marR="6967" marT="696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6967" marR="6967" marT="696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6967" marR="6967" marT="696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6967" marR="6967" marT="696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6967" marR="6967" marT="696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9,810</a:t>
                      </a:r>
                    </a:p>
                  </a:txBody>
                  <a:tcPr marL="6967" marR="6967" marT="696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39341"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6967" marR="6967" marT="696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Employee Drove Yourself  / Airtrain</a:t>
                      </a:r>
                    </a:p>
                  </a:txBody>
                  <a:tcPr marL="6967" marR="6967" marT="6967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x </a:t>
                      </a:r>
                    </a:p>
                  </a:txBody>
                  <a:tcPr marL="6967" marR="6967" marT="696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67" marR="6967" marT="696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67" marR="6967" marT="696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967" marR="6967" marT="6967" marB="0" anchor="b">
                    <a:lnL>
                      <a:noFill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5,143</a:t>
                      </a:r>
                    </a:p>
                  </a:txBody>
                  <a:tcPr marL="6967" marR="6967" marT="6967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737</a:t>
                      </a:r>
                    </a:p>
                  </a:txBody>
                  <a:tcPr marL="6967" marR="6967" marT="6967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1,105</a:t>
                      </a:r>
                    </a:p>
                  </a:txBody>
                  <a:tcPr marL="6967" marR="6967" marT="696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3,302</a:t>
                      </a:r>
                    </a:p>
                  </a:txBody>
                  <a:tcPr marL="6967" marR="6967" marT="696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6967" marR="6967" marT="696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6967" marR="6967" marT="696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6967" marR="6967" marT="696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6967" marR="6967" marT="696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6967" marR="6967" marT="696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6967" marR="6967" marT="696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5,143</a:t>
                      </a:r>
                    </a:p>
                  </a:txBody>
                  <a:tcPr marL="6967" marR="6967" marT="696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39341"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</a:t>
                      </a:r>
                    </a:p>
                  </a:txBody>
                  <a:tcPr marL="6967" marR="6967" marT="696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Employee Shared Ride</a:t>
                      </a:r>
                    </a:p>
                  </a:txBody>
                  <a:tcPr marL="6967" marR="6967" marT="6967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67" marR="6967" marT="696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x </a:t>
                      </a:r>
                    </a:p>
                  </a:txBody>
                  <a:tcPr marL="6967" marR="6967" marT="696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67" marR="6967" marT="696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967" marR="6967" marT="6967" marB="0" anchor="b">
                    <a:lnL>
                      <a:noFill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2,428</a:t>
                      </a:r>
                    </a:p>
                  </a:txBody>
                  <a:tcPr marL="6967" marR="6967" marT="6967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388</a:t>
                      </a:r>
                    </a:p>
                  </a:txBody>
                  <a:tcPr marL="6967" marR="6967" marT="6967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194</a:t>
                      </a:r>
                    </a:p>
                  </a:txBody>
                  <a:tcPr marL="6967" marR="6967" marT="696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1,845</a:t>
                      </a:r>
                    </a:p>
                  </a:txBody>
                  <a:tcPr marL="6967" marR="6967" marT="696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6967" marR="6967" marT="696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6967" marR="6967" marT="696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6967" marR="6967" marT="696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6967" marR="6967" marT="696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6967" marR="6967" marT="696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6967" marR="6967" marT="696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2,428</a:t>
                      </a:r>
                    </a:p>
                  </a:txBody>
                  <a:tcPr marL="6967" marR="6967" marT="696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39341"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</a:t>
                      </a:r>
                    </a:p>
                  </a:txBody>
                  <a:tcPr marL="6967" marR="6967" marT="696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LIRR  / Airtrain</a:t>
                      </a:r>
                    </a:p>
                  </a:txBody>
                  <a:tcPr marL="6967" marR="6967" marT="6967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x </a:t>
                      </a:r>
                    </a:p>
                  </a:txBody>
                  <a:tcPr marL="6967" marR="6967" marT="696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67" marR="6967" marT="696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6967" marR="6967" marT="696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967" marR="6967" marT="6967" marB="0" anchor="b">
                    <a:lnL>
                      <a:noFill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647</a:t>
                      </a:r>
                    </a:p>
                  </a:txBody>
                  <a:tcPr marL="6967" marR="6967" marT="6967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64</a:t>
                      </a:r>
                    </a:p>
                  </a:txBody>
                  <a:tcPr marL="6967" marR="6967" marT="6967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97</a:t>
                      </a:r>
                    </a:p>
                  </a:txBody>
                  <a:tcPr marL="6967" marR="6967" marT="696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487</a:t>
                      </a:r>
                    </a:p>
                  </a:txBody>
                  <a:tcPr marL="6967" marR="6967" marT="696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479</a:t>
                      </a:r>
                    </a:p>
                  </a:txBody>
                  <a:tcPr marL="6967" marR="6967" marT="696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1,216</a:t>
                      </a:r>
                    </a:p>
                  </a:txBody>
                  <a:tcPr marL="6967" marR="6967" marT="696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298</a:t>
                      </a:r>
                    </a:p>
                  </a:txBody>
                  <a:tcPr marL="6967" marR="6967" marT="696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1,471</a:t>
                      </a:r>
                    </a:p>
                  </a:txBody>
                  <a:tcPr marL="6967" marR="6967" marT="696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6967" marR="6967" marT="696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</a:t>
                      </a:r>
                    </a:p>
                  </a:txBody>
                  <a:tcPr marL="6967" marR="6967" marT="696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4,211</a:t>
                      </a:r>
                    </a:p>
                  </a:txBody>
                  <a:tcPr marL="6967" marR="6967" marT="696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BF1DE"/>
                    </a:solidFill>
                  </a:tcPr>
                </a:tc>
              </a:tr>
              <a:tr h="139341"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</a:t>
                      </a:r>
                    </a:p>
                  </a:txBody>
                  <a:tcPr marL="6967" marR="6967" marT="696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Subway - Howard Beach  / Airtrain</a:t>
                      </a:r>
                    </a:p>
                  </a:txBody>
                  <a:tcPr marL="6967" marR="6967" marT="6967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x </a:t>
                      </a:r>
                    </a:p>
                  </a:txBody>
                  <a:tcPr marL="6967" marR="6967" marT="696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67" marR="6967" marT="696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6967" marR="6967" marT="696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967" marR="6967" marT="6967" marB="0" anchor="b">
                    <a:lnL>
                      <a:noFill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953</a:t>
                      </a:r>
                    </a:p>
                  </a:txBody>
                  <a:tcPr marL="6967" marR="6967" marT="6967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179</a:t>
                      </a:r>
                    </a:p>
                  </a:txBody>
                  <a:tcPr marL="6967" marR="6967" marT="6967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197</a:t>
                      </a:r>
                    </a:p>
                  </a:txBody>
                  <a:tcPr marL="6967" marR="6967" marT="696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577</a:t>
                      </a:r>
                    </a:p>
                  </a:txBody>
                  <a:tcPr marL="6967" marR="6967" marT="696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107</a:t>
                      </a:r>
                    </a:p>
                  </a:txBody>
                  <a:tcPr marL="6967" marR="6967" marT="696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1,192</a:t>
                      </a:r>
                    </a:p>
                  </a:txBody>
                  <a:tcPr marL="6967" marR="6967" marT="696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210</a:t>
                      </a:r>
                    </a:p>
                  </a:txBody>
                  <a:tcPr marL="6967" marR="6967" marT="696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1,392</a:t>
                      </a:r>
                    </a:p>
                  </a:txBody>
                  <a:tcPr marL="6967" marR="6967" marT="696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6967" marR="6967" marT="696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156</a:t>
                      </a:r>
                    </a:p>
                  </a:txBody>
                  <a:tcPr marL="6967" marR="6967" marT="696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4,010</a:t>
                      </a:r>
                    </a:p>
                  </a:txBody>
                  <a:tcPr marL="6967" marR="6967" marT="696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BF1DE"/>
                    </a:solidFill>
                  </a:tcPr>
                </a:tc>
              </a:tr>
              <a:tr h="139341"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</a:t>
                      </a:r>
                    </a:p>
                  </a:txBody>
                  <a:tcPr marL="6967" marR="6967" marT="696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Subway - Jamaica / Airtrain</a:t>
                      </a:r>
                    </a:p>
                  </a:txBody>
                  <a:tcPr marL="6967" marR="6967" marT="6967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x </a:t>
                      </a:r>
                    </a:p>
                  </a:txBody>
                  <a:tcPr marL="6967" marR="6967" marT="696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67" marR="6967" marT="696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6967" marR="6967" marT="696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967" marR="6967" marT="6967" marB="0" anchor="b">
                    <a:lnL>
                      <a:noFill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1,978</a:t>
                      </a:r>
                    </a:p>
                  </a:txBody>
                  <a:tcPr marL="6967" marR="6967" marT="6967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348</a:t>
                      </a:r>
                    </a:p>
                  </a:txBody>
                  <a:tcPr marL="6967" marR="6967" marT="6967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289</a:t>
                      </a:r>
                    </a:p>
                  </a:txBody>
                  <a:tcPr marL="6967" marR="6967" marT="696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1,341</a:t>
                      </a:r>
                    </a:p>
                  </a:txBody>
                  <a:tcPr marL="6967" marR="6967" marT="696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385</a:t>
                      </a:r>
                    </a:p>
                  </a:txBody>
                  <a:tcPr marL="6967" marR="6967" marT="696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2,369</a:t>
                      </a:r>
                    </a:p>
                  </a:txBody>
                  <a:tcPr marL="6967" marR="6967" marT="696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450</a:t>
                      </a:r>
                    </a:p>
                  </a:txBody>
                  <a:tcPr marL="6967" marR="6967" marT="696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3,298</a:t>
                      </a:r>
                    </a:p>
                  </a:txBody>
                  <a:tcPr marL="6967" marR="6967" marT="696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6967" marR="6967" marT="696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336</a:t>
                      </a:r>
                    </a:p>
                  </a:txBody>
                  <a:tcPr marL="6967" marR="6967" marT="696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8,816</a:t>
                      </a:r>
                    </a:p>
                  </a:txBody>
                  <a:tcPr marL="6967" marR="6967" marT="696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BF1DE"/>
                    </a:solidFill>
                  </a:tcPr>
                </a:tc>
              </a:tr>
              <a:tr h="139341"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</a:t>
                      </a:r>
                    </a:p>
                  </a:txBody>
                  <a:tcPr marL="6967" marR="6967" marT="696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Local bus </a:t>
                      </a:r>
                    </a:p>
                  </a:txBody>
                  <a:tcPr marL="6967" marR="6967" marT="6967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67" marR="6967" marT="696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x </a:t>
                      </a:r>
                    </a:p>
                  </a:txBody>
                  <a:tcPr marL="6967" marR="6967" marT="696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67" marR="6967" marT="696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967" marR="6967" marT="6967" marB="0" anchor="b">
                    <a:lnL>
                      <a:noFill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10,665</a:t>
                      </a:r>
                    </a:p>
                  </a:txBody>
                  <a:tcPr marL="6967" marR="6967" marT="6967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1,506</a:t>
                      </a:r>
                    </a:p>
                  </a:txBody>
                  <a:tcPr marL="6967" marR="6967" marT="6967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1,945</a:t>
                      </a:r>
                    </a:p>
                  </a:txBody>
                  <a:tcPr marL="6967" marR="6967" marT="696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7,214</a:t>
                      </a:r>
                    </a:p>
                  </a:txBody>
                  <a:tcPr marL="6967" marR="6967" marT="696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6967" marR="6967" marT="696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</a:t>
                      </a:r>
                    </a:p>
                  </a:txBody>
                  <a:tcPr marL="6967" marR="6967" marT="696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</a:t>
                      </a:r>
                    </a:p>
                  </a:txBody>
                  <a:tcPr marL="6967" marR="6967" marT="696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</a:t>
                      </a:r>
                    </a:p>
                  </a:txBody>
                  <a:tcPr marL="6967" marR="6967" marT="696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6967" marR="6967" marT="696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6967" marR="6967" marT="696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10,745</a:t>
                      </a:r>
                    </a:p>
                  </a:txBody>
                  <a:tcPr marL="6967" marR="6967" marT="696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39341"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</a:t>
                      </a:r>
                    </a:p>
                  </a:txBody>
                  <a:tcPr marL="6967" marR="6967" marT="696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Local bus - Jamaica/ Airtrain</a:t>
                      </a:r>
                    </a:p>
                  </a:txBody>
                  <a:tcPr marL="6967" marR="6967" marT="6967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x </a:t>
                      </a:r>
                    </a:p>
                  </a:txBody>
                  <a:tcPr marL="6967" marR="6967" marT="696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67" marR="6967" marT="696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6967" marR="6967" marT="696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967" marR="6967" marT="6967" marB="0" anchor="b">
                    <a:lnL>
                      <a:noFill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1,939</a:t>
                      </a:r>
                    </a:p>
                  </a:txBody>
                  <a:tcPr marL="6967" marR="6967" marT="6967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306</a:t>
                      </a:r>
                    </a:p>
                  </a:txBody>
                  <a:tcPr marL="6967" marR="6967" marT="6967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301</a:t>
                      </a:r>
                    </a:p>
                  </a:txBody>
                  <a:tcPr marL="6967" marR="6967" marT="696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1,332</a:t>
                      </a:r>
                    </a:p>
                  </a:txBody>
                  <a:tcPr marL="6967" marR="6967" marT="696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</a:t>
                      </a:r>
                    </a:p>
                  </a:txBody>
                  <a:tcPr marL="6967" marR="6967" marT="696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64</a:t>
                      </a:r>
                    </a:p>
                  </a:txBody>
                  <a:tcPr marL="6967" marR="6967" marT="696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6967" marR="6967" marT="696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132</a:t>
                      </a:r>
                    </a:p>
                  </a:txBody>
                  <a:tcPr marL="6967" marR="6967" marT="696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6967" marR="6967" marT="696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</a:t>
                      </a:r>
                    </a:p>
                  </a:txBody>
                  <a:tcPr marL="6967" marR="6967" marT="696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2,162</a:t>
                      </a:r>
                    </a:p>
                  </a:txBody>
                  <a:tcPr marL="6967" marR="6967" marT="696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BF1DE"/>
                    </a:solidFill>
                  </a:tcPr>
                </a:tc>
              </a:tr>
              <a:tr h="139341"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</a:t>
                      </a:r>
                    </a:p>
                  </a:txBody>
                  <a:tcPr marL="6967" marR="6967" marT="696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Local bus - Lefferts Blvd / Airtrain</a:t>
                      </a:r>
                    </a:p>
                  </a:txBody>
                  <a:tcPr marL="6967" marR="6967" marT="6967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x </a:t>
                      </a:r>
                    </a:p>
                  </a:txBody>
                  <a:tcPr marL="6967" marR="6967" marT="696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67" marR="6967" marT="696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67" marR="6967" marT="696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967" marR="6967" marT="6967" marB="0" anchor="b">
                    <a:lnL>
                      <a:noFill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1,857</a:t>
                      </a:r>
                    </a:p>
                  </a:txBody>
                  <a:tcPr marL="6967" marR="6967" marT="6967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346</a:t>
                      </a:r>
                    </a:p>
                  </a:txBody>
                  <a:tcPr marL="6967" marR="6967" marT="6967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452</a:t>
                      </a:r>
                    </a:p>
                  </a:txBody>
                  <a:tcPr marL="6967" marR="6967" marT="696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1,059</a:t>
                      </a:r>
                    </a:p>
                  </a:txBody>
                  <a:tcPr marL="6967" marR="6967" marT="696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6967" marR="6967" marT="696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6967" marR="6967" marT="696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6967" marR="6967" marT="696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285</a:t>
                      </a:r>
                    </a:p>
                  </a:txBody>
                  <a:tcPr marL="6967" marR="6967" marT="696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6967" marR="6967" marT="696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70</a:t>
                      </a:r>
                    </a:p>
                  </a:txBody>
                  <a:tcPr marL="6967" marR="6967" marT="696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2,212</a:t>
                      </a:r>
                    </a:p>
                  </a:txBody>
                  <a:tcPr marL="6967" marR="6967" marT="696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39341"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</a:t>
                      </a:r>
                    </a:p>
                  </a:txBody>
                  <a:tcPr marL="6967" marR="6967" marT="696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Local bus - Howard Beach /Airtrain</a:t>
                      </a:r>
                    </a:p>
                  </a:txBody>
                  <a:tcPr marL="6967" marR="6967" marT="6967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x </a:t>
                      </a:r>
                    </a:p>
                  </a:txBody>
                  <a:tcPr marL="6967" marR="6967" marT="696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67" marR="6967" marT="696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6967" marR="6967" marT="696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967" marR="6967" marT="6967" marB="0" anchor="b">
                    <a:lnL>
                      <a:noFill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942</a:t>
                      </a:r>
                    </a:p>
                  </a:txBody>
                  <a:tcPr marL="6967" marR="6967" marT="6967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139</a:t>
                      </a:r>
                    </a:p>
                  </a:txBody>
                  <a:tcPr marL="6967" marR="6967" marT="6967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184</a:t>
                      </a:r>
                    </a:p>
                  </a:txBody>
                  <a:tcPr marL="6967" marR="6967" marT="696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618</a:t>
                      </a:r>
                    </a:p>
                  </a:txBody>
                  <a:tcPr marL="6967" marR="6967" marT="696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6967" marR="6967" marT="696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90</a:t>
                      </a:r>
                    </a:p>
                  </a:txBody>
                  <a:tcPr marL="6967" marR="6967" marT="696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6967" marR="6967" marT="696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</a:t>
                      </a:r>
                    </a:p>
                  </a:txBody>
                  <a:tcPr marL="6967" marR="6967" marT="696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6967" marR="6967" marT="696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</a:t>
                      </a:r>
                    </a:p>
                  </a:txBody>
                  <a:tcPr marL="6967" marR="6967" marT="696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1,080</a:t>
                      </a:r>
                    </a:p>
                  </a:txBody>
                  <a:tcPr marL="6967" marR="6967" marT="696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BF1DE"/>
                    </a:solidFill>
                  </a:tcPr>
                </a:tc>
              </a:tr>
              <a:tr h="139341"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</a:t>
                      </a:r>
                    </a:p>
                  </a:txBody>
                  <a:tcPr marL="6967" marR="6967" marT="696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NYC Airporter</a:t>
                      </a:r>
                    </a:p>
                  </a:txBody>
                  <a:tcPr marL="6967" marR="6967" marT="6967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67" marR="6967" marT="696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x </a:t>
                      </a:r>
                    </a:p>
                  </a:txBody>
                  <a:tcPr marL="6967" marR="6967" marT="696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67" marR="6967" marT="696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967" marR="6967" marT="6967" marB="0" anchor="b">
                    <a:lnL>
                      <a:noFill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6967" marR="6967" marT="6967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6967" marR="6967" marT="6967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6967" marR="6967" marT="696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6967" marR="6967" marT="696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102</a:t>
                      </a:r>
                    </a:p>
                  </a:txBody>
                  <a:tcPr marL="6967" marR="6967" marT="696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327</a:t>
                      </a:r>
                    </a:p>
                  </a:txBody>
                  <a:tcPr marL="6967" marR="6967" marT="696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221</a:t>
                      </a:r>
                    </a:p>
                  </a:txBody>
                  <a:tcPr marL="6967" marR="6967" marT="696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477</a:t>
                      </a:r>
                    </a:p>
                  </a:txBody>
                  <a:tcPr marL="6967" marR="6967" marT="696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6967" marR="6967" marT="696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</a:t>
                      </a:r>
                    </a:p>
                  </a:txBody>
                  <a:tcPr marL="6967" marR="6967" marT="696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1,145</a:t>
                      </a:r>
                    </a:p>
                  </a:txBody>
                  <a:tcPr marL="6967" marR="6967" marT="696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39341"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</a:t>
                      </a:r>
                    </a:p>
                  </a:txBody>
                  <a:tcPr marL="6967" marR="6967" marT="696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Shared Ride/ Hotel Courtesy</a:t>
                      </a:r>
                    </a:p>
                  </a:txBody>
                  <a:tcPr marL="6967" marR="6967" marT="6967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67" marR="6967" marT="696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x </a:t>
                      </a:r>
                    </a:p>
                  </a:txBody>
                  <a:tcPr marL="6967" marR="6967" marT="696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67" marR="6967" marT="696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967" marR="6967" marT="6967" marB="0" anchor="b">
                    <a:lnL>
                      <a:noFill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6967" marR="6967" marT="6967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6967" marR="6967" marT="6967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6967" marR="6967" marT="696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6967" marR="6967" marT="696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245</a:t>
                      </a:r>
                    </a:p>
                  </a:txBody>
                  <a:tcPr marL="6967" marR="6967" marT="696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2,057</a:t>
                      </a:r>
                    </a:p>
                  </a:txBody>
                  <a:tcPr marL="6967" marR="6967" marT="696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570</a:t>
                      </a:r>
                    </a:p>
                  </a:txBody>
                  <a:tcPr marL="6967" marR="6967" marT="696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5,968</a:t>
                      </a:r>
                    </a:p>
                  </a:txBody>
                  <a:tcPr marL="6967" marR="6967" marT="696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6967" marR="6967" marT="696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57</a:t>
                      </a:r>
                    </a:p>
                  </a:txBody>
                  <a:tcPr marL="6967" marR="6967" marT="696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8,898</a:t>
                      </a:r>
                    </a:p>
                  </a:txBody>
                  <a:tcPr marL="6967" marR="6967" marT="696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39341"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</a:t>
                      </a:r>
                    </a:p>
                  </a:txBody>
                  <a:tcPr marL="6967" marR="6967" marT="696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Taxi/Limousine</a:t>
                      </a:r>
                    </a:p>
                  </a:txBody>
                  <a:tcPr marL="6967" marR="6967" marT="6967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67" marR="6967" marT="696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x </a:t>
                      </a:r>
                    </a:p>
                  </a:txBody>
                  <a:tcPr marL="6967" marR="6967" marT="696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67" marR="6967" marT="696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967" marR="6967" marT="6967" marB="0" anchor="b">
                    <a:lnL>
                      <a:noFill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197</a:t>
                      </a:r>
                    </a:p>
                  </a:txBody>
                  <a:tcPr marL="6967" marR="6967" marT="6967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6967" marR="6967" marT="6967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6967" marR="6967" marT="696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197</a:t>
                      </a:r>
                    </a:p>
                  </a:txBody>
                  <a:tcPr marL="6967" marR="6967" marT="696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6,664</a:t>
                      </a:r>
                    </a:p>
                  </a:txBody>
                  <a:tcPr marL="6967" marR="6967" marT="696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13,236</a:t>
                      </a:r>
                    </a:p>
                  </a:txBody>
                  <a:tcPr marL="6967" marR="6967" marT="696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2,908</a:t>
                      </a:r>
                    </a:p>
                  </a:txBody>
                  <a:tcPr marL="6967" marR="6967" marT="696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17,875</a:t>
                      </a:r>
                    </a:p>
                  </a:txBody>
                  <a:tcPr marL="6967" marR="6967" marT="696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6967" marR="6967" marT="696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160</a:t>
                      </a:r>
                    </a:p>
                  </a:txBody>
                  <a:tcPr marL="6967" marR="6967" marT="696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41,040</a:t>
                      </a:r>
                    </a:p>
                  </a:txBody>
                  <a:tcPr marL="6967" marR="6967" marT="696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39341"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</a:t>
                      </a:r>
                    </a:p>
                  </a:txBody>
                  <a:tcPr marL="6967" marR="6967" marT="696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Uber/Lyft</a:t>
                      </a:r>
                    </a:p>
                  </a:txBody>
                  <a:tcPr marL="6967" marR="6967" marT="6967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67" marR="6967" marT="696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x </a:t>
                      </a:r>
                    </a:p>
                  </a:txBody>
                  <a:tcPr marL="6967" marR="6967" marT="696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67" marR="6967" marT="696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967" marR="6967" marT="6967" marB="0" anchor="b">
                    <a:lnL>
                      <a:noFill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79</a:t>
                      </a:r>
                    </a:p>
                  </a:txBody>
                  <a:tcPr marL="6967" marR="6967" marT="6967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39</a:t>
                      </a:r>
                    </a:p>
                  </a:txBody>
                  <a:tcPr marL="6967" marR="6967" marT="6967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6967" marR="6967" marT="696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39</a:t>
                      </a:r>
                    </a:p>
                  </a:txBody>
                  <a:tcPr marL="6967" marR="6967" marT="696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2,869</a:t>
                      </a:r>
                    </a:p>
                  </a:txBody>
                  <a:tcPr marL="6967" marR="6967" marT="696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5,075</a:t>
                      </a:r>
                    </a:p>
                  </a:txBody>
                  <a:tcPr marL="6967" marR="6967" marT="696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2,406</a:t>
                      </a:r>
                    </a:p>
                  </a:txBody>
                  <a:tcPr marL="6967" marR="6967" marT="696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6,934</a:t>
                      </a:r>
                    </a:p>
                  </a:txBody>
                  <a:tcPr marL="6967" marR="6967" marT="696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6967" marR="6967" marT="696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239</a:t>
                      </a:r>
                    </a:p>
                  </a:txBody>
                  <a:tcPr marL="6967" marR="6967" marT="696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17,602</a:t>
                      </a:r>
                    </a:p>
                  </a:txBody>
                  <a:tcPr marL="6967" marR="6967" marT="696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39341"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</a:t>
                      </a:r>
                    </a:p>
                  </a:txBody>
                  <a:tcPr marL="6967" marR="6967" marT="696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Airtrain</a:t>
                      </a:r>
                    </a:p>
                  </a:txBody>
                  <a:tcPr marL="6967" marR="6967" marT="6967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x </a:t>
                      </a:r>
                    </a:p>
                  </a:txBody>
                  <a:tcPr marL="6967" marR="6967" marT="696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67" marR="6967" marT="696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67" marR="6967" marT="696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967" marR="6967" marT="6967" marB="0" anchor="b">
                    <a:lnL>
                      <a:noFill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3,710</a:t>
                      </a:r>
                    </a:p>
                  </a:txBody>
                  <a:tcPr marL="6967" marR="6967" marT="6967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467</a:t>
                      </a:r>
                    </a:p>
                  </a:txBody>
                  <a:tcPr marL="6967" marR="6967" marT="6967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564</a:t>
                      </a:r>
                    </a:p>
                  </a:txBody>
                  <a:tcPr marL="6967" marR="6967" marT="696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2,680</a:t>
                      </a:r>
                    </a:p>
                  </a:txBody>
                  <a:tcPr marL="6967" marR="6967" marT="696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</a:t>
                      </a:r>
                    </a:p>
                  </a:txBody>
                  <a:tcPr marL="6967" marR="6967" marT="696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622</a:t>
                      </a:r>
                    </a:p>
                  </a:txBody>
                  <a:tcPr marL="6967" marR="6967" marT="696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</a:t>
                      </a:r>
                    </a:p>
                  </a:txBody>
                  <a:tcPr marL="6967" marR="6967" marT="696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595</a:t>
                      </a:r>
                    </a:p>
                  </a:txBody>
                  <a:tcPr marL="6967" marR="6967" marT="696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10,583</a:t>
                      </a:r>
                    </a:p>
                  </a:txBody>
                  <a:tcPr marL="6967" marR="6967" marT="696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483</a:t>
                      </a:r>
                    </a:p>
                  </a:txBody>
                  <a:tcPr marL="6967" marR="6967" marT="696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16,022</a:t>
                      </a:r>
                    </a:p>
                  </a:txBody>
                  <a:tcPr marL="6967" marR="6967" marT="696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81776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967" marR="6967" marT="696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Total Daily Trips</a:t>
                      </a:r>
                    </a:p>
                  </a:txBody>
                  <a:tcPr marL="6967" marR="6967" marT="6967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967" marR="6967" marT="696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967" marR="6967" marT="696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967" marR="6967" marT="696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967" marR="6967" marT="6967" marB="0" anchor="b">
                    <a:lnL>
                      <a:noFill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40,346 </a:t>
                      </a:r>
                    </a:p>
                  </a:txBody>
                  <a:tcPr marL="6967" marR="6967" marT="6967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1" i="0" u="none" strike="noStrike">
                          <a:solidFill>
                            <a:srgbClr val="B8CCE4"/>
                          </a:solidFill>
                          <a:effectLst/>
                          <a:latin typeface="Calibri" panose="020F0502020204030204" pitchFamily="34" charset="0"/>
                        </a:rPr>
                        <a:t>           6,210 </a:t>
                      </a:r>
                    </a:p>
                  </a:txBody>
                  <a:tcPr marL="6967" marR="6967" marT="6967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1" i="0" u="none" strike="noStrike" dirty="0">
                          <a:solidFill>
                            <a:srgbClr val="B8CCE4"/>
                          </a:solidFill>
                          <a:effectLst/>
                          <a:latin typeface="Calibri" panose="020F0502020204030204" pitchFamily="34" charset="0"/>
                        </a:rPr>
                        <a:t>           7,132 </a:t>
                      </a:r>
                    </a:p>
                  </a:txBody>
                  <a:tcPr marL="6967" marR="6967" marT="696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1" i="0" u="none" strike="noStrike">
                          <a:solidFill>
                            <a:srgbClr val="B8CCE4"/>
                          </a:solidFill>
                          <a:effectLst/>
                          <a:latin typeface="Calibri" panose="020F0502020204030204" pitchFamily="34" charset="0"/>
                        </a:rPr>
                        <a:t>         27,005 </a:t>
                      </a:r>
                    </a:p>
                  </a:txBody>
                  <a:tcPr marL="6967" marR="6967" marT="696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14,448 </a:t>
                      </a:r>
                    </a:p>
                  </a:txBody>
                  <a:tcPr marL="6967" marR="6967" marT="696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  45,369 </a:t>
                      </a:r>
                    </a:p>
                  </a:txBody>
                  <a:tcPr marL="6967" marR="6967" marT="696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 10,031 </a:t>
                      </a:r>
                    </a:p>
                  </a:txBody>
                  <a:tcPr marL="6967" marR="6967" marT="696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 53,287 </a:t>
                      </a:r>
                    </a:p>
                  </a:txBody>
                  <a:tcPr marL="6967" marR="6967" marT="696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    10,583 </a:t>
                      </a:r>
                    </a:p>
                  </a:txBody>
                  <a:tcPr marL="6967" marR="6967" marT="696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3,031 </a:t>
                      </a:r>
                    </a:p>
                  </a:txBody>
                  <a:tcPr marL="6967" marR="6967" marT="696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177,095 </a:t>
                      </a:r>
                    </a:p>
                  </a:txBody>
                  <a:tcPr marL="6967" marR="6967" marT="696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8CCE4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39467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Trips by Market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BB3BA6-3831-4DB0-84A3-9889331685B4}" type="slidenum">
              <a:rPr lang="en-US" smtClean="0"/>
              <a:t>9</a:t>
            </a:fld>
            <a:endParaRPr lang="en-US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871235"/>
              </p:ext>
            </p:extLst>
          </p:nvPr>
        </p:nvGraphicFramePr>
        <p:xfrm>
          <a:off x="838200" y="1825625"/>
          <a:ext cx="10515600" cy="43513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52000895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Custom 2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44546A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9132</TotalTime>
  <Words>1089</Words>
  <Application>Microsoft Office PowerPoint</Application>
  <PresentationFormat>Widescreen</PresentationFormat>
  <Paragraphs>513</Paragraphs>
  <Slides>16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0" baseType="lpstr">
      <vt:lpstr>Arial</vt:lpstr>
      <vt:lpstr>Calibri</vt:lpstr>
      <vt:lpstr>Wingdings</vt:lpstr>
      <vt:lpstr>Office Theme</vt:lpstr>
      <vt:lpstr>Airport and Ground Access Choice Modeling</vt:lpstr>
      <vt:lpstr>Airport and Ground Access Choice Modeling</vt:lpstr>
      <vt:lpstr>Airport Choice Modeling Levels</vt:lpstr>
      <vt:lpstr>PowerPoint Presentation</vt:lpstr>
      <vt:lpstr>Model Output – Regional Airports</vt:lpstr>
      <vt:lpstr>Airport / Mode Choice Driving Factors</vt:lpstr>
      <vt:lpstr>Modeled Alternatives: Airport Ground Access</vt:lpstr>
      <vt:lpstr>Model Output – Airport Ground Access</vt:lpstr>
      <vt:lpstr>Trips by Market</vt:lpstr>
      <vt:lpstr>Access Mode by Market</vt:lpstr>
      <vt:lpstr>Model Output – Airport Transit</vt:lpstr>
      <vt:lpstr>Multi-Resolution Data</vt:lpstr>
      <vt:lpstr>Construction of LOS for Entire Trip</vt:lpstr>
      <vt:lpstr>Multi-Resolution Airport Model</vt:lpstr>
      <vt:lpstr>Interesting Results</vt:lpstr>
      <vt:lpstr>Contacts</vt:lpstr>
    </vt:vector>
  </TitlesOfParts>
  <Company>Parsons Brinckerhoff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Fussell, Rhett</dc:creator>
  <cp:lastModifiedBy>Bernardo, Chrissy</cp:lastModifiedBy>
  <cp:revision>74</cp:revision>
  <dcterms:created xsi:type="dcterms:W3CDTF">2017-05-04T18:22:32Z</dcterms:created>
  <dcterms:modified xsi:type="dcterms:W3CDTF">2017-05-12T21:00:02Z</dcterms:modified>
</cp:coreProperties>
</file>