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Default Extension="vml" ContentType="application/vnd.openxmlformats-officedocument.vmlDrawing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ms-office.activeX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activeX/activeX1.xml" ContentType="application/vnd.ms-office.activeX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394" r:id="rId2"/>
    <p:sldId id="432" r:id="rId3"/>
    <p:sldId id="433" r:id="rId4"/>
    <p:sldId id="434" r:id="rId5"/>
    <p:sldId id="435" r:id="rId6"/>
    <p:sldId id="406" r:id="rId7"/>
    <p:sldId id="405" r:id="rId8"/>
    <p:sldId id="408" r:id="rId9"/>
    <p:sldId id="414" r:id="rId10"/>
    <p:sldId id="407" r:id="rId11"/>
    <p:sldId id="409" r:id="rId12"/>
    <p:sldId id="416" r:id="rId13"/>
    <p:sldId id="417" r:id="rId14"/>
    <p:sldId id="418" r:id="rId15"/>
    <p:sldId id="424" r:id="rId16"/>
    <p:sldId id="430" r:id="rId17"/>
    <p:sldId id="419" r:id="rId18"/>
    <p:sldId id="421" r:id="rId19"/>
    <p:sldId id="422" r:id="rId20"/>
    <p:sldId id="420" r:id="rId21"/>
    <p:sldId id="380" r:id="rId22"/>
    <p:sldId id="431" r:id="rId23"/>
  </p:sldIdLst>
  <p:sldSz cx="11887200" cy="7772400"/>
  <p:notesSz cx="68580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 baseline="-25000">
        <a:solidFill>
          <a:schemeClr val="tx1"/>
        </a:solidFill>
        <a:latin typeface="Futura Medium"/>
        <a:ea typeface="+mn-ea"/>
        <a:cs typeface="+mn-cs"/>
      </a:defRPr>
    </a:lvl1pPr>
    <a:lvl2pPr marL="587822" algn="l" rtl="0" fontAlgn="base">
      <a:spcBef>
        <a:spcPct val="0"/>
      </a:spcBef>
      <a:spcAft>
        <a:spcPct val="0"/>
      </a:spcAft>
      <a:defRPr kern="1200" baseline="-25000">
        <a:solidFill>
          <a:schemeClr val="tx1"/>
        </a:solidFill>
        <a:latin typeface="Futura Medium"/>
        <a:ea typeface="+mn-ea"/>
        <a:cs typeface="+mn-cs"/>
      </a:defRPr>
    </a:lvl2pPr>
    <a:lvl3pPr marL="1175644" algn="l" rtl="0" fontAlgn="base">
      <a:spcBef>
        <a:spcPct val="0"/>
      </a:spcBef>
      <a:spcAft>
        <a:spcPct val="0"/>
      </a:spcAft>
      <a:defRPr kern="1200" baseline="-25000">
        <a:solidFill>
          <a:schemeClr val="tx1"/>
        </a:solidFill>
        <a:latin typeface="Futura Medium"/>
        <a:ea typeface="+mn-ea"/>
        <a:cs typeface="+mn-cs"/>
      </a:defRPr>
    </a:lvl3pPr>
    <a:lvl4pPr marL="1763466" algn="l" rtl="0" fontAlgn="base">
      <a:spcBef>
        <a:spcPct val="0"/>
      </a:spcBef>
      <a:spcAft>
        <a:spcPct val="0"/>
      </a:spcAft>
      <a:defRPr kern="1200" baseline="-25000">
        <a:solidFill>
          <a:schemeClr val="tx1"/>
        </a:solidFill>
        <a:latin typeface="Futura Medium"/>
        <a:ea typeface="+mn-ea"/>
        <a:cs typeface="+mn-cs"/>
      </a:defRPr>
    </a:lvl4pPr>
    <a:lvl5pPr marL="2351288" algn="l" rtl="0" fontAlgn="base">
      <a:spcBef>
        <a:spcPct val="0"/>
      </a:spcBef>
      <a:spcAft>
        <a:spcPct val="0"/>
      </a:spcAft>
      <a:defRPr kern="1200" baseline="-25000">
        <a:solidFill>
          <a:schemeClr val="tx1"/>
        </a:solidFill>
        <a:latin typeface="Futura Medium"/>
        <a:ea typeface="+mn-ea"/>
        <a:cs typeface="+mn-cs"/>
      </a:defRPr>
    </a:lvl5pPr>
    <a:lvl6pPr marL="2939110" algn="l" defTabSz="1175644" rtl="0" eaLnBrk="1" latinLnBrk="0" hangingPunct="1">
      <a:defRPr kern="1200" baseline="-25000">
        <a:solidFill>
          <a:schemeClr val="tx1"/>
        </a:solidFill>
        <a:latin typeface="Futura Medium"/>
        <a:ea typeface="+mn-ea"/>
        <a:cs typeface="+mn-cs"/>
      </a:defRPr>
    </a:lvl6pPr>
    <a:lvl7pPr marL="3526932" algn="l" defTabSz="1175644" rtl="0" eaLnBrk="1" latinLnBrk="0" hangingPunct="1">
      <a:defRPr kern="1200" baseline="-25000">
        <a:solidFill>
          <a:schemeClr val="tx1"/>
        </a:solidFill>
        <a:latin typeface="Futura Medium"/>
        <a:ea typeface="+mn-ea"/>
        <a:cs typeface="+mn-cs"/>
      </a:defRPr>
    </a:lvl7pPr>
    <a:lvl8pPr marL="4114754" algn="l" defTabSz="1175644" rtl="0" eaLnBrk="1" latinLnBrk="0" hangingPunct="1">
      <a:defRPr kern="1200" baseline="-25000">
        <a:solidFill>
          <a:schemeClr val="tx1"/>
        </a:solidFill>
        <a:latin typeface="Futura Medium"/>
        <a:ea typeface="+mn-ea"/>
        <a:cs typeface="+mn-cs"/>
      </a:defRPr>
    </a:lvl8pPr>
    <a:lvl9pPr marL="4702576" algn="l" defTabSz="1175644" rtl="0" eaLnBrk="1" latinLnBrk="0" hangingPunct="1">
      <a:defRPr kern="1200" baseline="-25000">
        <a:solidFill>
          <a:schemeClr val="tx1"/>
        </a:solidFill>
        <a:latin typeface="Futura Medium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</p:showPr>
  <p:clrMru>
    <a:srgbClr val="000000"/>
    <a:srgbClr val="FFFFFF"/>
    <a:srgbClr val="2F329D"/>
    <a:srgbClr val="333FB3"/>
    <a:srgbClr val="353A9D"/>
    <a:srgbClr val="7CD42C"/>
    <a:srgbClr val="336600"/>
    <a:srgbClr val="FFFF2D"/>
    <a:srgbClr val="7DD822"/>
    <a:srgbClr val="76A3E4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23" autoAdjust="0"/>
    <p:restoredTop sz="92710" autoAdjust="0"/>
  </p:normalViewPr>
  <p:slideViewPr>
    <p:cSldViewPr snapToGrid="0" snapToObjects="1">
      <p:cViewPr varScale="1">
        <p:scale>
          <a:sx n="67" d="100"/>
          <a:sy n="67" d="100"/>
        </p:scale>
        <p:origin x="-108" y="-570"/>
      </p:cViewPr>
      <p:guideLst>
        <p:guide orient="horz" pos="2448"/>
        <p:guide pos="5512"/>
        <p:guide pos="1117"/>
      </p:guideLst>
    </p:cSldViewPr>
  </p:slideViewPr>
  <p:outlineViewPr>
    <p:cViewPr>
      <p:scale>
        <a:sx n="33" d="100"/>
        <a:sy n="33" d="100"/>
      </p:scale>
      <p:origin x="0" y="334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notesViewPr>
    <p:cSldViewPr snapToGrid="0" snapToObjects="1">
      <p:cViewPr varScale="1">
        <p:scale>
          <a:sx n="56" d="100"/>
          <a:sy n="56" d="100"/>
        </p:scale>
        <p:origin x="-2496" y="-84"/>
      </p:cViewPr>
      <p:guideLst>
        <p:guide orient="horz" pos="2928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6862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3" tIns="46457" rIns="92913" bIns="46457" numCol="1" anchor="t" anchorCtr="0" compatLnSpc="1">
            <a:prstTxWarp prst="textNoShape">
              <a:avLst/>
            </a:prstTxWarp>
          </a:bodyPr>
          <a:lstStyle>
            <a:lvl1pPr algn="l" defTabSz="928688">
              <a:defRPr sz="1300" baseline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9375" y="0"/>
            <a:ext cx="296862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3" tIns="46457" rIns="92913" bIns="46457" numCol="1" anchor="t" anchorCtr="0" compatLnSpc="1">
            <a:prstTxWarp prst="textNoShape">
              <a:avLst/>
            </a:prstTxWarp>
          </a:bodyPr>
          <a:lstStyle>
            <a:lvl1pPr algn="r" defTabSz="928688">
              <a:defRPr sz="1300" baseline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2850"/>
            <a:ext cx="29686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3" tIns="46457" rIns="92913" bIns="46457" numCol="1" anchor="b" anchorCtr="0" compatLnSpc="1">
            <a:prstTxWarp prst="textNoShape">
              <a:avLst/>
            </a:prstTxWarp>
          </a:bodyPr>
          <a:lstStyle>
            <a:lvl1pPr algn="l" defTabSz="928688">
              <a:defRPr sz="1300" baseline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9375" y="8832850"/>
            <a:ext cx="29686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3" tIns="46457" rIns="92913" bIns="46457" numCol="1" anchor="b" anchorCtr="0" compatLnSpc="1">
            <a:prstTxWarp prst="textNoShape">
              <a:avLst/>
            </a:prstTxWarp>
          </a:bodyPr>
          <a:lstStyle>
            <a:lvl1pPr algn="r" defTabSz="928688">
              <a:defRPr sz="1300" baseline="0">
                <a:latin typeface="Times New Roman" pitchFamily="18" charset="0"/>
              </a:defRPr>
            </a:lvl1pPr>
          </a:lstStyle>
          <a:p>
            <a:pPr>
              <a:defRPr/>
            </a:pPr>
            <a:fld id="{9183659A-10D9-4D9F-B56F-F646CB7A30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6862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3" tIns="46457" rIns="92913" bIns="46457" numCol="1" anchor="t" anchorCtr="0" compatLnSpc="1">
            <a:prstTxWarp prst="textNoShape">
              <a:avLst/>
            </a:prstTxWarp>
          </a:bodyPr>
          <a:lstStyle>
            <a:lvl1pPr algn="l" defTabSz="928688">
              <a:defRPr sz="1300" baseline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9375" y="0"/>
            <a:ext cx="296862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3" tIns="46457" rIns="92913" bIns="46457" numCol="1" anchor="t" anchorCtr="0" compatLnSpc="1">
            <a:prstTxWarp prst="textNoShape">
              <a:avLst/>
            </a:prstTxWarp>
          </a:bodyPr>
          <a:lstStyle>
            <a:lvl1pPr algn="r" defTabSz="928688">
              <a:defRPr sz="1300" baseline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62000" y="696913"/>
            <a:ext cx="5335588" cy="34877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418013"/>
            <a:ext cx="5029200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3" tIns="46457" rIns="92913" bIns="4645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2850"/>
            <a:ext cx="29686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3" tIns="46457" rIns="92913" bIns="46457" numCol="1" anchor="b" anchorCtr="0" compatLnSpc="1">
            <a:prstTxWarp prst="textNoShape">
              <a:avLst/>
            </a:prstTxWarp>
          </a:bodyPr>
          <a:lstStyle>
            <a:lvl1pPr algn="l" defTabSz="928688">
              <a:defRPr sz="1300" baseline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9375" y="8832850"/>
            <a:ext cx="29686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3" tIns="46457" rIns="92913" bIns="46457" numCol="1" anchor="b" anchorCtr="0" compatLnSpc="1">
            <a:prstTxWarp prst="textNoShape">
              <a:avLst/>
            </a:prstTxWarp>
          </a:bodyPr>
          <a:lstStyle>
            <a:lvl1pPr algn="r" defTabSz="928688">
              <a:defRPr sz="1300" baseline="0">
                <a:latin typeface="Times New Roman" pitchFamily="18" charset="0"/>
              </a:defRPr>
            </a:lvl1pPr>
          </a:lstStyle>
          <a:p>
            <a:pPr>
              <a:defRPr/>
            </a:pPr>
            <a:fld id="{F834B8B7-DF3B-4C61-BD54-9C3F5FFA19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587822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charset="0"/>
        <a:ea typeface="+mn-ea"/>
        <a:cs typeface="+mn-cs"/>
      </a:defRPr>
    </a:lvl2pPr>
    <a:lvl3pPr marL="1175644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charset="0"/>
        <a:ea typeface="+mn-ea"/>
        <a:cs typeface="+mn-cs"/>
      </a:defRPr>
    </a:lvl3pPr>
    <a:lvl4pPr marL="1763466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charset="0"/>
        <a:ea typeface="+mn-ea"/>
        <a:cs typeface="+mn-cs"/>
      </a:defRPr>
    </a:lvl4pPr>
    <a:lvl5pPr marL="2351288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charset="0"/>
        <a:ea typeface="+mn-ea"/>
        <a:cs typeface="+mn-cs"/>
      </a:defRPr>
    </a:lvl5pPr>
    <a:lvl6pPr marL="2939110" algn="l" defTabSz="117564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526932" algn="l" defTabSz="117564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114754" algn="l" defTabSz="117564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702576" algn="l" defTabSz="117564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34B8B7-DF3B-4C61-BD54-9C3F5FFA19C0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 txBox="1">
            <a:spLocks noGrp="1" noChangeArrowheads="1"/>
          </p:cNvSpPr>
          <p:nvPr/>
        </p:nvSpPr>
        <p:spPr bwMode="auto">
          <a:xfrm>
            <a:off x="3889375" y="8832850"/>
            <a:ext cx="29686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913" tIns="46457" rIns="92913" bIns="46457" anchor="b"/>
          <a:lstStyle/>
          <a:p>
            <a:pPr algn="r" defTabSz="928688"/>
            <a:fld id="{6697AF3F-1FD4-4BCA-B415-43869658FD43}" type="slidenum">
              <a:rPr lang="en-US" sz="1300" baseline="0">
                <a:latin typeface="Times New Roman" pitchFamily="18" charset="0"/>
              </a:rPr>
              <a:pPr algn="r" defTabSz="928688"/>
              <a:t>10</a:t>
            </a:fld>
            <a:endParaRPr lang="en-US" sz="1300" baseline="0">
              <a:latin typeface="Times New Roman" pitchFamily="18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62000" y="696913"/>
            <a:ext cx="5335588" cy="3487737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57313" y="4418013"/>
            <a:ext cx="4587875" cy="4181475"/>
          </a:xfrm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A941D3-A1C4-44F6-B901-FC5F73AACDAA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34B8B7-DF3B-4C61-BD54-9C3F5FFA19C0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34B8B7-DF3B-4C61-BD54-9C3F5FFA19C0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34B8B7-DF3B-4C61-BD54-9C3F5FFA19C0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 txBox="1">
            <a:spLocks noGrp="1" noChangeArrowheads="1"/>
          </p:cNvSpPr>
          <p:nvPr/>
        </p:nvSpPr>
        <p:spPr bwMode="auto">
          <a:xfrm>
            <a:off x="3889375" y="8832850"/>
            <a:ext cx="29686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913" tIns="46457" rIns="92913" bIns="46457" anchor="b"/>
          <a:lstStyle/>
          <a:p>
            <a:pPr algn="r" defTabSz="928688"/>
            <a:fld id="{6697AF3F-1FD4-4BCA-B415-43869658FD43}" type="slidenum">
              <a:rPr lang="en-US" sz="1300" baseline="0">
                <a:latin typeface="Times New Roman" pitchFamily="18" charset="0"/>
              </a:rPr>
              <a:pPr algn="r" defTabSz="928688"/>
              <a:t>15</a:t>
            </a:fld>
            <a:endParaRPr lang="en-US" sz="1300" baseline="0">
              <a:latin typeface="Times New Roman" pitchFamily="18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62000" y="696913"/>
            <a:ext cx="5335588" cy="3487737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57313" y="4418013"/>
            <a:ext cx="4587875" cy="4181475"/>
          </a:xfrm>
          <a:noFill/>
          <a:ln/>
        </p:spPr>
        <p:txBody>
          <a:bodyPr/>
          <a:lstStyle/>
          <a:p>
            <a:pPr eaLnBrk="1" hangingPunct="1">
              <a:spcBef>
                <a:spcPts val="400"/>
              </a:spcBef>
              <a:spcAft>
                <a:spcPts val="0"/>
              </a:spcAft>
            </a:pPr>
            <a:endParaRPr lang="en-US" sz="1000" baseline="0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9A664-DBFA-44FD-BBE6-800E2B787B47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34B8B7-DF3B-4C61-BD54-9C3F5FFA19C0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34B8B7-DF3B-4C61-BD54-9C3F5FFA19C0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34B8B7-DF3B-4C61-BD54-9C3F5FFA19C0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34B8B7-DF3B-4C61-BD54-9C3F5FFA19C0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34B8B7-DF3B-4C61-BD54-9C3F5FFA19C0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 txBox="1">
            <a:spLocks noGrp="1" noChangeArrowheads="1"/>
          </p:cNvSpPr>
          <p:nvPr/>
        </p:nvSpPr>
        <p:spPr bwMode="auto">
          <a:xfrm>
            <a:off x="3889375" y="8832850"/>
            <a:ext cx="29686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913" tIns="46457" rIns="92913" bIns="46457" anchor="b"/>
          <a:lstStyle/>
          <a:p>
            <a:pPr algn="r" defTabSz="928688"/>
            <a:fld id="{2E207CAF-B652-45B2-ABA6-A141AC3F1A95}" type="slidenum">
              <a:rPr lang="en-US" sz="1300" baseline="0">
                <a:latin typeface="Times New Roman" pitchFamily="18" charset="0"/>
              </a:rPr>
              <a:pPr algn="r" defTabSz="928688"/>
              <a:t>21</a:t>
            </a:fld>
            <a:endParaRPr lang="en-US" sz="1300" baseline="0">
              <a:latin typeface="Times New Roman" pitchFamily="18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62000" y="696913"/>
            <a:ext cx="5335588" cy="3487737"/>
          </a:xfrm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57313" y="4418013"/>
            <a:ext cx="4587875" cy="4181475"/>
          </a:xfrm>
          <a:noFill/>
          <a:ln/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34B8B7-DF3B-4C61-BD54-9C3F5FFA19C0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62500" lnSpcReduction="20000"/>
          </a:bodyPr>
          <a:lstStyle/>
          <a:p>
            <a:pPr>
              <a:spcBef>
                <a:spcPts val="600"/>
              </a:spcBef>
            </a:pPr>
            <a:endParaRPr lang="en-US" sz="1100" kern="1200" baseline="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34B8B7-DF3B-4C61-BD54-9C3F5FFA19C0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 txBox="1">
            <a:spLocks noGrp="1" noChangeArrowheads="1"/>
          </p:cNvSpPr>
          <p:nvPr/>
        </p:nvSpPr>
        <p:spPr bwMode="auto">
          <a:xfrm>
            <a:off x="3889375" y="8832850"/>
            <a:ext cx="29686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913" tIns="46457" rIns="92913" bIns="46457" anchor="b"/>
          <a:lstStyle/>
          <a:p>
            <a:pPr algn="r" defTabSz="928688"/>
            <a:fld id="{6697AF3F-1FD4-4BCA-B415-43869658FD43}" type="slidenum">
              <a:rPr lang="en-US" sz="1300" baseline="0">
                <a:latin typeface="Times New Roman" pitchFamily="18" charset="0"/>
              </a:rPr>
              <a:pPr algn="r" defTabSz="928688"/>
              <a:t>4</a:t>
            </a:fld>
            <a:endParaRPr lang="en-US" sz="1300" baseline="0">
              <a:latin typeface="Times New Roman" pitchFamily="18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62000" y="696913"/>
            <a:ext cx="5335588" cy="3487737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57313" y="4418013"/>
            <a:ext cx="4587875" cy="4181475"/>
          </a:xfrm>
          <a:noFill/>
          <a:ln/>
        </p:spPr>
        <p:txBody>
          <a:bodyPr/>
          <a:lstStyle/>
          <a:p>
            <a:pPr eaLnBrk="1" hangingPunct="1"/>
            <a:endParaRPr lang="en-US" sz="1200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 txBox="1">
            <a:spLocks noGrp="1" noChangeArrowheads="1"/>
          </p:cNvSpPr>
          <p:nvPr/>
        </p:nvSpPr>
        <p:spPr bwMode="auto">
          <a:xfrm>
            <a:off x="3889375" y="8832850"/>
            <a:ext cx="29686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913" tIns="46457" rIns="92913" bIns="46457" anchor="b"/>
          <a:lstStyle/>
          <a:p>
            <a:pPr algn="r" defTabSz="928688"/>
            <a:fld id="{6697AF3F-1FD4-4BCA-B415-43869658FD43}" type="slidenum">
              <a:rPr lang="en-US" sz="1300" baseline="0">
                <a:latin typeface="Times New Roman" pitchFamily="18" charset="0"/>
              </a:rPr>
              <a:pPr algn="r" defTabSz="928688"/>
              <a:t>5</a:t>
            </a:fld>
            <a:endParaRPr lang="en-US" sz="1300" baseline="0">
              <a:latin typeface="Times New Roman" pitchFamily="18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62000" y="696913"/>
            <a:ext cx="5335588" cy="3487737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57313" y="4418013"/>
            <a:ext cx="4587875" cy="4181475"/>
          </a:xfrm>
          <a:noFill/>
          <a:ln/>
        </p:spPr>
        <p:txBody>
          <a:bodyPr/>
          <a:lstStyle/>
          <a:p>
            <a:pPr eaLnBrk="1" hangingPunct="1"/>
            <a:endParaRPr lang="en-US" sz="1600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 txBox="1">
            <a:spLocks noGrp="1" noChangeArrowheads="1"/>
          </p:cNvSpPr>
          <p:nvPr/>
        </p:nvSpPr>
        <p:spPr bwMode="auto">
          <a:xfrm>
            <a:off x="3889375" y="8832850"/>
            <a:ext cx="29686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913" tIns="46457" rIns="92913" bIns="46457" anchor="b"/>
          <a:lstStyle/>
          <a:p>
            <a:pPr algn="r" defTabSz="928688"/>
            <a:fld id="{6697AF3F-1FD4-4BCA-B415-43869658FD43}" type="slidenum">
              <a:rPr lang="en-US" sz="1300" baseline="0">
                <a:latin typeface="Times New Roman" pitchFamily="18" charset="0"/>
              </a:rPr>
              <a:pPr algn="r" defTabSz="928688"/>
              <a:t>6</a:t>
            </a:fld>
            <a:endParaRPr lang="en-US" sz="1300" baseline="0">
              <a:latin typeface="Times New Roman" pitchFamily="18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62000" y="696913"/>
            <a:ext cx="5335588" cy="3487737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57313" y="4418013"/>
            <a:ext cx="4587875" cy="4181475"/>
          </a:xfrm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 txBox="1">
            <a:spLocks noGrp="1" noChangeArrowheads="1"/>
          </p:cNvSpPr>
          <p:nvPr/>
        </p:nvSpPr>
        <p:spPr bwMode="auto">
          <a:xfrm>
            <a:off x="3889375" y="8832850"/>
            <a:ext cx="29686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913" tIns="46457" rIns="92913" bIns="46457" anchor="b"/>
          <a:lstStyle/>
          <a:p>
            <a:pPr algn="r" defTabSz="928688"/>
            <a:fld id="{6697AF3F-1FD4-4BCA-B415-43869658FD43}" type="slidenum">
              <a:rPr lang="en-US" sz="1300" baseline="0">
                <a:latin typeface="Times New Roman" pitchFamily="18" charset="0"/>
              </a:rPr>
              <a:pPr algn="r" defTabSz="928688"/>
              <a:t>7</a:t>
            </a:fld>
            <a:endParaRPr lang="en-US" sz="1300" baseline="0">
              <a:latin typeface="Times New Roman" pitchFamily="18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62000" y="696913"/>
            <a:ext cx="5335588" cy="3487737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57313" y="4418013"/>
            <a:ext cx="4587875" cy="4181475"/>
          </a:xfrm>
          <a:noFill/>
          <a:ln/>
        </p:spPr>
        <p:txBody>
          <a:bodyPr/>
          <a:lstStyle/>
          <a:p>
            <a:pPr eaLnBrk="1" hangingPunct="1"/>
            <a:endParaRPr lang="en-US" baseline="0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34B8B7-DF3B-4C61-BD54-9C3F5FFA19C0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 txBox="1">
            <a:spLocks noGrp="1" noChangeArrowheads="1"/>
          </p:cNvSpPr>
          <p:nvPr/>
        </p:nvSpPr>
        <p:spPr bwMode="auto">
          <a:xfrm>
            <a:off x="3889375" y="8832850"/>
            <a:ext cx="29686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913" tIns="46457" rIns="92913" bIns="46457" anchor="b"/>
          <a:lstStyle/>
          <a:p>
            <a:pPr algn="r" defTabSz="928688"/>
            <a:fld id="{6697AF3F-1FD4-4BCA-B415-43869658FD43}" type="slidenum">
              <a:rPr lang="en-US" sz="1300" baseline="0">
                <a:latin typeface="Times New Roman" pitchFamily="18" charset="0"/>
              </a:rPr>
              <a:pPr algn="r" defTabSz="928688"/>
              <a:t>9</a:t>
            </a:fld>
            <a:endParaRPr lang="en-US" sz="1300" baseline="0">
              <a:latin typeface="Times New Roman" pitchFamily="18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62000" y="696913"/>
            <a:ext cx="5335588" cy="3487737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57313" y="4418013"/>
            <a:ext cx="4587875" cy="4181475"/>
          </a:xfrm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2.jpg"/>
          <p:cNvPicPr>
            <a:picLocks noChangeAspect="1"/>
          </p:cNvPicPr>
          <p:nvPr userDrawn="1"/>
        </p:nvPicPr>
        <p:blipFill>
          <a:blip r:embed="rId2" cstate="print"/>
          <a:srcRect l="7257" t="419" b="7436"/>
          <a:stretch>
            <a:fillRect/>
          </a:stretch>
        </p:blipFill>
        <p:spPr>
          <a:xfrm>
            <a:off x="0" y="788764"/>
            <a:ext cx="11887200" cy="624265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360" y="1030516"/>
            <a:ext cx="7559826" cy="5869905"/>
          </a:xfrm>
          <a:prstGeom prst="rect">
            <a:avLst/>
          </a:prstGeom>
        </p:spPr>
        <p:txBody>
          <a:bodyPr lIns="117564" tIns="58782" rIns="117564" bIns="58782"/>
          <a:lstStyle>
            <a:lvl1pPr marL="282575" indent="-282575">
              <a:defRPr sz="3400">
                <a:solidFill>
                  <a:schemeClr val="tx1"/>
                </a:solidFill>
                <a:latin typeface="Futura Medium"/>
              </a:defRPr>
            </a:lvl1pPr>
            <a:lvl2pPr marL="633413" indent="-350838">
              <a:tabLst>
                <a:tab pos="631825" algn="l"/>
              </a:tabLst>
              <a:defRPr sz="2800">
                <a:solidFill>
                  <a:srgbClr val="4059D8"/>
                </a:solidFill>
                <a:effectLst/>
                <a:latin typeface="Futura Medium"/>
              </a:defRPr>
            </a:lvl2pPr>
            <a:lvl3pPr marL="1027113" indent="-282575">
              <a:buFont typeface="Wingdings" pitchFamily="2" charset="2"/>
              <a:buChar char="§"/>
              <a:defRPr sz="2400">
                <a:solidFill>
                  <a:srgbClr val="00B050"/>
                </a:solidFill>
                <a:latin typeface="Futura Medium"/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216056" y="94270"/>
            <a:ext cx="9587062" cy="678728"/>
          </a:xfrm>
          <a:prstGeom prst="rect">
            <a:avLst/>
          </a:prstGeom>
        </p:spPr>
        <p:txBody>
          <a:bodyPr lIns="117564" tIns="58782" rIns="117564" bIns="58782"/>
          <a:lstStyle>
            <a:lvl1pPr>
              <a:defRPr sz="3800" spc="3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advClick="0" advTm="6000">
    <p:randomBar dir="vert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216056" y="94270"/>
            <a:ext cx="9587062" cy="678728"/>
          </a:xfrm>
          <a:prstGeom prst="rect">
            <a:avLst/>
          </a:prstGeom>
        </p:spPr>
        <p:txBody>
          <a:bodyPr lIns="117564" tIns="58782" rIns="117564" bIns="58782"/>
          <a:lstStyle>
            <a:lvl1pPr>
              <a:defRPr sz="3800" spc="3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advClick="0" advTm="6000">
    <p:randomBar dir="vert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1.jpg"/>
          <p:cNvPicPr>
            <a:picLocks noChangeAspect="1"/>
          </p:cNvPicPr>
          <p:nvPr userDrawn="1"/>
        </p:nvPicPr>
        <p:blipFill>
          <a:blip r:embed="rId2" cstate="print"/>
          <a:srcRect l="7257" t="419" b="7436"/>
          <a:stretch>
            <a:fillRect/>
          </a:stretch>
        </p:blipFill>
        <p:spPr>
          <a:xfrm>
            <a:off x="0" y="788764"/>
            <a:ext cx="11887200" cy="6242657"/>
          </a:xfrm>
          <a:prstGeom prst="rect">
            <a:avLst/>
          </a:prstGeom>
        </p:spPr>
      </p:pic>
    </p:spTree>
  </p:cSld>
  <p:clrMapOvr>
    <a:masterClrMapping/>
  </p:clrMapOvr>
  <p:transition advClick="0" advTm="6000">
    <p:randomBar dir="vert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311256"/>
            <a:ext cx="10698480" cy="1295400"/>
          </a:xfrm>
          <a:prstGeom prst="rect">
            <a:avLst/>
          </a:prstGeom>
        </p:spPr>
        <p:txBody>
          <a:bodyPr lIns="117564" tIns="58782" rIns="117564" bIns="58782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advClick="0" advTm="6000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0" y="2414482"/>
            <a:ext cx="10104120" cy="1666028"/>
          </a:xfrm>
          <a:prstGeom prst="rect">
            <a:avLst/>
          </a:prstGeom>
        </p:spPr>
        <p:txBody>
          <a:bodyPr lIns="112334" tIns="56167" rIns="112334" bIns="56167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83080" y="4404360"/>
            <a:ext cx="8321040" cy="1986280"/>
          </a:xfrm>
          <a:prstGeom prst="rect">
            <a:avLst/>
          </a:prstGeom>
        </p:spPr>
        <p:txBody>
          <a:bodyPr lIns="112334" tIns="56167" rIns="112334" bIns="56167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61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233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85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2466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8083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3700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931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4933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4360" y="7203864"/>
            <a:ext cx="2773680" cy="413808"/>
          </a:xfrm>
          <a:prstGeom prst="rect">
            <a:avLst/>
          </a:prstGeom>
        </p:spPr>
        <p:txBody>
          <a:bodyPr lIns="112334" tIns="56167" rIns="112334" bIns="56167"/>
          <a:lstStyle/>
          <a:p>
            <a:fld id="{F5773B0F-210C-4818-B74A-67AA77D70541}" type="datetimeFigureOut">
              <a:rPr lang="en-US" smtClean="0"/>
              <a:pPr/>
              <a:t>5/13/2011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61460" y="7203864"/>
            <a:ext cx="3764280" cy="413808"/>
          </a:xfrm>
          <a:prstGeom prst="rect">
            <a:avLst/>
          </a:prstGeom>
        </p:spPr>
        <p:txBody>
          <a:bodyPr lIns="112334" tIns="56167" rIns="112334" bIns="56167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19160" y="7203864"/>
            <a:ext cx="2773680" cy="413808"/>
          </a:xfrm>
          <a:prstGeom prst="rect">
            <a:avLst/>
          </a:prstGeom>
        </p:spPr>
        <p:txBody>
          <a:bodyPr lIns="112334" tIns="56167" rIns="112334" bIns="56167"/>
          <a:lstStyle/>
          <a:p>
            <a:fld id="{96C0E35A-D83B-407C-992F-76822C9A0B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auto">
          <a:xfrm rot="10800000">
            <a:off x="0" y="7032395"/>
            <a:ext cx="11887199" cy="749431"/>
          </a:xfrm>
          <a:prstGeom prst="rect">
            <a:avLst/>
          </a:prstGeom>
          <a:gradFill flip="none" rotWithShape="1">
            <a:gsLst>
              <a:gs pos="12000">
                <a:srgbClr val="2F329D"/>
              </a:gs>
              <a:gs pos="100000">
                <a:srgbClr val="333FB3">
                  <a:shade val="100000"/>
                  <a:satMod val="115000"/>
                </a:srgbClr>
              </a:gs>
            </a:gsLst>
            <a:lin ang="108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Futura Medium" pitchFamily="34" charset="0"/>
            </a:endParaRPr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0" y="0"/>
            <a:ext cx="11887199" cy="838200"/>
          </a:xfrm>
          <a:prstGeom prst="rect">
            <a:avLst/>
          </a:prstGeom>
          <a:gradFill flip="none" rotWithShape="1">
            <a:gsLst>
              <a:gs pos="12000">
                <a:srgbClr val="2F329D"/>
              </a:gs>
              <a:gs pos="100000">
                <a:srgbClr val="333FB3">
                  <a:shade val="100000"/>
                  <a:satMod val="115000"/>
                </a:srgbClr>
              </a:gs>
            </a:gsLst>
            <a:lin ang="108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Futura Medium" pitchFamily="34" charset="0"/>
            </a:endParaRPr>
          </a:p>
        </p:txBody>
      </p:sp>
      <p:pic>
        <p:nvPicPr>
          <p:cNvPr id="8" name="Picture 7" descr="NCDOT.png"/>
          <p:cNvPicPr>
            <a:picLocks noChangeAspect="1"/>
          </p:cNvPicPr>
          <p:nvPr userDrawn="1"/>
        </p:nvPicPr>
        <p:blipFill>
          <a:blip r:embed="rId7" cstate="print">
            <a:lum contrast="20000"/>
          </a:blip>
          <a:stretch>
            <a:fillRect/>
          </a:stretch>
        </p:blipFill>
        <p:spPr>
          <a:xfrm>
            <a:off x="516233" y="113120"/>
            <a:ext cx="601762" cy="601762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831951" y="7183225"/>
            <a:ext cx="1885559" cy="428920"/>
            <a:chOff x="8579963" y="7348658"/>
            <a:chExt cx="1572705" cy="357753"/>
          </a:xfrm>
        </p:grpSpPr>
        <p:pic>
          <p:nvPicPr>
            <p:cNvPr id="10" name="Picture 9" descr="RSH 300wtaglineLeft.png"/>
            <p:cNvPicPr>
              <a:picLocks noChangeAspect="1"/>
            </p:cNvPicPr>
            <p:nvPr userDrawn="1"/>
          </p:nvPicPr>
          <p:blipFill>
            <a:blip r:embed="rId8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lum bright="40000"/>
            </a:blip>
            <a:srcRect b="25923"/>
            <a:stretch>
              <a:fillRect/>
            </a:stretch>
          </p:blipFill>
          <p:spPr>
            <a:xfrm>
              <a:off x="8892620" y="7348658"/>
              <a:ext cx="1260048" cy="268200"/>
            </a:xfrm>
            <a:prstGeom prst="rect">
              <a:avLst/>
            </a:prstGeom>
          </p:spPr>
        </p:pic>
        <p:pic>
          <p:nvPicPr>
            <p:cNvPr id="11" name="Picture 10" descr="RSH 300wtaglineLeft.png"/>
            <p:cNvPicPr>
              <a:picLocks noChangeAspect="1"/>
            </p:cNvPicPr>
            <p:nvPr userDrawn="1"/>
          </p:nvPicPr>
          <p:blipFill>
            <a:blip r:embed="rId8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lum bright="40000"/>
            </a:blip>
            <a:srcRect t="79380"/>
            <a:stretch>
              <a:fillRect/>
            </a:stretch>
          </p:blipFill>
          <p:spPr>
            <a:xfrm>
              <a:off x="8579963" y="7631757"/>
              <a:ext cx="1260048" cy="74654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1" r:id="rId2"/>
    <p:sldLayoutId id="2147483746" r:id="rId3"/>
    <p:sldLayoutId id="2147483750" r:id="rId4"/>
    <p:sldLayoutId id="2147483762" r:id="rId5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69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6900">
          <a:solidFill>
            <a:schemeClr val="bg1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6900">
          <a:solidFill>
            <a:schemeClr val="bg1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6900">
          <a:solidFill>
            <a:schemeClr val="bg1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6900">
          <a:solidFill>
            <a:schemeClr val="bg1"/>
          </a:solidFill>
          <a:latin typeface="Times New Roman" pitchFamily="18" charset="0"/>
        </a:defRPr>
      </a:lvl5pPr>
      <a:lvl6pPr marL="587822" algn="l" rtl="0" fontAlgn="base">
        <a:spcBef>
          <a:spcPct val="0"/>
        </a:spcBef>
        <a:spcAft>
          <a:spcPct val="0"/>
        </a:spcAft>
        <a:defRPr sz="6900">
          <a:solidFill>
            <a:schemeClr val="bg1"/>
          </a:solidFill>
          <a:latin typeface="Times New Roman" pitchFamily="18" charset="0"/>
        </a:defRPr>
      </a:lvl6pPr>
      <a:lvl7pPr marL="1175644" algn="l" rtl="0" fontAlgn="base">
        <a:spcBef>
          <a:spcPct val="0"/>
        </a:spcBef>
        <a:spcAft>
          <a:spcPct val="0"/>
        </a:spcAft>
        <a:defRPr sz="6900">
          <a:solidFill>
            <a:schemeClr val="bg1"/>
          </a:solidFill>
          <a:latin typeface="Times New Roman" pitchFamily="18" charset="0"/>
        </a:defRPr>
      </a:lvl7pPr>
      <a:lvl8pPr marL="1763466" algn="l" rtl="0" fontAlgn="base">
        <a:spcBef>
          <a:spcPct val="0"/>
        </a:spcBef>
        <a:spcAft>
          <a:spcPct val="0"/>
        </a:spcAft>
        <a:defRPr sz="6900">
          <a:solidFill>
            <a:schemeClr val="bg1"/>
          </a:solidFill>
          <a:latin typeface="Times New Roman" pitchFamily="18" charset="0"/>
        </a:defRPr>
      </a:lvl8pPr>
      <a:lvl9pPr marL="2351288" algn="l" rtl="0" fontAlgn="base">
        <a:spcBef>
          <a:spcPct val="0"/>
        </a:spcBef>
        <a:spcAft>
          <a:spcPct val="0"/>
        </a:spcAft>
        <a:defRPr sz="6900">
          <a:solidFill>
            <a:schemeClr val="bg1"/>
          </a:solidFill>
          <a:latin typeface="Times New Roman" pitchFamily="18" charset="0"/>
        </a:defRPr>
      </a:lvl9pPr>
    </p:titleStyle>
    <p:bodyStyle>
      <a:lvl1pPr marL="440867" indent="-440867" algn="l" rtl="0" eaLnBrk="0" fontAlgn="base" hangingPunct="0">
        <a:spcBef>
          <a:spcPct val="20000"/>
        </a:spcBef>
        <a:spcAft>
          <a:spcPct val="0"/>
        </a:spcAft>
        <a:buChar char="•"/>
        <a:defRPr sz="4100">
          <a:solidFill>
            <a:schemeClr val="tx1"/>
          </a:solidFill>
          <a:latin typeface="+mn-lt"/>
          <a:ea typeface="+mn-ea"/>
          <a:cs typeface="+mn-cs"/>
        </a:defRPr>
      </a:lvl1pPr>
      <a:lvl2pPr marL="955211" indent="-367389" algn="l" rtl="0" eaLnBrk="0" fontAlgn="base" hangingPunct="0">
        <a:spcBef>
          <a:spcPct val="20000"/>
        </a:spcBef>
        <a:spcAft>
          <a:spcPct val="0"/>
        </a:spcAft>
        <a:buChar char="–"/>
        <a:defRPr sz="3600">
          <a:solidFill>
            <a:schemeClr val="tx1"/>
          </a:solidFill>
          <a:latin typeface="+mn-lt"/>
        </a:defRPr>
      </a:lvl2pPr>
      <a:lvl3pPr marL="1469555" indent="-293911" algn="l" rtl="0" eaLnBrk="0" fontAlgn="base" hangingPunct="0">
        <a:spcBef>
          <a:spcPct val="20000"/>
        </a:spcBef>
        <a:spcAft>
          <a:spcPct val="0"/>
        </a:spcAft>
        <a:buChar char="•"/>
        <a:defRPr sz="3100">
          <a:solidFill>
            <a:schemeClr val="tx1"/>
          </a:solidFill>
          <a:latin typeface="+mn-lt"/>
        </a:defRPr>
      </a:lvl3pPr>
      <a:lvl4pPr marL="2057377" indent="-293911" algn="l" rtl="0" eaLnBrk="0" fontAlgn="base" hangingPunct="0">
        <a:spcBef>
          <a:spcPct val="20000"/>
        </a:spcBef>
        <a:spcAft>
          <a:spcPct val="0"/>
        </a:spcAft>
        <a:buChar char="–"/>
        <a:defRPr sz="2600">
          <a:solidFill>
            <a:schemeClr val="tx1"/>
          </a:solidFill>
          <a:latin typeface="+mn-lt"/>
        </a:defRPr>
      </a:lvl4pPr>
      <a:lvl5pPr marL="2645199" indent="-293911" algn="l" rtl="0" eaLnBrk="0" fontAlgn="base" hangingPunct="0">
        <a:spcBef>
          <a:spcPct val="20000"/>
        </a:spcBef>
        <a:spcAft>
          <a:spcPct val="0"/>
        </a:spcAft>
        <a:buChar char="»"/>
        <a:defRPr sz="2600">
          <a:solidFill>
            <a:schemeClr val="tx1"/>
          </a:solidFill>
          <a:latin typeface="+mn-lt"/>
        </a:defRPr>
      </a:lvl5pPr>
      <a:lvl6pPr marL="3233021" indent="-293911" algn="l" rtl="0" fontAlgn="base">
        <a:spcBef>
          <a:spcPct val="20000"/>
        </a:spcBef>
        <a:spcAft>
          <a:spcPct val="0"/>
        </a:spcAft>
        <a:buChar char="»"/>
        <a:defRPr sz="2600">
          <a:solidFill>
            <a:schemeClr val="tx1"/>
          </a:solidFill>
          <a:latin typeface="+mn-lt"/>
        </a:defRPr>
      </a:lvl6pPr>
      <a:lvl7pPr marL="3820843" indent="-293911" algn="l" rtl="0" fontAlgn="base">
        <a:spcBef>
          <a:spcPct val="20000"/>
        </a:spcBef>
        <a:spcAft>
          <a:spcPct val="0"/>
        </a:spcAft>
        <a:buChar char="»"/>
        <a:defRPr sz="2600">
          <a:solidFill>
            <a:schemeClr val="tx1"/>
          </a:solidFill>
          <a:latin typeface="+mn-lt"/>
        </a:defRPr>
      </a:lvl7pPr>
      <a:lvl8pPr marL="4408665" indent="-293911" algn="l" rtl="0" fontAlgn="base">
        <a:spcBef>
          <a:spcPct val="20000"/>
        </a:spcBef>
        <a:spcAft>
          <a:spcPct val="0"/>
        </a:spcAft>
        <a:buChar char="»"/>
        <a:defRPr sz="2600">
          <a:solidFill>
            <a:schemeClr val="tx1"/>
          </a:solidFill>
          <a:latin typeface="+mn-lt"/>
        </a:defRPr>
      </a:lvl8pPr>
      <a:lvl9pPr marL="4996487" indent="-293911" algn="l" rtl="0" fontAlgn="base">
        <a:spcBef>
          <a:spcPct val="20000"/>
        </a:spcBef>
        <a:spcAft>
          <a:spcPct val="0"/>
        </a:spcAft>
        <a:buChar char="»"/>
        <a:defRPr sz="2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17564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87822" algn="l" defTabSz="117564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75644" algn="l" defTabSz="117564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763466" algn="l" defTabSz="117564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51288" algn="l" defTabSz="117564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39110" algn="l" defTabSz="117564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526932" algn="l" defTabSz="117564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754" algn="l" defTabSz="117564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702576" algn="l" defTabSz="117564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Documents%20and%20Settings\swayampr\Desktop\TRB_EEC\Presentation\EEC-2007-Truncated_v2.wmv" TargetMode="Externa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Documents%20and%20Settings\swayampr\Desktop\TRB_EEC\Presentation\US70_98Fly.wmv" TargetMode="Externa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Documents%20and%20Settings\swayampr\Desktop\TRB_EEC\Presentation\Circle_70.wmv" TargetMode="Externa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9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auto">
          <a:xfrm>
            <a:off x="-2" y="838200"/>
            <a:ext cx="11887202" cy="6194195"/>
          </a:xfrm>
          <a:prstGeom prst="rect">
            <a:avLst/>
          </a:prstGeom>
          <a:gradFill flip="none" rotWithShape="1">
            <a:gsLst>
              <a:gs pos="0">
                <a:srgbClr val="FFFFFF">
                  <a:alpha val="45000"/>
                </a:srgbClr>
              </a:gs>
              <a:gs pos="100000">
                <a:schemeClr val="accent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Futura Medium" pitchFamily="34" charset="0"/>
            </a:endParaRPr>
          </a:p>
        </p:txBody>
      </p:sp>
      <p:pic>
        <p:nvPicPr>
          <p:cNvPr id="11" name="Picture 10" descr="RSH 300wtaglineLef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72399" y="6029421"/>
            <a:ext cx="2423887" cy="696467"/>
          </a:xfrm>
          <a:prstGeom prst="rect">
            <a:avLst/>
          </a:prstGeom>
        </p:spPr>
      </p:pic>
      <p:pic>
        <p:nvPicPr>
          <p:cNvPr id="10" name="Picture 9" descr="NCDO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24816" y="5812982"/>
            <a:ext cx="1073011" cy="1073011"/>
          </a:xfrm>
          <a:prstGeom prst="rect">
            <a:avLst/>
          </a:prstGeom>
        </p:spPr>
      </p:pic>
      <p:sp>
        <p:nvSpPr>
          <p:cNvPr id="5" name="Rectangle 18"/>
          <p:cNvSpPr>
            <a:spLocks noChangeArrowheads="1"/>
          </p:cNvSpPr>
          <p:nvPr/>
        </p:nvSpPr>
        <p:spPr bwMode="auto">
          <a:xfrm>
            <a:off x="857090" y="1459824"/>
            <a:ext cx="10755221" cy="1005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5400" b="1" baseline="0" dirty="0">
                <a:solidFill>
                  <a:srgbClr val="353A9D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East End Connector</a:t>
            </a:r>
          </a:p>
        </p:txBody>
      </p:sp>
      <p:sp>
        <p:nvSpPr>
          <p:cNvPr id="6" name="Rectangle 18"/>
          <p:cNvSpPr>
            <a:spLocks noChangeArrowheads="1"/>
          </p:cNvSpPr>
          <p:nvPr/>
        </p:nvSpPr>
        <p:spPr bwMode="auto">
          <a:xfrm>
            <a:off x="857090" y="2355196"/>
            <a:ext cx="6584229" cy="1402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3800" b="1" kern="3900" spc="160" baseline="0" dirty="0" smtClean="0">
                <a:solidFill>
                  <a:srgbClr val="353A9D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Narrow" pitchFamily="34" charset="0"/>
                <a:cs typeface="Arial" pitchFamily="34" charset="0"/>
              </a:rPr>
              <a:t>Environmental Justice and Public Involvement</a:t>
            </a:r>
            <a:endParaRPr lang="en-US" sz="3800" b="1" kern="3900" spc="160" baseline="0" dirty="0">
              <a:solidFill>
                <a:srgbClr val="353A9D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9" name="Rectangle 18"/>
          <p:cNvSpPr>
            <a:spLocks noChangeArrowheads="1"/>
          </p:cNvSpPr>
          <p:nvPr/>
        </p:nvSpPr>
        <p:spPr bwMode="auto">
          <a:xfrm>
            <a:off x="869604" y="4106152"/>
            <a:ext cx="9768114" cy="928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800" baseline="0" dirty="0" smtClean="0">
                <a:latin typeface="Arial Narrow" pitchFamily="34" charset="0"/>
                <a:cs typeface="Arial" pitchFamily="34" charset="0"/>
              </a:rPr>
              <a:t>13</a:t>
            </a:r>
            <a:r>
              <a:rPr lang="en-US" sz="2800" baseline="30000" dirty="0" smtClean="0">
                <a:latin typeface="Arial Narrow" pitchFamily="34" charset="0"/>
                <a:cs typeface="Arial" pitchFamily="34" charset="0"/>
              </a:rPr>
              <a:t>th</a:t>
            </a:r>
            <a:r>
              <a:rPr lang="en-US" sz="2800" baseline="0" dirty="0" smtClean="0">
                <a:latin typeface="Arial Narrow" pitchFamily="34" charset="0"/>
                <a:cs typeface="Arial" pitchFamily="34" charset="0"/>
              </a:rPr>
              <a:t> National Transportation Planning Applications Conference</a:t>
            </a:r>
          </a:p>
        </p:txBody>
      </p:sp>
      <p:sp>
        <p:nvSpPr>
          <p:cNvPr id="7" name="Rectangle 6"/>
          <p:cNvSpPr/>
          <p:nvPr/>
        </p:nvSpPr>
        <p:spPr bwMode="auto">
          <a:xfrm rot="10800000">
            <a:off x="0" y="7032395"/>
            <a:ext cx="11887199" cy="749431"/>
          </a:xfrm>
          <a:prstGeom prst="rect">
            <a:avLst/>
          </a:prstGeom>
          <a:gradFill flip="none" rotWithShape="1">
            <a:gsLst>
              <a:gs pos="12000">
                <a:srgbClr val="2F329D"/>
              </a:gs>
              <a:gs pos="100000">
                <a:srgbClr val="333FB3">
                  <a:shade val="100000"/>
                  <a:satMod val="115000"/>
                </a:srgbClr>
              </a:gs>
            </a:gsLst>
            <a:lin ang="108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Futura Medium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0" y="0"/>
            <a:ext cx="11887199" cy="838200"/>
          </a:xfrm>
          <a:prstGeom prst="rect">
            <a:avLst/>
          </a:prstGeom>
          <a:gradFill flip="none" rotWithShape="1">
            <a:gsLst>
              <a:gs pos="12000">
                <a:srgbClr val="2F329D"/>
              </a:gs>
              <a:gs pos="100000">
                <a:srgbClr val="333FB3">
                  <a:shade val="100000"/>
                  <a:satMod val="115000"/>
                </a:srgbClr>
              </a:gs>
            </a:gsLst>
            <a:lin ang="108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Futura Medium" pitchFamily="34" charset="0"/>
            </a:endParaRPr>
          </a:p>
        </p:txBody>
      </p:sp>
      <p:sp>
        <p:nvSpPr>
          <p:cNvPr id="13" name="Rectangle 18"/>
          <p:cNvSpPr>
            <a:spLocks noChangeArrowheads="1"/>
          </p:cNvSpPr>
          <p:nvPr/>
        </p:nvSpPr>
        <p:spPr bwMode="auto">
          <a:xfrm>
            <a:off x="857089" y="4626669"/>
            <a:ext cx="10755221" cy="1402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800" b="1" kern="3900" spc="160" baseline="0" dirty="0" smtClean="0">
                <a:solidFill>
                  <a:srgbClr val="0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Narrow" pitchFamily="34" charset="0"/>
                <a:cs typeface="Arial" pitchFamily="34" charset="0"/>
              </a:rPr>
              <a:t>Radha Krishna Swayampakala, PE, PTOE, GISP</a:t>
            </a:r>
            <a:endParaRPr lang="en-US" sz="2800" b="1" kern="3900" spc="160" baseline="0" dirty="0">
              <a:solidFill>
                <a:srgbClr val="000000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latin typeface="Arial Narrow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94359" y="1030516"/>
            <a:ext cx="11072123" cy="5129425"/>
          </a:xfrm>
        </p:spPr>
        <p:txBody>
          <a:bodyPr/>
          <a:lstStyle/>
          <a:p>
            <a:r>
              <a:rPr lang="en-US" dirty="0" smtClean="0"/>
              <a:t>Innovative Public Involvement Tools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3D Animation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3D Virtual Model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Artistic Renderings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Interactive Flash Animation</a:t>
            </a:r>
          </a:p>
          <a:p>
            <a:pPr lvl="1"/>
            <a:endParaRPr lang="en-US" dirty="0" smtClean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203205" y="52222"/>
            <a:ext cx="10698480" cy="78105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Project Impacts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3409" t="2825" r="3975" b="13069"/>
          <a:stretch>
            <a:fillRect/>
          </a:stretch>
        </p:blipFill>
        <p:spPr bwMode="auto">
          <a:xfrm>
            <a:off x="8747736" y="804041"/>
            <a:ext cx="3139463" cy="3373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r="8981"/>
          <a:stretch>
            <a:fillRect/>
          </a:stretch>
        </p:blipFill>
        <p:spPr bwMode="auto">
          <a:xfrm>
            <a:off x="8750300" y="4146330"/>
            <a:ext cx="3136900" cy="2889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EC-2007-Truncated_v2.wmv">
            <a:hlinkClick r:id="" action="ppaction://media"/>
          </p:cNvPr>
          <p:cNvPicPr>
            <a:picLocks noRo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0" y="776120"/>
            <a:ext cx="11887200" cy="6253330"/>
          </a:xfrm>
          <a:prstGeom prst="rect">
            <a:avLst/>
          </a:prstGeom>
        </p:spPr>
      </p:pic>
      <p:sp>
        <p:nvSpPr>
          <p:cNvPr id="4" name="Title 5"/>
          <p:cNvSpPr>
            <a:spLocks noGrp="1"/>
          </p:cNvSpPr>
          <p:nvPr>
            <p:ph type="title"/>
          </p:nvPr>
        </p:nvSpPr>
        <p:spPr>
          <a:xfrm>
            <a:off x="1203205" y="52222"/>
            <a:ext cx="10698480" cy="78105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3D Animation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5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print"/>
          <a:srcRect l="21352" t="22028" r="25927" b="41054"/>
          <a:stretch>
            <a:fillRect/>
          </a:stretch>
        </p:blipFill>
        <p:spPr bwMode="auto">
          <a:xfrm>
            <a:off x="1" y="780667"/>
            <a:ext cx="11901684" cy="6250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4787363" y="1846728"/>
            <a:ext cx="3673818" cy="1881209"/>
          </a:xfrm>
          <a:prstGeom prst="rect">
            <a:avLst/>
          </a:prstGeom>
          <a:noFill/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03205" y="52222"/>
            <a:ext cx="10698480" cy="78105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Improvements along Holloway St</a:t>
            </a:r>
          </a:p>
        </p:txBody>
      </p:sp>
      <p:pic>
        <p:nvPicPr>
          <p:cNvPr id="6" name="Picture 5" descr="HollowayStAerial.jpg"/>
          <p:cNvPicPr>
            <a:picLocks noChangeAspect="1"/>
          </p:cNvPicPr>
          <p:nvPr/>
        </p:nvPicPr>
        <p:blipFill>
          <a:blip r:embed="rId4" cstate="print"/>
          <a:srcRect t="9620" b="13356"/>
          <a:stretch>
            <a:fillRect/>
          </a:stretch>
        </p:blipFill>
        <p:spPr>
          <a:xfrm>
            <a:off x="0" y="777240"/>
            <a:ext cx="11905488" cy="625075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03205" y="52222"/>
            <a:ext cx="10698480" cy="78105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Improvements along Holloway St</a:t>
            </a:r>
            <a:endParaRPr lang="en-US" dirty="0"/>
          </a:p>
        </p:txBody>
      </p:sp>
      <p:pic>
        <p:nvPicPr>
          <p:cNvPr id="4" name="US70_98Fly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2894013" y="1600200"/>
            <a:ext cx="6096000" cy="4572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788277"/>
            <a:ext cx="11887200" cy="625891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Futura Medium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03205" y="52222"/>
            <a:ext cx="10698480" cy="78105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Improvements along Holloway St</a:t>
            </a:r>
            <a:endParaRPr lang="en-US" dirty="0"/>
          </a:p>
        </p:txBody>
      </p:sp>
      <p:pic>
        <p:nvPicPr>
          <p:cNvPr id="4" name="Circle_70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2545749" y="1162707"/>
            <a:ext cx="7262648" cy="5446986"/>
          </a:xfrm>
          <a:prstGeom prst="rect">
            <a:avLst/>
          </a:prstGeom>
        </p:spPr>
      </p:pic>
    </p:spTree>
  </p:cSld>
  <p:clrMapOvr>
    <a:masterClrMapping/>
  </p:clrMapOvr>
  <p:transition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8"/>
          <p:cNvSpPr>
            <a:spLocks noChangeArrowheads="1"/>
          </p:cNvSpPr>
          <p:nvPr/>
        </p:nvSpPr>
        <p:spPr bwMode="auto">
          <a:xfrm>
            <a:off x="1772762" y="3902394"/>
            <a:ext cx="8285956" cy="1117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7564" tIns="58782" rIns="117564" bIns="58782"/>
          <a:lstStyle/>
          <a:p>
            <a:pPr marL="297993" indent="-297993" eaLnBrk="0" hangingPunct="0">
              <a:lnSpc>
                <a:spcPct val="95000"/>
              </a:lnSpc>
              <a:spcBef>
                <a:spcPct val="20000"/>
              </a:spcBef>
              <a:spcAft>
                <a:spcPct val="65000"/>
              </a:spcAft>
              <a:buFontTx/>
              <a:buChar char="•"/>
            </a:pPr>
            <a:endParaRPr lang="en-US" sz="4100" b="1" baseline="0" dirty="0">
              <a:latin typeface="Arial Rounded MT Bold" pitchFamily="34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203205" y="52222"/>
            <a:ext cx="10698480" cy="78105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Carr Road Interchange</a:t>
            </a:r>
            <a:endParaRPr lang="en-US" dirty="0"/>
          </a:p>
        </p:txBody>
      </p:sp>
      <p:pic>
        <p:nvPicPr>
          <p:cNvPr id="9" name="Picture 2" descr="X:\P\1035816001_U0071_EA\Public Involvement\CIW\CIW No 4\Meeting Materials\Old Alternative Ima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7366" y="940374"/>
            <a:ext cx="4248261" cy="596714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0" name="Picture 3" descr="X:\P\1035816001_U0071_EA\Public Involvement\CIW\CIW No 4\Meeting Materials\New Alternative Imag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87366" y="940374"/>
            <a:ext cx="4445876" cy="596714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0256E-6 2.28758E-6 L 0.41453 2.28758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/>
          <p:cNvSpPr txBox="1">
            <a:spLocks/>
          </p:cNvSpPr>
          <p:nvPr/>
        </p:nvSpPr>
        <p:spPr>
          <a:xfrm>
            <a:off x="1203205" y="52222"/>
            <a:ext cx="10698480" cy="781050"/>
          </a:xfrm>
          <a:prstGeom prst="rect">
            <a:avLst/>
          </a:prstGeom>
        </p:spPr>
        <p:txBody>
          <a:bodyPr lIns="112334" tIns="56167" rIns="112334" bIns="56167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Interactive Flash Animation</a:t>
            </a:r>
            <a:endParaRPr kumimoji="0" lang="en-US" sz="3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Interactive Flash Animation</a:t>
            </a:r>
            <a:endParaRPr lang="en-US" dirty="0"/>
          </a:p>
        </p:txBody>
      </p:sp>
    </p:spTree>
    <p:controls>
      <p:control spid="1026" name="ShockwaveFlash1" r:id="rId2" imgW="11701429" imgH="6155638"/>
    </p:controls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03205" y="52222"/>
            <a:ext cx="10698480" cy="78105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Sunshade Impacts</a:t>
            </a:r>
            <a:endParaRPr lang="en-US" dirty="0"/>
          </a:p>
        </p:txBody>
      </p:sp>
      <p:pic>
        <p:nvPicPr>
          <p:cNvPr id="5" name="Picture 4" descr="Noise Wall Location.jpg"/>
          <p:cNvPicPr>
            <a:picLocks noChangeAspect="1"/>
          </p:cNvPicPr>
          <p:nvPr/>
        </p:nvPicPr>
        <p:blipFill>
          <a:blip r:embed="rId3" cstate="print"/>
          <a:srcRect l="4342" t="1049" r="1823" b="1649"/>
          <a:stretch>
            <a:fillRect/>
          </a:stretch>
        </p:blipFill>
        <p:spPr>
          <a:xfrm rot="16200000">
            <a:off x="2822391" y="-2033388"/>
            <a:ext cx="6242417" cy="11887200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 bwMode="auto">
          <a:xfrm>
            <a:off x="378372" y="4855779"/>
            <a:ext cx="10925504" cy="2175642"/>
          </a:xfrm>
          <a:custGeom>
            <a:avLst/>
            <a:gdLst>
              <a:gd name="connsiteX0" fmla="*/ 63062 w 10925504"/>
              <a:gd name="connsiteY0" fmla="*/ 441435 h 2175642"/>
              <a:gd name="connsiteX1" fmla="*/ 1466194 w 10925504"/>
              <a:gd name="connsiteY1" fmla="*/ 141890 h 2175642"/>
              <a:gd name="connsiteX2" fmla="*/ 2333297 w 10925504"/>
              <a:gd name="connsiteY2" fmla="*/ 15766 h 2175642"/>
              <a:gd name="connsiteX3" fmla="*/ 10421007 w 10925504"/>
              <a:gd name="connsiteY3" fmla="*/ 0 h 2175642"/>
              <a:gd name="connsiteX4" fmla="*/ 10925504 w 10925504"/>
              <a:gd name="connsiteY4" fmla="*/ 2159876 h 2175642"/>
              <a:gd name="connsiteX5" fmla="*/ 0 w 10925504"/>
              <a:gd name="connsiteY5" fmla="*/ 2175642 h 2175642"/>
              <a:gd name="connsiteX6" fmla="*/ 63062 w 10925504"/>
              <a:gd name="connsiteY6" fmla="*/ 441435 h 2175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25504" h="2175642">
                <a:moveTo>
                  <a:pt x="63062" y="441435"/>
                </a:moveTo>
                <a:lnTo>
                  <a:pt x="1466194" y="141890"/>
                </a:lnTo>
                <a:lnTo>
                  <a:pt x="2333297" y="15766"/>
                </a:lnTo>
                <a:lnTo>
                  <a:pt x="10421007" y="0"/>
                </a:lnTo>
                <a:lnTo>
                  <a:pt x="10925504" y="2159876"/>
                </a:lnTo>
                <a:lnTo>
                  <a:pt x="0" y="2175642"/>
                </a:lnTo>
                <a:lnTo>
                  <a:pt x="63062" y="441435"/>
                </a:lnTo>
                <a:close/>
              </a:path>
            </a:pathLst>
          </a:custGeom>
          <a:gradFill flip="none" rotWithShape="1">
            <a:gsLst>
              <a:gs pos="11000">
                <a:schemeClr val="accent6">
                  <a:lumMod val="75000"/>
                  <a:alpha val="68000"/>
                </a:schemeClr>
              </a:gs>
              <a:gs pos="50000">
                <a:schemeClr val="accent1">
                  <a:shade val="67500"/>
                  <a:satMod val="115000"/>
                  <a:alpha val="0"/>
                </a:schemeClr>
              </a:gs>
            </a:gsLst>
            <a:lin ang="54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Futura Medium" pitchFamily="34" charset="0"/>
            </a:endParaRPr>
          </a:p>
        </p:txBody>
      </p:sp>
      <p:sp>
        <p:nvSpPr>
          <p:cNvPr id="6" name="Freeform 5"/>
          <p:cNvSpPr/>
          <p:nvPr/>
        </p:nvSpPr>
        <p:spPr bwMode="auto">
          <a:xfrm>
            <a:off x="441434" y="4808483"/>
            <a:ext cx="10357945" cy="472965"/>
          </a:xfrm>
          <a:custGeom>
            <a:avLst/>
            <a:gdLst>
              <a:gd name="connsiteX0" fmla="*/ 0 w 10357945"/>
              <a:gd name="connsiteY0" fmla="*/ 472965 h 472965"/>
              <a:gd name="connsiteX1" fmla="*/ 835573 w 10357945"/>
              <a:gd name="connsiteY1" fmla="*/ 283779 h 472965"/>
              <a:gd name="connsiteX2" fmla="*/ 1891863 w 10357945"/>
              <a:gd name="connsiteY2" fmla="*/ 94593 h 472965"/>
              <a:gd name="connsiteX3" fmla="*/ 2963918 w 10357945"/>
              <a:gd name="connsiteY3" fmla="*/ 0 h 472965"/>
              <a:gd name="connsiteX4" fmla="*/ 10200290 w 10357945"/>
              <a:gd name="connsiteY4" fmla="*/ 31531 h 472965"/>
              <a:gd name="connsiteX5" fmla="*/ 10357945 w 10357945"/>
              <a:gd name="connsiteY5" fmla="*/ 31531 h 472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357945" h="472965">
                <a:moveTo>
                  <a:pt x="0" y="472965"/>
                </a:moveTo>
                <a:lnTo>
                  <a:pt x="835573" y="283779"/>
                </a:lnTo>
                <a:lnTo>
                  <a:pt x="1891863" y="94593"/>
                </a:lnTo>
                <a:lnTo>
                  <a:pt x="2963918" y="0"/>
                </a:lnTo>
                <a:lnTo>
                  <a:pt x="10200290" y="31531"/>
                </a:lnTo>
                <a:lnTo>
                  <a:pt x="10357945" y="31531"/>
                </a:lnTo>
              </a:path>
            </a:pathLst>
          </a:custGeom>
          <a:noFill/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Futura Medium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03205" y="52222"/>
            <a:ext cx="10698480" cy="78105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Sunshade Impacts</a:t>
            </a:r>
            <a:endParaRPr lang="en-US" dirty="0"/>
          </a:p>
        </p:txBody>
      </p:sp>
      <p:pic>
        <p:nvPicPr>
          <p:cNvPr id="5" name="Picture 4" descr="D1.jpg"/>
          <p:cNvPicPr>
            <a:picLocks noChangeAspect="1"/>
          </p:cNvPicPr>
          <p:nvPr/>
        </p:nvPicPr>
        <p:blipFill>
          <a:blip r:embed="rId3" cstate="print"/>
          <a:srcRect t="3281" b="3458"/>
          <a:stretch>
            <a:fillRect/>
          </a:stretch>
        </p:blipFill>
        <p:spPr>
          <a:xfrm>
            <a:off x="0" y="785974"/>
            <a:ext cx="11887200" cy="626121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03205" y="52222"/>
            <a:ext cx="10698480" cy="78105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Sunshade Impacts</a:t>
            </a:r>
            <a:endParaRPr lang="en-US" dirty="0"/>
          </a:p>
        </p:txBody>
      </p:sp>
      <p:pic>
        <p:nvPicPr>
          <p:cNvPr id="5" name="Picture 4" descr="D3.jpg"/>
          <p:cNvPicPr>
            <a:picLocks noChangeAspect="1"/>
          </p:cNvPicPr>
          <p:nvPr/>
        </p:nvPicPr>
        <p:blipFill>
          <a:blip r:embed="rId3" cstate="print"/>
          <a:srcRect t="3281" b="3458"/>
          <a:stretch>
            <a:fillRect/>
          </a:stretch>
        </p:blipFill>
        <p:spPr>
          <a:xfrm>
            <a:off x="0" y="785974"/>
            <a:ext cx="11887200" cy="626121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C Counti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782" y="1903173"/>
            <a:ext cx="10857058" cy="5033296"/>
          </a:xfrm>
          <a:prstGeom prst="rect">
            <a:avLst/>
          </a:prstGeom>
        </p:spPr>
      </p:pic>
      <p:grpSp>
        <p:nvGrpSpPr>
          <p:cNvPr id="2" name="D. County"/>
          <p:cNvGrpSpPr/>
          <p:nvPr/>
        </p:nvGrpSpPr>
        <p:grpSpPr>
          <a:xfrm>
            <a:off x="6467475" y="2560221"/>
            <a:ext cx="2520950" cy="976729"/>
            <a:chOff x="6467475" y="2560221"/>
            <a:chExt cx="2520950" cy="976729"/>
          </a:xfrm>
        </p:grpSpPr>
        <p:sp>
          <p:nvSpPr>
            <p:cNvPr id="6" name="Freeform 5"/>
            <p:cNvSpPr/>
            <p:nvPr/>
          </p:nvSpPr>
          <p:spPr bwMode="auto">
            <a:xfrm>
              <a:off x="6851650" y="2984500"/>
              <a:ext cx="374650" cy="552450"/>
            </a:xfrm>
            <a:custGeom>
              <a:avLst/>
              <a:gdLst>
                <a:gd name="connsiteX0" fmla="*/ 76200 w 374650"/>
                <a:gd name="connsiteY0" fmla="*/ 0 h 552450"/>
                <a:gd name="connsiteX1" fmla="*/ 241300 w 374650"/>
                <a:gd name="connsiteY1" fmla="*/ 19050 h 552450"/>
                <a:gd name="connsiteX2" fmla="*/ 247650 w 374650"/>
                <a:gd name="connsiteY2" fmla="*/ 241300 h 552450"/>
                <a:gd name="connsiteX3" fmla="*/ 311150 w 374650"/>
                <a:gd name="connsiteY3" fmla="*/ 241300 h 552450"/>
                <a:gd name="connsiteX4" fmla="*/ 304800 w 374650"/>
                <a:gd name="connsiteY4" fmla="*/ 317500 h 552450"/>
                <a:gd name="connsiteX5" fmla="*/ 355600 w 374650"/>
                <a:gd name="connsiteY5" fmla="*/ 311150 h 552450"/>
                <a:gd name="connsiteX6" fmla="*/ 374650 w 374650"/>
                <a:gd name="connsiteY6" fmla="*/ 349250 h 552450"/>
                <a:gd name="connsiteX7" fmla="*/ 342900 w 374650"/>
                <a:gd name="connsiteY7" fmla="*/ 419100 h 552450"/>
                <a:gd name="connsiteX8" fmla="*/ 292100 w 374650"/>
                <a:gd name="connsiteY8" fmla="*/ 469900 h 552450"/>
                <a:gd name="connsiteX9" fmla="*/ 254000 w 374650"/>
                <a:gd name="connsiteY9" fmla="*/ 444500 h 552450"/>
                <a:gd name="connsiteX10" fmla="*/ 228600 w 374650"/>
                <a:gd name="connsiteY10" fmla="*/ 546100 h 552450"/>
                <a:gd name="connsiteX11" fmla="*/ 0 w 374650"/>
                <a:gd name="connsiteY11" fmla="*/ 552450 h 552450"/>
                <a:gd name="connsiteX12" fmla="*/ 76200 w 374650"/>
                <a:gd name="connsiteY12" fmla="*/ 0 h 552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4650" h="552450">
                  <a:moveTo>
                    <a:pt x="76200" y="0"/>
                  </a:moveTo>
                  <a:lnTo>
                    <a:pt x="241300" y="19050"/>
                  </a:lnTo>
                  <a:lnTo>
                    <a:pt x="247650" y="241300"/>
                  </a:lnTo>
                  <a:lnTo>
                    <a:pt x="311150" y="241300"/>
                  </a:lnTo>
                  <a:lnTo>
                    <a:pt x="304800" y="317500"/>
                  </a:lnTo>
                  <a:lnTo>
                    <a:pt x="355600" y="311150"/>
                  </a:lnTo>
                  <a:lnTo>
                    <a:pt x="374650" y="349250"/>
                  </a:lnTo>
                  <a:lnTo>
                    <a:pt x="342900" y="419100"/>
                  </a:lnTo>
                  <a:lnTo>
                    <a:pt x="292100" y="469900"/>
                  </a:lnTo>
                  <a:lnTo>
                    <a:pt x="254000" y="444500"/>
                  </a:lnTo>
                  <a:lnTo>
                    <a:pt x="228600" y="546100"/>
                  </a:lnTo>
                  <a:lnTo>
                    <a:pt x="0" y="552450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rgbClr val="7DD822"/>
            </a:solidFill>
            <a:ln w="9525" cap="flat" cmpd="sng" algn="ctr">
              <a:solidFill>
                <a:srgbClr val="33660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63500">
                <a:srgbClr val="FFFF2D">
                  <a:alpha val="36863"/>
                </a:srgb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 smtClean="0">
                <a:ln>
                  <a:noFill/>
                </a:ln>
                <a:solidFill>
                  <a:schemeClr val="tx1"/>
                </a:solidFill>
                <a:effectLst/>
                <a:latin typeface="Futura Medium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467475" y="2560221"/>
              <a:ext cx="2520950" cy="379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ln w="6350">
                    <a:solidFill>
                      <a:schemeClr val="bg1"/>
                    </a:solidFill>
                  </a:ln>
                  <a:solidFill>
                    <a:srgbClr val="336600"/>
                  </a:solidFill>
                  <a:latin typeface="Arial Black" pitchFamily="34" charset="0"/>
                </a:rPr>
                <a:t>Durham County</a:t>
              </a:r>
              <a:endParaRPr lang="en-US" sz="2800" b="1" dirty="0">
                <a:ln w="6350">
                  <a:solidFill>
                    <a:schemeClr val="bg1"/>
                  </a:solidFill>
                </a:ln>
                <a:solidFill>
                  <a:srgbClr val="336600"/>
                </a:solidFill>
                <a:latin typeface="Arial Black" pitchFamily="34" charset="0"/>
              </a:endParaRPr>
            </a:p>
          </p:txBody>
        </p:sp>
      </p:grpSp>
      <p:pic>
        <p:nvPicPr>
          <p:cNvPr id="27650" name="Big Aerial"/>
          <p:cNvPicPr>
            <a:picLocks noChangeAspect="1" noChangeArrowheads="1"/>
          </p:cNvPicPr>
          <p:nvPr/>
        </p:nvPicPr>
        <p:blipFill>
          <a:blip r:embed="rId4" cstate="print"/>
          <a:srcRect l="6190" t="25975" r="11333" b="16892"/>
          <a:stretch>
            <a:fillRect/>
          </a:stretch>
        </p:blipFill>
        <p:spPr bwMode="auto">
          <a:xfrm>
            <a:off x="0" y="772998"/>
            <a:ext cx="11890201" cy="6258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6202017" y="3633747"/>
            <a:ext cx="1129086" cy="914400"/>
          </a:xfrm>
          <a:prstGeom prst="rect">
            <a:avLst/>
          </a:prstGeom>
          <a:noFill/>
          <a:ln w="76200">
            <a:solidFill>
              <a:srgbClr val="FFFFF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Location</a:t>
            </a:r>
            <a:endParaRPr lang="en-US" dirty="0"/>
          </a:p>
        </p:txBody>
      </p:sp>
      <p:grpSp>
        <p:nvGrpSpPr>
          <p:cNvPr id="3" name="Group 36N. Arrow"/>
          <p:cNvGrpSpPr/>
          <p:nvPr/>
        </p:nvGrpSpPr>
        <p:grpSpPr>
          <a:xfrm>
            <a:off x="11292840" y="1021732"/>
            <a:ext cx="390431" cy="730264"/>
            <a:chOff x="771792" y="1059791"/>
            <a:chExt cx="390431" cy="730264"/>
          </a:xfrm>
        </p:grpSpPr>
        <p:sp>
          <p:nvSpPr>
            <p:cNvPr id="34" name="Rounded Rectangle 33"/>
            <p:cNvSpPr/>
            <p:nvPr/>
          </p:nvSpPr>
          <p:spPr bwMode="auto">
            <a:xfrm rot="5400000">
              <a:off x="617316" y="1245148"/>
              <a:ext cx="730264" cy="359550"/>
            </a:xfrm>
            <a:prstGeom prst="roundRect">
              <a:avLst/>
            </a:prstGeom>
            <a:solidFill>
              <a:srgbClr val="FFFFFF">
                <a:alpha val="72157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 smtClean="0">
                <a:ln>
                  <a:noFill/>
                </a:ln>
                <a:solidFill>
                  <a:schemeClr val="tx1"/>
                </a:solidFill>
                <a:effectLst/>
                <a:latin typeface="Futura Medium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71792" y="1386864"/>
              <a:ext cx="340527" cy="393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900" b="1" dirty="0" smtClean="0">
                  <a:latin typeface="Eras Bold ITC" pitchFamily="34" charset="0"/>
                </a:rPr>
                <a:t>N</a:t>
              </a:r>
              <a:endParaRPr lang="en-US" sz="2900" b="1" dirty="0">
                <a:latin typeface="Eras Bold ITC" pitchFamily="34" charset="0"/>
              </a:endParaRPr>
            </a:p>
          </p:txBody>
        </p:sp>
        <p:sp>
          <p:nvSpPr>
            <p:cNvPr id="36" name="Isosceles Triangle 35"/>
            <p:cNvSpPr/>
            <p:nvPr/>
          </p:nvSpPr>
          <p:spPr bwMode="auto">
            <a:xfrm>
              <a:off x="870713" y="1111276"/>
              <a:ext cx="219725" cy="345980"/>
            </a:xfrm>
            <a:prstGeom prst="triangl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 smtClean="0">
                <a:ln>
                  <a:noFill/>
                </a:ln>
                <a:solidFill>
                  <a:schemeClr val="tx1"/>
                </a:solidFill>
                <a:effectLst/>
                <a:latin typeface="Futura Medium" pitchFamily="34" charset="0"/>
              </a:endParaRPr>
            </a:p>
          </p:txBody>
        </p:sp>
      </p:grpSp>
      <p:pic>
        <p:nvPicPr>
          <p:cNvPr id="65" name="Aerial"/>
          <p:cNvPicPr>
            <a:picLocks noChangeAspect="1" noChangeArrowheads="1"/>
          </p:cNvPicPr>
          <p:nvPr/>
        </p:nvPicPr>
        <p:blipFill>
          <a:blip r:embed="rId5" cstate="print"/>
          <a:srcRect l="6095" t="22028" r="7429" b="17754"/>
          <a:stretch>
            <a:fillRect/>
          </a:stretch>
        </p:blipFill>
        <p:spPr bwMode="auto">
          <a:xfrm>
            <a:off x="0" y="772998"/>
            <a:ext cx="11890201" cy="6258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" name="NC 147 Blue Line"/>
          <p:cNvSpPr>
            <a:spLocks/>
          </p:cNvSpPr>
          <p:nvPr/>
        </p:nvSpPr>
        <p:spPr bwMode="auto">
          <a:xfrm rot="16200000">
            <a:off x="838185" y="1848072"/>
            <a:ext cx="5400533" cy="4775864"/>
          </a:xfrm>
          <a:custGeom>
            <a:avLst/>
            <a:gdLst>
              <a:gd name="T0" fmla="*/ 2471 w 2471"/>
              <a:gd name="T1" fmla="*/ 0 h 1498"/>
              <a:gd name="T2" fmla="*/ 2119 w 2471"/>
              <a:gd name="T3" fmla="*/ 77 h 1498"/>
              <a:gd name="T4" fmla="*/ 1850 w 2471"/>
              <a:gd name="T5" fmla="*/ 128 h 1498"/>
              <a:gd name="T6" fmla="*/ 1594 w 2471"/>
              <a:gd name="T7" fmla="*/ 211 h 1498"/>
              <a:gd name="T8" fmla="*/ 1536 w 2471"/>
              <a:gd name="T9" fmla="*/ 237 h 1498"/>
              <a:gd name="T10" fmla="*/ 1428 w 2471"/>
              <a:gd name="T11" fmla="*/ 294 h 1498"/>
              <a:gd name="T12" fmla="*/ 1293 w 2471"/>
              <a:gd name="T13" fmla="*/ 346 h 1498"/>
              <a:gd name="T14" fmla="*/ 1216 w 2471"/>
              <a:gd name="T15" fmla="*/ 378 h 1498"/>
              <a:gd name="T16" fmla="*/ 1140 w 2471"/>
              <a:gd name="T17" fmla="*/ 422 h 1498"/>
              <a:gd name="T18" fmla="*/ 1024 w 2471"/>
              <a:gd name="T19" fmla="*/ 493 h 1498"/>
              <a:gd name="T20" fmla="*/ 928 w 2471"/>
              <a:gd name="T21" fmla="*/ 544 h 1498"/>
              <a:gd name="T22" fmla="*/ 871 w 2471"/>
              <a:gd name="T23" fmla="*/ 576 h 1498"/>
              <a:gd name="T24" fmla="*/ 736 w 2471"/>
              <a:gd name="T25" fmla="*/ 659 h 1498"/>
              <a:gd name="T26" fmla="*/ 679 w 2471"/>
              <a:gd name="T27" fmla="*/ 704 h 1498"/>
              <a:gd name="T28" fmla="*/ 602 w 2471"/>
              <a:gd name="T29" fmla="*/ 755 h 1498"/>
              <a:gd name="T30" fmla="*/ 512 w 2471"/>
              <a:gd name="T31" fmla="*/ 838 h 1498"/>
              <a:gd name="T32" fmla="*/ 397 w 2471"/>
              <a:gd name="T33" fmla="*/ 966 h 1498"/>
              <a:gd name="T34" fmla="*/ 384 w 2471"/>
              <a:gd name="T35" fmla="*/ 986 h 1498"/>
              <a:gd name="T36" fmla="*/ 365 w 2471"/>
              <a:gd name="T37" fmla="*/ 998 h 1498"/>
              <a:gd name="T38" fmla="*/ 359 w 2471"/>
              <a:gd name="T39" fmla="*/ 1018 h 1498"/>
              <a:gd name="T40" fmla="*/ 320 w 2471"/>
              <a:gd name="T41" fmla="*/ 1056 h 1498"/>
              <a:gd name="T42" fmla="*/ 295 w 2471"/>
              <a:gd name="T43" fmla="*/ 1094 h 1498"/>
              <a:gd name="T44" fmla="*/ 256 w 2471"/>
              <a:gd name="T45" fmla="*/ 1120 h 1498"/>
              <a:gd name="T46" fmla="*/ 237 w 2471"/>
              <a:gd name="T47" fmla="*/ 1133 h 1498"/>
              <a:gd name="T48" fmla="*/ 154 w 2471"/>
              <a:gd name="T49" fmla="*/ 1248 h 1498"/>
              <a:gd name="T50" fmla="*/ 128 w 2471"/>
              <a:gd name="T51" fmla="*/ 1286 h 1498"/>
              <a:gd name="T52" fmla="*/ 52 w 2471"/>
              <a:gd name="T53" fmla="*/ 1402 h 1498"/>
              <a:gd name="T54" fmla="*/ 7 w 2471"/>
              <a:gd name="T55" fmla="*/ 1478 h 1498"/>
              <a:gd name="T56" fmla="*/ 0 w 2471"/>
              <a:gd name="T57" fmla="*/ 1498 h 1498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2471"/>
              <a:gd name="T88" fmla="*/ 0 h 1498"/>
              <a:gd name="T89" fmla="*/ 2471 w 2471"/>
              <a:gd name="T90" fmla="*/ 1498 h 1498"/>
              <a:gd name="connsiteX0" fmla="*/ 10000 w 10000"/>
              <a:gd name="connsiteY0" fmla="*/ 0 h 10000"/>
              <a:gd name="connsiteX1" fmla="*/ 8575 w 10000"/>
              <a:gd name="connsiteY1" fmla="*/ 514 h 10000"/>
              <a:gd name="connsiteX2" fmla="*/ 7487 w 10000"/>
              <a:gd name="connsiteY2" fmla="*/ 854 h 10000"/>
              <a:gd name="connsiteX3" fmla="*/ 6451 w 10000"/>
              <a:gd name="connsiteY3" fmla="*/ 1409 h 10000"/>
              <a:gd name="connsiteX4" fmla="*/ 6216 w 10000"/>
              <a:gd name="connsiteY4" fmla="*/ 1582 h 10000"/>
              <a:gd name="connsiteX5" fmla="*/ 5779 w 10000"/>
              <a:gd name="connsiteY5" fmla="*/ 1963 h 10000"/>
              <a:gd name="connsiteX6" fmla="*/ 5233 w 10000"/>
              <a:gd name="connsiteY6" fmla="*/ 2310 h 10000"/>
              <a:gd name="connsiteX7" fmla="*/ 4921 w 10000"/>
              <a:gd name="connsiteY7" fmla="*/ 2523 h 10000"/>
              <a:gd name="connsiteX8" fmla="*/ 4614 w 10000"/>
              <a:gd name="connsiteY8" fmla="*/ 2817 h 10000"/>
              <a:gd name="connsiteX9" fmla="*/ 4144 w 10000"/>
              <a:gd name="connsiteY9" fmla="*/ 3291 h 10000"/>
              <a:gd name="connsiteX10" fmla="*/ 3756 w 10000"/>
              <a:gd name="connsiteY10" fmla="*/ 3632 h 10000"/>
              <a:gd name="connsiteX11" fmla="*/ 3525 w 10000"/>
              <a:gd name="connsiteY11" fmla="*/ 3845 h 10000"/>
              <a:gd name="connsiteX12" fmla="*/ 2979 w 10000"/>
              <a:gd name="connsiteY12" fmla="*/ 4399 h 10000"/>
              <a:gd name="connsiteX13" fmla="*/ 2748 w 10000"/>
              <a:gd name="connsiteY13" fmla="*/ 4700 h 10000"/>
              <a:gd name="connsiteX14" fmla="*/ 2436 w 10000"/>
              <a:gd name="connsiteY14" fmla="*/ 5040 h 10000"/>
              <a:gd name="connsiteX15" fmla="*/ 2072 w 10000"/>
              <a:gd name="connsiteY15" fmla="*/ 5594 h 10000"/>
              <a:gd name="connsiteX16" fmla="*/ 1607 w 10000"/>
              <a:gd name="connsiteY16" fmla="*/ 6449 h 10000"/>
              <a:gd name="connsiteX17" fmla="*/ 1554 w 10000"/>
              <a:gd name="connsiteY17" fmla="*/ 6582 h 10000"/>
              <a:gd name="connsiteX18" fmla="*/ 1477 w 10000"/>
              <a:gd name="connsiteY18" fmla="*/ 6662 h 10000"/>
              <a:gd name="connsiteX19" fmla="*/ 1295 w 10000"/>
              <a:gd name="connsiteY19" fmla="*/ 7049 h 10000"/>
              <a:gd name="connsiteX20" fmla="*/ 1194 w 10000"/>
              <a:gd name="connsiteY20" fmla="*/ 7303 h 10000"/>
              <a:gd name="connsiteX21" fmla="*/ 1036 w 10000"/>
              <a:gd name="connsiteY21" fmla="*/ 7477 h 10000"/>
              <a:gd name="connsiteX22" fmla="*/ 959 w 10000"/>
              <a:gd name="connsiteY22" fmla="*/ 7563 h 10000"/>
              <a:gd name="connsiteX23" fmla="*/ 623 w 10000"/>
              <a:gd name="connsiteY23" fmla="*/ 8331 h 10000"/>
              <a:gd name="connsiteX24" fmla="*/ 518 w 10000"/>
              <a:gd name="connsiteY24" fmla="*/ 8585 h 10000"/>
              <a:gd name="connsiteX25" fmla="*/ 210 w 10000"/>
              <a:gd name="connsiteY25" fmla="*/ 9359 h 10000"/>
              <a:gd name="connsiteX26" fmla="*/ 28 w 10000"/>
              <a:gd name="connsiteY26" fmla="*/ 9866 h 10000"/>
              <a:gd name="connsiteX27" fmla="*/ 0 w 10000"/>
              <a:gd name="connsiteY27" fmla="*/ 10000 h 10000"/>
              <a:gd name="connsiteX0" fmla="*/ 10000 w 10000"/>
              <a:gd name="connsiteY0" fmla="*/ 0 h 10000"/>
              <a:gd name="connsiteX1" fmla="*/ 8575 w 10000"/>
              <a:gd name="connsiteY1" fmla="*/ 514 h 10000"/>
              <a:gd name="connsiteX2" fmla="*/ 7487 w 10000"/>
              <a:gd name="connsiteY2" fmla="*/ 854 h 10000"/>
              <a:gd name="connsiteX3" fmla="*/ 6451 w 10000"/>
              <a:gd name="connsiteY3" fmla="*/ 1409 h 10000"/>
              <a:gd name="connsiteX4" fmla="*/ 6216 w 10000"/>
              <a:gd name="connsiteY4" fmla="*/ 1582 h 10000"/>
              <a:gd name="connsiteX5" fmla="*/ 5779 w 10000"/>
              <a:gd name="connsiteY5" fmla="*/ 1963 h 10000"/>
              <a:gd name="connsiteX6" fmla="*/ 5233 w 10000"/>
              <a:gd name="connsiteY6" fmla="*/ 2310 h 10000"/>
              <a:gd name="connsiteX7" fmla="*/ 4921 w 10000"/>
              <a:gd name="connsiteY7" fmla="*/ 2523 h 10000"/>
              <a:gd name="connsiteX8" fmla="*/ 4614 w 10000"/>
              <a:gd name="connsiteY8" fmla="*/ 2817 h 10000"/>
              <a:gd name="connsiteX9" fmla="*/ 4144 w 10000"/>
              <a:gd name="connsiteY9" fmla="*/ 3291 h 10000"/>
              <a:gd name="connsiteX10" fmla="*/ 3756 w 10000"/>
              <a:gd name="connsiteY10" fmla="*/ 3632 h 10000"/>
              <a:gd name="connsiteX11" fmla="*/ 3525 w 10000"/>
              <a:gd name="connsiteY11" fmla="*/ 3845 h 10000"/>
              <a:gd name="connsiteX12" fmla="*/ 2979 w 10000"/>
              <a:gd name="connsiteY12" fmla="*/ 4399 h 10000"/>
              <a:gd name="connsiteX13" fmla="*/ 2748 w 10000"/>
              <a:gd name="connsiteY13" fmla="*/ 4700 h 10000"/>
              <a:gd name="connsiteX14" fmla="*/ 2436 w 10000"/>
              <a:gd name="connsiteY14" fmla="*/ 5040 h 10000"/>
              <a:gd name="connsiteX15" fmla="*/ 2072 w 10000"/>
              <a:gd name="connsiteY15" fmla="*/ 5594 h 10000"/>
              <a:gd name="connsiteX16" fmla="*/ 1607 w 10000"/>
              <a:gd name="connsiteY16" fmla="*/ 6449 h 10000"/>
              <a:gd name="connsiteX17" fmla="*/ 1554 w 10000"/>
              <a:gd name="connsiteY17" fmla="*/ 6582 h 10000"/>
              <a:gd name="connsiteX18" fmla="*/ 1295 w 10000"/>
              <a:gd name="connsiteY18" fmla="*/ 7049 h 10000"/>
              <a:gd name="connsiteX19" fmla="*/ 1194 w 10000"/>
              <a:gd name="connsiteY19" fmla="*/ 7303 h 10000"/>
              <a:gd name="connsiteX20" fmla="*/ 1036 w 10000"/>
              <a:gd name="connsiteY20" fmla="*/ 7477 h 10000"/>
              <a:gd name="connsiteX21" fmla="*/ 959 w 10000"/>
              <a:gd name="connsiteY21" fmla="*/ 7563 h 10000"/>
              <a:gd name="connsiteX22" fmla="*/ 623 w 10000"/>
              <a:gd name="connsiteY22" fmla="*/ 8331 h 10000"/>
              <a:gd name="connsiteX23" fmla="*/ 518 w 10000"/>
              <a:gd name="connsiteY23" fmla="*/ 8585 h 10000"/>
              <a:gd name="connsiteX24" fmla="*/ 210 w 10000"/>
              <a:gd name="connsiteY24" fmla="*/ 9359 h 10000"/>
              <a:gd name="connsiteX25" fmla="*/ 28 w 10000"/>
              <a:gd name="connsiteY25" fmla="*/ 9866 h 10000"/>
              <a:gd name="connsiteX26" fmla="*/ 0 w 10000"/>
              <a:gd name="connsiteY26" fmla="*/ 10000 h 10000"/>
              <a:gd name="connsiteX0" fmla="*/ 10000 w 10000"/>
              <a:gd name="connsiteY0" fmla="*/ 0 h 10000"/>
              <a:gd name="connsiteX1" fmla="*/ 8575 w 10000"/>
              <a:gd name="connsiteY1" fmla="*/ 514 h 10000"/>
              <a:gd name="connsiteX2" fmla="*/ 7487 w 10000"/>
              <a:gd name="connsiteY2" fmla="*/ 854 h 10000"/>
              <a:gd name="connsiteX3" fmla="*/ 6451 w 10000"/>
              <a:gd name="connsiteY3" fmla="*/ 1409 h 10000"/>
              <a:gd name="connsiteX4" fmla="*/ 6216 w 10000"/>
              <a:gd name="connsiteY4" fmla="*/ 1582 h 10000"/>
              <a:gd name="connsiteX5" fmla="*/ 5779 w 10000"/>
              <a:gd name="connsiteY5" fmla="*/ 1963 h 10000"/>
              <a:gd name="connsiteX6" fmla="*/ 5233 w 10000"/>
              <a:gd name="connsiteY6" fmla="*/ 2310 h 10000"/>
              <a:gd name="connsiteX7" fmla="*/ 4921 w 10000"/>
              <a:gd name="connsiteY7" fmla="*/ 2523 h 10000"/>
              <a:gd name="connsiteX8" fmla="*/ 4614 w 10000"/>
              <a:gd name="connsiteY8" fmla="*/ 2817 h 10000"/>
              <a:gd name="connsiteX9" fmla="*/ 4144 w 10000"/>
              <a:gd name="connsiteY9" fmla="*/ 3291 h 10000"/>
              <a:gd name="connsiteX10" fmla="*/ 3756 w 10000"/>
              <a:gd name="connsiteY10" fmla="*/ 3632 h 10000"/>
              <a:gd name="connsiteX11" fmla="*/ 3525 w 10000"/>
              <a:gd name="connsiteY11" fmla="*/ 3845 h 10000"/>
              <a:gd name="connsiteX12" fmla="*/ 2979 w 10000"/>
              <a:gd name="connsiteY12" fmla="*/ 4399 h 10000"/>
              <a:gd name="connsiteX13" fmla="*/ 2748 w 10000"/>
              <a:gd name="connsiteY13" fmla="*/ 4700 h 10000"/>
              <a:gd name="connsiteX14" fmla="*/ 2436 w 10000"/>
              <a:gd name="connsiteY14" fmla="*/ 5040 h 10000"/>
              <a:gd name="connsiteX15" fmla="*/ 2072 w 10000"/>
              <a:gd name="connsiteY15" fmla="*/ 5594 h 10000"/>
              <a:gd name="connsiteX16" fmla="*/ 1607 w 10000"/>
              <a:gd name="connsiteY16" fmla="*/ 6449 h 10000"/>
              <a:gd name="connsiteX17" fmla="*/ 1554 w 10000"/>
              <a:gd name="connsiteY17" fmla="*/ 6582 h 10000"/>
              <a:gd name="connsiteX18" fmla="*/ 1295 w 10000"/>
              <a:gd name="connsiteY18" fmla="*/ 7049 h 10000"/>
              <a:gd name="connsiteX19" fmla="*/ 1194 w 10000"/>
              <a:gd name="connsiteY19" fmla="*/ 7303 h 10000"/>
              <a:gd name="connsiteX20" fmla="*/ 1036 w 10000"/>
              <a:gd name="connsiteY20" fmla="*/ 7477 h 10000"/>
              <a:gd name="connsiteX21" fmla="*/ 623 w 10000"/>
              <a:gd name="connsiteY21" fmla="*/ 8331 h 10000"/>
              <a:gd name="connsiteX22" fmla="*/ 518 w 10000"/>
              <a:gd name="connsiteY22" fmla="*/ 8585 h 10000"/>
              <a:gd name="connsiteX23" fmla="*/ 210 w 10000"/>
              <a:gd name="connsiteY23" fmla="*/ 9359 h 10000"/>
              <a:gd name="connsiteX24" fmla="*/ 28 w 10000"/>
              <a:gd name="connsiteY24" fmla="*/ 9866 h 10000"/>
              <a:gd name="connsiteX25" fmla="*/ 0 w 10000"/>
              <a:gd name="connsiteY25" fmla="*/ 10000 h 10000"/>
              <a:gd name="connsiteX0" fmla="*/ 10000 w 10000"/>
              <a:gd name="connsiteY0" fmla="*/ 0 h 10000"/>
              <a:gd name="connsiteX1" fmla="*/ 8575 w 10000"/>
              <a:gd name="connsiteY1" fmla="*/ 514 h 10000"/>
              <a:gd name="connsiteX2" fmla="*/ 7487 w 10000"/>
              <a:gd name="connsiteY2" fmla="*/ 854 h 10000"/>
              <a:gd name="connsiteX3" fmla="*/ 6451 w 10000"/>
              <a:gd name="connsiteY3" fmla="*/ 1409 h 10000"/>
              <a:gd name="connsiteX4" fmla="*/ 6216 w 10000"/>
              <a:gd name="connsiteY4" fmla="*/ 1582 h 10000"/>
              <a:gd name="connsiteX5" fmla="*/ 5779 w 10000"/>
              <a:gd name="connsiteY5" fmla="*/ 1963 h 10000"/>
              <a:gd name="connsiteX6" fmla="*/ 5233 w 10000"/>
              <a:gd name="connsiteY6" fmla="*/ 2310 h 10000"/>
              <a:gd name="connsiteX7" fmla="*/ 4921 w 10000"/>
              <a:gd name="connsiteY7" fmla="*/ 2523 h 10000"/>
              <a:gd name="connsiteX8" fmla="*/ 4614 w 10000"/>
              <a:gd name="connsiteY8" fmla="*/ 2817 h 10000"/>
              <a:gd name="connsiteX9" fmla="*/ 4144 w 10000"/>
              <a:gd name="connsiteY9" fmla="*/ 3291 h 10000"/>
              <a:gd name="connsiteX10" fmla="*/ 3756 w 10000"/>
              <a:gd name="connsiteY10" fmla="*/ 3632 h 10000"/>
              <a:gd name="connsiteX11" fmla="*/ 3525 w 10000"/>
              <a:gd name="connsiteY11" fmla="*/ 3845 h 10000"/>
              <a:gd name="connsiteX12" fmla="*/ 2979 w 10000"/>
              <a:gd name="connsiteY12" fmla="*/ 4399 h 10000"/>
              <a:gd name="connsiteX13" fmla="*/ 2436 w 10000"/>
              <a:gd name="connsiteY13" fmla="*/ 5040 h 10000"/>
              <a:gd name="connsiteX14" fmla="*/ 2072 w 10000"/>
              <a:gd name="connsiteY14" fmla="*/ 5594 h 10000"/>
              <a:gd name="connsiteX15" fmla="*/ 1607 w 10000"/>
              <a:gd name="connsiteY15" fmla="*/ 6449 h 10000"/>
              <a:gd name="connsiteX16" fmla="*/ 1554 w 10000"/>
              <a:gd name="connsiteY16" fmla="*/ 6582 h 10000"/>
              <a:gd name="connsiteX17" fmla="*/ 1295 w 10000"/>
              <a:gd name="connsiteY17" fmla="*/ 7049 h 10000"/>
              <a:gd name="connsiteX18" fmla="*/ 1194 w 10000"/>
              <a:gd name="connsiteY18" fmla="*/ 7303 h 10000"/>
              <a:gd name="connsiteX19" fmla="*/ 1036 w 10000"/>
              <a:gd name="connsiteY19" fmla="*/ 7477 h 10000"/>
              <a:gd name="connsiteX20" fmla="*/ 623 w 10000"/>
              <a:gd name="connsiteY20" fmla="*/ 8331 h 10000"/>
              <a:gd name="connsiteX21" fmla="*/ 518 w 10000"/>
              <a:gd name="connsiteY21" fmla="*/ 8585 h 10000"/>
              <a:gd name="connsiteX22" fmla="*/ 210 w 10000"/>
              <a:gd name="connsiteY22" fmla="*/ 9359 h 10000"/>
              <a:gd name="connsiteX23" fmla="*/ 28 w 10000"/>
              <a:gd name="connsiteY23" fmla="*/ 9866 h 10000"/>
              <a:gd name="connsiteX24" fmla="*/ 0 w 10000"/>
              <a:gd name="connsiteY24" fmla="*/ 10000 h 10000"/>
              <a:gd name="connsiteX0" fmla="*/ 10000 w 10000"/>
              <a:gd name="connsiteY0" fmla="*/ 0 h 10000"/>
              <a:gd name="connsiteX1" fmla="*/ 8575 w 10000"/>
              <a:gd name="connsiteY1" fmla="*/ 514 h 10000"/>
              <a:gd name="connsiteX2" fmla="*/ 7487 w 10000"/>
              <a:gd name="connsiteY2" fmla="*/ 854 h 10000"/>
              <a:gd name="connsiteX3" fmla="*/ 6451 w 10000"/>
              <a:gd name="connsiteY3" fmla="*/ 1409 h 10000"/>
              <a:gd name="connsiteX4" fmla="*/ 6216 w 10000"/>
              <a:gd name="connsiteY4" fmla="*/ 1582 h 10000"/>
              <a:gd name="connsiteX5" fmla="*/ 5779 w 10000"/>
              <a:gd name="connsiteY5" fmla="*/ 1963 h 10000"/>
              <a:gd name="connsiteX6" fmla="*/ 5233 w 10000"/>
              <a:gd name="connsiteY6" fmla="*/ 2310 h 10000"/>
              <a:gd name="connsiteX7" fmla="*/ 4921 w 10000"/>
              <a:gd name="connsiteY7" fmla="*/ 2523 h 10000"/>
              <a:gd name="connsiteX8" fmla="*/ 4614 w 10000"/>
              <a:gd name="connsiteY8" fmla="*/ 2817 h 10000"/>
              <a:gd name="connsiteX9" fmla="*/ 4144 w 10000"/>
              <a:gd name="connsiteY9" fmla="*/ 3291 h 10000"/>
              <a:gd name="connsiteX10" fmla="*/ 3756 w 10000"/>
              <a:gd name="connsiteY10" fmla="*/ 3632 h 10000"/>
              <a:gd name="connsiteX11" fmla="*/ 3525 w 10000"/>
              <a:gd name="connsiteY11" fmla="*/ 3845 h 10000"/>
              <a:gd name="connsiteX12" fmla="*/ 2979 w 10000"/>
              <a:gd name="connsiteY12" fmla="*/ 4399 h 10000"/>
              <a:gd name="connsiteX13" fmla="*/ 2436 w 10000"/>
              <a:gd name="connsiteY13" fmla="*/ 5040 h 10000"/>
              <a:gd name="connsiteX14" fmla="*/ 2072 w 10000"/>
              <a:gd name="connsiteY14" fmla="*/ 5594 h 10000"/>
              <a:gd name="connsiteX15" fmla="*/ 1607 w 10000"/>
              <a:gd name="connsiteY15" fmla="*/ 6449 h 10000"/>
              <a:gd name="connsiteX16" fmla="*/ 1554 w 10000"/>
              <a:gd name="connsiteY16" fmla="*/ 6582 h 10000"/>
              <a:gd name="connsiteX17" fmla="*/ 1295 w 10000"/>
              <a:gd name="connsiteY17" fmla="*/ 7049 h 10000"/>
              <a:gd name="connsiteX18" fmla="*/ 1036 w 10000"/>
              <a:gd name="connsiteY18" fmla="*/ 7477 h 10000"/>
              <a:gd name="connsiteX19" fmla="*/ 623 w 10000"/>
              <a:gd name="connsiteY19" fmla="*/ 8331 h 10000"/>
              <a:gd name="connsiteX20" fmla="*/ 518 w 10000"/>
              <a:gd name="connsiteY20" fmla="*/ 8585 h 10000"/>
              <a:gd name="connsiteX21" fmla="*/ 210 w 10000"/>
              <a:gd name="connsiteY21" fmla="*/ 9359 h 10000"/>
              <a:gd name="connsiteX22" fmla="*/ 28 w 10000"/>
              <a:gd name="connsiteY22" fmla="*/ 9866 h 10000"/>
              <a:gd name="connsiteX23" fmla="*/ 0 w 10000"/>
              <a:gd name="connsiteY23" fmla="*/ 10000 h 10000"/>
              <a:gd name="connsiteX0" fmla="*/ 10000 w 10000"/>
              <a:gd name="connsiteY0" fmla="*/ 0 h 10000"/>
              <a:gd name="connsiteX1" fmla="*/ 8575 w 10000"/>
              <a:gd name="connsiteY1" fmla="*/ 514 h 10000"/>
              <a:gd name="connsiteX2" fmla="*/ 7487 w 10000"/>
              <a:gd name="connsiteY2" fmla="*/ 854 h 10000"/>
              <a:gd name="connsiteX3" fmla="*/ 6451 w 10000"/>
              <a:gd name="connsiteY3" fmla="*/ 1409 h 10000"/>
              <a:gd name="connsiteX4" fmla="*/ 6216 w 10000"/>
              <a:gd name="connsiteY4" fmla="*/ 1582 h 10000"/>
              <a:gd name="connsiteX5" fmla="*/ 5779 w 10000"/>
              <a:gd name="connsiteY5" fmla="*/ 1963 h 10000"/>
              <a:gd name="connsiteX6" fmla="*/ 5233 w 10000"/>
              <a:gd name="connsiteY6" fmla="*/ 2310 h 10000"/>
              <a:gd name="connsiteX7" fmla="*/ 4921 w 10000"/>
              <a:gd name="connsiteY7" fmla="*/ 2523 h 10000"/>
              <a:gd name="connsiteX8" fmla="*/ 4614 w 10000"/>
              <a:gd name="connsiteY8" fmla="*/ 2817 h 10000"/>
              <a:gd name="connsiteX9" fmla="*/ 4144 w 10000"/>
              <a:gd name="connsiteY9" fmla="*/ 3291 h 10000"/>
              <a:gd name="connsiteX10" fmla="*/ 3756 w 10000"/>
              <a:gd name="connsiteY10" fmla="*/ 3632 h 10000"/>
              <a:gd name="connsiteX11" fmla="*/ 3525 w 10000"/>
              <a:gd name="connsiteY11" fmla="*/ 3845 h 10000"/>
              <a:gd name="connsiteX12" fmla="*/ 2979 w 10000"/>
              <a:gd name="connsiteY12" fmla="*/ 4399 h 10000"/>
              <a:gd name="connsiteX13" fmla="*/ 2436 w 10000"/>
              <a:gd name="connsiteY13" fmla="*/ 5040 h 10000"/>
              <a:gd name="connsiteX14" fmla="*/ 2072 w 10000"/>
              <a:gd name="connsiteY14" fmla="*/ 5594 h 10000"/>
              <a:gd name="connsiteX15" fmla="*/ 1607 w 10000"/>
              <a:gd name="connsiteY15" fmla="*/ 6449 h 10000"/>
              <a:gd name="connsiteX16" fmla="*/ 1295 w 10000"/>
              <a:gd name="connsiteY16" fmla="*/ 7049 h 10000"/>
              <a:gd name="connsiteX17" fmla="*/ 1036 w 10000"/>
              <a:gd name="connsiteY17" fmla="*/ 7477 h 10000"/>
              <a:gd name="connsiteX18" fmla="*/ 623 w 10000"/>
              <a:gd name="connsiteY18" fmla="*/ 8331 h 10000"/>
              <a:gd name="connsiteX19" fmla="*/ 518 w 10000"/>
              <a:gd name="connsiteY19" fmla="*/ 8585 h 10000"/>
              <a:gd name="connsiteX20" fmla="*/ 210 w 10000"/>
              <a:gd name="connsiteY20" fmla="*/ 9359 h 10000"/>
              <a:gd name="connsiteX21" fmla="*/ 28 w 10000"/>
              <a:gd name="connsiteY21" fmla="*/ 9866 h 10000"/>
              <a:gd name="connsiteX22" fmla="*/ 0 w 10000"/>
              <a:gd name="connsiteY22" fmla="*/ 10000 h 10000"/>
              <a:gd name="connsiteX0" fmla="*/ 10000 w 10000"/>
              <a:gd name="connsiteY0" fmla="*/ 0 h 10000"/>
              <a:gd name="connsiteX1" fmla="*/ 8575 w 10000"/>
              <a:gd name="connsiteY1" fmla="*/ 514 h 10000"/>
              <a:gd name="connsiteX2" fmla="*/ 7487 w 10000"/>
              <a:gd name="connsiteY2" fmla="*/ 854 h 10000"/>
              <a:gd name="connsiteX3" fmla="*/ 6451 w 10000"/>
              <a:gd name="connsiteY3" fmla="*/ 1409 h 10000"/>
              <a:gd name="connsiteX4" fmla="*/ 6216 w 10000"/>
              <a:gd name="connsiteY4" fmla="*/ 1582 h 10000"/>
              <a:gd name="connsiteX5" fmla="*/ 5779 w 10000"/>
              <a:gd name="connsiteY5" fmla="*/ 1963 h 10000"/>
              <a:gd name="connsiteX6" fmla="*/ 5233 w 10000"/>
              <a:gd name="connsiteY6" fmla="*/ 2310 h 10000"/>
              <a:gd name="connsiteX7" fmla="*/ 4921 w 10000"/>
              <a:gd name="connsiteY7" fmla="*/ 2523 h 10000"/>
              <a:gd name="connsiteX8" fmla="*/ 4614 w 10000"/>
              <a:gd name="connsiteY8" fmla="*/ 2817 h 10000"/>
              <a:gd name="connsiteX9" fmla="*/ 4144 w 10000"/>
              <a:gd name="connsiteY9" fmla="*/ 3291 h 10000"/>
              <a:gd name="connsiteX10" fmla="*/ 3756 w 10000"/>
              <a:gd name="connsiteY10" fmla="*/ 3632 h 10000"/>
              <a:gd name="connsiteX11" fmla="*/ 3525 w 10000"/>
              <a:gd name="connsiteY11" fmla="*/ 3845 h 10000"/>
              <a:gd name="connsiteX12" fmla="*/ 2979 w 10000"/>
              <a:gd name="connsiteY12" fmla="*/ 4399 h 10000"/>
              <a:gd name="connsiteX13" fmla="*/ 2436 w 10000"/>
              <a:gd name="connsiteY13" fmla="*/ 5040 h 10000"/>
              <a:gd name="connsiteX14" fmla="*/ 2072 w 10000"/>
              <a:gd name="connsiteY14" fmla="*/ 5594 h 10000"/>
              <a:gd name="connsiteX15" fmla="*/ 1295 w 10000"/>
              <a:gd name="connsiteY15" fmla="*/ 7049 h 10000"/>
              <a:gd name="connsiteX16" fmla="*/ 1036 w 10000"/>
              <a:gd name="connsiteY16" fmla="*/ 7477 h 10000"/>
              <a:gd name="connsiteX17" fmla="*/ 623 w 10000"/>
              <a:gd name="connsiteY17" fmla="*/ 8331 h 10000"/>
              <a:gd name="connsiteX18" fmla="*/ 518 w 10000"/>
              <a:gd name="connsiteY18" fmla="*/ 8585 h 10000"/>
              <a:gd name="connsiteX19" fmla="*/ 210 w 10000"/>
              <a:gd name="connsiteY19" fmla="*/ 9359 h 10000"/>
              <a:gd name="connsiteX20" fmla="*/ 28 w 10000"/>
              <a:gd name="connsiteY20" fmla="*/ 9866 h 10000"/>
              <a:gd name="connsiteX21" fmla="*/ 0 w 10000"/>
              <a:gd name="connsiteY21" fmla="*/ 10000 h 10000"/>
              <a:gd name="connsiteX0" fmla="*/ 10000 w 10000"/>
              <a:gd name="connsiteY0" fmla="*/ 0 h 10000"/>
              <a:gd name="connsiteX1" fmla="*/ 8575 w 10000"/>
              <a:gd name="connsiteY1" fmla="*/ 514 h 10000"/>
              <a:gd name="connsiteX2" fmla="*/ 7487 w 10000"/>
              <a:gd name="connsiteY2" fmla="*/ 854 h 10000"/>
              <a:gd name="connsiteX3" fmla="*/ 6451 w 10000"/>
              <a:gd name="connsiteY3" fmla="*/ 1409 h 10000"/>
              <a:gd name="connsiteX4" fmla="*/ 6216 w 10000"/>
              <a:gd name="connsiteY4" fmla="*/ 1582 h 10000"/>
              <a:gd name="connsiteX5" fmla="*/ 5779 w 10000"/>
              <a:gd name="connsiteY5" fmla="*/ 1963 h 10000"/>
              <a:gd name="connsiteX6" fmla="*/ 5233 w 10000"/>
              <a:gd name="connsiteY6" fmla="*/ 2310 h 10000"/>
              <a:gd name="connsiteX7" fmla="*/ 4921 w 10000"/>
              <a:gd name="connsiteY7" fmla="*/ 2523 h 10000"/>
              <a:gd name="connsiteX8" fmla="*/ 4614 w 10000"/>
              <a:gd name="connsiteY8" fmla="*/ 2817 h 10000"/>
              <a:gd name="connsiteX9" fmla="*/ 4144 w 10000"/>
              <a:gd name="connsiteY9" fmla="*/ 3291 h 10000"/>
              <a:gd name="connsiteX10" fmla="*/ 3756 w 10000"/>
              <a:gd name="connsiteY10" fmla="*/ 3632 h 10000"/>
              <a:gd name="connsiteX11" fmla="*/ 3525 w 10000"/>
              <a:gd name="connsiteY11" fmla="*/ 3845 h 10000"/>
              <a:gd name="connsiteX12" fmla="*/ 2979 w 10000"/>
              <a:gd name="connsiteY12" fmla="*/ 4399 h 10000"/>
              <a:gd name="connsiteX13" fmla="*/ 2436 w 10000"/>
              <a:gd name="connsiteY13" fmla="*/ 5040 h 10000"/>
              <a:gd name="connsiteX14" fmla="*/ 2072 w 10000"/>
              <a:gd name="connsiteY14" fmla="*/ 5594 h 10000"/>
              <a:gd name="connsiteX15" fmla="*/ 1295 w 10000"/>
              <a:gd name="connsiteY15" fmla="*/ 7049 h 10000"/>
              <a:gd name="connsiteX16" fmla="*/ 1036 w 10000"/>
              <a:gd name="connsiteY16" fmla="*/ 7477 h 10000"/>
              <a:gd name="connsiteX17" fmla="*/ 623 w 10000"/>
              <a:gd name="connsiteY17" fmla="*/ 8331 h 10000"/>
              <a:gd name="connsiteX18" fmla="*/ 210 w 10000"/>
              <a:gd name="connsiteY18" fmla="*/ 9359 h 10000"/>
              <a:gd name="connsiteX19" fmla="*/ 28 w 10000"/>
              <a:gd name="connsiteY19" fmla="*/ 9866 h 10000"/>
              <a:gd name="connsiteX20" fmla="*/ 0 w 10000"/>
              <a:gd name="connsiteY20" fmla="*/ 10000 h 10000"/>
              <a:gd name="connsiteX0" fmla="*/ 10000 w 10000"/>
              <a:gd name="connsiteY0" fmla="*/ 0 h 10000"/>
              <a:gd name="connsiteX1" fmla="*/ 8575 w 10000"/>
              <a:gd name="connsiteY1" fmla="*/ 514 h 10000"/>
              <a:gd name="connsiteX2" fmla="*/ 7487 w 10000"/>
              <a:gd name="connsiteY2" fmla="*/ 854 h 10000"/>
              <a:gd name="connsiteX3" fmla="*/ 6451 w 10000"/>
              <a:gd name="connsiteY3" fmla="*/ 1409 h 10000"/>
              <a:gd name="connsiteX4" fmla="*/ 6216 w 10000"/>
              <a:gd name="connsiteY4" fmla="*/ 1582 h 10000"/>
              <a:gd name="connsiteX5" fmla="*/ 5779 w 10000"/>
              <a:gd name="connsiteY5" fmla="*/ 1963 h 10000"/>
              <a:gd name="connsiteX6" fmla="*/ 5233 w 10000"/>
              <a:gd name="connsiteY6" fmla="*/ 2310 h 10000"/>
              <a:gd name="connsiteX7" fmla="*/ 4921 w 10000"/>
              <a:gd name="connsiteY7" fmla="*/ 2523 h 10000"/>
              <a:gd name="connsiteX8" fmla="*/ 4614 w 10000"/>
              <a:gd name="connsiteY8" fmla="*/ 2817 h 10000"/>
              <a:gd name="connsiteX9" fmla="*/ 4144 w 10000"/>
              <a:gd name="connsiteY9" fmla="*/ 3291 h 10000"/>
              <a:gd name="connsiteX10" fmla="*/ 3756 w 10000"/>
              <a:gd name="connsiteY10" fmla="*/ 3632 h 10000"/>
              <a:gd name="connsiteX11" fmla="*/ 3525 w 10000"/>
              <a:gd name="connsiteY11" fmla="*/ 3845 h 10000"/>
              <a:gd name="connsiteX12" fmla="*/ 2979 w 10000"/>
              <a:gd name="connsiteY12" fmla="*/ 4399 h 10000"/>
              <a:gd name="connsiteX13" fmla="*/ 2436 w 10000"/>
              <a:gd name="connsiteY13" fmla="*/ 5040 h 10000"/>
              <a:gd name="connsiteX14" fmla="*/ 2072 w 10000"/>
              <a:gd name="connsiteY14" fmla="*/ 5594 h 10000"/>
              <a:gd name="connsiteX15" fmla="*/ 1295 w 10000"/>
              <a:gd name="connsiteY15" fmla="*/ 7049 h 10000"/>
              <a:gd name="connsiteX16" fmla="*/ 1036 w 10000"/>
              <a:gd name="connsiteY16" fmla="*/ 7477 h 10000"/>
              <a:gd name="connsiteX17" fmla="*/ 210 w 10000"/>
              <a:gd name="connsiteY17" fmla="*/ 9359 h 10000"/>
              <a:gd name="connsiteX18" fmla="*/ 28 w 10000"/>
              <a:gd name="connsiteY18" fmla="*/ 9866 h 10000"/>
              <a:gd name="connsiteX19" fmla="*/ 0 w 10000"/>
              <a:gd name="connsiteY19" fmla="*/ 10000 h 10000"/>
              <a:gd name="connsiteX0" fmla="*/ 10000 w 10000"/>
              <a:gd name="connsiteY0" fmla="*/ 0 h 10000"/>
              <a:gd name="connsiteX1" fmla="*/ 8575 w 10000"/>
              <a:gd name="connsiteY1" fmla="*/ 514 h 10000"/>
              <a:gd name="connsiteX2" fmla="*/ 7487 w 10000"/>
              <a:gd name="connsiteY2" fmla="*/ 854 h 10000"/>
              <a:gd name="connsiteX3" fmla="*/ 6451 w 10000"/>
              <a:gd name="connsiteY3" fmla="*/ 1409 h 10000"/>
              <a:gd name="connsiteX4" fmla="*/ 6216 w 10000"/>
              <a:gd name="connsiteY4" fmla="*/ 1582 h 10000"/>
              <a:gd name="connsiteX5" fmla="*/ 5779 w 10000"/>
              <a:gd name="connsiteY5" fmla="*/ 1963 h 10000"/>
              <a:gd name="connsiteX6" fmla="*/ 5233 w 10000"/>
              <a:gd name="connsiteY6" fmla="*/ 2310 h 10000"/>
              <a:gd name="connsiteX7" fmla="*/ 4921 w 10000"/>
              <a:gd name="connsiteY7" fmla="*/ 2523 h 10000"/>
              <a:gd name="connsiteX8" fmla="*/ 4614 w 10000"/>
              <a:gd name="connsiteY8" fmla="*/ 2817 h 10000"/>
              <a:gd name="connsiteX9" fmla="*/ 4144 w 10000"/>
              <a:gd name="connsiteY9" fmla="*/ 3291 h 10000"/>
              <a:gd name="connsiteX10" fmla="*/ 3756 w 10000"/>
              <a:gd name="connsiteY10" fmla="*/ 3632 h 10000"/>
              <a:gd name="connsiteX11" fmla="*/ 3525 w 10000"/>
              <a:gd name="connsiteY11" fmla="*/ 3845 h 10000"/>
              <a:gd name="connsiteX12" fmla="*/ 2979 w 10000"/>
              <a:gd name="connsiteY12" fmla="*/ 4399 h 10000"/>
              <a:gd name="connsiteX13" fmla="*/ 2436 w 10000"/>
              <a:gd name="connsiteY13" fmla="*/ 5040 h 10000"/>
              <a:gd name="connsiteX14" fmla="*/ 2072 w 10000"/>
              <a:gd name="connsiteY14" fmla="*/ 5594 h 10000"/>
              <a:gd name="connsiteX15" fmla="*/ 1295 w 10000"/>
              <a:gd name="connsiteY15" fmla="*/ 7049 h 10000"/>
              <a:gd name="connsiteX16" fmla="*/ 1036 w 10000"/>
              <a:gd name="connsiteY16" fmla="*/ 7477 h 10000"/>
              <a:gd name="connsiteX17" fmla="*/ 28 w 10000"/>
              <a:gd name="connsiteY17" fmla="*/ 9866 h 10000"/>
              <a:gd name="connsiteX18" fmla="*/ 0 w 10000"/>
              <a:gd name="connsiteY18" fmla="*/ 10000 h 10000"/>
              <a:gd name="connsiteX0" fmla="*/ 9972 w 9972"/>
              <a:gd name="connsiteY0" fmla="*/ 0 h 9866"/>
              <a:gd name="connsiteX1" fmla="*/ 8547 w 9972"/>
              <a:gd name="connsiteY1" fmla="*/ 514 h 9866"/>
              <a:gd name="connsiteX2" fmla="*/ 7459 w 9972"/>
              <a:gd name="connsiteY2" fmla="*/ 854 h 9866"/>
              <a:gd name="connsiteX3" fmla="*/ 6423 w 9972"/>
              <a:gd name="connsiteY3" fmla="*/ 1409 h 9866"/>
              <a:gd name="connsiteX4" fmla="*/ 6188 w 9972"/>
              <a:gd name="connsiteY4" fmla="*/ 1582 h 9866"/>
              <a:gd name="connsiteX5" fmla="*/ 5751 w 9972"/>
              <a:gd name="connsiteY5" fmla="*/ 1963 h 9866"/>
              <a:gd name="connsiteX6" fmla="*/ 5205 w 9972"/>
              <a:gd name="connsiteY6" fmla="*/ 2310 h 9866"/>
              <a:gd name="connsiteX7" fmla="*/ 4893 w 9972"/>
              <a:gd name="connsiteY7" fmla="*/ 2523 h 9866"/>
              <a:gd name="connsiteX8" fmla="*/ 4586 w 9972"/>
              <a:gd name="connsiteY8" fmla="*/ 2817 h 9866"/>
              <a:gd name="connsiteX9" fmla="*/ 4116 w 9972"/>
              <a:gd name="connsiteY9" fmla="*/ 3291 h 9866"/>
              <a:gd name="connsiteX10" fmla="*/ 3728 w 9972"/>
              <a:gd name="connsiteY10" fmla="*/ 3632 h 9866"/>
              <a:gd name="connsiteX11" fmla="*/ 3497 w 9972"/>
              <a:gd name="connsiteY11" fmla="*/ 3845 h 9866"/>
              <a:gd name="connsiteX12" fmla="*/ 2951 w 9972"/>
              <a:gd name="connsiteY12" fmla="*/ 4399 h 9866"/>
              <a:gd name="connsiteX13" fmla="*/ 2408 w 9972"/>
              <a:gd name="connsiteY13" fmla="*/ 5040 h 9866"/>
              <a:gd name="connsiteX14" fmla="*/ 2044 w 9972"/>
              <a:gd name="connsiteY14" fmla="*/ 5594 h 9866"/>
              <a:gd name="connsiteX15" fmla="*/ 1267 w 9972"/>
              <a:gd name="connsiteY15" fmla="*/ 7049 h 9866"/>
              <a:gd name="connsiteX16" fmla="*/ 1008 w 9972"/>
              <a:gd name="connsiteY16" fmla="*/ 7477 h 9866"/>
              <a:gd name="connsiteX17" fmla="*/ 0 w 9972"/>
              <a:gd name="connsiteY17" fmla="*/ 9866 h 9866"/>
              <a:gd name="connsiteX0" fmla="*/ 10000 w 10000"/>
              <a:gd name="connsiteY0" fmla="*/ 0 h 10000"/>
              <a:gd name="connsiteX1" fmla="*/ 8571 w 10000"/>
              <a:gd name="connsiteY1" fmla="*/ 521 h 10000"/>
              <a:gd name="connsiteX2" fmla="*/ 7480 w 10000"/>
              <a:gd name="connsiteY2" fmla="*/ 866 h 10000"/>
              <a:gd name="connsiteX3" fmla="*/ 6441 w 10000"/>
              <a:gd name="connsiteY3" fmla="*/ 1428 h 10000"/>
              <a:gd name="connsiteX4" fmla="*/ 6205 w 10000"/>
              <a:gd name="connsiteY4" fmla="*/ 1603 h 10000"/>
              <a:gd name="connsiteX5" fmla="*/ 5767 w 10000"/>
              <a:gd name="connsiteY5" fmla="*/ 1990 h 10000"/>
              <a:gd name="connsiteX6" fmla="*/ 5220 w 10000"/>
              <a:gd name="connsiteY6" fmla="*/ 2341 h 10000"/>
              <a:gd name="connsiteX7" fmla="*/ 4907 w 10000"/>
              <a:gd name="connsiteY7" fmla="*/ 2557 h 10000"/>
              <a:gd name="connsiteX8" fmla="*/ 4599 w 10000"/>
              <a:gd name="connsiteY8" fmla="*/ 2855 h 10000"/>
              <a:gd name="connsiteX9" fmla="*/ 4128 w 10000"/>
              <a:gd name="connsiteY9" fmla="*/ 3336 h 10000"/>
              <a:gd name="connsiteX10" fmla="*/ 3738 w 10000"/>
              <a:gd name="connsiteY10" fmla="*/ 3681 h 10000"/>
              <a:gd name="connsiteX11" fmla="*/ 3507 w 10000"/>
              <a:gd name="connsiteY11" fmla="*/ 3897 h 10000"/>
              <a:gd name="connsiteX12" fmla="*/ 2415 w 10000"/>
              <a:gd name="connsiteY12" fmla="*/ 5108 h 10000"/>
              <a:gd name="connsiteX13" fmla="*/ 2050 w 10000"/>
              <a:gd name="connsiteY13" fmla="*/ 5670 h 10000"/>
              <a:gd name="connsiteX14" fmla="*/ 1271 w 10000"/>
              <a:gd name="connsiteY14" fmla="*/ 7145 h 10000"/>
              <a:gd name="connsiteX15" fmla="*/ 1011 w 10000"/>
              <a:gd name="connsiteY15" fmla="*/ 7579 h 10000"/>
              <a:gd name="connsiteX16" fmla="*/ 0 w 10000"/>
              <a:gd name="connsiteY16" fmla="*/ 10000 h 10000"/>
              <a:gd name="connsiteX0" fmla="*/ 10000 w 10000"/>
              <a:gd name="connsiteY0" fmla="*/ 0 h 10000"/>
              <a:gd name="connsiteX1" fmla="*/ 8571 w 10000"/>
              <a:gd name="connsiteY1" fmla="*/ 521 h 10000"/>
              <a:gd name="connsiteX2" fmla="*/ 7480 w 10000"/>
              <a:gd name="connsiteY2" fmla="*/ 866 h 10000"/>
              <a:gd name="connsiteX3" fmla="*/ 6441 w 10000"/>
              <a:gd name="connsiteY3" fmla="*/ 1428 h 10000"/>
              <a:gd name="connsiteX4" fmla="*/ 6205 w 10000"/>
              <a:gd name="connsiteY4" fmla="*/ 1603 h 10000"/>
              <a:gd name="connsiteX5" fmla="*/ 5767 w 10000"/>
              <a:gd name="connsiteY5" fmla="*/ 1990 h 10000"/>
              <a:gd name="connsiteX6" fmla="*/ 5220 w 10000"/>
              <a:gd name="connsiteY6" fmla="*/ 2341 h 10000"/>
              <a:gd name="connsiteX7" fmla="*/ 4907 w 10000"/>
              <a:gd name="connsiteY7" fmla="*/ 2557 h 10000"/>
              <a:gd name="connsiteX8" fmla="*/ 4599 w 10000"/>
              <a:gd name="connsiteY8" fmla="*/ 2855 h 10000"/>
              <a:gd name="connsiteX9" fmla="*/ 4128 w 10000"/>
              <a:gd name="connsiteY9" fmla="*/ 3336 h 10000"/>
              <a:gd name="connsiteX10" fmla="*/ 3507 w 10000"/>
              <a:gd name="connsiteY10" fmla="*/ 3897 h 10000"/>
              <a:gd name="connsiteX11" fmla="*/ 2415 w 10000"/>
              <a:gd name="connsiteY11" fmla="*/ 5108 h 10000"/>
              <a:gd name="connsiteX12" fmla="*/ 2050 w 10000"/>
              <a:gd name="connsiteY12" fmla="*/ 5670 h 10000"/>
              <a:gd name="connsiteX13" fmla="*/ 1271 w 10000"/>
              <a:gd name="connsiteY13" fmla="*/ 7145 h 10000"/>
              <a:gd name="connsiteX14" fmla="*/ 1011 w 10000"/>
              <a:gd name="connsiteY14" fmla="*/ 7579 h 10000"/>
              <a:gd name="connsiteX15" fmla="*/ 0 w 10000"/>
              <a:gd name="connsiteY15" fmla="*/ 10000 h 10000"/>
              <a:gd name="connsiteX0" fmla="*/ 10000 w 10000"/>
              <a:gd name="connsiteY0" fmla="*/ 0 h 10000"/>
              <a:gd name="connsiteX1" fmla="*/ 8571 w 10000"/>
              <a:gd name="connsiteY1" fmla="*/ 521 h 10000"/>
              <a:gd name="connsiteX2" fmla="*/ 7480 w 10000"/>
              <a:gd name="connsiteY2" fmla="*/ 866 h 10000"/>
              <a:gd name="connsiteX3" fmla="*/ 6441 w 10000"/>
              <a:gd name="connsiteY3" fmla="*/ 1428 h 10000"/>
              <a:gd name="connsiteX4" fmla="*/ 6205 w 10000"/>
              <a:gd name="connsiteY4" fmla="*/ 1603 h 10000"/>
              <a:gd name="connsiteX5" fmla="*/ 5767 w 10000"/>
              <a:gd name="connsiteY5" fmla="*/ 1990 h 10000"/>
              <a:gd name="connsiteX6" fmla="*/ 5220 w 10000"/>
              <a:gd name="connsiteY6" fmla="*/ 2341 h 10000"/>
              <a:gd name="connsiteX7" fmla="*/ 4599 w 10000"/>
              <a:gd name="connsiteY7" fmla="*/ 2855 h 10000"/>
              <a:gd name="connsiteX8" fmla="*/ 4128 w 10000"/>
              <a:gd name="connsiteY8" fmla="*/ 3336 h 10000"/>
              <a:gd name="connsiteX9" fmla="*/ 3507 w 10000"/>
              <a:gd name="connsiteY9" fmla="*/ 3897 h 10000"/>
              <a:gd name="connsiteX10" fmla="*/ 2415 w 10000"/>
              <a:gd name="connsiteY10" fmla="*/ 5108 h 10000"/>
              <a:gd name="connsiteX11" fmla="*/ 2050 w 10000"/>
              <a:gd name="connsiteY11" fmla="*/ 5670 h 10000"/>
              <a:gd name="connsiteX12" fmla="*/ 1271 w 10000"/>
              <a:gd name="connsiteY12" fmla="*/ 7145 h 10000"/>
              <a:gd name="connsiteX13" fmla="*/ 1011 w 10000"/>
              <a:gd name="connsiteY13" fmla="*/ 7579 h 10000"/>
              <a:gd name="connsiteX14" fmla="*/ 0 w 10000"/>
              <a:gd name="connsiteY14" fmla="*/ 10000 h 10000"/>
              <a:gd name="connsiteX0" fmla="*/ 10000 w 10000"/>
              <a:gd name="connsiteY0" fmla="*/ 0 h 10000"/>
              <a:gd name="connsiteX1" fmla="*/ 8571 w 10000"/>
              <a:gd name="connsiteY1" fmla="*/ 521 h 10000"/>
              <a:gd name="connsiteX2" fmla="*/ 7480 w 10000"/>
              <a:gd name="connsiteY2" fmla="*/ 866 h 10000"/>
              <a:gd name="connsiteX3" fmla="*/ 6441 w 10000"/>
              <a:gd name="connsiteY3" fmla="*/ 1428 h 10000"/>
              <a:gd name="connsiteX4" fmla="*/ 5767 w 10000"/>
              <a:gd name="connsiteY4" fmla="*/ 1990 h 10000"/>
              <a:gd name="connsiteX5" fmla="*/ 5220 w 10000"/>
              <a:gd name="connsiteY5" fmla="*/ 2341 h 10000"/>
              <a:gd name="connsiteX6" fmla="*/ 4599 w 10000"/>
              <a:gd name="connsiteY6" fmla="*/ 2855 h 10000"/>
              <a:gd name="connsiteX7" fmla="*/ 4128 w 10000"/>
              <a:gd name="connsiteY7" fmla="*/ 3336 h 10000"/>
              <a:gd name="connsiteX8" fmla="*/ 3507 w 10000"/>
              <a:gd name="connsiteY8" fmla="*/ 3897 h 10000"/>
              <a:gd name="connsiteX9" fmla="*/ 2415 w 10000"/>
              <a:gd name="connsiteY9" fmla="*/ 5108 h 10000"/>
              <a:gd name="connsiteX10" fmla="*/ 2050 w 10000"/>
              <a:gd name="connsiteY10" fmla="*/ 5670 h 10000"/>
              <a:gd name="connsiteX11" fmla="*/ 1271 w 10000"/>
              <a:gd name="connsiteY11" fmla="*/ 7145 h 10000"/>
              <a:gd name="connsiteX12" fmla="*/ 1011 w 10000"/>
              <a:gd name="connsiteY12" fmla="*/ 7579 h 10000"/>
              <a:gd name="connsiteX13" fmla="*/ 0 w 10000"/>
              <a:gd name="connsiteY13" fmla="*/ 10000 h 10000"/>
              <a:gd name="connsiteX0" fmla="*/ 10000 w 10000"/>
              <a:gd name="connsiteY0" fmla="*/ 0 h 10000"/>
              <a:gd name="connsiteX1" fmla="*/ 8571 w 10000"/>
              <a:gd name="connsiteY1" fmla="*/ 521 h 10000"/>
              <a:gd name="connsiteX2" fmla="*/ 7480 w 10000"/>
              <a:gd name="connsiteY2" fmla="*/ 866 h 10000"/>
              <a:gd name="connsiteX3" fmla="*/ 5767 w 10000"/>
              <a:gd name="connsiteY3" fmla="*/ 1990 h 10000"/>
              <a:gd name="connsiteX4" fmla="*/ 5220 w 10000"/>
              <a:gd name="connsiteY4" fmla="*/ 2341 h 10000"/>
              <a:gd name="connsiteX5" fmla="*/ 4599 w 10000"/>
              <a:gd name="connsiteY5" fmla="*/ 2855 h 10000"/>
              <a:gd name="connsiteX6" fmla="*/ 4128 w 10000"/>
              <a:gd name="connsiteY6" fmla="*/ 3336 h 10000"/>
              <a:gd name="connsiteX7" fmla="*/ 3507 w 10000"/>
              <a:gd name="connsiteY7" fmla="*/ 3897 h 10000"/>
              <a:gd name="connsiteX8" fmla="*/ 2415 w 10000"/>
              <a:gd name="connsiteY8" fmla="*/ 5108 h 10000"/>
              <a:gd name="connsiteX9" fmla="*/ 2050 w 10000"/>
              <a:gd name="connsiteY9" fmla="*/ 5670 h 10000"/>
              <a:gd name="connsiteX10" fmla="*/ 1271 w 10000"/>
              <a:gd name="connsiteY10" fmla="*/ 7145 h 10000"/>
              <a:gd name="connsiteX11" fmla="*/ 1011 w 10000"/>
              <a:gd name="connsiteY11" fmla="*/ 7579 h 10000"/>
              <a:gd name="connsiteX12" fmla="*/ 0 w 10000"/>
              <a:gd name="connsiteY12" fmla="*/ 10000 h 10000"/>
              <a:gd name="connsiteX0" fmla="*/ 10000 w 10000"/>
              <a:gd name="connsiteY0" fmla="*/ 0 h 10000"/>
              <a:gd name="connsiteX1" fmla="*/ 8571 w 10000"/>
              <a:gd name="connsiteY1" fmla="*/ 521 h 10000"/>
              <a:gd name="connsiteX2" fmla="*/ 7480 w 10000"/>
              <a:gd name="connsiteY2" fmla="*/ 866 h 10000"/>
              <a:gd name="connsiteX3" fmla="*/ 5767 w 10000"/>
              <a:gd name="connsiteY3" fmla="*/ 1990 h 10000"/>
              <a:gd name="connsiteX4" fmla="*/ 4599 w 10000"/>
              <a:gd name="connsiteY4" fmla="*/ 2855 h 10000"/>
              <a:gd name="connsiteX5" fmla="*/ 4128 w 10000"/>
              <a:gd name="connsiteY5" fmla="*/ 3336 h 10000"/>
              <a:gd name="connsiteX6" fmla="*/ 3507 w 10000"/>
              <a:gd name="connsiteY6" fmla="*/ 3897 h 10000"/>
              <a:gd name="connsiteX7" fmla="*/ 2415 w 10000"/>
              <a:gd name="connsiteY7" fmla="*/ 5108 h 10000"/>
              <a:gd name="connsiteX8" fmla="*/ 2050 w 10000"/>
              <a:gd name="connsiteY8" fmla="*/ 5670 h 10000"/>
              <a:gd name="connsiteX9" fmla="*/ 1271 w 10000"/>
              <a:gd name="connsiteY9" fmla="*/ 7145 h 10000"/>
              <a:gd name="connsiteX10" fmla="*/ 1011 w 10000"/>
              <a:gd name="connsiteY10" fmla="*/ 7579 h 10000"/>
              <a:gd name="connsiteX11" fmla="*/ 0 w 10000"/>
              <a:gd name="connsiteY11" fmla="*/ 10000 h 10000"/>
              <a:gd name="connsiteX0" fmla="*/ 10000 w 10000"/>
              <a:gd name="connsiteY0" fmla="*/ 0 h 10000"/>
              <a:gd name="connsiteX1" fmla="*/ 8571 w 10000"/>
              <a:gd name="connsiteY1" fmla="*/ 521 h 10000"/>
              <a:gd name="connsiteX2" fmla="*/ 7480 w 10000"/>
              <a:gd name="connsiteY2" fmla="*/ 866 h 10000"/>
              <a:gd name="connsiteX3" fmla="*/ 5767 w 10000"/>
              <a:gd name="connsiteY3" fmla="*/ 1990 h 10000"/>
              <a:gd name="connsiteX4" fmla="*/ 4128 w 10000"/>
              <a:gd name="connsiteY4" fmla="*/ 3336 h 10000"/>
              <a:gd name="connsiteX5" fmla="*/ 3507 w 10000"/>
              <a:gd name="connsiteY5" fmla="*/ 3897 h 10000"/>
              <a:gd name="connsiteX6" fmla="*/ 2415 w 10000"/>
              <a:gd name="connsiteY6" fmla="*/ 5108 h 10000"/>
              <a:gd name="connsiteX7" fmla="*/ 2050 w 10000"/>
              <a:gd name="connsiteY7" fmla="*/ 5670 h 10000"/>
              <a:gd name="connsiteX8" fmla="*/ 1271 w 10000"/>
              <a:gd name="connsiteY8" fmla="*/ 7145 h 10000"/>
              <a:gd name="connsiteX9" fmla="*/ 1011 w 10000"/>
              <a:gd name="connsiteY9" fmla="*/ 7579 h 10000"/>
              <a:gd name="connsiteX10" fmla="*/ 0 w 10000"/>
              <a:gd name="connsiteY10" fmla="*/ 10000 h 10000"/>
              <a:gd name="connsiteX0" fmla="*/ 10000 w 10000"/>
              <a:gd name="connsiteY0" fmla="*/ 0 h 10000"/>
              <a:gd name="connsiteX1" fmla="*/ 8571 w 10000"/>
              <a:gd name="connsiteY1" fmla="*/ 521 h 10000"/>
              <a:gd name="connsiteX2" fmla="*/ 7480 w 10000"/>
              <a:gd name="connsiteY2" fmla="*/ 866 h 10000"/>
              <a:gd name="connsiteX3" fmla="*/ 5767 w 10000"/>
              <a:gd name="connsiteY3" fmla="*/ 1990 h 10000"/>
              <a:gd name="connsiteX4" fmla="*/ 3507 w 10000"/>
              <a:gd name="connsiteY4" fmla="*/ 3897 h 10000"/>
              <a:gd name="connsiteX5" fmla="*/ 2415 w 10000"/>
              <a:gd name="connsiteY5" fmla="*/ 5108 h 10000"/>
              <a:gd name="connsiteX6" fmla="*/ 2050 w 10000"/>
              <a:gd name="connsiteY6" fmla="*/ 5670 h 10000"/>
              <a:gd name="connsiteX7" fmla="*/ 1271 w 10000"/>
              <a:gd name="connsiteY7" fmla="*/ 7145 h 10000"/>
              <a:gd name="connsiteX8" fmla="*/ 1011 w 10000"/>
              <a:gd name="connsiteY8" fmla="*/ 7579 h 10000"/>
              <a:gd name="connsiteX9" fmla="*/ 0 w 10000"/>
              <a:gd name="connsiteY9" fmla="*/ 10000 h 10000"/>
              <a:gd name="connsiteX0" fmla="*/ 10000 w 10000"/>
              <a:gd name="connsiteY0" fmla="*/ 0 h 10000"/>
              <a:gd name="connsiteX1" fmla="*/ 8571 w 10000"/>
              <a:gd name="connsiteY1" fmla="*/ 521 h 10000"/>
              <a:gd name="connsiteX2" fmla="*/ 7480 w 10000"/>
              <a:gd name="connsiteY2" fmla="*/ 866 h 10000"/>
              <a:gd name="connsiteX3" fmla="*/ 5767 w 10000"/>
              <a:gd name="connsiteY3" fmla="*/ 1990 h 10000"/>
              <a:gd name="connsiteX4" fmla="*/ 3507 w 10000"/>
              <a:gd name="connsiteY4" fmla="*/ 3897 h 10000"/>
              <a:gd name="connsiteX5" fmla="*/ 2050 w 10000"/>
              <a:gd name="connsiteY5" fmla="*/ 5670 h 10000"/>
              <a:gd name="connsiteX6" fmla="*/ 1271 w 10000"/>
              <a:gd name="connsiteY6" fmla="*/ 7145 h 10000"/>
              <a:gd name="connsiteX7" fmla="*/ 1011 w 10000"/>
              <a:gd name="connsiteY7" fmla="*/ 7579 h 10000"/>
              <a:gd name="connsiteX8" fmla="*/ 0 w 10000"/>
              <a:gd name="connsiteY8" fmla="*/ 10000 h 10000"/>
              <a:gd name="connsiteX0" fmla="*/ 10378 w 10378"/>
              <a:gd name="connsiteY0" fmla="*/ 0 h 20962"/>
              <a:gd name="connsiteX1" fmla="*/ 8571 w 10378"/>
              <a:gd name="connsiteY1" fmla="*/ 11483 h 20962"/>
              <a:gd name="connsiteX2" fmla="*/ 7480 w 10378"/>
              <a:gd name="connsiteY2" fmla="*/ 11828 h 20962"/>
              <a:gd name="connsiteX3" fmla="*/ 5767 w 10378"/>
              <a:gd name="connsiteY3" fmla="*/ 12952 h 20962"/>
              <a:gd name="connsiteX4" fmla="*/ 3507 w 10378"/>
              <a:gd name="connsiteY4" fmla="*/ 14859 h 20962"/>
              <a:gd name="connsiteX5" fmla="*/ 2050 w 10378"/>
              <a:gd name="connsiteY5" fmla="*/ 16632 h 20962"/>
              <a:gd name="connsiteX6" fmla="*/ 1271 w 10378"/>
              <a:gd name="connsiteY6" fmla="*/ 18107 h 20962"/>
              <a:gd name="connsiteX7" fmla="*/ 1011 w 10378"/>
              <a:gd name="connsiteY7" fmla="*/ 18541 h 20962"/>
              <a:gd name="connsiteX8" fmla="*/ 0 w 10378"/>
              <a:gd name="connsiteY8" fmla="*/ 20962 h 20962"/>
              <a:gd name="connsiteX0" fmla="*/ 10378 w 10378"/>
              <a:gd name="connsiteY0" fmla="*/ 0 h 20962"/>
              <a:gd name="connsiteX1" fmla="*/ 8598 w 10378"/>
              <a:gd name="connsiteY1" fmla="*/ 4533 h 20962"/>
              <a:gd name="connsiteX2" fmla="*/ 7480 w 10378"/>
              <a:gd name="connsiteY2" fmla="*/ 11828 h 20962"/>
              <a:gd name="connsiteX3" fmla="*/ 5767 w 10378"/>
              <a:gd name="connsiteY3" fmla="*/ 12952 h 20962"/>
              <a:gd name="connsiteX4" fmla="*/ 3507 w 10378"/>
              <a:gd name="connsiteY4" fmla="*/ 14859 h 20962"/>
              <a:gd name="connsiteX5" fmla="*/ 2050 w 10378"/>
              <a:gd name="connsiteY5" fmla="*/ 16632 h 20962"/>
              <a:gd name="connsiteX6" fmla="*/ 1271 w 10378"/>
              <a:gd name="connsiteY6" fmla="*/ 18107 h 20962"/>
              <a:gd name="connsiteX7" fmla="*/ 1011 w 10378"/>
              <a:gd name="connsiteY7" fmla="*/ 18541 h 20962"/>
              <a:gd name="connsiteX8" fmla="*/ 0 w 10378"/>
              <a:gd name="connsiteY8" fmla="*/ 20962 h 20962"/>
              <a:gd name="connsiteX0" fmla="*/ 10378 w 10378"/>
              <a:gd name="connsiteY0" fmla="*/ 0 h 20962"/>
              <a:gd name="connsiteX1" fmla="*/ 8598 w 10378"/>
              <a:gd name="connsiteY1" fmla="*/ 4533 h 20962"/>
              <a:gd name="connsiteX2" fmla="*/ 7764 w 10378"/>
              <a:gd name="connsiteY2" fmla="*/ 6548 h 20962"/>
              <a:gd name="connsiteX3" fmla="*/ 5767 w 10378"/>
              <a:gd name="connsiteY3" fmla="*/ 12952 h 20962"/>
              <a:gd name="connsiteX4" fmla="*/ 3507 w 10378"/>
              <a:gd name="connsiteY4" fmla="*/ 14859 h 20962"/>
              <a:gd name="connsiteX5" fmla="*/ 2050 w 10378"/>
              <a:gd name="connsiteY5" fmla="*/ 16632 h 20962"/>
              <a:gd name="connsiteX6" fmla="*/ 1271 w 10378"/>
              <a:gd name="connsiteY6" fmla="*/ 18107 h 20962"/>
              <a:gd name="connsiteX7" fmla="*/ 1011 w 10378"/>
              <a:gd name="connsiteY7" fmla="*/ 18541 h 20962"/>
              <a:gd name="connsiteX8" fmla="*/ 0 w 10378"/>
              <a:gd name="connsiteY8" fmla="*/ 20962 h 20962"/>
              <a:gd name="connsiteX0" fmla="*/ 10378 w 10378"/>
              <a:gd name="connsiteY0" fmla="*/ 0 h 20962"/>
              <a:gd name="connsiteX1" fmla="*/ 9061 w 10378"/>
              <a:gd name="connsiteY1" fmla="*/ 3940 h 20962"/>
              <a:gd name="connsiteX2" fmla="*/ 7764 w 10378"/>
              <a:gd name="connsiteY2" fmla="*/ 6548 h 20962"/>
              <a:gd name="connsiteX3" fmla="*/ 5767 w 10378"/>
              <a:gd name="connsiteY3" fmla="*/ 12952 h 20962"/>
              <a:gd name="connsiteX4" fmla="*/ 3507 w 10378"/>
              <a:gd name="connsiteY4" fmla="*/ 14859 h 20962"/>
              <a:gd name="connsiteX5" fmla="*/ 2050 w 10378"/>
              <a:gd name="connsiteY5" fmla="*/ 16632 h 20962"/>
              <a:gd name="connsiteX6" fmla="*/ 1271 w 10378"/>
              <a:gd name="connsiteY6" fmla="*/ 18107 h 20962"/>
              <a:gd name="connsiteX7" fmla="*/ 1011 w 10378"/>
              <a:gd name="connsiteY7" fmla="*/ 18541 h 20962"/>
              <a:gd name="connsiteX8" fmla="*/ 0 w 10378"/>
              <a:gd name="connsiteY8" fmla="*/ 20962 h 20962"/>
              <a:gd name="connsiteX0" fmla="*/ 10378 w 10378"/>
              <a:gd name="connsiteY0" fmla="*/ 0 h 20962"/>
              <a:gd name="connsiteX1" fmla="*/ 9061 w 10378"/>
              <a:gd name="connsiteY1" fmla="*/ 3940 h 20962"/>
              <a:gd name="connsiteX2" fmla="*/ 7764 w 10378"/>
              <a:gd name="connsiteY2" fmla="*/ 6548 h 20962"/>
              <a:gd name="connsiteX3" fmla="*/ 5767 w 10378"/>
              <a:gd name="connsiteY3" fmla="*/ 12952 h 20962"/>
              <a:gd name="connsiteX4" fmla="*/ 3507 w 10378"/>
              <a:gd name="connsiteY4" fmla="*/ 14859 h 20962"/>
              <a:gd name="connsiteX5" fmla="*/ 2050 w 10378"/>
              <a:gd name="connsiteY5" fmla="*/ 16632 h 20962"/>
              <a:gd name="connsiteX6" fmla="*/ 1271 w 10378"/>
              <a:gd name="connsiteY6" fmla="*/ 18107 h 20962"/>
              <a:gd name="connsiteX7" fmla="*/ 1011 w 10378"/>
              <a:gd name="connsiteY7" fmla="*/ 18541 h 20962"/>
              <a:gd name="connsiteX8" fmla="*/ 0 w 10378"/>
              <a:gd name="connsiteY8" fmla="*/ 20962 h 20962"/>
              <a:gd name="connsiteX0" fmla="*/ 10378 w 10378"/>
              <a:gd name="connsiteY0" fmla="*/ 0 h 20962"/>
              <a:gd name="connsiteX1" fmla="*/ 9061 w 10378"/>
              <a:gd name="connsiteY1" fmla="*/ 3940 h 20962"/>
              <a:gd name="connsiteX2" fmla="*/ 7764 w 10378"/>
              <a:gd name="connsiteY2" fmla="*/ 6548 h 20962"/>
              <a:gd name="connsiteX3" fmla="*/ 5767 w 10378"/>
              <a:gd name="connsiteY3" fmla="*/ 12952 h 20962"/>
              <a:gd name="connsiteX4" fmla="*/ 3507 w 10378"/>
              <a:gd name="connsiteY4" fmla="*/ 14859 h 20962"/>
              <a:gd name="connsiteX5" fmla="*/ 2050 w 10378"/>
              <a:gd name="connsiteY5" fmla="*/ 16632 h 20962"/>
              <a:gd name="connsiteX6" fmla="*/ 1011 w 10378"/>
              <a:gd name="connsiteY6" fmla="*/ 18541 h 20962"/>
              <a:gd name="connsiteX7" fmla="*/ 0 w 10378"/>
              <a:gd name="connsiteY7" fmla="*/ 20962 h 20962"/>
              <a:gd name="connsiteX0" fmla="*/ 10385 w 10385"/>
              <a:gd name="connsiteY0" fmla="*/ 0 h 19016"/>
              <a:gd name="connsiteX1" fmla="*/ 9068 w 10385"/>
              <a:gd name="connsiteY1" fmla="*/ 3940 h 19016"/>
              <a:gd name="connsiteX2" fmla="*/ 7771 w 10385"/>
              <a:gd name="connsiteY2" fmla="*/ 6548 h 19016"/>
              <a:gd name="connsiteX3" fmla="*/ 5774 w 10385"/>
              <a:gd name="connsiteY3" fmla="*/ 12952 h 19016"/>
              <a:gd name="connsiteX4" fmla="*/ 3514 w 10385"/>
              <a:gd name="connsiteY4" fmla="*/ 14859 h 19016"/>
              <a:gd name="connsiteX5" fmla="*/ 2057 w 10385"/>
              <a:gd name="connsiteY5" fmla="*/ 16632 h 19016"/>
              <a:gd name="connsiteX6" fmla="*/ 1018 w 10385"/>
              <a:gd name="connsiteY6" fmla="*/ 18541 h 19016"/>
              <a:gd name="connsiteX7" fmla="*/ 0 w 10385"/>
              <a:gd name="connsiteY7" fmla="*/ 15962 h 19016"/>
              <a:gd name="connsiteX0" fmla="*/ 10385 w 10385"/>
              <a:gd name="connsiteY0" fmla="*/ 0 h 17246"/>
              <a:gd name="connsiteX1" fmla="*/ 9068 w 10385"/>
              <a:gd name="connsiteY1" fmla="*/ 3940 h 17246"/>
              <a:gd name="connsiteX2" fmla="*/ 7771 w 10385"/>
              <a:gd name="connsiteY2" fmla="*/ 6548 h 17246"/>
              <a:gd name="connsiteX3" fmla="*/ 5774 w 10385"/>
              <a:gd name="connsiteY3" fmla="*/ 12952 h 17246"/>
              <a:gd name="connsiteX4" fmla="*/ 3514 w 10385"/>
              <a:gd name="connsiteY4" fmla="*/ 14859 h 17246"/>
              <a:gd name="connsiteX5" fmla="*/ 2057 w 10385"/>
              <a:gd name="connsiteY5" fmla="*/ 16632 h 17246"/>
              <a:gd name="connsiteX6" fmla="*/ 1601 w 10385"/>
              <a:gd name="connsiteY6" fmla="*/ 14801 h 17246"/>
              <a:gd name="connsiteX7" fmla="*/ 0 w 10385"/>
              <a:gd name="connsiteY7" fmla="*/ 15962 h 17246"/>
              <a:gd name="connsiteX0" fmla="*/ 10385 w 10385"/>
              <a:gd name="connsiteY0" fmla="*/ 0 h 15962"/>
              <a:gd name="connsiteX1" fmla="*/ 9068 w 10385"/>
              <a:gd name="connsiteY1" fmla="*/ 3940 h 15962"/>
              <a:gd name="connsiteX2" fmla="*/ 7771 w 10385"/>
              <a:gd name="connsiteY2" fmla="*/ 6548 h 15962"/>
              <a:gd name="connsiteX3" fmla="*/ 5774 w 10385"/>
              <a:gd name="connsiteY3" fmla="*/ 12952 h 15962"/>
              <a:gd name="connsiteX4" fmla="*/ 3514 w 10385"/>
              <a:gd name="connsiteY4" fmla="*/ 14859 h 15962"/>
              <a:gd name="connsiteX5" fmla="*/ 1601 w 10385"/>
              <a:gd name="connsiteY5" fmla="*/ 14801 h 15962"/>
              <a:gd name="connsiteX6" fmla="*/ 0 w 10385"/>
              <a:gd name="connsiteY6" fmla="*/ 15962 h 15962"/>
              <a:gd name="connsiteX0" fmla="*/ 10385 w 10385"/>
              <a:gd name="connsiteY0" fmla="*/ 0 h 15962"/>
              <a:gd name="connsiteX1" fmla="*/ 9068 w 10385"/>
              <a:gd name="connsiteY1" fmla="*/ 3940 h 15962"/>
              <a:gd name="connsiteX2" fmla="*/ 7771 w 10385"/>
              <a:gd name="connsiteY2" fmla="*/ 6548 h 15962"/>
              <a:gd name="connsiteX3" fmla="*/ 5774 w 10385"/>
              <a:gd name="connsiteY3" fmla="*/ 12952 h 15962"/>
              <a:gd name="connsiteX4" fmla="*/ 3514 w 10385"/>
              <a:gd name="connsiteY4" fmla="*/ 14859 h 15962"/>
              <a:gd name="connsiteX5" fmla="*/ 1601 w 10385"/>
              <a:gd name="connsiteY5" fmla="*/ 14801 h 15962"/>
              <a:gd name="connsiteX6" fmla="*/ 0 w 10385"/>
              <a:gd name="connsiteY6" fmla="*/ 15962 h 15962"/>
              <a:gd name="connsiteX0" fmla="*/ 10385 w 10385"/>
              <a:gd name="connsiteY0" fmla="*/ 0 h 16437"/>
              <a:gd name="connsiteX1" fmla="*/ 9068 w 10385"/>
              <a:gd name="connsiteY1" fmla="*/ 3940 h 16437"/>
              <a:gd name="connsiteX2" fmla="*/ 7771 w 10385"/>
              <a:gd name="connsiteY2" fmla="*/ 6548 h 16437"/>
              <a:gd name="connsiteX3" fmla="*/ 5774 w 10385"/>
              <a:gd name="connsiteY3" fmla="*/ 12952 h 16437"/>
              <a:gd name="connsiteX4" fmla="*/ 3514 w 10385"/>
              <a:gd name="connsiteY4" fmla="*/ 14859 h 16437"/>
              <a:gd name="connsiteX5" fmla="*/ 2014 w 10385"/>
              <a:gd name="connsiteY5" fmla="*/ 15962 h 16437"/>
              <a:gd name="connsiteX6" fmla="*/ 0 w 10385"/>
              <a:gd name="connsiteY6" fmla="*/ 15962 h 16437"/>
              <a:gd name="connsiteX0" fmla="*/ 10378 w 10378"/>
              <a:gd name="connsiteY0" fmla="*/ 0 h 16437"/>
              <a:gd name="connsiteX1" fmla="*/ 9061 w 10378"/>
              <a:gd name="connsiteY1" fmla="*/ 3940 h 16437"/>
              <a:gd name="connsiteX2" fmla="*/ 7764 w 10378"/>
              <a:gd name="connsiteY2" fmla="*/ 6548 h 16437"/>
              <a:gd name="connsiteX3" fmla="*/ 5767 w 10378"/>
              <a:gd name="connsiteY3" fmla="*/ 12952 h 16437"/>
              <a:gd name="connsiteX4" fmla="*/ 3507 w 10378"/>
              <a:gd name="connsiteY4" fmla="*/ 14859 h 16437"/>
              <a:gd name="connsiteX5" fmla="*/ 2007 w 10378"/>
              <a:gd name="connsiteY5" fmla="*/ 15962 h 16437"/>
              <a:gd name="connsiteX6" fmla="*/ 0 w 10378"/>
              <a:gd name="connsiteY6" fmla="*/ 15962 h 16437"/>
              <a:gd name="connsiteX0" fmla="*/ 10378 w 10378"/>
              <a:gd name="connsiteY0" fmla="*/ 0 h 16437"/>
              <a:gd name="connsiteX1" fmla="*/ 9061 w 10378"/>
              <a:gd name="connsiteY1" fmla="*/ 3940 h 16437"/>
              <a:gd name="connsiteX2" fmla="*/ 7764 w 10378"/>
              <a:gd name="connsiteY2" fmla="*/ 6548 h 16437"/>
              <a:gd name="connsiteX3" fmla="*/ 5767 w 10378"/>
              <a:gd name="connsiteY3" fmla="*/ 12952 h 16437"/>
              <a:gd name="connsiteX4" fmla="*/ 3507 w 10378"/>
              <a:gd name="connsiteY4" fmla="*/ 14859 h 16437"/>
              <a:gd name="connsiteX5" fmla="*/ 2007 w 10378"/>
              <a:gd name="connsiteY5" fmla="*/ 15962 h 16437"/>
              <a:gd name="connsiteX6" fmla="*/ 0 w 10378"/>
              <a:gd name="connsiteY6" fmla="*/ 15962 h 16437"/>
              <a:gd name="connsiteX0" fmla="*/ 10378 w 10378"/>
              <a:gd name="connsiteY0" fmla="*/ 0 h 15962"/>
              <a:gd name="connsiteX1" fmla="*/ 9061 w 10378"/>
              <a:gd name="connsiteY1" fmla="*/ 3940 h 15962"/>
              <a:gd name="connsiteX2" fmla="*/ 7764 w 10378"/>
              <a:gd name="connsiteY2" fmla="*/ 6548 h 15962"/>
              <a:gd name="connsiteX3" fmla="*/ 5767 w 10378"/>
              <a:gd name="connsiteY3" fmla="*/ 12952 h 15962"/>
              <a:gd name="connsiteX4" fmla="*/ 3507 w 10378"/>
              <a:gd name="connsiteY4" fmla="*/ 14859 h 15962"/>
              <a:gd name="connsiteX5" fmla="*/ 2007 w 10378"/>
              <a:gd name="connsiteY5" fmla="*/ 15962 h 15962"/>
              <a:gd name="connsiteX6" fmla="*/ 0 w 10378"/>
              <a:gd name="connsiteY6" fmla="*/ 15962 h 15962"/>
              <a:gd name="connsiteX0" fmla="*/ 10378 w 10378"/>
              <a:gd name="connsiteY0" fmla="*/ 0 h 15962"/>
              <a:gd name="connsiteX1" fmla="*/ 9061 w 10378"/>
              <a:gd name="connsiteY1" fmla="*/ 3940 h 15962"/>
              <a:gd name="connsiteX2" fmla="*/ 7764 w 10378"/>
              <a:gd name="connsiteY2" fmla="*/ 6548 h 15962"/>
              <a:gd name="connsiteX3" fmla="*/ 5767 w 10378"/>
              <a:gd name="connsiteY3" fmla="*/ 12952 h 15962"/>
              <a:gd name="connsiteX4" fmla="*/ 3507 w 10378"/>
              <a:gd name="connsiteY4" fmla="*/ 14859 h 15962"/>
              <a:gd name="connsiteX5" fmla="*/ 2049 w 10378"/>
              <a:gd name="connsiteY5" fmla="*/ 15962 h 15962"/>
              <a:gd name="connsiteX6" fmla="*/ 0 w 10378"/>
              <a:gd name="connsiteY6" fmla="*/ 15962 h 15962"/>
              <a:gd name="connsiteX0" fmla="*/ 10378 w 10378"/>
              <a:gd name="connsiteY0" fmla="*/ 0 h 15962"/>
              <a:gd name="connsiteX1" fmla="*/ 9061 w 10378"/>
              <a:gd name="connsiteY1" fmla="*/ 3940 h 15962"/>
              <a:gd name="connsiteX2" fmla="*/ 7764 w 10378"/>
              <a:gd name="connsiteY2" fmla="*/ 6548 h 15962"/>
              <a:gd name="connsiteX3" fmla="*/ 5767 w 10378"/>
              <a:gd name="connsiteY3" fmla="*/ 12952 h 15962"/>
              <a:gd name="connsiteX4" fmla="*/ 3507 w 10378"/>
              <a:gd name="connsiteY4" fmla="*/ 14859 h 15962"/>
              <a:gd name="connsiteX5" fmla="*/ 2007 w 10378"/>
              <a:gd name="connsiteY5" fmla="*/ 15962 h 15962"/>
              <a:gd name="connsiteX6" fmla="*/ 0 w 10378"/>
              <a:gd name="connsiteY6" fmla="*/ 15962 h 15962"/>
              <a:gd name="connsiteX0" fmla="*/ 10378 w 10378"/>
              <a:gd name="connsiteY0" fmla="*/ 0 h 16109"/>
              <a:gd name="connsiteX1" fmla="*/ 9061 w 10378"/>
              <a:gd name="connsiteY1" fmla="*/ 3940 h 16109"/>
              <a:gd name="connsiteX2" fmla="*/ 7764 w 10378"/>
              <a:gd name="connsiteY2" fmla="*/ 6548 h 16109"/>
              <a:gd name="connsiteX3" fmla="*/ 5767 w 10378"/>
              <a:gd name="connsiteY3" fmla="*/ 12952 h 16109"/>
              <a:gd name="connsiteX4" fmla="*/ 3507 w 10378"/>
              <a:gd name="connsiteY4" fmla="*/ 14859 h 16109"/>
              <a:gd name="connsiteX5" fmla="*/ 2007 w 10378"/>
              <a:gd name="connsiteY5" fmla="*/ 15962 h 16109"/>
              <a:gd name="connsiteX6" fmla="*/ 0 w 10378"/>
              <a:gd name="connsiteY6" fmla="*/ 15962 h 16109"/>
              <a:gd name="connsiteX0" fmla="*/ 10378 w 10378"/>
              <a:gd name="connsiteY0" fmla="*/ 0 h 16109"/>
              <a:gd name="connsiteX1" fmla="*/ 9061 w 10378"/>
              <a:gd name="connsiteY1" fmla="*/ 3940 h 16109"/>
              <a:gd name="connsiteX2" fmla="*/ 7764 w 10378"/>
              <a:gd name="connsiteY2" fmla="*/ 6548 h 16109"/>
              <a:gd name="connsiteX3" fmla="*/ 5767 w 10378"/>
              <a:gd name="connsiteY3" fmla="*/ 12952 h 16109"/>
              <a:gd name="connsiteX4" fmla="*/ 3507 w 10378"/>
              <a:gd name="connsiteY4" fmla="*/ 14859 h 16109"/>
              <a:gd name="connsiteX5" fmla="*/ 2007 w 10378"/>
              <a:gd name="connsiteY5" fmla="*/ 15962 h 16109"/>
              <a:gd name="connsiteX6" fmla="*/ 0 w 10378"/>
              <a:gd name="connsiteY6" fmla="*/ 15962 h 16109"/>
              <a:gd name="connsiteX0" fmla="*/ 10378 w 10378"/>
              <a:gd name="connsiteY0" fmla="*/ 0 h 16109"/>
              <a:gd name="connsiteX1" fmla="*/ 9061 w 10378"/>
              <a:gd name="connsiteY1" fmla="*/ 3940 h 16109"/>
              <a:gd name="connsiteX2" fmla="*/ 7764 w 10378"/>
              <a:gd name="connsiteY2" fmla="*/ 6548 h 16109"/>
              <a:gd name="connsiteX3" fmla="*/ 5767 w 10378"/>
              <a:gd name="connsiteY3" fmla="*/ 12952 h 16109"/>
              <a:gd name="connsiteX4" fmla="*/ 3507 w 10378"/>
              <a:gd name="connsiteY4" fmla="*/ 14859 h 16109"/>
              <a:gd name="connsiteX5" fmla="*/ 2007 w 10378"/>
              <a:gd name="connsiteY5" fmla="*/ 15962 h 16109"/>
              <a:gd name="connsiteX6" fmla="*/ 0 w 10378"/>
              <a:gd name="connsiteY6" fmla="*/ 15962 h 16109"/>
              <a:gd name="connsiteX0" fmla="*/ 10378 w 10378"/>
              <a:gd name="connsiteY0" fmla="*/ 0 h 15962"/>
              <a:gd name="connsiteX1" fmla="*/ 9061 w 10378"/>
              <a:gd name="connsiteY1" fmla="*/ 3940 h 15962"/>
              <a:gd name="connsiteX2" fmla="*/ 7764 w 10378"/>
              <a:gd name="connsiteY2" fmla="*/ 6548 h 15962"/>
              <a:gd name="connsiteX3" fmla="*/ 5767 w 10378"/>
              <a:gd name="connsiteY3" fmla="*/ 12952 h 15962"/>
              <a:gd name="connsiteX4" fmla="*/ 3507 w 10378"/>
              <a:gd name="connsiteY4" fmla="*/ 14859 h 15962"/>
              <a:gd name="connsiteX5" fmla="*/ 0 w 10378"/>
              <a:gd name="connsiteY5" fmla="*/ 15962 h 15962"/>
              <a:gd name="connsiteX0" fmla="*/ 10385 w 10385"/>
              <a:gd name="connsiteY0" fmla="*/ 0 h 15962"/>
              <a:gd name="connsiteX1" fmla="*/ 9068 w 10385"/>
              <a:gd name="connsiteY1" fmla="*/ 3940 h 15962"/>
              <a:gd name="connsiteX2" fmla="*/ 7771 w 10385"/>
              <a:gd name="connsiteY2" fmla="*/ 6548 h 15962"/>
              <a:gd name="connsiteX3" fmla="*/ 5774 w 10385"/>
              <a:gd name="connsiteY3" fmla="*/ 12952 h 15962"/>
              <a:gd name="connsiteX4" fmla="*/ 3514 w 10385"/>
              <a:gd name="connsiteY4" fmla="*/ 14859 h 15962"/>
              <a:gd name="connsiteX5" fmla="*/ 0 w 10385"/>
              <a:gd name="connsiteY5" fmla="*/ 15962 h 15962"/>
              <a:gd name="connsiteX0" fmla="*/ 10385 w 10385"/>
              <a:gd name="connsiteY0" fmla="*/ 0 h 16048"/>
              <a:gd name="connsiteX1" fmla="*/ 9068 w 10385"/>
              <a:gd name="connsiteY1" fmla="*/ 3940 h 16048"/>
              <a:gd name="connsiteX2" fmla="*/ 7771 w 10385"/>
              <a:gd name="connsiteY2" fmla="*/ 6548 h 16048"/>
              <a:gd name="connsiteX3" fmla="*/ 5774 w 10385"/>
              <a:gd name="connsiteY3" fmla="*/ 12952 h 16048"/>
              <a:gd name="connsiteX4" fmla="*/ 3514 w 10385"/>
              <a:gd name="connsiteY4" fmla="*/ 14859 h 16048"/>
              <a:gd name="connsiteX5" fmla="*/ 0 w 10385"/>
              <a:gd name="connsiteY5" fmla="*/ 15962 h 16048"/>
              <a:gd name="connsiteX0" fmla="*/ 10378 w 10378"/>
              <a:gd name="connsiteY0" fmla="*/ 0 h 16048"/>
              <a:gd name="connsiteX1" fmla="*/ 9061 w 10378"/>
              <a:gd name="connsiteY1" fmla="*/ 3940 h 16048"/>
              <a:gd name="connsiteX2" fmla="*/ 7764 w 10378"/>
              <a:gd name="connsiteY2" fmla="*/ 6548 h 16048"/>
              <a:gd name="connsiteX3" fmla="*/ 5767 w 10378"/>
              <a:gd name="connsiteY3" fmla="*/ 12952 h 16048"/>
              <a:gd name="connsiteX4" fmla="*/ 3507 w 10378"/>
              <a:gd name="connsiteY4" fmla="*/ 14859 h 16048"/>
              <a:gd name="connsiteX5" fmla="*/ 0 w 10378"/>
              <a:gd name="connsiteY5" fmla="*/ 15962 h 16048"/>
              <a:gd name="connsiteX0" fmla="*/ 10378 w 10378"/>
              <a:gd name="connsiteY0" fmla="*/ 0 h 16048"/>
              <a:gd name="connsiteX1" fmla="*/ 9061 w 10378"/>
              <a:gd name="connsiteY1" fmla="*/ 3940 h 16048"/>
              <a:gd name="connsiteX2" fmla="*/ 7764 w 10378"/>
              <a:gd name="connsiteY2" fmla="*/ 6548 h 16048"/>
              <a:gd name="connsiteX3" fmla="*/ 5767 w 10378"/>
              <a:gd name="connsiteY3" fmla="*/ 12952 h 16048"/>
              <a:gd name="connsiteX4" fmla="*/ 3507 w 10378"/>
              <a:gd name="connsiteY4" fmla="*/ 14859 h 16048"/>
              <a:gd name="connsiteX5" fmla="*/ 0 w 10378"/>
              <a:gd name="connsiteY5" fmla="*/ 15962 h 16048"/>
              <a:gd name="connsiteX0" fmla="*/ 10378 w 10378"/>
              <a:gd name="connsiteY0" fmla="*/ 0 h 15394"/>
              <a:gd name="connsiteX1" fmla="*/ 9061 w 10378"/>
              <a:gd name="connsiteY1" fmla="*/ 3940 h 15394"/>
              <a:gd name="connsiteX2" fmla="*/ 7764 w 10378"/>
              <a:gd name="connsiteY2" fmla="*/ 6548 h 15394"/>
              <a:gd name="connsiteX3" fmla="*/ 5767 w 10378"/>
              <a:gd name="connsiteY3" fmla="*/ 12952 h 15394"/>
              <a:gd name="connsiteX4" fmla="*/ 3507 w 10378"/>
              <a:gd name="connsiteY4" fmla="*/ 14859 h 15394"/>
              <a:gd name="connsiteX5" fmla="*/ 0 w 10378"/>
              <a:gd name="connsiteY5" fmla="*/ 15308 h 15394"/>
              <a:gd name="connsiteX0" fmla="*/ 10378 w 10378"/>
              <a:gd name="connsiteY0" fmla="*/ 0 h 16224"/>
              <a:gd name="connsiteX1" fmla="*/ 9061 w 10378"/>
              <a:gd name="connsiteY1" fmla="*/ 3940 h 16224"/>
              <a:gd name="connsiteX2" fmla="*/ 7764 w 10378"/>
              <a:gd name="connsiteY2" fmla="*/ 6548 h 16224"/>
              <a:gd name="connsiteX3" fmla="*/ 5767 w 10378"/>
              <a:gd name="connsiteY3" fmla="*/ 12952 h 16224"/>
              <a:gd name="connsiteX4" fmla="*/ 3507 w 10378"/>
              <a:gd name="connsiteY4" fmla="*/ 14859 h 16224"/>
              <a:gd name="connsiteX5" fmla="*/ 0 w 10378"/>
              <a:gd name="connsiteY5" fmla="*/ 15308 h 16224"/>
              <a:gd name="connsiteX0" fmla="*/ 10378 w 10378"/>
              <a:gd name="connsiteY0" fmla="*/ 0 h 16224"/>
              <a:gd name="connsiteX1" fmla="*/ 9061 w 10378"/>
              <a:gd name="connsiteY1" fmla="*/ 3940 h 16224"/>
              <a:gd name="connsiteX2" fmla="*/ 7764 w 10378"/>
              <a:gd name="connsiteY2" fmla="*/ 6548 h 16224"/>
              <a:gd name="connsiteX3" fmla="*/ 5767 w 10378"/>
              <a:gd name="connsiteY3" fmla="*/ 12952 h 16224"/>
              <a:gd name="connsiteX4" fmla="*/ 3507 w 10378"/>
              <a:gd name="connsiteY4" fmla="*/ 14859 h 16224"/>
              <a:gd name="connsiteX5" fmla="*/ 0 w 10378"/>
              <a:gd name="connsiteY5" fmla="*/ 15308 h 16224"/>
              <a:gd name="connsiteX0" fmla="*/ 10385 w 10385"/>
              <a:gd name="connsiteY0" fmla="*/ 0 h 16524"/>
              <a:gd name="connsiteX1" fmla="*/ 9068 w 10385"/>
              <a:gd name="connsiteY1" fmla="*/ 3940 h 16524"/>
              <a:gd name="connsiteX2" fmla="*/ 7771 w 10385"/>
              <a:gd name="connsiteY2" fmla="*/ 6548 h 16524"/>
              <a:gd name="connsiteX3" fmla="*/ 5774 w 10385"/>
              <a:gd name="connsiteY3" fmla="*/ 12952 h 16524"/>
              <a:gd name="connsiteX4" fmla="*/ 3514 w 10385"/>
              <a:gd name="connsiteY4" fmla="*/ 14859 h 16524"/>
              <a:gd name="connsiteX5" fmla="*/ 0 w 10385"/>
              <a:gd name="connsiteY5" fmla="*/ 15608 h 16524"/>
              <a:gd name="connsiteX0" fmla="*/ 10385 w 10385"/>
              <a:gd name="connsiteY0" fmla="*/ 0 h 15868"/>
              <a:gd name="connsiteX1" fmla="*/ 9068 w 10385"/>
              <a:gd name="connsiteY1" fmla="*/ 3940 h 15868"/>
              <a:gd name="connsiteX2" fmla="*/ 7771 w 10385"/>
              <a:gd name="connsiteY2" fmla="*/ 6548 h 15868"/>
              <a:gd name="connsiteX3" fmla="*/ 5774 w 10385"/>
              <a:gd name="connsiteY3" fmla="*/ 12952 h 15868"/>
              <a:gd name="connsiteX4" fmla="*/ 3514 w 10385"/>
              <a:gd name="connsiteY4" fmla="*/ 14859 h 15868"/>
              <a:gd name="connsiteX5" fmla="*/ 0 w 10385"/>
              <a:gd name="connsiteY5" fmla="*/ 15608 h 15868"/>
              <a:gd name="connsiteX0" fmla="*/ 10385 w 10385"/>
              <a:gd name="connsiteY0" fmla="*/ 0 h 15868"/>
              <a:gd name="connsiteX1" fmla="*/ 9068 w 10385"/>
              <a:gd name="connsiteY1" fmla="*/ 3940 h 15868"/>
              <a:gd name="connsiteX2" fmla="*/ 7771 w 10385"/>
              <a:gd name="connsiteY2" fmla="*/ 6548 h 15868"/>
              <a:gd name="connsiteX3" fmla="*/ 5774 w 10385"/>
              <a:gd name="connsiteY3" fmla="*/ 12952 h 15868"/>
              <a:gd name="connsiteX4" fmla="*/ 3514 w 10385"/>
              <a:gd name="connsiteY4" fmla="*/ 14859 h 15868"/>
              <a:gd name="connsiteX5" fmla="*/ 0 w 10385"/>
              <a:gd name="connsiteY5" fmla="*/ 15608 h 15868"/>
              <a:gd name="connsiteX0" fmla="*/ 10385 w 10385"/>
              <a:gd name="connsiteY0" fmla="*/ 0 h 15868"/>
              <a:gd name="connsiteX1" fmla="*/ 9068 w 10385"/>
              <a:gd name="connsiteY1" fmla="*/ 3940 h 15868"/>
              <a:gd name="connsiteX2" fmla="*/ 7771 w 10385"/>
              <a:gd name="connsiteY2" fmla="*/ 6548 h 15868"/>
              <a:gd name="connsiteX3" fmla="*/ 5774 w 10385"/>
              <a:gd name="connsiteY3" fmla="*/ 12952 h 15868"/>
              <a:gd name="connsiteX4" fmla="*/ 3514 w 10385"/>
              <a:gd name="connsiteY4" fmla="*/ 14859 h 15868"/>
              <a:gd name="connsiteX5" fmla="*/ 0 w 10385"/>
              <a:gd name="connsiteY5" fmla="*/ 15608 h 15868"/>
              <a:gd name="connsiteX0" fmla="*/ 10385 w 10385"/>
              <a:gd name="connsiteY0" fmla="*/ 0 h 15868"/>
              <a:gd name="connsiteX1" fmla="*/ 9068 w 10385"/>
              <a:gd name="connsiteY1" fmla="*/ 3940 h 15868"/>
              <a:gd name="connsiteX2" fmla="*/ 7771 w 10385"/>
              <a:gd name="connsiteY2" fmla="*/ 6548 h 15868"/>
              <a:gd name="connsiteX3" fmla="*/ 5774 w 10385"/>
              <a:gd name="connsiteY3" fmla="*/ 12952 h 15868"/>
              <a:gd name="connsiteX4" fmla="*/ 3514 w 10385"/>
              <a:gd name="connsiteY4" fmla="*/ 14859 h 15868"/>
              <a:gd name="connsiteX5" fmla="*/ 0 w 10385"/>
              <a:gd name="connsiteY5" fmla="*/ 15608 h 15868"/>
              <a:gd name="connsiteX0" fmla="*/ 10385 w 10385"/>
              <a:gd name="connsiteY0" fmla="*/ 0 h 15868"/>
              <a:gd name="connsiteX1" fmla="*/ 9068 w 10385"/>
              <a:gd name="connsiteY1" fmla="*/ 3940 h 15868"/>
              <a:gd name="connsiteX2" fmla="*/ 7771 w 10385"/>
              <a:gd name="connsiteY2" fmla="*/ 6548 h 15868"/>
              <a:gd name="connsiteX3" fmla="*/ 5774 w 10385"/>
              <a:gd name="connsiteY3" fmla="*/ 12952 h 15868"/>
              <a:gd name="connsiteX4" fmla="*/ 3514 w 10385"/>
              <a:gd name="connsiteY4" fmla="*/ 14859 h 15868"/>
              <a:gd name="connsiteX5" fmla="*/ 0 w 10385"/>
              <a:gd name="connsiteY5" fmla="*/ 15608 h 15868"/>
              <a:gd name="connsiteX0" fmla="*/ 10385 w 10385"/>
              <a:gd name="connsiteY0" fmla="*/ 0 h 15868"/>
              <a:gd name="connsiteX1" fmla="*/ 10385 w 10385"/>
              <a:gd name="connsiteY1" fmla="*/ 0 h 15868"/>
              <a:gd name="connsiteX2" fmla="*/ 9068 w 10385"/>
              <a:gd name="connsiteY2" fmla="*/ 3940 h 15868"/>
              <a:gd name="connsiteX3" fmla="*/ 7771 w 10385"/>
              <a:gd name="connsiteY3" fmla="*/ 6548 h 15868"/>
              <a:gd name="connsiteX4" fmla="*/ 5774 w 10385"/>
              <a:gd name="connsiteY4" fmla="*/ 12952 h 15868"/>
              <a:gd name="connsiteX5" fmla="*/ 3514 w 10385"/>
              <a:gd name="connsiteY5" fmla="*/ 14859 h 15868"/>
              <a:gd name="connsiteX6" fmla="*/ 0 w 10385"/>
              <a:gd name="connsiteY6" fmla="*/ 15608 h 15868"/>
              <a:gd name="connsiteX0" fmla="*/ 10385 w 10385"/>
              <a:gd name="connsiteY0" fmla="*/ 236 h 16104"/>
              <a:gd name="connsiteX1" fmla="*/ 10385 w 10385"/>
              <a:gd name="connsiteY1" fmla="*/ 0 h 16104"/>
              <a:gd name="connsiteX2" fmla="*/ 9068 w 10385"/>
              <a:gd name="connsiteY2" fmla="*/ 4176 h 16104"/>
              <a:gd name="connsiteX3" fmla="*/ 7771 w 10385"/>
              <a:gd name="connsiteY3" fmla="*/ 6784 h 16104"/>
              <a:gd name="connsiteX4" fmla="*/ 5774 w 10385"/>
              <a:gd name="connsiteY4" fmla="*/ 13188 h 16104"/>
              <a:gd name="connsiteX5" fmla="*/ 3514 w 10385"/>
              <a:gd name="connsiteY5" fmla="*/ 15095 h 16104"/>
              <a:gd name="connsiteX6" fmla="*/ 0 w 10385"/>
              <a:gd name="connsiteY6" fmla="*/ 15844 h 16104"/>
              <a:gd name="connsiteX0" fmla="*/ 10620 w 10620"/>
              <a:gd name="connsiteY0" fmla="*/ 0 h 16603"/>
              <a:gd name="connsiteX1" fmla="*/ 10385 w 10620"/>
              <a:gd name="connsiteY1" fmla="*/ 499 h 16603"/>
              <a:gd name="connsiteX2" fmla="*/ 9068 w 10620"/>
              <a:gd name="connsiteY2" fmla="*/ 4675 h 16603"/>
              <a:gd name="connsiteX3" fmla="*/ 7771 w 10620"/>
              <a:gd name="connsiteY3" fmla="*/ 7283 h 16603"/>
              <a:gd name="connsiteX4" fmla="*/ 5774 w 10620"/>
              <a:gd name="connsiteY4" fmla="*/ 13687 h 16603"/>
              <a:gd name="connsiteX5" fmla="*/ 3514 w 10620"/>
              <a:gd name="connsiteY5" fmla="*/ 15594 h 16603"/>
              <a:gd name="connsiteX6" fmla="*/ 0 w 10620"/>
              <a:gd name="connsiteY6" fmla="*/ 16343 h 16603"/>
              <a:gd name="connsiteX0" fmla="*/ 10620 w 10620"/>
              <a:gd name="connsiteY0" fmla="*/ 0 h 16603"/>
              <a:gd name="connsiteX1" fmla="*/ 10153 w 10620"/>
              <a:gd name="connsiteY1" fmla="*/ 1504 h 16603"/>
              <a:gd name="connsiteX2" fmla="*/ 9068 w 10620"/>
              <a:gd name="connsiteY2" fmla="*/ 4675 h 16603"/>
              <a:gd name="connsiteX3" fmla="*/ 7771 w 10620"/>
              <a:gd name="connsiteY3" fmla="*/ 7283 h 16603"/>
              <a:gd name="connsiteX4" fmla="*/ 5774 w 10620"/>
              <a:gd name="connsiteY4" fmla="*/ 13687 h 16603"/>
              <a:gd name="connsiteX5" fmla="*/ 3514 w 10620"/>
              <a:gd name="connsiteY5" fmla="*/ 15594 h 16603"/>
              <a:gd name="connsiteX6" fmla="*/ 0 w 10620"/>
              <a:gd name="connsiteY6" fmla="*/ 16343 h 16603"/>
              <a:gd name="connsiteX0" fmla="*/ 10620 w 10620"/>
              <a:gd name="connsiteY0" fmla="*/ 0 h 16603"/>
              <a:gd name="connsiteX1" fmla="*/ 10044 w 10620"/>
              <a:gd name="connsiteY1" fmla="*/ 1309 h 16603"/>
              <a:gd name="connsiteX2" fmla="*/ 9068 w 10620"/>
              <a:gd name="connsiteY2" fmla="*/ 4675 h 16603"/>
              <a:gd name="connsiteX3" fmla="*/ 7771 w 10620"/>
              <a:gd name="connsiteY3" fmla="*/ 7283 h 16603"/>
              <a:gd name="connsiteX4" fmla="*/ 5774 w 10620"/>
              <a:gd name="connsiteY4" fmla="*/ 13687 h 16603"/>
              <a:gd name="connsiteX5" fmla="*/ 3514 w 10620"/>
              <a:gd name="connsiteY5" fmla="*/ 15594 h 16603"/>
              <a:gd name="connsiteX6" fmla="*/ 0 w 10620"/>
              <a:gd name="connsiteY6" fmla="*/ 16343 h 16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20" h="16603">
                <a:moveTo>
                  <a:pt x="10620" y="0"/>
                </a:moveTo>
                <a:lnTo>
                  <a:pt x="10044" y="1309"/>
                </a:lnTo>
                <a:cubicBezTo>
                  <a:pt x="9825" y="1966"/>
                  <a:pt x="9502" y="3582"/>
                  <a:pt x="9068" y="4675"/>
                </a:cubicBezTo>
                <a:cubicBezTo>
                  <a:pt x="8875" y="5187"/>
                  <a:pt x="8320" y="5781"/>
                  <a:pt x="7771" y="7283"/>
                </a:cubicBezTo>
                <a:cubicBezTo>
                  <a:pt x="7188" y="8725"/>
                  <a:pt x="6117" y="13276"/>
                  <a:pt x="5774" y="13687"/>
                </a:cubicBezTo>
                <a:cubicBezTo>
                  <a:pt x="5112" y="14192"/>
                  <a:pt x="4107" y="15591"/>
                  <a:pt x="3514" y="15594"/>
                </a:cubicBezTo>
                <a:cubicBezTo>
                  <a:pt x="2553" y="16096"/>
                  <a:pt x="1202" y="16603"/>
                  <a:pt x="0" y="16343"/>
                </a:cubicBezTo>
              </a:path>
            </a:pathLst>
          </a:custGeom>
          <a:noFill/>
          <a:ln w="76200" cmpd="sng">
            <a:solidFill>
              <a:srgbClr val="00B0F0"/>
            </a:solidFill>
            <a:round/>
            <a:headEnd/>
            <a:tailEnd/>
          </a:ln>
        </p:spPr>
        <p:txBody>
          <a:bodyPr lIns="117564" tIns="58782" rIns="117564" bIns="58782"/>
          <a:lstStyle/>
          <a:p>
            <a:endParaRPr lang="en-US"/>
          </a:p>
        </p:txBody>
      </p:sp>
      <p:sp>
        <p:nvSpPr>
          <p:cNvPr id="78" name="US 70 Red Line"/>
          <p:cNvSpPr>
            <a:spLocks/>
          </p:cNvSpPr>
          <p:nvPr/>
        </p:nvSpPr>
        <p:spPr bwMode="auto">
          <a:xfrm rot="5400000">
            <a:off x="4376488" y="2772068"/>
            <a:ext cx="5584992" cy="2431120"/>
          </a:xfrm>
          <a:custGeom>
            <a:avLst/>
            <a:gdLst>
              <a:gd name="T0" fmla="*/ 4541 w 4541"/>
              <a:gd name="T1" fmla="*/ 0 h 2733"/>
              <a:gd name="T2" fmla="*/ 4400 w 4541"/>
              <a:gd name="T3" fmla="*/ 89 h 2733"/>
              <a:gd name="T4" fmla="*/ 4361 w 4541"/>
              <a:gd name="T5" fmla="*/ 115 h 2733"/>
              <a:gd name="T6" fmla="*/ 4342 w 4541"/>
              <a:gd name="T7" fmla="*/ 128 h 2733"/>
              <a:gd name="T8" fmla="*/ 4214 w 4541"/>
              <a:gd name="T9" fmla="*/ 217 h 2733"/>
              <a:gd name="T10" fmla="*/ 4157 w 4541"/>
              <a:gd name="T11" fmla="*/ 262 h 2733"/>
              <a:gd name="T12" fmla="*/ 4137 w 4541"/>
              <a:gd name="T13" fmla="*/ 275 h 2733"/>
              <a:gd name="T14" fmla="*/ 4029 w 4541"/>
              <a:gd name="T15" fmla="*/ 358 h 2733"/>
              <a:gd name="T16" fmla="*/ 3971 w 4541"/>
              <a:gd name="T17" fmla="*/ 390 h 2733"/>
              <a:gd name="T18" fmla="*/ 3913 w 4541"/>
              <a:gd name="T19" fmla="*/ 422 h 2733"/>
              <a:gd name="T20" fmla="*/ 3600 w 4541"/>
              <a:gd name="T21" fmla="*/ 627 h 2733"/>
              <a:gd name="T22" fmla="*/ 3446 w 4541"/>
              <a:gd name="T23" fmla="*/ 749 h 2733"/>
              <a:gd name="T24" fmla="*/ 3376 w 4541"/>
              <a:gd name="T25" fmla="*/ 819 h 2733"/>
              <a:gd name="T26" fmla="*/ 3280 w 4541"/>
              <a:gd name="T27" fmla="*/ 928 h 2733"/>
              <a:gd name="T28" fmla="*/ 3197 w 4541"/>
              <a:gd name="T29" fmla="*/ 1024 h 2733"/>
              <a:gd name="T30" fmla="*/ 3171 w 4541"/>
              <a:gd name="T31" fmla="*/ 1049 h 2733"/>
              <a:gd name="T32" fmla="*/ 3158 w 4541"/>
              <a:gd name="T33" fmla="*/ 1069 h 2733"/>
              <a:gd name="T34" fmla="*/ 3139 w 4541"/>
              <a:gd name="T35" fmla="*/ 1081 h 2733"/>
              <a:gd name="T36" fmla="*/ 3107 w 4541"/>
              <a:gd name="T37" fmla="*/ 1113 h 2733"/>
              <a:gd name="T38" fmla="*/ 2992 w 4541"/>
              <a:gd name="T39" fmla="*/ 1222 h 2733"/>
              <a:gd name="T40" fmla="*/ 2947 w 4541"/>
              <a:gd name="T41" fmla="*/ 1273 h 2733"/>
              <a:gd name="T42" fmla="*/ 2883 w 4541"/>
              <a:gd name="T43" fmla="*/ 1350 h 2733"/>
              <a:gd name="T44" fmla="*/ 2781 w 4541"/>
              <a:gd name="T45" fmla="*/ 1485 h 2733"/>
              <a:gd name="T46" fmla="*/ 2723 w 4541"/>
              <a:gd name="T47" fmla="*/ 1561 h 2733"/>
              <a:gd name="T48" fmla="*/ 2685 w 4541"/>
              <a:gd name="T49" fmla="*/ 1587 h 2733"/>
              <a:gd name="T50" fmla="*/ 2653 w 4541"/>
              <a:gd name="T51" fmla="*/ 1613 h 2733"/>
              <a:gd name="T52" fmla="*/ 2589 w 4541"/>
              <a:gd name="T53" fmla="*/ 1683 h 2733"/>
              <a:gd name="T54" fmla="*/ 2557 w 4541"/>
              <a:gd name="T55" fmla="*/ 1721 h 2733"/>
              <a:gd name="T56" fmla="*/ 2518 w 4541"/>
              <a:gd name="T57" fmla="*/ 1747 h 2733"/>
              <a:gd name="T58" fmla="*/ 2448 w 4541"/>
              <a:gd name="T59" fmla="*/ 1805 h 2733"/>
              <a:gd name="T60" fmla="*/ 2409 w 4541"/>
              <a:gd name="T61" fmla="*/ 1817 h 2733"/>
              <a:gd name="T62" fmla="*/ 2352 w 4541"/>
              <a:gd name="T63" fmla="*/ 1849 h 2733"/>
              <a:gd name="T64" fmla="*/ 2256 w 4541"/>
              <a:gd name="T65" fmla="*/ 1894 h 2733"/>
              <a:gd name="T66" fmla="*/ 2153 w 4541"/>
              <a:gd name="T67" fmla="*/ 1933 h 2733"/>
              <a:gd name="T68" fmla="*/ 2096 w 4541"/>
              <a:gd name="T69" fmla="*/ 1958 h 2733"/>
              <a:gd name="T70" fmla="*/ 2077 w 4541"/>
              <a:gd name="T71" fmla="*/ 1971 h 2733"/>
              <a:gd name="T72" fmla="*/ 2057 w 4541"/>
              <a:gd name="T73" fmla="*/ 1977 h 2733"/>
              <a:gd name="T74" fmla="*/ 2019 w 4541"/>
              <a:gd name="T75" fmla="*/ 2003 h 2733"/>
              <a:gd name="T76" fmla="*/ 1904 w 4541"/>
              <a:gd name="T77" fmla="*/ 2093 h 2733"/>
              <a:gd name="T78" fmla="*/ 1891 w 4541"/>
              <a:gd name="T79" fmla="*/ 2112 h 2733"/>
              <a:gd name="T80" fmla="*/ 1872 w 4541"/>
              <a:gd name="T81" fmla="*/ 2125 h 2733"/>
              <a:gd name="T82" fmla="*/ 1789 w 4541"/>
              <a:gd name="T83" fmla="*/ 2208 h 2733"/>
              <a:gd name="T84" fmla="*/ 1661 w 4541"/>
              <a:gd name="T85" fmla="*/ 2297 h 2733"/>
              <a:gd name="T86" fmla="*/ 1296 w 4541"/>
              <a:gd name="T87" fmla="*/ 2438 h 2733"/>
              <a:gd name="T88" fmla="*/ 1168 w 4541"/>
              <a:gd name="T89" fmla="*/ 2470 h 2733"/>
              <a:gd name="T90" fmla="*/ 1110 w 4541"/>
              <a:gd name="T91" fmla="*/ 2496 h 2733"/>
              <a:gd name="T92" fmla="*/ 982 w 4541"/>
              <a:gd name="T93" fmla="*/ 2515 h 2733"/>
              <a:gd name="T94" fmla="*/ 893 w 4541"/>
              <a:gd name="T95" fmla="*/ 2521 h 2733"/>
              <a:gd name="T96" fmla="*/ 694 w 4541"/>
              <a:gd name="T97" fmla="*/ 2553 h 2733"/>
              <a:gd name="T98" fmla="*/ 534 w 4541"/>
              <a:gd name="T99" fmla="*/ 2617 h 2733"/>
              <a:gd name="T100" fmla="*/ 400 w 4541"/>
              <a:gd name="T101" fmla="*/ 2643 h 2733"/>
              <a:gd name="T102" fmla="*/ 317 w 4541"/>
              <a:gd name="T103" fmla="*/ 2669 h 2733"/>
              <a:gd name="T104" fmla="*/ 163 w 4541"/>
              <a:gd name="T105" fmla="*/ 2694 h 2733"/>
              <a:gd name="T106" fmla="*/ 35 w 4541"/>
              <a:gd name="T107" fmla="*/ 2733 h 2733"/>
              <a:gd name="T108" fmla="*/ 16 w 4541"/>
              <a:gd name="T109" fmla="*/ 2726 h 2733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4541"/>
              <a:gd name="T166" fmla="*/ 0 h 2733"/>
              <a:gd name="T167" fmla="*/ 4541 w 4541"/>
              <a:gd name="T168" fmla="*/ 2733 h 2733"/>
              <a:gd name="connsiteX0" fmla="*/ 10000 w 10000"/>
              <a:gd name="connsiteY0" fmla="*/ 0 h 10000"/>
              <a:gd name="connsiteX1" fmla="*/ 9689 w 10000"/>
              <a:gd name="connsiteY1" fmla="*/ 326 h 10000"/>
              <a:gd name="connsiteX2" fmla="*/ 9604 w 10000"/>
              <a:gd name="connsiteY2" fmla="*/ 421 h 10000"/>
              <a:gd name="connsiteX3" fmla="*/ 9562 w 10000"/>
              <a:gd name="connsiteY3" fmla="*/ 468 h 10000"/>
              <a:gd name="connsiteX4" fmla="*/ 9280 w 10000"/>
              <a:gd name="connsiteY4" fmla="*/ 794 h 10000"/>
              <a:gd name="connsiteX5" fmla="*/ 9154 w 10000"/>
              <a:gd name="connsiteY5" fmla="*/ 959 h 10000"/>
              <a:gd name="connsiteX6" fmla="*/ 9110 w 10000"/>
              <a:gd name="connsiteY6" fmla="*/ 1006 h 10000"/>
              <a:gd name="connsiteX7" fmla="*/ 8872 w 10000"/>
              <a:gd name="connsiteY7" fmla="*/ 1310 h 10000"/>
              <a:gd name="connsiteX8" fmla="*/ 8745 w 10000"/>
              <a:gd name="connsiteY8" fmla="*/ 1427 h 10000"/>
              <a:gd name="connsiteX9" fmla="*/ 8617 w 10000"/>
              <a:gd name="connsiteY9" fmla="*/ 1544 h 10000"/>
              <a:gd name="connsiteX10" fmla="*/ 7928 w 10000"/>
              <a:gd name="connsiteY10" fmla="*/ 2294 h 10000"/>
              <a:gd name="connsiteX11" fmla="*/ 7589 w 10000"/>
              <a:gd name="connsiteY11" fmla="*/ 2741 h 10000"/>
              <a:gd name="connsiteX12" fmla="*/ 7434 w 10000"/>
              <a:gd name="connsiteY12" fmla="*/ 2997 h 10000"/>
              <a:gd name="connsiteX13" fmla="*/ 7223 w 10000"/>
              <a:gd name="connsiteY13" fmla="*/ 3396 h 10000"/>
              <a:gd name="connsiteX14" fmla="*/ 7040 w 10000"/>
              <a:gd name="connsiteY14" fmla="*/ 3747 h 10000"/>
              <a:gd name="connsiteX15" fmla="*/ 6983 w 10000"/>
              <a:gd name="connsiteY15" fmla="*/ 3838 h 10000"/>
              <a:gd name="connsiteX16" fmla="*/ 6954 w 10000"/>
              <a:gd name="connsiteY16" fmla="*/ 3911 h 10000"/>
              <a:gd name="connsiteX17" fmla="*/ 6913 w 10000"/>
              <a:gd name="connsiteY17" fmla="*/ 3955 h 10000"/>
              <a:gd name="connsiteX18" fmla="*/ 6842 w 10000"/>
              <a:gd name="connsiteY18" fmla="*/ 4072 h 10000"/>
              <a:gd name="connsiteX19" fmla="*/ 6589 w 10000"/>
              <a:gd name="connsiteY19" fmla="*/ 4471 h 10000"/>
              <a:gd name="connsiteX20" fmla="*/ 6490 w 10000"/>
              <a:gd name="connsiteY20" fmla="*/ 4658 h 10000"/>
              <a:gd name="connsiteX21" fmla="*/ 6349 w 10000"/>
              <a:gd name="connsiteY21" fmla="*/ 4940 h 10000"/>
              <a:gd name="connsiteX22" fmla="*/ 6124 w 10000"/>
              <a:gd name="connsiteY22" fmla="*/ 5434 h 10000"/>
              <a:gd name="connsiteX23" fmla="*/ 5996 w 10000"/>
              <a:gd name="connsiteY23" fmla="*/ 5712 h 10000"/>
              <a:gd name="connsiteX24" fmla="*/ 5913 w 10000"/>
              <a:gd name="connsiteY24" fmla="*/ 5807 h 10000"/>
              <a:gd name="connsiteX25" fmla="*/ 5842 w 10000"/>
              <a:gd name="connsiteY25" fmla="*/ 5902 h 10000"/>
              <a:gd name="connsiteX26" fmla="*/ 5701 w 10000"/>
              <a:gd name="connsiteY26" fmla="*/ 6158 h 10000"/>
              <a:gd name="connsiteX27" fmla="*/ 5631 w 10000"/>
              <a:gd name="connsiteY27" fmla="*/ 6297 h 10000"/>
              <a:gd name="connsiteX28" fmla="*/ 5545 w 10000"/>
              <a:gd name="connsiteY28" fmla="*/ 6392 h 10000"/>
              <a:gd name="connsiteX29" fmla="*/ 5391 w 10000"/>
              <a:gd name="connsiteY29" fmla="*/ 6604 h 10000"/>
              <a:gd name="connsiteX30" fmla="*/ 5305 w 10000"/>
              <a:gd name="connsiteY30" fmla="*/ 6648 h 10000"/>
              <a:gd name="connsiteX31" fmla="*/ 5179 w 10000"/>
              <a:gd name="connsiteY31" fmla="*/ 6765 h 10000"/>
              <a:gd name="connsiteX32" fmla="*/ 4968 w 10000"/>
              <a:gd name="connsiteY32" fmla="*/ 6930 h 10000"/>
              <a:gd name="connsiteX33" fmla="*/ 4741 w 10000"/>
              <a:gd name="connsiteY33" fmla="*/ 7073 h 10000"/>
              <a:gd name="connsiteX34" fmla="*/ 4616 w 10000"/>
              <a:gd name="connsiteY34" fmla="*/ 7164 h 10000"/>
              <a:gd name="connsiteX35" fmla="*/ 4574 w 10000"/>
              <a:gd name="connsiteY35" fmla="*/ 7212 h 10000"/>
              <a:gd name="connsiteX36" fmla="*/ 4530 w 10000"/>
              <a:gd name="connsiteY36" fmla="*/ 7234 h 10000"/>
              <a:gd name="connsiteX37" fmla="*/ 4446 w 10000"/>
              <a:gd name="connsiteY37" fmla="*/ 7329 h 10000"/>
              <a:gd name="connsiteX38" fmla="*/ 4193 w 10000"/>
              <a:gd name="connsiteY38" fmla="*/ 7658 h 10000"/>
              <a:gd name="connsiteX39" fmla="*/ 4164 w 10000"/>
              <a:gd name="connsiteY39" fmla="*/ 7728 h 10000"/>
              <a:gd name="connsiteX40" fmla="*/ 4122 w 10000"/>
              <a:gd name="connsiteY40" fmla="*/ 7775 h 10000"/>
              <a:gd name="connsiteX41" fmla="*/ 3940 w 10000"/>
              <a:gd name="connsiteY41" fmla="*/ 8079 h 10000"/>
              <a:gd name="connsiteX42" fmla="*/ 3658 w 10000"/>
              <a:gd name="connsiteY42" fmla="*/ 8405 h 10000"/>
              <a:gd name="connsiteX43" fmla="*/ 2854 w 10000"/>
              <a:gd name="connsiteY43" fmla="*/ 8921 h 10000"/>
              <a:gd name="connsiteX44" fmla="*/ 2572 w 10000"/>
              <a:gd name="connsiteY44" fmla="*/ 9038 h 10000"/>
              <a:gd name="connsiteX45" fmla="*/ 2163 w 10000"/>
              <a:gd name="connsiteY45" fmla="*/ 9202 h 10000"/>
              <a:gd name="connsiteX46" fmla="*/ 1967 w 10000"/>
              <a:gd name="connsiteY46" fmla="*/ 9224 h 10000"/>
              <a:gd name="connsiteX47" fmla="*/ 1528 w 10000"/>
              <a:gd name="connsiteY47" fmla="*/ 9341 h 10000"/>
              <a:gd name="connsiteX48" fmla="*/ 1176 w 10000"/>
              <a:gd name="connsiteY48" fmla="*/ 9576 h 10000"/>
              <a:gd name="connsiteX49" fmla="*/ 881 w 10000"/>
              <a:gd name="connsiteY49" fmla="*/ 9671 h 10000"/>
              <a:gd name="connsiteX50" fmla="*/ 698 w 10000"/>
              <a:gd name="connsiteY50" fmla="*/ 9766 h 10000"/>
              <a:gd name="connsiteX51" fmla="*/ 359 w 10000"/>
              <a:gd name="connsiteY51" fmla="*/ 9857 h 10000"/>
              <a:gd name="connsiteX52" fmla="*/ 77 w 10000"/>
              <a:gd name="connsiteY52" fmla="*/ 10000 h 10000"/>
              <a:gd name="connsiteX53" fmla="*/ 35 w 10000"/>
              <a:gd name="connsiteY53" fmla="*/ 9974 h 10000"/>
              <a:gd name="connsiteX0" fmla="*/ 10000 w 10000"/>
              <a:gd name="connsiteY0" fmla="*/ 0 h 10000"/>
              <a:gd name="connsiteX1" fmla="*/ 9689 w 10000"/>
              <a:gd name="connsiteY1" fmla="*/ 326 h 10000"/>
              <a:gd name="connsiteX2" fmla="*/ 9604 w 10000"/>
              <a:gd name="connsiteY2" fmla="*/ 421 h 10000"/>
              <a:gd name="connsiteX3" fmla="*/ 9562 w 10000"/>
              <a:gd name="connsiteY3" fmla="*/ 468 h 10000"/>
              <a:gd name="connsiteX4" fmla="*/ 9280 w 10000"/>
              <a:gd name="connsiteY4" fmla="*/ 794 h 10000"/>
              <a:gd name="connsiteX5" fmla="*/ 9154 w 10000"/>
              <a:gd name="connsiteY5" fmla="*/ 959 h 10000"/>
              <a:gd name="connsiteX6" fmla="*/ 9110 w 10000"/>
              <a:gd name="connsiteY6" fmla="*/ 1006 h 10000"/>
              <a:gd name="connsiteX7" fmla="*/ 8872 w 10000"/>
              <a:gd name="connsiteY7" fmla="*/ 1310 h 10000"/>
              <a:gd name="connsiteX8" fmla="*/ 8745 w 10000"/>
              <a:gd name="connsiteY8" fmla="*/ 1427 h 10000"/>
              <a:gd name="connsiteX9" fmla="*/ 8617 w 10000"/>
              <a:gd name="connsiteY9" fmla="*/ 1544 h 10000"/>
              <a:gd name="connsiteX10" fmla="*/ 7928 w 10000"/>
              <a:gd name="connsiteY10" fmla="*/ 2294 h 10000"/>
              <a:gd name="connsiteX11" fmla="*/ 7589 w 10000"/>
              <a:gd name="connsiteY11" fmla="*/ 2741 h 10000"/>
              <a:gd name="connsiteX12" fmla="*/ 7434 w 10000"/>
              <a:gd name="connsiteY12" fmla="*/ 2997 h 10000"/>
              <a:gd name="connsiteX13" fmla="*/ 7223 w 10000"/>
              <a:gd name="connsiteY13" fmla="*/ 3396 h 10000"/>
              <a:gd name="connsiteX14" fmla="*/ 7040 w 10000"/>
              <a:gd name="connsiteY14" fmla="*/ 3747 h 10000"/>
              <a:gd name="connsiteX15" fmla="*/ 6983 w 10000"/>
              <a:gd name="connsiteY15" fmla="*/ 3838 h 10000"/>
              <a:gd name="connsiteX16" fmla="*/ 6954 w 10000"/>
              <a:gd name="connsiteY16" fmla="*/ 3911 h 10000"/>
              <a:gd name="connsiteX17" fmla="*/ 6913 w 10000"/>
              <a:gd name="connsiteY17" fmla="*/ 3955 h 10000"/>
              <a:gd name="connsiteX18" fmla="*/ 6842 w 10000"/>
              <a:gd name="connsiteY18" fmla="*/ 4072 h 10000"/>
              <a:gd name="connsiteX19" fmla="*/ 6589 w 10000"/>
              <a:gd name="connsiteY19" fmla="*/ 4471 h 10000"/>
              <a:gd name="connsiteX20" fmla="*/ 6490 w 10000"/>
              <a:gd name="connsiteY20" fmla="*/ 4658 h 10000"/>
              <a:gd name="connsiteX21" fmla="*/ 6349 w 10000"/>
              <a:gd name="connsiteY21" fmla="*/ 4940 h 10000"/>
              <a:gd name="connsiteX22" fmla="*/ 6124 w 10000"/>
              <a:gd name="connsiteY22" fmla="*/ 5434 h 10000"/>
              <a:gd name="connsiteX23" fmla="*/ 5996 w 10000"/>
              <a:gd name="connsiteY23" fmla="*/ 5712 h 10000"/>
              <a:gd name="connsiteX24" fmla="*/ 5913 w 10000"/>
              <a:gd name="connsiteY24" fmla="*/ 5807 h 10000"/>
              <a:gd name="connsiteX25" fmla="*/ 5842 w 10000"/>
              <a:gd name="connsiteY25" fmla="*/ 5902 h 10000"/>
              <a:gd name="connsiteX26" fmla="*/ 5701 w 10000"/>
              <a:gd name="connsiteY26" fmla="*/ 6158 h 10000"/>
              <a:gd name="connsiteX27" fmla="*/ 5631 w 10000"/>
              <a:gd name="connsiteY27" fmla="*/ 6297 h 10000"/>
              <a:gd name="connsiteX28" fmla="*/ 5545 w 10000"/>
              <a:gd name="connsiteY28" fmla="*/ 6392 h 10000"/>
              <a:gd name="connsiteX29" fmla="*/ 5391 w 10000"/>
              <a:gd name="connsiteY29" fmla="*/ 6604 h 10000"/>
              <a:gd name="connsiteX30" fmla="*/ 5305 w 10000"/>
              <a:gd name="connsiteY30" fmla="*/ 6648 h 10000"/>
              <a:gd name="connsiteX31" fmla="*/ 5179 w 10000"/>
              <a:gd name="connsiteY31" fmla="*/ 6765 h 10000"/>
              <a:gd name="connsiteX32" fmla="*/ 4968 w 10000"/>
              <a:gd name="connsiteY32" fmla="*/ 6930 h 10000"/>
              <a:gd name="connsiteX33" fmla="*/ 4741 w 10000"/>
              <a:gd name="connsiteY33" fmla="*/ 7073 h 10000"/>
              <a:gd name="connsiteX34" fmla="*/ 4616 w 10000"/>
              <a:gd name="connsiteY34" fmla="*/ 7164 h 10000"/>
              <a:gd name="connsiteX35" fmla="*/ 4574 w 10000"/>
              <a:gd name="connsiteY35" fmla="*/ 7212 h 10000"/>
              <a:gd name="connsiteX36" fmla="*/ 4530 w 10000"/>
              <a:gd name="connsiteY36" fmla="*/ 7234 h 10000"/>
              <a:gd name="connsiteX37" fmla="*/ 4446 w 10000"/>
              <a:gd name="connsiteY37" fmla="*/ 7329 h 10000"/>
              <a:gd name="connsiteX38" fmla="*/ 4193 w 10000"/>
              <a:gd name="connsiteY38" fmla="*/ 7658 h 10000"/>
              <a:gd name="connsiteX39" fmla="*/ 4164 w 10000"/>
              <a:gd name="connsiteY39" fmla="*/ 7728 h 10000"/>
              <a:gd name="connsiteX40" fmla="*/ 4122 w 10000"/>
              <a:gd name="connsiteY40" fmla="*/ 7775 h 10000"/>
              <a:gd name="connsiteX41" fmla="*/ 3940 w 10000"/>
              <a:gd name="connsiteY41" fmla="*/ 8079 h 10000"/>
              <a:gd name="connsiteX42" fmla="*/ 3658 w 10000"/>
              <a:gd name="connsiteY42" fmla="*/ 8405 h 10000"/>
              <a:gd name="connsiteX43" fmla="*/ 2854 w 10000"/>
              <a:gd name="connsiteY43" fmla="*/ 8921 h 10000"/>
              <a:gd name="connsiteX44" fmla="*/ 2163 w 10000"/>
              <a:gd name="connsiteY44" fmla="*/ 9202 h 10000"/>
              <a:gd name="connsiteX45" fmla="*/ 1967 w 10000"/>
              <a:gd name="connsiteY45" fmla="*/ 9224 h 10000"/>
              <a:gd name="connsiteX46" fmla="*/ 1528 w 10000"/>
              <a:gd name="connsiteY46" fmla="*/ 9341 h 10000"/>
              <a:gd name="connsiteX47" fmla="*/ 1176 w 10000"/>
              <a:gd name="connsiteY47" fmla="*/ 9576 h 10000"/>
              <a:gd name="connsiteX48" fmla="*/ 881 w 10000"/>
              <a:gd name="connsiteY48" fmla="*/ 9671 h 10000"/>
              <a:gd name="connsiteX49" fmla="*/ 698 w 10000"/>
              <a:gd name="connsiteY49" fmla="*/ 9766 h 10000"/>
              <a:gd name="connsiteX50" fmla="*/ 359 w 10000"/>
              <a:gd name="connsiteY50" fmla="*/ 9857 h 10000"/>
              <a:gd name="connsiteX51" fmla="*/ 77 w 10000"/>
              <a:gd name="connsiteY51" fmla="*/ 10000 h 10000"/>
              <a:gd name="connsiteX52" fmla="*/ 35 w 10000"/>
              <a:gd name="connsiteY52" fmla="*/ 9974 h 10000"/>
              <a:gd name="connsiteX0" fmla="*/ 10000 w 10000"/>
              <a:gd name="connsiteY0" fmla="*/ 0 h 10000"/>
              <a:gd name="connsiteX1" fmla="*/ 9689 w 10000"/>
              <a:gd name="connsiteY1" fmla="*/ 326 h 10000"/>
              <a:gd name="connsiteX2" fmla="*/ 9604 w 10000"/>
              <a:gd name="connsiteY2" fmla="*/ 421 h 10000"/>
              <a:gd name="connsiteX3" fmla="*/ 9562 w 10000"/>
              <a:gd name="connsiteY3" fmla="*/ 468 h 10000"/>
              <a:gd name="connsiteX4" fmla="*/ 9280 w 10000"/>
              <a:gd name="connsiteY4" fmla="*/ 794 h 10000"/>
              <a:gd name="connsiteX5" fmla="*/ 9154 w 10000"/>
              <a:gd name="connsiteY5" fmla="*/ 959 h 10000"/>
              <a:gd name="connsiteX6" fmla="*/ 9110 w 10000"/>
              <a:gd name="connsiteY6" fmla="*/ 1006 h 10000"/>
              <a:gd name="connsiteX7" fmla="*/ 8872 w 10000"/>
              <a:gd name="connsiteY7" fmla="*/ 1310 h 10000"/>
              <a:gd name="connsiteX8" fmla="*/ 8745 w 10000"/>
              <a:gd name="connsiteY8" fmla="*/ 1427 h 10000"/>
              <a:gd name="connsiteX9" fmla="*/ 8617 w 10000"/>
              <a:gd name="connsiteY9" fmla="*/ 1544 h 10000"/>
              <a:gd name="connsiteX10" fmla="*/ 7928 w 10000"/>
              <a:gd name="connsiteY10" fmla="*/ 2294 h 10000"/>
              <a:gd name="connsiteX11" fmla="*/ 7589 w 10000"/>
              <a:gd name="connsiteY11" fmla="*/ 2741 h 10000"/>
              <a:gd name="connsiteX12" fmla="*/ 7434 w 10000"/>
              <a:gd name="connsiteY12" fmla="*/ 2997 h 10000"/>
              <a:gd name="connsiteX13" fmla="*/ 7223 w 10000"/>
              <a:gd name="connsiteY13" fmla="*/ 3396 h 10000"/>
              <a:gd name="connsiteX14" fmla="*/ 7040 w 10000"/>
              <a:gd name="connsiteY14" fmla="*/ 3747 h 10000"/>
              <a:gd name="connsiteX15" fmla="*/ 6983 w 10000"/>
              <a:gd name="connsiteY15" fmla="*/ 3838 h 10000"/>
              <a:gd name="connsiteX16" fmla="*/ 6954 w 10000"/>
              <a:gd name="connsiteY16" fmla="*/ 3911 h 10000"/>
              <a:gd name="connsiteX17" fmla="*/ 6913 w 10000"/>
              <a:gd name="connsiteY17" fmla="*/ 3955 h 10000"/>
              <a:gd name="connsiteX18" fmla="*/ 6842 w 10000"/>
              <a:gd name="connsiteY18" fmla="*/ 4072 h 10000"/>
              <a:gd name="connsiteX19" fmla="*/ 6589 w 10000"/>
              <a:gd name="connsiteY19" fmla="*/ 4471 h 10000"/>
              <a:gd name="connsiteX20" fmla="*/ 6490 w 10000"/>
              <a:gd name="connsiteY20" fmla="*/ 4658 h 10000"/>
              <a:gd name="connsiteX21" fmla="*/ 6349 w 10000"/>
              <a:gd name="connsiteY21" fmla="*/ 4940 h 10000"/>
              <a:gd name="connsiteX22" fmla="*/ 6124 w 10000"/>
              <a:gd name="connsiteY22" fmla="*/ 5434 h 10000"/>
              <a:gd name="connsiteX23" fmla="*/ 5996 w 10000"/>
              <a:gd name="connsiteY23" fmla="*/ 5712 h 10000"/>
              <a:gd name="connsiteX24" fmla="*/ 5913 w 10000"/>
              <a:gd name="connsiteY24" fmla="*/ 5807 h 10000"/>
              <a:gd name="connsiteX25" fmla="*/ 5842 w 10000"/>
              <a:gd name="connsiteY25" fmla="*/ 5902 h 10000"/>
              <a:gd name="connsiteX26" fmla="*/ 5701 w 10000"/>
              <a:gd name="connsiteY26" fmla="*/ 6158 h 10000"/>
              <a:gd name="connsiteX27" fmla="*/ 5631 w 10000"/>
              <a:gd name="connsiteY27" fmla="*/ 6297 h 10000"/>
              <a:gd name="connsiteX28" fmla="*/ 5545 w 10000"/>
              <a:gd name="connsiteY28" fmla="*/ 6392 h 10000"/>
              <a:gd name="connsiteX29" fmla="*/ 5391 w 10000"/>
              <a:gd name="connsiteY29" fmla="*/ 6604 h 10000"/>
              <a:gd name="connsiteX30" fmla="*/ 5305 w 10000"/>
              <a:gd name="connsiteY30" fmla="*/ 6648 h 10000"/>
              <a:gd name="connsiteX31" fmla="*/ 5179 w 10000"/>
              <a:gd name="connsiteY31" fmla="*/ 6765 h 10000"/>
              <a:gd name="connsiteX32" fmla="*/ 4968 w 10000"/>
              <a:gd name="connsiteY32" fmla="*/ 6930 h 10000"/>
              <a:gd name="connsiteX33" fmla="*/ 4741 w 10000"/>
              <a:gd name="connsiteY33" fmla="*/ 7073 h 10000"/>
              <a:gd name="connsiteX34" fmla="*/ 4616 w 10000"/>
              <a:gd name="connsiteY34" fmla="*/ 7164 h 10000"/>
              <a:gd name="connsiteX35" fmla="*/ 4574 w 10000"/>
              <a:gd name="connsiteY35" fmla="*/ 7212 h 10000"/>
              <a:gd name="connsiteX36" fmla="*/ 4530 w 10000"/>
              <a:gd name="connsiteY36" fmla="*/ 7234 h 10000"/>
              <a:gd name="connsiteX37" fmla="*/ 4446 w 10000"/>
              <a:gd name="connsiteY37" fmla="*/ 7329 h 10000"/>
              <a:gd name="connsiteX38" fmla="*/ 4193 w 10000"/>
              <a:gd name="connsiteY38" fmla="*/ 7658 h 10000"/>
              <a:gd name="connsiteX39" fmla="*/ 4164 w 10000"/>
              <a:gd name="connsiteY39" fmla="*/ 7728 h 10000"/>
              <a:gd name="connsiteX40" fmla="*/ 4122 w 10000"/>
              <a:gd name="connsiteY40" fmla="*/ 7775 h 10000"/>
              <a:gd name="connsiteX41" fmla="*/ 3940 w 10000"/>
              <a:gd name="connsiteY41" fmla="*/ 8079 h 10000"/>
              <a:gd name="connsiteX42" fmla="*/ 3658 w 10000"/>
              <a:gd name="connsiteY42" fmla="*/ 8405 h 10000"/>
              <a:gd name="connsiteX43" fmla="*/ 2854 w 10000"/>
              <a:gd name="connsiteY43" fmla="*/ 8921 h 10000"/>
              <a:gd name="connsiteX44" fmla="*/ 2163 w 10000"/>
              <a:gd name="connsiteY44" fmla="*/ 9202 h 10000"/>
              <a:gd name="connsiteX45" fmla="*/ 1528 w 10000"/>
              <a:gd name="connsiteY45" fmla="*/ 9341 h 10000"/>
              <a:gd name="connsiteX46" fmla="*/ 1176 w 10000"/>
              <a:gd name="connsiteY46" fmla="*/ 9576 h 10000"/>
              <a:gd name="connsiteX47" fmla="*/ 881 w 10000"/>
              <a:gd name="connsiteY47" fmla="*/ 9671 h 10000"/>
              <a:gd name="connsiteX48" fmla="*/ 698 w 10000"/>
              <a:gd name="connsiteY48" fmla="*/ 9766 h 10000"/>
              <a:gd name="connsiteX49" fmla="*/ 359 w 10000"/>
              <a:gd name="connsiteY49" fmla="*/ 9857 h 10000"/>
              <a:gd name="connsiteX50" fmla="*/ 77 w 10000"/>
              <a:gd name="connsiteY50" fmla="*/ 10000 h 10000"/>
              <a:gd name="connsiteX51" fmla="*/ 35 w 10000"/>
              <a:gd name="connsiteY51" fmla="*/ 9974 h 10000"/>
              <a:gd name="connsiteX0" fmla="*/ 10000 w 10000"/>
              <a:gd name="connsiteY0" fmla="*/ 0 h 10000"/>
              <a:gd name="connsiteX1" fmla="*/ 9689 w 10000"/>
              <a:gd name="connsiteY1" fmla="*/ 326 h 10000"/>
              <a:gd name="connsiteX2" fmla="*/ 9604 w 10000"/>
              <a:gd name="connsiteY2" fmla="*/ 421 h 10000"/>
              <a:gd name="connsiteX3" fmla="*/ 9562 w 10000"/>
              <a:gd name="connsiteY3" fmla="*/ 468 h 10000"/>
              <a:gd name="connsiteX4" fmla="*/ 9280 w 10000"/>
              <a:gd name="connsiteY4" fmla="*/ 794 h 10000"/>
              <a:gd name="connsiteX5" fmla="*/ 9154 w 10000"/>
              <a:gd name="connsiteY5" fmla="*/ 959 h 10000"/>
              <a:gd name="connsiteX6" fmla="*/ 9110 w 10000"/>
              <a:gd name="connsiteY6" fmla="*/ 1006 h 10000"/>
              <a:gd name="connsiteX7" fmla="*/ 8872 w 10000"/>
              <a:gd name="connsiteY7" fmla="*/ 1310 h 10000"/>
              <a:gd name="connsiteX8" fmla="*/ 8745 w 10000"/>
              <a:gd name="connsiteY8" fmla="*/ 1427 h 10000"/>
              <a:gd name="connsiteX9" fmla="*/ 8617 w 10000"/>
              <a:gd name="connsiteY9" fmla="*/ 1544 h 10000"/>
              <a:gd name="connsiteX10" fmla="*/ 7928 w 10000"/>
              <a:gd name="connsiteY10" fmla="*/ 2294 h 10000"/>
              <a:gd name="connsiteX11" fmla="*/ 7589 w 10000"/>
              <a:gd name="connsiteY11" fmla="*/ 2741 h 10000"/>
              <a:gd name="connsiteX12" fmla="*/ 7434 w 10000"/>
              <a:gd name="connsiteY12" fmla="*/ 2997 h 10000"/>
              <a:gd name="connsiteX13" fmla="*/ 7223 w 10000"/>
              <a:gd name="connsiteY13" fmla="*/ 3396 h 10000"/>
              <a:gd name="connsiteX14" fmla="*/ 7040 w 10000"/>
              <a:gd name="connsiteY14" fmla="*/ 3747 h 10000"/>
              <a:gd name="connsiteX15" fmla="*/ 6983 w 10000"/>
              <a:gd name="connsiteY15" fmla="*/ 3838 h 10000"/>
              <a:gd name="connsiteX16" fmla="*/ 6954 w 10000"/>
              <a:gd name="connsiteY16" fmla="*/ 3911 h 10000"/>
              <a:gd name="connsiteX17" fmla="*/ 6913 w 10000"/>
              <a:gd name="connsiteY17" fmla="*/ 3955 h 10000"/>
              <a:gd name="connsiteX18" fmla="*/ 6842 w 10000"/>
              <a:gd name="connsiteY18" fmla="*/ 4072 h 10000"/>
              <a:gd name="connsiteX19" fmla="*/ 6589 w 10000"/>
              <a:gd name="connsiteY19" fmla="*/ 4471 h 10000"/>
              <a:gd name="connsiteX20" fmla="*/ 6490 w 10000"/>
              <a:gd name="connsiteY20" fmla="*/ 4658 h 10000"/>
              <a:gd name="connsiteX21" fmla="*/ 6349 w 10000"/>
              <a:gd name="connsiteY21" fmla="*/ 4940 h 10000"/>
              <a:gd name="connsiteX22" fmla="*/ 6124 w 10000"/>
              <a:gd name="connsiteY22" fmla="*/ 5434 h 10000"/>
              <a:gd name="connsiteX23" fmla="*/ 5996 w 10000"/>
              <a:gd name="connsiteY23" fmla="*/ 5712 h 10000"/>
              <a:gd name="connsiteX24" fmla="*/ 5913 w 10000"/>
              <a:gd name="connsiteY24" fmla="*/ 5807 h 10000"/>
              <a:gd name="connsiteX25" fmla="*/ 5842 w 10000"/>
              <a:gd name="connsiteY25" fmla="*/ 5902 h 10000"/>
              <a:gd name="connsiteX26" fmla="*/ 5701 w 10000"/>
              <a:gd name="connsiteY26" fmla="*/ 6158 h 10000"/>
              <a:gd name="connsiteX27" fmla="*/ 5631 w 10000"/>
              <a:gd name="connsiteY27" fmla="*/ 6297 h 10000"/>
              <a:gd name="connsiteX28" fmla="*/ 5545 w 10000"/>
              <a:gd name="connsiteY28" fmla="*/ 6392 h 10000"/>
              <a:gd name="connsiteX29" fmla="*/ 5391 w 10000"/>
              <a:gd name="connsiteY29" fmla="*/ 6604 h 10000"/>
              <a:gd name="connsiteX30" fmla="*/ 5305 w 10000"/>
              <a:gd name="connsiteY30" fmla="*/ 6648 h 10000"/>
              <a:gd name="connsiteX31" fmla="*/ 5179 w 10000"/>
              <a:gd name="connsiteY31" fmla="*/ 6765 h 10000"/>
              <a:gd name="connsiteX32" fmla="*/ 4968 w 10000"/>
              <a:gd name="connsiteY32" fmla="*/ 6930 h 10000"/>
              <a:gd name="connsiteX33" fmla="*/ 4741 w 10000"/>
              <a:gd name="connsiteY33" fmla="*/ 7073 h 10000"/>
              <a:gd name="connsiteX34" fmla="*/ 4616 w 10000"/>
              <a:gd name="connsiteY34" fmla="*/ 7164 h 10000"/>
              <a:gd name="connsiteX35" fmla="*/ 4574 w 10000"/>
              <a:gd name="connsiteY35" fmla="*/ 7212 h 10000"/>
              <a:gd name="connsiteX36" fmla="*/ 4530 w 10000"/>
              <a:gd name="connsiteY36" fmla="*/ 7234 h 10000"/>
              <a:gd name="connsiteX37" fmla="*/ 4446 w 10000"/>
              <a:gd name="connsiteY37" fmla="*/ 7329 h 10000"/>
              <a:gd name="connsiteX38" fmla="*/ 4193 w 10000"/>
              <a:gd name="connsiteY38" fmla="*/ 7658 h 10000"/>
              <a:gd name="connsiteX39" fmla="*/ 4164 w 10000"/>
              <a:gd name="connsiteY39" fmla="*/ 7728 h 10000"/>
              <a:gd name="connsiteX40" fmla="*/ 4122 w 10000"/>
              <a:gd name="connsiteY40" fmla="*/ 7775 h 10000"/>
              <a:gd name="connsiteX41" fmla="*/ 3940 w 10000"/>
              <a:gd name="connsiteY41" fmla="*/ 8079 h 10000"/>
              <a:gd name="connsiteX42" fmla="*/ 3658 w 10000"/>
              <a:gd name="connsiteY42" fmla="*/ 8405 h 10000"/>
              <a:gd name="connsiteX43" fmla="*/ 2854 w 10000"/>
              <a:gd name="connsiteY43" fmla="*/ 8921 h 10000"/>
              <a:gd name="connsiteX44" fmla="*/ 2163 w 10000"/>
              <a:gd name="connsiteY44" fmla="*/ 9202 h 10000"/>
              <a:gd name="connsiteX45" fmla="*/ 1528 w 10000"/>
              <a:gd name="connsiteY45" fmla="*/ 9341 h 10000"/>
              <a:gd name="connsiteX46" fmla="*/ 1176 w 10000"/>
              <a:gd name="connsiteY46" fmla="*/ 9576 h 10000"/>
              <a:gd name="connsiteX47" fmla="*/ 698 w 10000"/>
              <a:gd name="connsiteY47" fmla="*/ 9766 h 10000"/>
              <a:gd name="connsiteX48" fmla="*/ 359 w 10000"/>
              <a:gd name="connsiteY48" fmla="*/ 9857 h 10000"/>
              <a:gd name="connsiteX49" fmla="*/ 77 w 10000"/>
              <a:gd name="connsiteY49" fmla="*/ 10000 h 10000"/>
              <a:gd name="connsiteX50" fmla="*/ 35 w 10000"/>
              <a:gd name="connsiteY50" fmla="*/ 9974 h 10000"/>
              <a:gd name="connsiteX0" fmla="*/ 10000 w 10000"/>
              <a:gd name="connsiteY0" fmla="*/ 0 h 10000"/>
              <a:gd name="connsiteX1" fmla="*/ 9689 w 10000"/>
              <a:gd name="connsiteY1" fmla="*/ 326 h 10000"/>
              <a:gd name="connsiteX2" fmla="*/ 9604 w 10000"/>
              <a:gd name="connsiteY2" fmla="*/ 421 h 10000"/>
              <a:gd name="connsiteX3" fmla="*/ 9562 w 10000"/>
              <a:gd name="connsiteY3" fmla="*/ 468 h 10000"/>
              <a:gd name="connsiteX4" fmla="*/ 9280 w 10000"/>
              <a:gd name="connsiteY4" fmla="*/ 794 h 10000"/>
              <a:gd name="connsiteX5" fmla="*/ 9154 w 10000"/>
              <a:gd name="connsiteY5" fmla="*/ 959 h 10000"/>
              <a:gd name="connsiteX6" fmla="*/ 9110 w 10000"/>
              <a:gd name="connsiteY6" fmla="*/ 1006 h 10000"/>
              <a:gd name="connsiteX7" fmla="*/ 8872 w 10000"/>
              <a:gd name="connsiteY7" fmla="*/ 1310 h 10000"/>
              <a:gd name="connsiteX8" fmla="*/ 8745 w 10000"/>
              <a:gd name="connsiteY8" fmla="*/ 1427 h 10000"/>
              <a:gd name="connsiteX9" fmla="*/ 8617 w 10000"/>
              <a:gd name="connsiteY9" fmla="*/ 1544 h 10000"/>
              <a:gd name="connsiteX10" fmla="*/ 7928 w 10000"/>
              <a:gd name="connsiteY10" fmla="*/ 2294 h 10000"/>
              <a:gd name="connsiteX11" fmla="*/ 7589 w 10000"/>
              <a:gd name="connsiteY11" fmla="*/ 2741 h 10000"/>
              <a:gd name="connsiteX12" fmla="*/ 7434 w 10000"/>
              <a:gd name="connsiteY12" fmla="*/ 2997 h 10000"/>
              <a:gd name="connsiteX13" fmla="*/ 7223 w 10000"/>
              <a:gd name="connsiteY13" fmla="*/ 3396 h 10000"/>
              <a:gd name="connsiteX14" fmla="*/ 7040 w 10000"/>
              <a:gd name="connsiteY14" fmla="*/ 3747 h 10000"/>
              <a:gd name="connsiteX15" fmla="*/ 6983 w 10000"/>
              <a:gd name="connsiteY15" fmla="*/ 3838 h 10000"/>
              <a:gd name="connsiteX16" fmla="*/ 6954 w 10000"/>
              <a:gd name="connsiteY16" fmla="*/ 3911 h 10000"/>
              <a:gd name="connsiteX17" fmla="*/ 6913 w 10000"/>
              <a:gd name="connsiteY17" fmla="*/ 3955 h 10000"/>
              <a:gd name="connsiteX18" fmla="*/ 6842 w 10000"/>
              <a:gd name="connsiteY18" fmla="*/ 4072 h 10000"/>
              <a:gd name="connsiteX19" fmla="*/ 6589 w 10000"/>
              <a:gd name="connsiteY19" fmla="*/ 4471 h 10000"/>
              <a:gd name="connsiteX20" fmla="*/ 6490 w 10000"/>
              <a:gd name="connsiteY20" fmla="*/ 4658 h 10000"/>
              <a:gd name="connsiteX21" fmla="*/ 6349 w 10000"/>
              <a:gd name="connsiteY21" fmla="*/ 4940 h 10000"/>
              <a:gd name="connsiteX22" fmla="*/ 6124 w 10000"/>
              <a:gd name="connsiteY22" fmla="*/ 5434 h 10000"/>
              <a:gd name="connsiteX23" fmla="*/ 5996 w 10000"/>
              <a:gd name="connsiteY23" fmla="*/ 5712 h 10000"/>
              <a:gd name="connsiteX24" fmla="*/ 5913 w 10000"/>
              <a:gd name="connsiteY24" fmla="*/ 5807 h 10000"/>
              <a:gd name="connsiteX25" fmla="*/ 5842 w 10000"/>
              <a:gd name="connsiteY25" fmla="*/ 5902 h 10000"/>
              <a:gd name="connsiteX26" fmla="*/ 5701 w 10000"/>
              <a:gd name="connsiteY26" fmla="*/ 6158 h 10000"/>
              <a:gd name="connsiteX27" fmla="*/ 5631 w 10000"/>
              <a:gd name="connsiteY27" fmla="*/ 6297 h 10000"/>
              <a:gd name="connsiteX28" fmla="*/ 5545 w 10000"/>
              <a:gd name="connsiteY28" fmla="*/ 6392 h 10000"/>
              <a:gd name="connsiteX29" fmla="*/ 5391 w 10000"/>
              <a:gd name="connsiteY29" fmla="*/ 6604 h 10000"/>
              <a:gd name="connsiteX30" fmla="*/ 5305 w 10000"/>
              <a:gd name="connsiteY30" fmla="*/ 6648 h 10000"/>
              <a:gd name="connsiteX31" fmla="*/ 5179 w 10000"/>
              <a:gd name="connsiteY31" fmla="*/ 6765 h 10000"/>
              <a:gd name="connsiteX32" fmla="*/ 4968 w 10000"/>
              <a:gd name="connsiteY32" fmla="*/ 6930 h 10000"/>
              <a:gd name="connsiteX33" fmla="*/ 4741 w 10000"/>
              <a:gd name="connsiteY33" fmla="*/ 7073 h 10000"/>
              <a:gd name="connsiteX34" fmla="*/ 4616 w 10000"/>
              <a:gd name="connsiteY34" fmla="*/ 7164 h 10000"/>
              <a:gd name="connsiteX35" fmla="*/ 4574 w 10000"/>
              <a:gd name="connsiteY35" fmla="*/ 7212 h 10000"/>
              <a:gd name="connsiteX36" fmla="*/ 4530 w 10000"/>
              <a:gd name="connsiteY36" fmla="*/ 7234 h 10000"/>
              <a:gd name="connsiteX37" fmla="*/ 4446 w 10000"/>
              <a:gd name="connsiteY37" fmla="*/ 7329 h 10000"/>
              <a:gd name="connsiteX38" fmla="*/ 4193 w 10000"/>
              <a:gd name="connsiteY38" fmla="*/ 7658 h 10000"/>
              <a:gd name="connsiteX39" fmla="*/ 4164 w 10000"/>
              <a:gd name="connsiteY39" fmla="*/ 7728 h 10000"/>
              <a:gd name="connsiteX40" fmla="*/ 4122 w 10000"/>
              <a:gd name="connsiteY40" fmla="*/ 7775 h 10000"/>
              <a:gd name="connsiteX41" fmla="*/ 3940 w 10000"/>
              <a:gd name="connsiteY41" fmla="*/ 8079 h 10000"/>
              <a:gd name="connsiteX42" fmla="*/ 3658 w 10000"/>
              <a:gd name="connsiteY42" fmla="*/ 8405 h 10000"/>
              <a:gd name="connsiteX43" fmla="*/ 2854 w 10000"/>
              <a:gd name="connsiteY43" fmla="*/ 8921 h 10000"/>
              <a:gd name="connsiteX44" fmla="*/ 2163 w 10000"/>
              <a:gd name="connsiteY44" fmla="*/ 9202 h 10000"/>
              <a:gd name="connsiteX45" fmla="*/ 1528 w 10000"/>
              <a:gd name="connsiteY45" fmla="*/ 9341 h 10000"/>
              <a:gd name="connsiteX46" fmla="*/ 698 w 10000"/>
              <a:gd name="connsiteY46" fmla="*/ 9766 h 10000"/>
              <a:gd name="connsiteX47" fmla="*/ 359 w 10000"/>
              <a:gd name="connsiteY47" fmla="*/ 9857 h 10000"/>
              <a:gd name="connsiteX48" fmla="*/ 77 w 10000"/>
              <a:gd name="connsiteY48" fmla="*/ 10000 h 10000"/>
              <a:gd name="connsiteX49" fmla="*/ 35 w 10000"/>
              <a:gd name="connsiteY49" fmla="*/ 9974 h 10000"/>
              <a:gd name="connsiteX0" fmla="*/ 10000 w 10000"/>
              <a:gd name="connsiteY0" fmla="*/ 0 h 10000"/>
              <a:gd name="connsiteX1" fmla="*/ 9689 w 10000"/>
              <a:gd name="connsiteY1" fmla="*/ 326 h 10000"/>
              <a:gd name="connsiteX2" fmla="*/ 9604 w 10000"/>
              <a:gd name="connsiteY2" fmla="*/ 421 h 10000"/>
              <a:gd name="connsiteX3" fmla="*/ 9562 w 10000"/>
              <a:gd name="connsiteY3" fmla="*/ 468 h 10000"/>
              <a:gd name="connsiteX4" fmla="*/ 9280 w 10000"/>
              <a:gd name="connsiteY4" fmla="*/ 794 h 10000"/>
              <a:gd name="connsiteX5" fmla="*/ 9154 w 10000"/>
              <a:gd name="connsiteY5" fmla="*/ 959 h 10000"/>
              <a:gd name="connsiteX6" fmla="*/ 9110 w 10000"/>
              <a:gd name="connsiteY6" fmla="*/ 1006 h 10000"/>
              <a:gd name="connsiteX7" fmla="*/ 8872 w 10000"/>
              <a:gd name="connsiteY7" fmla="*/ 1310 h 10000"/>
              <a:gd name="connsiteX8" fmla="*/ 8745 w 10000"/>
              <a:gd name="connsiteY8" fmla="*/ 1427 h 10000"/>
              <a:gd name="connsiteX9" fmla="*/ 8617 w 10000"/>
              <a:gd name="connsiteY9" fmla="*/ 1544 h 10000"/>
              <a:gd name="connsiteX10" fmla="*/ 7928 w 10000"/>
              <a:gd name="connsiteY10" fmla="*/ 2294 h 10000"/>
              <a:gd name="connsiteX11" fmla="*/ 7589 w 10000"/>
              <a:gd name="connsiteY11" fmla="*/ 2741 h 10000"/>
              <a:gd name="connsiteX12" fmla="*/ 7434 w 10000"/>
              <a:gd name="connsiteY12" fmla="*/ 2997 h 10000"/>
              <a:gd name="connsiteX13" fmla="*/ 7223 w 10000"/>
              <a:gd name="connsiteY13" fmla="*/ 3396 h 10000"/>
              <a:gd name="connsiteX14" fmla="*/ 7040 w 10000"/>
              <a:gd name="connsiteY14" fmla="*/ 3747 h 10000"/>
              <a:gd name="connsiteX15" fmla="*/ 6983 w 10000"/>
              <a:gd name="connsiteY15" fmla="*/ 3838 h 10000"/>
              <a:gd name="connsiteX16" fmla="*/ 6954 w 10000"/>
              <a:gd name="connsiteY16" fmla="*/ 3911 h 10000"/>
              <a:gd name="connsiteX17" fmla="*/ 6913 w 10000"/>
              <a:gd name="connsiteY17" fmla="*/ 3955 h 10000"/>
              <a:gd name="connsiteX18" fmla="*/ 6842 w 10000"/>
              <a:gd name="connsiteY18" fmla="*/ 4072 h 10000"/>
              <a:gd name="connsiteX19" fmla="*/ 6589 w 10000"/>
              <a:gd name="connsiteY19" fmla="*/ 4471 h 10000"/>
              <a:gd name="connsiteX20" fmla="*/ 6490 w 10000"/>
              <a:gd name="connsiteY20" fmla="*/ 4658 h 10000"/>
              <a:gd name="connsiteX21" fmla="*/ 6349 w 10000"/>
              <a:gd name="connsiteY21" fmla="*/ 4940 h 10000"/>
              <a:gd name="connsiteX22" fmla="*/ 6124 w 10000"/>
              <a:gd name="connsiteY22" fmla="*/ 5434 h 10000"/>
              <a:gd name="connsiteX23" fmla="*/ 5996 w 10000"/>
              <a:gd name="connsiteY23" fmla="*/ 5712 h 10000"/>
              <a:gd name="connsiteX24" fmla="*/ 5913 w 10000"/>
              <a:gd name="connsiteY24" fmla="*/ 5807 h 10000"/>
              <a:gd name="connsiteX25" fmla="*/ 5842 w 10000"/>
              <a:gd name="connsiteY25" fmla="*/ 5902 h 10000"/>
              <a:gd name="connsiteX26" fmla="*/ 5701 w 10000"/>
              <a:gd name="connsiteY26" fmla="*/ 6158 h 10000"/>
              <a:gd name="connsiteX27" fmla="*/ 5631 w 10000"/>
              <a:gd name="connsiteY27" fmla="*/ 6297 h 10000"/>
              <a:gd name="connsiteX28" fmla="*/ 5545 w 10000"/>
              <a:gd name="connsiteY28" fmla="*/ 6392 h 10000"/>
              <a:gd name="connsiteX29" fmla="*/ 5391 w 10000"/>
              <a:gd name="connsiteY29" fmla="*/ 6604 h 10000"/>
              <a:gd name="connsiteX30" fmla="*/ 5305 w 10000"/>
              <a:gd name="connsiteY30" fmla="*/ 6648 h 10000"/>
              <a:gd name="connsiteX31" fmla="*/ 5179 w 10000"/>
              <a:gd name="connsiteY31" fmla="*/ 6765 h 10000"/>
              <a:gd name="connsiteX32" fmla="*/ 4968 w 10000"/>
              <a:gd name="connsiteY32" fmla="*/ 6930 h 10000"/>
              <a:gd name="connsiteX33" fmla="*/ 4741 w 10000"/>
              <a:gd name="connsiteY33" fmla="*/ 7073 h 10000"/>
              <a:gd name="connsiteX34" fmla="*/ 4616 w 10000"/>
              <a:gd name="connsiteY34" fmla="*/ 7164 h 10000"/>
              <a:gd name="connsiteX35" fmla="*/ 4574 w 10000"/>
              <a:gd name="connsiteY35" fmla="*/ 7212 h 10000"/>
              <a:gd name="connsiteX36" fmla="*/ 4530 w 10000"/>
              <a:gd name="connsiteY36" fmla="*/ 7234 h 10000"/>
              <a:gd name="connsiteX37" fmla="*/ 4446 w 10000"/>
              <a:gd name="connsiteY37" fmla="*/ 7329 h 10000"/>
              <a:gd name="connsiteX38" fmla="*/ 4193 w 10000"/>
              <a:gd name="connsiteY38" fmla="*/ 7658 h 10000"/>
              <a:gd name="connsiteX39" fmla="*/ 4164 w 10000"/>
              <a:gd name="connsiteY39" fmla="*/ 7728 h 10000"/>
              <a:gd name="connsiteX40" fmla="*/ 4122 w 10000"/>
              <a:gd name="connsiteY40" fmla="*/ 7775 h 10000"/>
              <a:gd name="connsiteX41" fmla="*/ 3940 w 10000"/>
              <a:gd name="connsiteY41" fmla="*/ 8079 h 10000"/>
              <a:gd name="connsiteX42" fmla="*/ 3658 w 10000"/>
              <a:gd name="connsiteY42" fmla="*/ 8405 h 10000"/>
              <a:gd name="connsiteX43" fmla="*/ 2854 w 10000"/>
              <a:gd name="connsiteY43" fmla="*/ 8921 h 10000"/>
              <a:gd name="connsiteX44" fmla="*/ 2163 w 10000"/>
              <a:gd name="connsiteY44" fmla="*/ 9202 h 10000"/>
              <a:gd name="connsiteX45" fmla="*/ 1528 w 10000"/>
              <a:gd name="connsiteY45" fmla="*/ 9341 h 10000"/>
              <a:gd name="connsiteX46" fmla="*/ 359 w 10000"/>
              <a:gd name="connsiteY46" fmla="*/ 9857 h 10000"/>
              <a:gd name="connsiteX47" fmla="*/ 77 w 10000"/>
              <a:gd name="connsiteY47" fmla="*/ 10000 h 10000"/>
              <a:gd name="connsiteX48" fmla="*/ 35 w 10000"/>
              <a:gd name="connsiteY48" fmla="*/ 9974 h 10000"/>
              <a:gd name="connsiteX0" fmla="*/ 10000 w 10000"/>
              <a:gd name="connsiteY0" fmla="*/ 0 h 10000"/>
              <a:gd name="connsiteX1" fmla="*/ 9689 w 10000"/>
              <a:gd name="connsiteY1" fmla="*/ 326 h 10000"/>
              <a:gd name="connsiteX2" fmla="*/ 9604 w 10000"/>
              <a:gd name="connsiteY2" fmla="*/ 421 h 10000"/>
              <a:gd name="connsiteX3" fmla="*/ 9562 w 10000"/>
              <a:gd name="connsiteY3" fmla="*/ 468 h 10000"/>
              <a:gd name="connsiteX4" fmla="*/ 9280 w 10000"/>
              <a:gd name="connsiteY4" fmla="*/ 794 h 10000"/>
              <a:gd name="connsiteX5" fmla="*/ 9154 w 10000"/>
              <a:gd name="connsiteY5" fmla="*/ 959 h 10000"/>
              <a:gd name="connsiteX6" fmla="*/ 9110 w 10000"/>
              <a:gd name="connsiteY6" fmla="*/ 1006 h 10000"/>
              <a:gd name="connsiteX7" fmla="*/ 8872 w 10000"/>
              <a:gd name="connsiteY7" fmla="*/ 1310 h 10000"/>
              <a:gd name="connsiteX8" fmla="*/ 8745 w 10000"/>
              <a:gd name="connsiteY8" fmla="*/ 1427 h 10000"/>
              <a:gd name="connsiteX9" fmla="*/ 8617 w 10000"/>
              <a:gd name="connsiteY9" fmla="*/ 1544 h 10000"/>
              <a:gd name="connsiteX10" fmla="*/ 7928 w 10000"/>
              <a:gd name="connsiteY10" fmla="*/ 2294 h 10000"/>
              <a:gd name="connsiteX11" fmla="*/ 7589 w 10000"/>
              <a:gd name="connsiteY11" fmla="*/ 2741 h 10000"/>
              <a:gd name="connsiteX12" fmla="*/ 7434 w 10000"/>
              <a:gd name="connsiteY12" fmla="*/ 2997 h 10000"/>
              <a:gd name="connsiteX13" fmla="*/ 7223 w 10000"/>
              <a:gd name="connsiteY13" fmla="*/ 3396 h 10000"/>
              <a:gd name="connsiteX14" fmla="*/ 7040 w 10000"/>
              <a:gd name="connsiteY14" fmla="*/ 3747 h 10000"/>
              <a:gd name="connsiteX15" fmla="*/ 6983 w 10000"/>
              <a:gd name="connsiteY15" fmla="*/ 3838 h 10000"/>
              <a:gd name="connsiteX16" fmla="*/ 6954 w 10000"/>
              <a:gd name="connsiteY16" fmla="*/ 3911 h 10000"/>
              <a:gd name="connsiteX17" fmla="*/ 6913 w 10000"/>
              <a:gd name="connsiteY17" fmla="*/ 3955 h 10000"/>
              <a:gd name="connsiteX18" fmla="*/ 6842 w 10000"/>
              <a:gd name="connsiteY18" fmla="*/ 4072 h 10000"/>
              <a:gd name="connsiteX19" fmla="*/ 6589 w 10000"/>
              <a:gd name="connsiteY19" fmla="*/ 4471 h 10000"/>
              <a:gd name="connsiteX20" fmla="*/ 6490 w 10000"/>
              <a:gd name="connsiteY20" fmla="*/ 4658 h 10000"/>
              <a:gd name="connsiteX21" fmla="*/ 6349 w 10000"/>
              <a:gd name="connsiteY21" fmla="*/ 4940 h 10000"/>
              <a:gd name="connsiteX22" fmla="*/ 6124 w 10000"/>
              <a:gd name="connsiteY22" fmla="*/ 5434 h 10000"/>
              <a:gd name="connsiteX23" fmla="*/ 5996 w 10000"/>
              <a:gd name="connsiteY23" fmla="*/ 5712 h 10000"/>
              <a:gd name="connsiteX24" fmla="*/ 5913 w 10000"/>
              <a:gd name="connsiteY24" fmla="*/ 5807 h 10000"/>
              <a:gd name="connsiteX25" fmla="*/ 5842 w 10000"/>
              <a:gd name="connsiteY25" fmla="*/ 5902 h 10000"/>
              <a:gd name="connsiteX26" fmla="*/ 5701 w 10000"/>
              <a:gd name="connsiteY26" fmla="*/ 6158 h 10000"/>
              <a:gd name="connsiteX27" fmla="*/ 5631 w 10000"/>
              <a:gd name="connsiteY27" fmla="*/ 6297 h 10000"/>
              <a:gd name="connsiteX28" fmla="*/ 5545 w 10000"/>
              <a:gd name="connsiteY28" fmla="*/ 6392 h 10000"/>
              <a:gd name="connsiteX29" fmla="*/ 5391 w 10000"/>
              <a:gd name="connsiteY29" fmla="*/ 6604 h 10000"/>
              <a:gd name="connsiteX30" fmla="*/ 5305 w 10000"/>
              <a:gd name="connsiteY30" fmla="*/ 6648 h 10000"/>
              <a:gd name="connsiteX31" fmla="*/ 5179 w 10000"/>
              <a:gd name="connsiteY31" fmla="*/ 6765 h 10000"/>
              <a:gd name="connsiteX32" fmla="*/ 4968 w 10000"/>
              <a:gd name="connsiteY32" fmla="*/ 6930 h 10000"/>
              <a:gd name="connsiteX33" fmla="*/ 4741 w 10000"/>
              <a:gd name="connsiteY33" fmla="*/ 7073 h 10000"/>
              <a:gd name="connsiteX34" fmla="*/ 4616 w 10000"/>
              <a:gd name="connsiteY34" fmla="*/ 7164 h 10000"/>
              <a:gd name="connsiteX35" fmla="*/ 4574 w 10000"/>
              <a:gd name="connsiteY35" fmla="*/ 7212 h 10000"/>
              <a:gd name="connsiteX36" fmla="*/ 4530 w 10000"/>
              <a:gd name="connsiteY36" fmla="*/ 7234 h 10000"/>
              <a:gd name="connsiteX37" fmla="*/ 4446 w 10000"/>
              <a:gd name="connsiteY37" fmla="*/ 7329 h 10000"/>
              <a:gd name="connsiteX38" fmla="*/ 4193 w 10000"/>
              <a:gd name="connsiteY38" fmla="*/ 7658 h 10000"/>
              <a:gd name="connsiteX39" fmla="*/ 4164 w 10000"/>
              <a:gd name="connsiteY39" fmla="*/ 7728 h 10000"/>
              <a:gd name="connsiteX40" fmla="*/ 4122 w 10000"/>
              <a:gd name="connsiteY40" fmla="*/ 7775 h 10000"/>
              <a:gd name="connsiteX41" fmla="*/ 3940 w 10000"/>
              <a:gd name="connsiteY41" fmla="*/ 8079 h 10000"/>
              <a:gd name="connsiteX42" fmla="*/ 3658 w 10000"/>
              <a:gd name="connsiteY42" fmla="*/ 8405 h 10000"/>
              <a:gd name="connsiteX43" fmla="*/ 2854 w 10000"/>
              <a:gd name="connsiteY43" fmla="*/ 8921 h 10000"/>
              <a:gd name="connsiteX44" fmla="*/ 2163 w 10000"/>
              <a:gd name="connsiteY44" fmla="*/ 9202 h 10000"/>
              <a:gd name="connsiteX45" fmla="*/ 359 w 10000"/>
              <a:gd name="connsiteY45" fmla="*/ 9857 h 10000"/>
              <a:gd name="connsiteX46" fmla="*/ 77 w 10000"/>
              <a:gd name="connsiteY46" fmla="*/ 10000 h 10000"/>
              <a:gd name="connsiteX47" fmla="*/ 35 w 10000"/>
              <a:gd name="connsiteY47" fmla="*/ 9974 h 10000"/>
              <a:gd name="connsiteX0" fmla="*/ 9923 w 9923"/>
              <a:gd name="connsiteY0" fmla="*/ 0 h 10000"/>
              <a:gd name="connsiteX1" fmla="*/ 9612 w 9923"/>
              <a:gd name="connsiteY1" fmla="*/ 326 h 10000"/>
              <a:gd name="connsiteX2" fmla="*/ 9527 w 9923"/>
              <a:gd name="connsiteY2" fmla="*/ 421 h 10000"/>
              <a:gd name="connsiteX3" fmla="*/ 9485 w 9923"/>
              <a:gd name="connsiteY3" fmla="*/ 468 h 10000"/>
              <a:gd name="connsiteX4" fmla="*/ 9203 w 9923"/>
              <a:gd name="connsiteY4" fmla="*/ 794 h 10000"/>
              <a:gd name="connsiteX5" fmla="*/ 9077 w 9923"/>
              <a:gd name="connsiteY5" fmla="*/ 959 h 10000"/>
              <a:gd name="connsiteX6" fmla="*/ 9033 w 9923"/>
              <a:gd name="connsiteY6" fmla="*/ 1006 h 10000"/>
              <a:gd name="connsiteX7" fmla="*/ 8795 w 9923"/>
              <a:gd name="connsiteY7" fmla="*/ 1310 h 10000"/>
              <a:gd name="connsiteX8" fmla="*/ 8668 w 9923"/>
              <a:gd name="connsiteY8" fmla="*/ 1427 h 10000"/>
              <a:gd name="connsiteX9" fmla="*/ 8540 w 9923"/>
              <a:gd name="connsiteY9" fmla="*/ 1544 h 10000"/>
              <a:gd name="connsiteX10" fmla="*/ 7851 w 9923"/>
              <a:gd name="connsiteY10" fmla="*/ 2294 h 10000"/>
              <a:gd name="connsiteX11" fmla="*/ 7512 w 9923"/>
              <a:gd name="connsiteY11" fmla="*/ 2741 h 10000"/>
              <a:gd name="connsiteX12" fmla="*/ 7357 w 9923"/>
              <a:gd name="connsiteY12" fmla="*/ 2997 h 10000"/>
              <a:gd name="connsiteX13" fmla="*/ 7146 w 9923"/>
              <a:gd name="connsiteY13" fmla="*/ 3396 h 10000"/>
              <a:gd name="connsiteX14" fmla="*/ 6963 w 9923"/>
              <a:gd name="connsiteY14" fmla="*/ 3747 h 10000"/>
              <a:gd name="connsiteX15" fmla="*/ 6906 w 9923"/>
              <a:gd name="connsiteY15" fmla="*/ 3838 h 10000"/>
              <a:gd name="connsiteX16" fmla="*/ 6877 w 9923"/>
              <a:gd name="connsiteY16" fmla="*/ 3911 h 10000"/>
              <a:gd name="connsiteX17" fmla="*/ 6836 w 9923"/>
              <a:gd name="connsiteY17" fmla="*/ 3955 h 10000"/>
              <a:gd name="connsiteX18" fmla="*/ 6765 w 9923"/>
              <a:gd name="connsiteY18" fmla="*/ 4072 h 10000"/>
              <a:gd name="connsiteX19" fmla="*/ 6512 w 9923"/>
              <a:gd name="connsiteY19" fmla="*/ 4471 h 10000"/>
              <a:gd name="connsiteX20" fmla="*/ 6413 w 9923"/>
              <a:gd name="connsiteY20" fmla="*/ 4658 h 10000"/>
              <a:gd name="connsiteX21" fmla="*/ 6272 w 9923"/>
              <a:gd name="connsiteY21" fmla="*/ 4940 h 10000"/>
              <a:gd name="connsiteX22" fmla="*/ 6047 w 9923"/>
              <a:gd name="connsiteY22" fmla="*/ 5434 h 10000"/>
              <a:gd name="connsiteX23" fmla="*/ 5919 w 9923"/>
              <a:gd name="connsiteY23" fmla="*/ 5712 h 10000"/>
              <a:gd name="connsiteX24" fmla="*/ 5836 w 9923"/>
              <a:gd name="connsiteY24" fmla="*/ 5807 h 10000"/>
              <a:gd name="connsiteX25" fmla="*/ 5765 w 9923"/>
              <a:gd name="connsiteY25" fmla="*/ 5902 h 10000"/>
              <a:gd name="connsiteX26" fmla="*/ 5624 w 9923"/>
              <a:gd name="connsiteY26" fmla="*/ 6158 h 10000"/>
              <a:gd name="connsiteX27" fmla="*/ 5554 w 9923"/>
              <a:gd name="connsiteY27" fmla="*/ 6297 h 10000"/>
              <a:gd name="connsiteX28" fmla="*/ 5468 w 9923"/>
              <a:gd name="connsiteY28" fmla="*/ 6392 h 10000"/>
              <a:gd name="connsiteX29" fmla="*/ 5314 w 9923"/>
              <a:gd name="connsiteY29" fmla="*/ 6604 h 10000"/>
              <a:gd name="connsiteX30" fmla="*/ 5228 w 9923"/>
              <a:gd name="connsiteY30" fmla="*/ 6648 h 10000"/>
              <a:gd name="connsiteX31" fmla="*/ 5102 w 9923"/>
              <a:gd name="connsiteY31" fmla="*/ 6765 h 10000"/>
              <a:gd name="connsiteX32" fmla="*/ 4891 w 9923"/>
              <a:gd name="connsiteY32" fmla="*/ 6930 h 10000"/>
              <a:gd name="connsiteX33" fmla="*/ 4664 w 9923"/>
              <a:gd name="connsiteY33" fmla="*/ 7073 h 10000"/>
              <a:gd name="connsiteX34" fmla="*/ 4539 w 9923"/>
              <a:gd name="connsiteY34" fmla="*/ 7164 h 10000"/>
              <a:gd name="connsiteX35" fmla="*/ 4497 w 9923"/>
              <a:gd name="connsiteY35" fmla="*/ 7212 h 10000"/>
              <a:gd name="connsiteX36" fmla="*/ 4453 w 9923"/>
              <a:gd name="connsiteY36" fmla="*/ 7234 h 10000"/>
              <a:gd name="connsiteX37" fmla="*/ 4369 w 9923"/>
              <a:gd name="connsiteY37" fmla="*/ 7329 h 10000"/>
              <a:gd name="connsiteX38" fmla="*/ 4116 w 9923"/>
              <a:gd name="connsiteY38" fmla="*/ 7658 h 10000"/>
              <a:gd name="connsiteX39" fmla="*/ 4087 w 9923"/>
              <a:gd name="connsiteY39" fmla="*/ 7728 h 10000"/>
              <a:gd name="connsiteX40" fmla="*/ 4045 w 9923"/>
              <a:gd name="connsiteY40" fmla="*/ 7775 h 10000"/>
              <a:gd name="connsiteX41" fmla="*/ 3863 w 9923"/>
              <a:gd name="connsiteY41" fmla="*/ 8079 h 10000"/>
              <a:gd name="connsiteX42" fmla="*/ 3581 w 9923"/>
              <a:gd name="connsiteY42" fmla="*/ 8405 h 10000"/>
              <a:gd name="connsiteX43" fmla="*/ 2777 w 9923"/>
              <a:gd name="connsiteY43" fmla="*/ 8921 h 10000"/>
              <a:gd name="connsiteX44" fmla="*/ 2086 w 9923"/>
              <a:gd name="connsiteY44" fmla="*/ 9202 h 10000"/>
              <a:gd name="connsiteX45" fmla="*/ 282 w 9923"/>
              <a:gd name="connsiteY45" fmla="*/ 9857 h 10000"/>
              <a:gd name="connsiteX46" fmla="*/ 0 w 9923"/>
              <a:gd name="connsiteY46" fmla="*/ 10000 h 10000"/>
              <a:gd name="connsiteX0" fmla="*/ 9716 w 9716"/>
              <a:gd name="connsiteY0" fmla="*/ 0 h 9857"/>
              <a:gd name="connsiteX1" fmla="*/ 9403 w 9716"/>
              <a:gd name="connsiteY1" fmla="*/ 326 h 9857"/>
              <a:gd name="connsiteX2" fmla="*/ 9317 w 9716"/>
              <a:gd name="connsiteY2" fmla="*/ 421 h 9857"/>
              <a:gd name="connsiteX3" fmla="*/ 9275 w 9716"/>
              <a:gd name="connsiteY3" fmla="*/ 468 h 9857"/>
              <a:gd name="connsiteX4" fmla="*/ 8990 w 9716"/>
              <a:gd name="connsiteY4" fmla="*/ 794 h 9857"/>
              <a:gd name="connsiteX5" fmla="*/ 8863 w 9716"/>
              <a:gd name="connsiteY5" fmla="*/ 959 h 9857"/>
              <a:gd name="connsiteX6" fmla="*/ 8819 w 9716"/>
              <a:gd name="connsiteY6" fmla="*/ 1006 h 9857"/>
              <a:gd name="connsiteX7" fmla="*/ 8579 w 9716"/>
              <a:gd name="connsiteY7" fmla="*/ 1310 h 9857"/>
              <a:gd name="connsiteX8" fmla="*/ 8451 w 9716"/>
              <a:gd name="connsiteY8" fmla="*/ 1427 h 9857"/>
              <a:gd name="connsiteX9" fmla="*/ 8322 w 9716"/>
              <a:gd name="connsiteY9" fmla="*/ 1544 h 9857"/>
              <a:gd name="connsiteX10" fmla="*/ 7628 w 9716"/>
              <a:gd name="connsiteY10" fmla="*/ 2294 h 9857"/>
              <a:gd name="connsiteX11" fmla="*/ 7286 w 9716"/>
              <a:gd name="connsiteY11" fmla="*/ 2741 h 9857"/>
              <a:gd name="connsiteX12" fmla="*/ 7130 w 9716"/>
              <a:gd name="connsiteY12" fmla="*/ 2997 h 9857"/>
              <a:gd name="connsiteX13" fmla="*/ 6917 w 9716"/>
              <a:gd name="connsiteY13" fmla="*/ 3396 h 9857"/>
              <a:gd name="connsiteX14" fmla="*/ 6733 w 9716"/>
              <a:gd name="connsiteY14" fmla="*/ 3747 h 9857"/>
              <a:gd name="connsiteX15" fmla="*/ 6676 w 9716"/>
              <a:gd name="connsiteY15" fmla="*/ 3838 h 9857"/>
              <a:gd name="connsiteX16" fmla="*/ 6646 w 9716"/>
              <a:gd name="connsiteY16" fmla="*/ 3911 h 9857"/>
              <a:gd name="connsiteX17" fmla="*/ 6605 w 9716"/>
              <a:gd name="connsiteY17" fmla="*/ 3955 h 9857"/>
              <a:gd name="connsiteX18" fmla="*/ 6533 w 9716"/>
              <a:gd name="connsiteY18" fmla="*/ 4072 h 9857"/>
              <a:gd name="connsiteX19" fmla="*/ 6279 w 9716"/>
              <a:gd name="connsiteY19" fmla="*/ 4471 h 9857"/>
              <a:gd name="connsiteX20" fmla="*/ 6179 w 9716"/>
              <a:gd name="connsiteY20" fmla="*/ 4658 h 9857"/>
              <a:gd name="connsiteX21" fmla="*/ 6037 w 9716"/>
              <a:gd name="connsiteY21" fmla="*/ 4940 h 9857"/>
              <a:gd name="connsiteX22" fmla="*/ 5810 w 9716"/>
              <a:gd name="connsiteY22" fmla="*/ 5434 h 9857"/>
              <a:gd name="connsiteX23" fmla="*/ 5681 w 9716"/>
              <a:gd name="connsiteY23" fmla="*/ 5712 h 9857"/>
              <a:gd name="connsiteX24" fmla="*/ 5597 w 9716"/>
              <a:gd name="connsiteY24" fmla="*/ 5807 h 9857"/>
              <a:gd name="connsiteX25" fmla="*/ 5526 w 9716"/>
              <a:gd name="connsiteY25" fmla="*/ 5902 h 9857"/>
              <a:gd name="connsiteX26" fmla="*/ 5384 w 9716"/>
              <a:gd name="connsiteY26" fmla="*/ 6158 h 9857"/>
              <a:gd name="connsiteX27" fmla="*/ 5313 w 9716"/>
              <a:gd name="connsiteY27" fmla="*/ 6297 h 9857"/>
              <a:gd name="connsiteX28" fmla="*/ 5226 w 9716"/>
              <a:gd name="connsiteY28" fmla="*/ 6392 h 9857"/>
              <a:gd name="connsiteX29" fmla="*/ 5071 w 9716"/>
              <a:gd name="connsiteY29" fmla="*/ 6604 h 9857"/>
              <a:gd name="connsiteX30" fmla="*/ 4985 w 9716"/>
              <a:gd name="connsiteY30" fmla="*/ 6648 h 9857"/>
              <a:gd name="connsiteX31" fmla="*/ 4858 w 9716"/>
              <a:gd name="connsiteY31" fmla="*/ 6765 h 9857"/>
              <a:gd name="connsiteX32" fmla="*/ 4645 w 9716"/>
              <a:gd name="connsiteY32" fmla="*/ 6930 h 9857"/>
              <a:gd name="connsiteX33" fmla="*/ 4416 w 9716"/>
              <a:gd name="connsiteY33" fmla="*/ 7073 h 9857"/>
              <a:gd name="connsiteX34" fmla="*/ 4290 w 9716"/>
              <a:gd name="connsiteY34" fmla="*/ 7164 h 9857"/>
              <a:gd name="connsiteX35" fmla="*/ 4248 w 9716"/>
              <a:gd name="connsiteY35" fmla="*/ 7212 h 9857"/>
              <a:gd name="connsiteX36" fmla="*/ 4204 w 9716"/>
              <a:gd name="connsiteY36" fmla="*/ 7234 h 9857"/>
              <a:gd name="connsiteX37" fmla="*/ 4119 w 9716"/>
              <a:gd name="connsiteY37" fmla="*/ 7329 h 9857"/>
              <a:gd name="connsiteX38" fmla="*/ 3864 w 9716"/>
              <a:gd name="connsiteY38" fmla="*/ 7658 h 9857"/>
              <a:gd name="connsiteX39" fmla="*/ 3835 w 9716"/>
              <a:gd name="connsiteY39" fmla="*/ 7728 h 9857"/>
              <a:gd name="connsiteX40" fmla="*/ 3792 w 9716"/>
              <a:gd name="connsiteY40" fmla="*/ 7775 h 9857"/>
              <a:gd name="connsiteX41" fmla="*/ 3609 w 9716"/>
              <a:gd name="connsiteY41" fmla="*/ 8079 h 9857"/>
              <a:gd name="connsiteX42" fmla="*/ 3325 w 9716"/>
              <a:gd name="connsiteY42" fmla="*/ 8405 h 9857"/>
              <a:gd name="connsiteX43" fmla="*/ 2515 w 9716"/>
              <a:gd name="connsiteY43" fmla="*/ 8921 h 9857"/>
              <a:gd name="connsiteX44" fmla="*/ 1818 w 9716"/>
              <a:gd name="connsiteY44" fmla="*/ 9202 h 9857"/>
              <a:gd name="connsiteX45" fmla="*/ 0 w 9716"/>
              <a:gd name="connsiteY45" fmla="*/ 9857 h 9857"/>
              <a:gd name="connsiteX0" fmla="*/ 8129 w 8129"/>
              <a:gd name="connsiteY0" fmla="*/ 0 h 9335"/>
              <a:gd name="connsiteX1" fmla="*/ 7807 w 8129"/>
              <a:gd name="connsiteY1" fmla="*/ 331 h 9335"/>
              <a:gd name="connsiteX2" fmla="*/ 7718 w 8129"/>
              <a:gd name="connsiteY2" fmla="*/ 427 h 9335"/>
              <a:gd name="connsiteX3" fmla="*/ 7675 w 8129"/>
              <a:gd name="connsiteY3" fmla="*/ 475 h 9335"/>
              <a:gd name="connsiteX4" fmla="*/ 7382 w 8129"/>
              <a:gd name="connsiteY4" fmla="*/ 806 h 9335"/>
              <a:gd name="connsiteX5" fmla="*/ 7251 w 8129"/>
              <a:gd name="connsiteY5" fmla="*/ 973 h 9335"/>
              <a:gd name="connsiteX6" fmla="*/ 7206 w 8129"/>
              <a:gd name="connsiteY6" fmla="*/ 1021 h 9335"/>
              <a:gd name="connsiteX7" fmla="*/ 6959 w 8129"/>
              <a:gd name="connsiteY7" fmla="*/ 1329 h 9335"/>
              <a:gd name="connsiteX8" fmla="*/ 6827 w 8129"/>
              <a:gd name="connsiteY8" fmla="*/ 1448 h 9335"/>
              <a:gd name="connsiteX9" fmla="*/ 6694 w 8129"/>
              <a:gd name="connsiteY9" fmla="*/ 1566 h 9335"/>
              <a:gd name="connsiteX10" fmla="*/ 5980 w 8129"/>
              <a:gd name="connsiteY10" fmla="*/ 2327 h 9335"/>
              <a:gd name="connsiteX11" fmla="*/ 5628 w 8129"/>
              <a:gd name="connsiteY11" fmla="*/ 2781 h 9335"/>
              <a:gd name="connsiteX12" fmla="*/ 5467 w 8129"/>
              <a:gd name="connsiteY12" fmla="*/ 3040 h 9335"/>
              <a:gd name="connsiteX13" fmla="*/ 5248 w 8129"/>
              <a:gd name="connsiteY13" fmla="*/ 3445 h 9335"/>
              <a:gd name="connsiteX14" fmla="*/ 5059 w 8129"/>
              <a:gd name="connsiteY14" fmla="*/ 3801 h 9335"/>
              <a:gd name="connsiteX15" fmla="*/ 5000 w 8129"/>
              <a:gd name="connsiteY15" fmla="*/ 3894 h 9335"/>
              <a:gd name="connsiteX16" fmla="*/ 4969 w 8129"/>
              <a:gd name="connsiteY16" fmla="*/ 3968 h 9335"/>
              <a:gd name="connsiteX17" fmla="*/ 4927 w 8129"/>
              <a:gd name="connsiteY17" fmla="*/ 4012 h 9335"/>
              <a:gd name="connsiteX18" fmla="*/ 4853 w 8129"/>
              <a:gd name="connsiteY18" fmla="*/ 4131 h 9335"/>
              <a:gd name="connsiteX19" fmla="*/ 4592 w 8129"/>
              <a:gd name="connsiteY19" fmla="*/ 4536 h 9335"/>
              <a:gd name="connsiteX20" fmla="*/ 4489 w 8129"/>
              <a:gd name="connsiteY20" fmla="*/ 4726 h 9335"/>
              <a:gd name="connsiteX21" fmla="*/ 4342 w 8129"/>
              <a:gd name="connsiteY21" fmla="*/ 5012 h 9335"/>
              <a:gd name="connsiteX22" fmla="*/ 4109 w 8129"/>
              <a:gd name="connsiteY22" fmla="*/ 5513 h 9335"/>
              <a:gd name="connsiteX23" fmla="*/ 3976 w 8129"/>
              <a:gd name="connsiteY23" fmla="*/ 5795 h 9335"/>
              <a:gd name="connsiteX24" fmla="*/ 3890 w 8129"/>
              <a:gd name="connsiteY24" fmla="*/ 5891 h 9335"/>
              <a:gd name="connsiteX25" fmla="*/ 3817 w 8129"/>
              <a:gd name="connsiteY25" fmla="*/ 5988 h 9335"/>
              <a:gd name="connsiteX26" fmla="*/ 3670 w 8129"/>
              <a:gd name="connsiteY26" fmla="*/ 6247 h 9335"/>
              <a:gd name="connsiteX27" fmla="*/ 3597 w 8129"/>
              <a:gd name="connsiteY27" fmla="*/ 6388 h 9335"/>
              <a:gd name="connsiteX28" fmla="*/ 3508 w 8129"/>
              <a:gd name="connsiteY28" fmla="*/ 6485 h 9335"/>
              <a:gd name="connsiteX29" fmla="*/ 3348 w 8129"/>
              <a:gd name="connsiteY29" fmla="*/ 6700 h 9335"/>
              <a:gd name="connsiteX30" fmla="*/ 3260 w 8129"/>
              <a:gd name="connsiteY30" fmla="*/ 6744 h 9335"/>
              <a:gd name="connsiteX31" fmla="*/ 3129 w 8129"/>
              <a:gd name="connsiteY31" fmla="*/ 6863 h 9335"/>
              <a:gd name="connsiteX32" fmla="*/ 2910 w 8129"/>
              <a:gd name="connsiteY32" fmla="*/ 7031 h 9335"/>
              <a:gd name="connsiteX33" fmla="*/ 2674 w 8129"/>
              <a:gd name="connsiteY33" fmla="*/ 7176 h 9335"/>
              <a:gd name="connsiteX34" fmla="*/ 2544 w 8129"/>
              <a:gd name="connsiteY34" fmla="*/ 7268 h 9335"/>
              <a:gd name="connsiteX35" fmla="*/ 2501 w 8129"/>
              <a:gd name="connsiteY35" fmla="*/ 7317 h 9335"/>
              <a:gd name="connsiteX36" fmla="*/ 2456 w 8129"/>
              <a:gd name="connsiteY36" fmla="*/ 7339 h 9335"/>
              <a:gd name="connsiteX37" fmla="*/ 2368 w 8129"/>
              <a:gd name="connsiteY37" fmla="*/ 7435 h 9335"/>
              <a:gd name="connsiteX38" fmla="*/ 2106 w 8129"/>
              <a:gd name="connsiteY38" fmla="*/ 7769 h 9335"/>
              <a:gd name="connsiteX39" fmla="*/ 2076 w 8129"/>
              <a:gd name="connsiteY39" fmla="*/ 7840 h 9335"/>
              <a:gd name="connsiteX40" fmla="*/ 2032 w 8129"/>
              <a:gd name="connsiteY40" fmla="*/ 7888 h 9335"/>
              <a:gd name="connsiteX41" fmla="*/ 1843 w 8129"/>
              <a:gd name="connsiteY41" fmla="*/ 8196 h 9335"/>
              <a:gd name="connsiteX42" fmla="*/ 1551 w 8129"/>
              <a:gd name="connsiteY42" fmla="*/ 8527 h 9335"/>
              <a:gd name="connsiteX43" fmla="*/ 718 w 8129"/>
              <a:gd name="connsiteY43" fmla="*/ 9050 h 9335"/>
              <a:gd name="connsiteX44" fmla="*/ 0 w 8129"/>
              <a:gd name="connsiteY44" fmla="*/ 9335 h 9335"/>
              <a:gd name="connsiteX0" fmla="*/ 10002 w 10002"/>
              <a:gd name="connsiteY0" fmla="*/ 0 h 9839"/>
              <a:gd name="connsiteX1" fmla="*/ 9606 w 10002"/>
              <a:gd name="connsiteY1" fmla="*/ 355 h 9839"/>
              <a:gd name="connsiteX2" fmla="*/ 9496 w 10002"/>
              <a:gd name="connsiteY2" fmla="*/ 457 h 9839"/>
              <a:gd name="connsiteX3" fmla="*/ 9444 w 10002"/>
              <a:gd name="connsiteY3" fmla="*/ 509 h 9839"/>
              <a:gd name="connsiteX4" fmla="*/ 9083 w 10002"/>
              <a:gd name="connsiteY4" fmla="*/ 863 h 9839"/>
              <a:gd name="connsiteX5" fmla="*/ 8922 w 10002"/>
              <a:gd name="connsiteY5" fmla="*/ 1042 h 9839"/>
              <a:gd name="connsiteX6" fmla="*/ 8867 w 10002"/>
              <a:gd name="connsiteY6" fmla="*/ 1094 h 9839"/>
              <a:gd name="connsiteX7" fmla="*/ 8563 w 10002"/>
              <a:gd name="connsiteY7" fmla="*/ 1424 h 9839"/>
              <a:gd name="connsiteX8" fmla="*/ 8400 w 10002"/>
              <a:gd name="connsiteY8" fmla="*/ 1551 h 9839"/>
              <a:gd name="connsiteX9" fmla="*/ 8237 w 10002"/>
              <a:gd name="connsiteY9" fmla="*/ 1678 h 9839"/>
              <a:gd name="connsiteX10" fmla="*/ 7358 w 10002"/>
              <a:gd name="connsiteY10" fmla="*/ 2493 h 9839"/>
              <a:gd name="connsiteX11" fmla="*/ 6925 w 10002"/>
              <a:gd name="connsiteY11" fmla="*/ 2979 h 9839"/>
              <a:gd name="connsiteX12" fmla="*/ 6727 w 10002"/>
              <a:gd name="connsiteY12" fmla="*/ 3257 h 9839"/>
              <a:gd name="connsiteX13" fmla="*/ 6458 w 10002"/>
              <a:gd name="connsiteY13" fmla="*/ 3690 h 9839"/>
              <a:gd name="connsiteX14" fmla="*/ 6225 w 10002"/>
              <a:gd name="connsiteY14" fmla="*/ 4072 h 9839"/>
              <a:gd name="connsiteX15" fmla="*/ 6153 w 10002"/>
              <a:gd name="connsiteY15" fmla="*/ 4171 h 9839"/>
              <a:gd name="connsiteX16" fmla="*/ 6115 w 10002"/>
              <a:gd name="connsiteY16" fmla="*/ 4251 h 9839"/>
              <a:gd name="connsiteX17" fmla="*/ 6063 w 10002"/>
              <a:gd name="connsiteY17" fmla="*/ 4298 h 9839"/>
              <a:gd name="connsiteX18" fmla="*/ 5972 w 10002"/>
              <a:gd name="connsiteY18" fmla="*/ 4425 h 9839"/>
              <a:gd name="connsiteX19" fmla="*/ 5651 w 10002"/>
              <a:gd name="connsiteY19" fmla="*/ 4859 h 9839"/>
              <a:gd name="connsiteX20" fmla="*/ 5524 w 10002"/>
              <a:gd name="connsiteY20" fmla="*/ 5063 h 9839"/>
              <a:gd name="connsiteX21" fmla="*/ 5343 w 10002"/>
              <a:gd name="connsiteY21" fmla="*/ 5369 h 9839"/>
              <a:gd name="connsiteX22" fmla="*/ 5057 w 10002"/>
              <a:gd name="connsiteY22" fmla="*/ 5906 h 9839"/>
              <a:gd name="connsiteX23" fmla="*/ 4893 w 10002"/>
              <a:gd name="connsiteY23" fmla="*/ 6208 h 9839"/>
              <a:gd name="connsiteX24" fmla="*/ 4787 w 10002"/>
              <a:gd name="connsiteY24" fmla="*/ 6311 h 9839"/>
              <a:gd name="connsiteX25" fmla="*/ 4698 w 10002"/>
              <a:gd name="connsiteY25" fmla="*/ 6415 h 9839"/>
              <a:gd name="connsiteX26" fmla="*/ 4517 w 10002"/>
              <a:gd name="connsiteY26" fmla="*/ 6692 h 9839"/>
              <a:gd name="connsiteX27" fmla="*/ 4427 w 10002"/>
              <a:gd name="connsiteY27" fmla="*/ 6843 h 9839"/>
              <a:gd name="connsiteX28" fmla="*/ 4317 w 10002"/>
              <a:gd name="connsiteY28" fmla="*/ 6947 h 9839"/>
              <a:gd name="connsiteX29" fmla="*/ 4121 w 10002"/>
              <a:gd name="connsiteY29" fmla="*/ 7177 h 9839"/>
              <a:gd name="connsiteX30" fmla="*/ 4012 w 10002"/>
              <a:gd name="connsiteY30" fmla="*/ 7224 h 9839"/>
              <a:gd name="connsiteX31" fmla="*/ 3851 w 10002"/>
              <a:gd name="connsiteY31" fmla="*/ 7352 h 9839"/>
              <a:gd name="connsiteX32" fmla="*/ 3582 w 10002"/>
              <a:gd name="connsiteY32" fmla="*/ 7532 h 9839"/>
              <a:gd name="connsiteX33" fmla="*/ 3291 w 10002"/>
              <a:gd name="connsiteY33" fmla="*/ 7687 h 9839"/>
              <a:gd name="connsiteX34" fmla="*/ 3132 w 10002"/>
              <a:gd name="connsiteY34" fmla="*/ 7786 h 9839"/>
              <a:gd name="connsiteX35" fmla="*/ 3079 w 10002"/>
              <a:gd name="connsiteY35" fmla="*/ 7838 h 9839"/>
              <a:gd name="connsiteX36" fmla="*/ 3023 w 10002"/>
              <a:gd name="connsiteY36" fmla="*/ 7862 h 9839"/>
              <a:gd name="connsiteX37" fmla="*/ 2915 w 10002"/>
              <a:gd name="connsiteY37" fmla="*/ 7965 h 9839"/>
              <a:gd name="connsiteX38" fmla="*/ 2593 w 10002"/>
              <a:gd name="connsiteY38" fmla="*/ 8322 h 9839"/>
              <a:gd name="connsiteX39" fmla="*/ 2556 w 10002"/>
              <a:gd name="connsiteY39" fmla="*/ 8399 h 9839"/>
              <a:gd name="connsiteX40" fmla="*/ 2502 w 10002"/>
              <a:gd name="connsiteY40" fmla="*/ 8450 h 9839"/>
              <a:gd name="connsiteX41" fmla="*/ 2269 w 10002"/>
              <a:gd name="connsiteY41" fmla="*/ 8780 h 9839"/>
              <a:gd name="connsiteX42" fmla="*/ 1910 w 10002"/>
              <a:gd name="connsiteY42" fmla="*/ 9134 h 9839"/>
              <a:gd name="connsiteX43" fmla="*/ 885 w 10002"/>
              <a:gd name="connsiteY43" fmla="*/ 9695 h 9839"/>
              <a:gd name="connsiteX44" fmla="*/ 0 w 10002"/>
              <a:gd name="connsiteY44" fmla="*/ 9386 h 9839"/>
              <a:gd name="connsiteX0" fmla="*/ 10000 w 10000"/>
              <a:gd name="connsiteY0" fmla="*/ 0 h 10000"/>
              <a:gd name="connsiteX1" fmla="*/ 9604 w 10000"/>
              <a:gd name="connsiteY1" fmla="*/ 361 h 10000"/>
              <a:gd name="connsiteX2" fmla="*/ 9494 w 10000"/>
              <a:gd name="connsiteY2" fmla="*/ 464 h 10000"/>
              <a:gd name="connsiteX3" fmla="*/ 9442 w 10000"/>
              <a:gd name="connsiteY3" fmla="*/ 517 h 10000"/>
              <a:gd name="connsiteX4" fmla="*/ 9081 w 10000"/>
              <a:gd name="connsiteY4" fmla="*/ 877 h 10000"/>
              <a:gd name="connsiteX5" fmla="*/ 8920 w 10000"/>
              <a:gd name="connsiteY5" fmla="*/ 1059 h 10000"/>
              <a:gd name="connsiteX6" fmla="*/ 8865 w 10000"/>
              <a:gd name="connsiteY6" fmla="*/ 1112 h 10000"/>
              <a:gd name="connsiteX7" fmla="*/ 8561 w 10000"/>
              <a:gd name="connsiteY7" fmla="*/ 1447 h 10000"/>
              <a:gd name="connsiteX8" fmla="*/ 8398 w 10000"/>
              <a:gd name="connsiteY8" fmla="*/ 1576 h 10000"/>
              <a:gd name="connsiteX9" fmla="*/ 8235 w 10000"/>
              <a:gd name="connsiteY9" fmla="*/ 1705 h 10000"/>
              <a:gd name="connsiteX10" fmla="*/ 7357 w 10000"/>
              <a:gd name="connsiteY10" fmla="*/ 2534 h 10000"/>
              <a:gd name="connsiteX11" fmla="*/ 6924 w 10000"/>
              <a:gd name="connsiteY11" fmla="*/ 3028 h 10000"/>
              <a:gd name="connsiteX12" fmla="*/ 6726 w 10000"/>
              <a:gd name="connsiteY12" fmla="*/ 3310 h 10000"/>
              <a:gd name="connsiteX13" fmla="*/ 6457 w 10000"/>
              <a:gd name="connsiteY13" fmla="*/ 3750 h 10000"/>
              <a:gd name="connsiteX14" fmla="*/ 6224 w 10000"/>
              <a:gd name="connsiteY14" fmla="*/ 4139 h 10000"/>
              <a:gd name="connsiteX15" fmla="*/ 6152 w 10000"/>
              <a:gd name="connsiteY15" fmla="*/ 4239 h 10000"/>
              <a:gd name="connsiteX16" fmla="*/ 6114 w 10000"/>
              <a:gd name="connsiteY16" fmla="*/ 4321 h 10000"/>
              <a:gd name="connsiteX17" fmla="*/ 6062 w 10000"/>
              <a:gd name="connsiteY17" fmla="*/ 4368 h 10000"/>
              <a:gd name="connsiteX18" fmla="*/ 5971 w 10000"/>
              <a:gd name="connsiteY18" fmla="*/ 4497 h 10000"/>
              <a:gd name="connsiteX19" fmla="*/ 5650 w 10000"/>
              <a:gd name="connsiteY19" fmla="*/ 4939 h 10000"/>
              <a:gd name="connsiteX20" fmla="*/ 5523 w 10000"/>
              <a:gd name="connsiteY20" fmla="*/ 5146 h 10000"/>
              <a:gd name="connsiteX21" fmla="*/ 5342 w 10000"/>
              <a:gd name="connsiteY21" fmla="*/ 5457 h 10000"/>
              <a:gd name="connsiteX22" fmla="*/ 5056 w 10000"/>
              <a:gd name="connsiteY22" fmla="*/ 6003 h 10000"/>
              <a:gd name="connsiteX23" fmla="*/ 4892 w 10000"/>
              <a:gd name="connsiteY23" fmla="*/ 6310 h 10000"/>
              <a:gd name="connsiteX24" fmla="*/ 4786 w 10000"/>
              <a:gd name="connsiteY24" fmla="*/ 6414 h 10000"/>
              <a:gd name="connsiteX25" fmla="*/ 4697 w 10000"/>
              <a:gd name="connsiteY25" fmla="*/ 6520 h 10000"/>
              <a:gd name="connsiteX26" fmla="*/ 4516 w 10000"/>
              <a:gd name="connsiteY26" fmla="*/ 6802 h 10000"/>
              <a:gd name="connsiteX27" fmla="*/ 4426 w 10000"/>
              <a:gd name="connsiteY27" fmla="*/ 6955 h 10000"/>
              <a:gd name="connsiteX28" fmla="*/ 4316 w 10000"/>
              <a:gd name="connsiteY28" fmla="*/ 7061 h 10000"/>
              <a:gd name="connsiteX29" fmla="*/ 4120 w 10000"/>
              <a:gd name="connsiteY29" fmla="*/ 7294 h 10000"/>
              <a:gd name="connsiteX30" fmla="*/ 4011 w 10000"/>
              <a:gd name="connsiteY30" fmla="*/ 7342 h 10000"/>
              <a:gd name="connsiteX31" fmla="*/ 3850 w 10000"/>
              <a:gd name="connsiteY31" fmla="*/ 7472 h 10000"/>
              <a:gd name="connsiteX32" fmla="*/ 3581 w 10000"/>
              <a:gd name="connsiteY32" fmla="*/ 7655 h 10000"/>
              <a:gd name="connsiteX33" fmla="*/ 3290 w 10000"/>
              <a:gd name="connsiteY33" fmla="*/ 7813 h 10000"/>
              <a:gd name="connsiteX34" fmla="*/ 3131 w 10000"/>
              <a:gd name="connsiteY34" fmla="*/ 7913 h 10000"/>
              <a:gd name="connsiteX35" fmla="*/ 3078 w 10000"/>
              <a:gd name="connsiteY35" fmla="*/ 7966 h 10000"/>
              <a:gd name="connsiteX36" fmla="*/ 2914 w 10000"/>
              <a:gd name="connsiteY36" fmla="*/ 8095 h 10000"/>
              <a:gd name="connsiteX37" fmla="*/ 2592 w 10000"/>
              <a:gd name="connsiteY37" fmla="*/ 8458 h 10000"/>
              <a:gd name="connsiteX38" fmla="*/ 2555 w 10000"/>
              <a:gd name="connsiteY38" fmla="*/ 8536 h 10000"/>
              <a:gd name="connsiteX39" fmla="*/ 2501 w 10000"/>
              <a:gd name="connsiteY39" fmla="*/ 8588 h 10000"/>
              <a:gd name="connsiteX40" fmla="*/ 2269 w 10000"/>
              <a:gd name="connsiteY40" fmla="*/ 8924 h 10000"/>
              <a:gd name="connsiteX41" fmla="*/ 1910 w 10000"/>
              <a:gd name="connsiteY41" fmla="*/ 9283 h 10000"/>
              <a:gd name="connsiteX42" fmla="*/ 885 w 10000"/>
              <a:gd name="connsiteY42" fmla="*/ 9854 h 10000"/>
              <a:gd name="connsiteX43" fmla="*/ 0 w 10000"/>
              <a:gd name="connsiteY43" fmla="*/ 9540 h 10000"/>
              <a:gd name="connsiteX0" fmla="*/ 10000 w 10000"/>
              <a:gd name="connsiteY0" fmla="*/ 0 h 10000"/>
              <a:gd name="connsiteX1" fmla="*/ 9604 w 10000"/>
              <a:gd name="connsiteY1" fmla="*/ 361 h 10000"/>
              <a:gd name="connsiteX2" fmla="*/ 9494 w 10000"/>
              <a:gd name="connsiteY2" fmla="*/ 464 h 10000"/>
              <a:gd name="connsiteX3" fmla="*/ 9442 w 10000"/>
              <a:gd name="connsiteY3" fmla="*/ 517 h 10000"/>
              <a:gd name="connsiteX4" fmla="*/ 9081 w 10000"/>
              <a:gd name="connsiteY4" fmla="*/ 877 h 10000"/>
              <a:gd name="connsiteX5" fmla="*/ 8920 w 10000"/>
              <a:gd name="connsiteY5" fmla="*/ 1059 h 10000"/>
              <a:gd name="connsiteX6" fmla="*/ 8865 w 10000"/>
              <a:gd name="connsiteY6" fmla="*/ 1112 h 10000"/>
              <a:gd name="connsiteX7" fmla="*/ 8561 w 10000"/>
              <a:gd name="connsiteY7" fmla="*/ 1447 h 10000"/>
              <a:gd name="connsiteX8" fmla="*/ 8398 w 10000"/>
              <a:gd name="connsiteY8" fmla="*/ 1576 h 10000"/>
              <a:gd name="connsiteX9" fmla="*/ 8235 w 10000"/>
              <a:gd name="connsiteY9" fmla="*/ 1705 h 10000"/>
              <a:gd name="connsiteX10" fmla="*/ 7357 w 10000"/>
              <a:gd name="connsiteY10" fmla="*/ 2534 h 10000"/>
              <a:gd name="connsiteX11" fmla="*/ 6924 w 10000"/>
              <a:gd name="connsiteY11" fmla="*/ 3028 h 10000"/>
              <a:gd name="connsiteX12" fmla="*/ 6726 w 10000"/>
              <a:gd name="connsiteY12" fmla="*/ 3310 h 10000"/>
              <a:gd name="connsiteX13" fmla="*/ 6457 w 10000"/>
              <a:gd name="connsiteY13" fmla="*/ 3750 h 10000"/>
              <a:gd name="connsiteX14" fmla="*/ 6224 w 10000"/>
              <a:gd name="connsiteY14" fmla="*/ 4139 h 10000"/>
              <a:gd name="connsiteX15" fmla="*/ 6152 w 10000"/>
              <a:gd name="connsiteY15" fmla="*/ 4239 h 10000"/>
              <a:gd name="connsiteX16" fmla="*/ 6114 w 10000"/>
              <a:gd name="connsiteY16" fmla="*/ 4321 h 10000"/>
              <a:gd name="connsiteX17" fmla="*/ 6062 w 10000"/>
              <a:gd name="connsiteY17" fmla="*/ 4368 h 10000"/>
              <a:gd name="connsiteX18" fmla="*/ 5971 w 10000"/>
              <a:gd name="connsiteY18" fmla="*/ 4497 h 10000"/>
              <a:gd name="connsiteX19" fmla="*/ 5650 w 10000"/>
              <a:gd name="connsiteY19" fmla="*/ 4939 h 10000"/>
              <a:gd name="connsiteX20" fmla="*/ 5523 w 10000"/>
              <a:gd name="connsiteY20" fmla="*/ 5146 h 10000"/>
              <a:gd name="connsiteX21" fmla="*/ 5342 w 10000"/>
              <a:gd name="connsiteY21" fmla="*/ 5457 h 10000"/>
              <a:gd name="connsiteX22" fmla="*/ 5056 w 10000"/>
              <a:gd name="connsiteY22" fmla="*/ 6003 h 10000"/>
              <a:gd name="connsiteX23" fmla="*/ 4892 w 10000"/>
              <a:gd name="connsiteY23" fmla="*/ 6310 h 10000"/>
              <a:gd name="connsiteX24" fmla="*/ 4786 w 10000"/>
              <a:gd name="connsiteY24" fmla="*/ 6414 h 10000"/>
              <a:gd name="connsiteX25" fmla="*/ 4697 w 10000"/>
              <a:gd name="connsiteY25" fmla="*/ 6520 h 10000"/>
              <a:gd name="connsiteX26" fmla="*/ 4516 w 10000"/>
              <a:gd name="connsiteY26" fmla="*/ 6802 h 10000"/>
              <a:gd name="connsiteX27" fmla="*/ 4426 w 10000"/>
              <a:gd name="connsiteY27" fmla="*/ 6955 h 10000"/>
              <a:gd name="connsiteX28" fmla="*/ 4316 w 10000"/>
              <a:gd name="connsiteY28" fmla="*/ 7061 h 10000"/>
              <a:gd name="connsiteX29" fmla="*/ 4120 w 10000"/>
              <a:gd name="connsiteY29" fmla="*/ 7294 h 10000"/>
              <a:gd name="connsiteX30" fmla="*/ 4011 w 10000"/>
              <a:gd name="connsiteY30" fmla="*/ 7342 h 10000"/>
              <a:gd name="connsiteX31" fmla="*/ 3850 w 10000"/>
              <a:gd name="connsiteY31" fmla="*/ 7472 h 10000"/>
              <a:gd name="connsiteX32" fmla="*/ 3581 w 10000"/>
              <a:gd name="connsiteY32" fmla="*/ 7655 h 10000"/>
              <a:gd name="connsiteX33" fmla="*/ 3290 w 10000"/>
              <a:gd name="connsiteY33" fmla="*/ 7813 h 10000"/>
              <a:gd name="connsiteX34" fmla="*/ 3131 w 10000"/>
              <a:gd name="connsiteY34" fmla="*/ 7913 h 10000"/>
              <a:gd name="connsiteX35" fmla="*/ 2914 w 10000"/>
              <a:gd name="connsiteY35" fmla="*/ 8095 h 10000"/>
              <a:gd name="connsiteX36" fmla="*/ 2592 w 10000"/>
              <a:gd name="connsiteY36" fmla="*/ 8458 h 10000"/>
              <a:gd name="connsiteX37" fmla="*/ 2555 w 10000"/>
              <a:gd name="connsiteY37" fmla="*/ 8536 h 10000"/>
              <a:gd name="connsiteX38" fmla="*/ 2501 w 10000"/>
              <a:gd name="connsiteY38" fmla="*/ 8588 h 10000"/>
              <a:gd name="connsiteX39" fmla="*/ 2269 w 10000"/>
              <a:gd name="connsiteY39" fmla="*/ 8924 h 10000"/>
              <a:gd name="connsiteX40" fmla="*/ 1910 w 10000"/>
              <a:gd name="connsiteY40" fmla="*/ 9283 h 10000"/>
              <a:gd name="connsiteX41" fmla="*/ 885 w 10000"/>
              <a:gd name="connsiteY41" fmla="*/ 9854 h 10000"/>
              <a:gd name="connsiteX42" fmla="*/ 0 w 10000"/>
              <a:gd name="connsiteY42" fmla="*/ 9540 h 10000"/>
              <a:gd name="connsiteX0" fmla="*/ 10000 w 10000"/>
              <a:gd name="connsiteY0" fmla="*/ 0 h 10000"/>
              <a:gd name="connsiteX1" fmla="*/ 9604 w 10000"/>
              <a:gd name="connsiteY1" fmla="*/ 361 h 10000"/>
              <a:gd name="connsiteX2" fmla="*/ 9494 w 10000"/>
              <a:gd name="connsiteY2" fmla="*/ 464 h 10000"/>
              <a:gd name="connsiteX3" fmla="*/ 9442 w 10000"/>
              <a:gd name="connsiteY3" fmla="*/ 517 h 10000"/>
              <a:gd name="connsiteX4" fmla="*/ 9081 w 10000"/>
              <a:gd name="connsiteY4" fmla="*/ 877 h 10000"/>
              <a:gd name="connsiteX5" fmla="*/ 8920 w 10000"/>
              <a:gd name="connsiteY5" fmla="*/ 1059 h 10000"/>
              <a:gd name="connsiteX6" fmla="*/ 8865 w 10000"/>
              <a:gd name="connsiteY6" fmla="*/ 1112 h 10000"/>
              <a:gd name="connsiteX7" fmla="*/ 8561 w 10000"/>
              <a:gd name="connsiteY7" fmla="*/ 1447 h 10000"/>
              <a:gd name="connsiteX8" fmla="*/ 8398 w 10000"/>
              <a:gd name="connsiteY8" fmla="*/ 1576 h 10000"/>
              <a:gd name="connsiteX9" fmla="*/ 8235 w 10000"/>
              <a:gd name="connsiteY9" fmla="*/ 1705 h 10000"/>
              <a:gd name="connsiteX10" fmla="*/ 7357 w 10000"/>
              <a:gd name="connsiteY10" fmla="*/ 2534 h 10000"/>
              <a:gd name="connsiteX11" fmla="*/ 6924 w 10000"/>
              <a:gd name="connsiteY11" fmla="*/ 3028 h 10000"/>
              <a:gd name="connsiteX12" fmla="*/ 6726 w 10000"/>
              <a:gd name="connsiteY12" fmla="*/ 3310 h 10000"/>
              <a:gd name="connsiteX13" fmla="*/ 6457 w 10000"/>
              <a:gd name="connsiteY13" fmla="*/ 3750 h 10000"/>
              <a:gd name="connsiteX14" fmla="*/ 6224 w 10000"/>
              <a:gd name="connsiteY14" fmla="*/ 4139 h 10000"/>
              <a:gd name="connsiteX15" fmla="*/ 6152 w 10000"/>
              <a:gd name="connsiteY15" fmla="*/ 4239 h 10000"/>
              <a:gd name="connsiteX16" fmla="*/ 6114 w 10000"/>
              <a:gd name="connsiteY16" fmla="*/ 4321 h 10000"/>
              <a:gd name="connsiteX17" fmla="*/ 6062 w 10000"/>
              <a:gd name="connsiteY17" fmla="*/ 4368 h 10000"/>
              <a:gd name="connsiteX18" fmla="*/ 5971 w 10000"/>
              <a:gd name="connsiteY18" fmla="*/ 4497 h 10000"/>
              <a:gd name="connsiteX19" fmla="*/ 5650 w 10000"/>
              <a:gd name="connsiteY19" fmla="*/ 4939 h 10000"/>
              <a:gd name="connsiteX20" fmla="*/ 5523 w 10000"/>
              <a:gd name="connsiteY20" fmla="*/ 5146 h 10000"/>
              <a:gd name="connsiteX21" fmla="*/ 5342 w 10000"/>
              <a:gd name="connsiteY21" fmla="*/ 5457 h 10000"/>
              <a:gd name="connsiteX22" fmla="*/ 5056 w 10000"/>
              <a:gd name="connsiteY22" fmla="*/ 6003 h 10000"/>
              <a:gd name="connsiteX23" fmla="*/ 4892 w 10000"/>
              <a:gd name="connsiteY23" fmla="*/ 6310 h 10000"/>
              <a:gd name="connsiteX24" fmla="*/ 4786 w 10000"/>
              <a:gd name="connsiteY24" fmla="*/ 6414 h 10000"/>
              <a:gd name="connsiteX25" fmla="*/ 4697 w 10000"/>
              <a:gd name="connsiteY25" fmla="*/ 6520 h 10000"/>
              <a:gd name="connsiteX26" fmla="*/ 4516 w 10000"/>
              <a:gd name="connsiteY26" fmla="*/ 6802 h 10000"/>
              <a:gd name="connsiteX27" fmla="*/ 4426 w 10000"/>
              <a:gd name="connsiteY27" fmla="*/ 6955 h 10000"/>
              <a:gd name="connsiteX28" fmla="*/ 4316 w 10000"/>
              <a:gd name="connsiteY28" fmla="*/ 7061 h 10000"/>
              <a:gd name="connsiteX29" fmla="*/ 4120 w 10000"/>
              <a:gd name="connsiteY29" fmla="*/ 7294 h 10000"/>
              <a:gd name="connsiteX30" fmla="*/ 4011 w 10000"/>
              <a:gd name="connsiteY30" fmla="*/ 7342 h 10000"/>
              <a:gd name="connsiteX31" fmla="*/ 3850 w 10000"/>
              <a:gd name="connsiteY31" fmla="*/ 7472 h 10000"/>
              <a:gd name="connsiteX32" fmla="*/ 3581 w 10000"/>
              <a:gd name="connsiteY32" fmla="*/ 7655 h 10000"/>
              <a:gd name="connsiteX33" fmla="*/ 3290 w 10000"/>
              <a:gd name="connsiteY33" fmla="*/ 7813 h 10000"/>
              <a:gd name="connsiteX34" fmla="*/ 2914 w 10000"/>
              <a:gd name="connsiteY34" fmla="*/ 8095 h 10000"/>
              <a:gd name="connsiteX35" fmla="*/ 2592 w 10000"/>
              <a:gd name="connsiteY35" fmla="*/ 8458 h 10000"/>
              <a:gd name="connsiteX36" fmla="*/ 2555 w 10000"/>
              <a:gd name="connsiteY36" fmla="*/ 8536 h 10000"/>
              <a:gd name="connsiteX37" fmla="*/ 2501 w 10000"/>
              <a:gd name="connsiteY37" fmla="*/ 8588 h 10000"/>
              <a:gd name="connsiteX38" fmla="*/ 2269 w 10000"/>
              <a:gd name="connsiteY38" fmla="*/ 8924 h 10000"/>
              <a:gd name="connsiteX39" fmla="*/ 1910 w 10000"/>
              <a:gd name="connsiteY39" fmla="*/ 9283 h 10000"/>
              <a:gd name="connsiteX40" fmla="*/ 885 w 10000"/>
              <a:gd name="connsiteY40" fmla="*/ 9854 h 10000"/>
              <a:gd name="connsiteX41" fmla="*/ 0 w 10000"/>
              <a:gd name="connsiteY41" fmla="*/ 9540 h 10000"/>
              <a:gd name="connsiteX0" fmla="*/ 10000 w 10000"/>
              <a:gd name="connsiteY0" fmla="*/ 0 h 10000"/>
              <a:gd name="connsiteX1" fmla="*/ 9604 w 10000"/>
              <a:gd name="connsiteY1" fmla="*/ 361 h 10000"/>
              <a:gd name="connsiteX2" fmla="*/ 9494 w 10000"/>
              <a:gd name="connsiteY2" fmla="*/ 464 h 10000"/>
              <a:gd name="connsiteX3" fmla="*/ 9442 w 10000"/>
              <a:gd name="connsiteY3" fmla="*/ 517 h 10000"/>
              <a:gd name="connsiteX4" fmla="*/ 9081 w 10000"/>
              <a:gd name="connsiteY4" fmla="*/ 877 h 10000"/>
              <a:gd name="connsiteX5" fmla="*/ 8920 w 10000"/>
              <a:gd name="connsiteY5" fmla="*/ 1059 h 10000"/>
              <a:gd name="connsiteX6" fmla="*/ 8865 w 10000"/>
              <a:gd name="connsiteY6" fmla="*/ 1112 h 10000"/>
              <a:gd name="connsiteX7" fmla="*/ 8561 w 10000"/>
              <a:gd name="connsiteY7" fmla="*/ 1447 h 10000"/>
              <a:gd name="connsiteX8" fmla="*/ 8398 w 10000"/>
              <a:gd name="connsiteY8" fmla="*/ 1576 h 10000"/>
              <a:gd name="connsiteX9" fmla="*/ 8235 w 10000"/>
              <a:gd name="connsiteY9" fmla="*/ 1705 h 10000"/>
              <a:gd name="connsiteX10" fmla="*/ 7357 w 10000"/>
              <a:gd name="connsiteY10" fmla="*/ 2534 h 10000"/>
              <a:gd name="connsiteX11" fmla="*/ 6924 w 10000"/>
              <a:gd name="connsiteY11" fmla="*/ 3028 h 10000"/>
              <a:gd name="connsiteX12" fmla="*/ 6726 w 10000"/>
              <a:gd name="connsiteY12" fmla="*/ 3310 h 10000"/>
              <a:gd name="connsiteX13" fmla="*/ 6457 w 10000"/>
              <a:gd name="connsiteY13" fmla="*/ 3750 h 10000"/>
              <a:gd name="connsiteX14" fmla="*/ 6224 w 10000"/>
              <a:gd name="connsiteY14" fmla="*/ 4139 h 10000"/>
              <a:gd name="connsiteX15" fmla="*/ 6152 w 10000"/>
              <a:gd name="connsiteY15" fmla="*/ 4239 h 10000"/>
              <a:gd name="connsiteX16" fmla="*/ 6114 w 10000"/>
              <a:gd name="connsiteY16" fmla="*/ 4321 h 10000"/>
              <a:gd name="connsiteX17" fmla="*/ 6062 w 10000"/>
              <a:gd name="connsiteY17" fmla="*/ 4368 h 10000"/>
              <a:gd name="connsiteX18" fmla="*/ 5971 w 10000"/>
              <a:gd name="connsiteY18" fmla="*/ 4497 h 10000"/>
              <a:gd name="connsiteX19" fmla="*/ 5650 w 10000"/>
              <a:gd name="connsiteY19" fmla="*/ 4939 h 10000"/>
              <a:gd name="connsiteX20" fmla="*/ 5523 w 10000"/>
              <a:gd name="connsiteY20" fmla="*/ 5146 h 10000"/>
              <a:gd name="connsiteX21" fmla="*/ 5342 w 10000"/>
              <a:gd name="connsiteY21" fmla="*/ 5457 h 10000"/>
              <a:gd name="connsiteX22" fmla="*/ 5056 w 10000"/>
              <a:gd name="connsiteY22" fmla="*/ 6003 h 10000"/>
              <a:gd name="connsiteX23" fmla="*/ 4892 w 10000"/>
              <a:gd name="connsiteY23" fmla="*/ 6310 h 10000"/>
              <a:gd name="connsiteX24" fmla="*/ 4786 w 10000"/>
              <a:gd name="connsiteY24" fmla="*/ 6414 h 10000"/>
              <a:gd name="connsiteX25" fmla="*/ 4697 w 10000"/>
              <a:gd name="connsiteY25" fmla="*/ 6520 h 10000"/>
              <a:gd name="connsiteX26" fmla="*/ 4516 w 10000"/>
              <a:gd name="connsiteY26" fmla="*/ 6802 h 10000"/>
              <a:gd name="connsiteX27" fmla="*/ 4426 w 10000"/>
              <a:gd name="connsiteY27" fmla="*/ 6955 h 10000"/>
              <a:gd name="connsiteX28" fmla="*/ 4316 w 10000"/>
              <a:gd name="connsiteY28" fmla="*/ 7061 h 10000"/>
              <a:gd name="connsiteX29" fmla="*/ 4120 w 10000"/>
              <a:gd name="connsiteY29" fmla="*/ 7294 h 10000"/>
              <a:gd name="connsiteX30" fmla="*/ 3850 w 10000"/>
              <a:gd name="connsiteY30" fmla="*/ 7472 h 10000"/>
              <a:gd name="connsiteX31" fmla="*/ 3581 w 10000"/>
              <a:gd name="connsiteY31" fmla="*/ 7655 h 10000"/>
              <a:gd name="connsiteX32" fmla="*/ 3290 w 10000"/>
              <a:gd name="connsiteY32" fmla="*/ 7813 h 10000"/>
              <a:gd name="connsiteX33" fmla="*/ 2914 w 10000"/>
              <a:gd name="connsiteY33" fmla="*/ 8095 h 10000"/>
              <a:gd name="connsiteX34" fmla="*/ 2592 w 10000"/>
              <a:gd name="connsiteY34" fmla="*/ 8458 h 10000"/>
              <a:gd name="connsiteX35" fmla="*/ 2555 w 10000"/>
              <a:gd name="connsiteY35" fmla="*/ 8536 h 10000"/>
              <a:gd name="connsiteX36" fmla="*/ 2501 w 10000"/>
              <a:gd name="connsiteY36" fmla="*/ 8588 h 10000"/>
              <a:gd name="connsiteX37" fmla="*/ 2269 w 10000"/>
              <a:gd name="connsiteY37" fmla="*/ 8924 h 10000"/>
              <a:gd name="connsiteX38" fmla="*/ 1910 w 10000"/>
              <a:gd name="connsiteY38" fmla="*/ 9283 h 10000"/>
              <a:gd name="connsiteX39" fmla="*/ 885 w 10000"/>
              <a:gd name="connsiteY39" fmla="*/ 9854 h 10000"/>
              <a:gd name="connsiteX40" fmla="*/ 0 w 10000"/>
              <a:gd name="connsiteY40" fmla="*/ 9540 h 10000"/>
              <a:gd name="connsiteX0" fmla="*/ 10000 w 10000"/>
              <a:gd name="connsiteY0" fmla="*/ 0 h 10000"/>
              <a:gd name="connsiteX1" fmla="*/ 9604 w 10000"/>
              <a:gd name="connsiteY1" fmla="*/ 361 h 10000"/>
              <a:gd name="connsiteX2" fmla="*/ 9494 w 10000"/>
              <a:gd name="connsiteY2" fmla="*/ 464 h 10000"/>
              <a:gd name="connsiteX3" fmla="*/ 9442 w 10000"/>
              <a:gd name="connsiteY3" fmla="*/ 517 h 10000"/>
              <a:gd name="connsiteX4" fmla="*/ 9081 w 10000"/>
              <a:gd name="connsiteY4" fmla="*/ 877 h 10000"/>
              <a:gd name="connsiteX5" fmla="*/ 8920 w 10000"/>
              <a:gd name="connsiteY5" fmla="*/ 1059 h 10000"/>
              <a:gd name="connsiteX6" fmla="*/ 8865 w 10000"/>
              <a:gd name="connsiteY6" fmla="*/ 1112 h 10000"/>
              <a:gd name="connsiteX7" fmla="*/ 8561 w 10000"/>
              <a:gd name="connsiteY7" fmla="*/ 1447 h 10000"/>
              <a:gd name="connsiteX8" fmla="*/ 8398 w 10000"/>
              <a:gd name="connsiteY8" fmla="*/ 1576 h 10000"/>
              <a:gd name="connsiteX9" fmla="*/ 8235 w 10000"/>
              <a:gd name="connsiteY9" fmla="*/ 1705 h 10000"/>
              <a:gd name="connsiteX10" fmla="*/ 7357 w 10000"/>
              <a:gd name="connsiteY10" fmla="*/ 2534 h 10000"/>
              <a:gd name="connsiteX11" fmla="*/ 6924 w 10000"/>
              <a:gd name="connsiteY11" fmla="*/ 3028 h 10000"/>
              <a:gd name="connsiteX12" fmla="*/ 6726 w 10000"/>
              <a:gd name="connsiteY12" fmla="*/ 3310 h 10000"/>
              <a:gd name="connsiteX13" fmla="*/ 6457 w 10000"/>
              <a:gd name="connsiteY13" fmla="*/ 3750 h 10000"/>
              <a:gd name="connsiteX14" fmla="*/ 6224 w 10000"/>
              <a:gd name="connsiteY14" fmla="*/ 4139 h 10000"/>
              <a:gd name="connsiteX15" fmla="*/ 6152 w 10000"/>
              <a:gd name="connsiteY15" fmla="*/ 4239 h 10000"/>
              <a:gd name="connsiteX16" fmla="*/ 6114 w 10000"/>
              <a:gd name="connsiteY16" fmla="*/ 4321 h 10000"/>
              <a:gd name="connsiteX17" fmla="*/ 6062 w 10000"/>
              <a:gd name="connsiteY17" fmla="*/ 4368 h 10000"/>
              <a:gd name="connsiteX18" fmla="*/ 5971 w 10000"/>
              <a:gd name="connsiteY18" fmla="*/ 4497 h 10000"/>
              <a:gd name="connsiteX19" fmla="*/ 5650 w 10000"/>
              <a:gd name="connsiteY19" fmla="*/ 4939 h 10000"/>
              <a:gd name="connsiteX20" fmla="*/ 5523 w 10000"/>
              <a:gd name="connsiteY20" fmla="*/ 5146 h 10000"/>
              <a:gd name="connsiteX21" fmla="*/ 5342 w 10000"/>
              <a:gd name="connsiteY21" fmla="*/ 5457 h 10000"/>
              <a:gd name="connsiteX22" fmla="*/ 5056 w 10000"/>
              <a:gd name="connsiteY22" fmla="*/ 6003 h 10000"/>
              <a:gd name="connsiteX23" fmla="*/ 4892 w 10000"/>
              <a:gd name="connsiteY23" fmla="*/ 6310 h 10000"/>
              <a:gd name="connsiteX24" fmla="*/ 4786 w 10000"/>
              <a:gd name="connsiteY24" fmla="*/ 6414 h 10000"/>
              <a:gd name="connsiteX25" fmla="*/ 4697 w 10000"/>
              <a:gd name="connsiteY25" fmla="*/ 6520 h 10000"/>
              <a:gd name="connsiteX26" fmla="*/ 4516 w 10000"/>
              <a:gd name="connsiteY26" fmla="*/ 6802 h 10000"/>
              <a:gd name="connsiteX27" fmla="*/ 4426 w 10000"/>
              <a:gd name="connsiteY27" fmla="*/ 6955 h 10000"/>
              <a:gd name="connsiteX28" fmla="*/ 4120 w 10000"/>
              <a:gd name="connsiteY28" fmla="*/ 7294 h 10000"/>
              <a:gd name="connsiteX29" fmla="*/ 3850 w 10000"/>
              <a:gd name="connsiteY29" fmla="*/ 7472 h 10000"/>
              <a:gd name="connsiteX30" fmla="*/ 3581 w 10000"/>
              <a:gd name="connsiteY30" fmla="*/ 7655 h 10000"/>
              <a:gd name="connsiteX31" fmla="*/ 3290 w 10000"/>
              <a:gd name="connsiteY31" fmla="*/ 7813 h 10000"/>
              <a:gd name="connsiteX32" fmla="*/ 2914 w 10000"/>
              <a:gd name="connsiteY32" fmla="*/ 8095 h 10000"/>
              <a:gd name="connsiteX33" fmla="*/ 2592 w 10000"/>
              <a:gd name="connsiteY33" fmla="*/ 8458 h 10000"/>
              <a:gd name="connsiteX34" fmla="*/ 2555 w 10000"/>
              <a:gd name="connsiteY34" fmla="*/ 8536 h 10000"/>
              <a:gd name="connsiteX35" fmla="*/ 2501 w 10000"/>
              <a:gd name="connsiteY35" fmla="*/ 8588 h 10000"/>
              <a:gd name="connsiteX36" fmla="*/ 2269 w 10000"/>
              <a:gd name="connsiteY36" fmla="*/ 8924 h 10000"/>
              <a:gd name="connsiteX37" fmla="*/ 1910 w 10000"/>
              <a:gd name="connsiteY37" fmla="*/ 9283 h 10000"/>
              <a:gd name="connsiteX38" fmla="*/ 885 w 10000"/>
              <a:gd name="connsiteY38" fmla="*/ 9854 h 10000"/>
              <a:gd name="connsiteX39" fmla="*/ 0 w 10000"/>
              <a:gd name="connsiteY39" fmla="*/ 9540 h 10000"/>
              <a:gd name="connsiteX0" fmla="*/ 10000 w 10000"/>
              <a:gd name="connsiteY0" fmla="*/ 0 h 10000"/>
              <a:gd name="connsiteX1" fmla="*/ 9604 w 10000"/>
              <a:gd name="connsiteY1" fmla="*/ 361 h 10000"/>
              <a:gd name="connsiteX2" fmla="*/ 9494 w 10000"/>
              <a:gd name="connsiteY2" fmla="*/ 464 h 10000"/>
              <a:gd name="connsiteX3" fmla="*/ 9442 w 10000"/>
              <a:gd name="connsiteY3" fmla="*/ 517 h 10000"/>
              <a:gd name="connsiteX4" fmla="*/ 9081 w 10000"/>
              <a:gd name="connsiteY4" fmla="*/ 877 h 10000"/>
              <a:gd name="connsiteX5" fmla="*/ 8920 w 10000"/>
              <a:gd name="connsiteY5" fmla="*/ 1059 h 10000"/>
              <a:gd name="connsiteX6" fmla="*/ 8865 w 10000"/>
              <a:gd name="connsiteY6" fmla="*/ 1112 h 10000"/>
              <a:gd name="connsiteX7" fmla="*/ 8561 w 10000"/>
              <a:gd name="connsiteY7" fmla="*/ 1447 h 10000"/>
              <a:gd name="connsiteX8" fmla="*/ 8398 w 10000"/>
              <a:gd name="connsiteY8" fmla="*/ 1576 h 10000"/>
              <a:gd name="connsiteX9" fmla="*/ 8235 w 10000"/>
              <a:gd name="connsiteY9" fmla="*/ 1705 h 10000"/>
              <a:gd name="connsiteX10" fmla="*/ 7357 w 10000"/>
              <a:gd name="connsiteY10" fmla="*/ 2534 h 10000"/>
              <a:gd name="connsiteX11" fmla="*/ 6924 w 10000"/>
              <a:gd name="connsiteY11" fmla="*/ 3028 h 10000"/>
              <a:gd name="connsiteX12" fmla="*/ 6726 w 10000"/>
              <a:gd name="connsiteY12" fmla="*/ 3310 h 10000"/>
              <a:gd name="connsiteX13" fmla="*/ 6457 w 10000"/>
              <a:gd name="connsiteY13" fmla="*/ 3750 h 10000"/>
              <a:gd name="connsiteX14" fmla="*/ 6224 w 10000"/>
              <a:gd name="connsiteY14" fmla="*/ 4139 h 10000"/>
              <a:gd name="connsiteX15" fmla="*/ 6152 w 10000"/>
              <a:gd name="connsiteY15" fmla="*/ 4239 h 10000"/>
              <a:gd name="connsiteX16" fmla="*/ 6114 w 10000"/>
              <a:gd name="connsiteY16" fmla="*/ 4321 h 10000"/>
              <a:gd name="connsiteX17" fmla="*/ 6062 w 10000"/>
              <a:gd name="connsiteY17" fmla="*/ 4368 h 10000"/>
              <a:gd name="connsiteX18" fmla="*/ 5971 w 10000"/>
              <a:gd name="connsiteY18" fmla="*/ 4497 h 10000"/>
              <a:gd name="connsiteX19" fmla="*/ 5650 w 10000"/>
              <a:gd name="connsiteY19" fmla="*/ 4939 h 10000"/>
              <a:gd name="connsiteX20" fmla="*/ 5523 w 10000"/>
              <a:gd name="connsiteY20" fmla="*/ 5146 h 10000"/>
              <a:gd name="connsiteX21" fmla="*/ 5342 w 10000"/>
              <a:gd name="connsiteY21" fmla="*/ 5457 h 10000"/>
              <a:gd name="connsiteX22" fmla="*/ 5056 w 10000"/>
              <a:gd name="connsiteY22" fmla="*/ 6003 h 10000"/>
              <a:gd name="connsiteX23" fmla="*/ 4892 w 10000"/>
              <a:gd name="connsiteY23" fmla="*/ 6310 h 10000"/>
              <a:gd name="connsiteX24" fmla="*/ 4786 w 10000"/>
              <a:gd name="connsiteY24" fmla="*/ 6414 h 10000"/>
              <a:gd name="connsiteX25" fmla="*/ 4516 w 10000"/>
              <a:gd name="connsiteY25" fmla="*/ 6802 h 10000"/>
              <a:gd name="connsiteX26" fmla="*/ 4426 w 10000"/>
              <a:gd name="connsiteY26" fmla="*/ 6955 h 10000"/>
              <a:gd name="connsiteX27" fmla="*/ 4120 w 10000"/>
              <a:gd name="connsiteY27" fmla="*/ 7294 h 10000"/>
              <a:gd name="connsiteX28" fmla="*/ 3850 w 10000"/>
              <a:gd name="connsiteY28" fmla="*/ 7472 h 10000"/>
              <a:gd name="connsiteX29" fmla="*/ 3581 w 10000"/>
              <a:gd name="connsiteY29" fmla="*/ 7655 h 10000"/>
              <a:gd name="connsiteX30" fmla="*/ 3290 w 10000"/>
              <a:gd name="connsiteY30" fmla="*/ 7813 h 10000"/>
              <a:gd name="connsiteX31" fmla="*/ 2914 w 10000"/>
              <a:gd name="connsiteY31" fmla="*/ 8095 h 10000"/>
              <a:gd name="connsiteX32" fmla="*/ 2592 w 10000"/>
              <a:gd name="connsiteY32" fmla="*/ 8458 h 10000"/>
              <a:gd name="connsiteX33" fmla="*/ 2555 w 10000"/>
              <a:gd name="connsiteY33" fmla="*/ 8536 h 10000"/>
              <a:gd name="connsiteX34" fmla="*/ 2501 w 10000"/>
              <a:gd name="connsiteY34" fmla="*/ 8588 h 10000"/>
              <a:gd name="connsiteX35" fmla="*/ 2269 w 10000"/>
              <a:gd name="connsiteY35" fmla="*/ 8924 h 10000"/>
              <a:gd name="connsiteX36" fmla="*/ 1910 w 10000"/>
              <a:gd name="connsiteY36" fmla="*/ 9283 h 10000"/>
              <a:gd name="connsiteX37" fmla="*/ 885 w 10000"/>
              <a:gd name="connsiteY37" fmla="*/ 9854 h 10000"/>
              <a:gd name="connsiteX38" fmla="*/ 0 w 10000"/>
              <a:gd name="connsiteY38" fmla="*/ 9540 h 10000"/>
              <a:gd name="connsiteX0" fmla="*/ 10000 w 10000"/>
              <a:gd name="connsiteY0" fmla="*/ 0 h 10000"/>
              <a:gd name="connsiteX1" fmla="*/ 9604 w 10000"/>
              <a:gd name="connsiteY1" fmla="*/ 361 h 10000"/>
              <a:gd name="connsiteX2" fmla="*/ 9494 w 10000"/>
              <a:gd name="connsiteY2" fmla="*/ 464 h 10000"/>
              <a:gd name="connsiteX3" fmla="*/ 9442 w 10000"/>
              <a:gd name="connsiteY3" fmla="*/ 517 h 10000"/>
              <a:gd name="connsiteX4" fmla="*/ 9081 w 10000"/>
              <a:gd name="connsiteY4" fmla="*/ 877 h 10000"/>
              <a:gd name="connsiteX5" fmla="*/ 8920 w 10000"/>
              <a:gd name="connsiteY5" fmla="*/ 1059 h 10000"/>
              <a:gd name="connsiteX6" fmla="*/ 8865 w 10000"/>
              <a:gd name="connsiteY6" fmla="*/ 1112 h 10000"/>
              <a:gd name="connsiteX7" fmla="*/ 8561 w 10000"/>
              <a:gd name="connsiteY7" fmla="*/ 1447 h 10000"/>
              <a:gd name="connsiteX8" fmla="*/ 8398 w 10000"/>
              <a:gd name="connsiteY8" fmla="*/ 1576 h 10000"/>
              <a:gd name="connsiteX9" fmla="*/ 8235 w 10000"/>
              <a:gd name="connsiteY9" fmla="*/ 1705 h 10000"/>
              <a:gd name="connsiteX10" fmla="*/ 7357 w 10000"/>
              <a:gd name="connsiteY10" fmla="*/ 2534 h 10000"/>
              <a:gd name="connsiteX11" fmla="*/ 6924 w 10000"/>
              <a:gd name="connsiteY11" fmla="*/ 3028 h 10000"/>
              <a:gd name="connsiteX12" fmla="*/ 6726 w 10000"/>
              <a:gd name="connsiteY12" fmla="*/ 3310 h 10000"/>
              <a:gd name="connsiteX13" fmla="*/ 6457 w 10000"/>
              <a:gd name="connsiteY13" fmla="*/ 3750 h 10000"/>
              <a:gd name="connsiteX14" fmla="*/ 6224 w 10000"/>
              <a:gd name="connsiteY14" fmla="*/ 4139 h 10000"/>
              <a:gd name="connsiteX15" fmla="*/ 6152 w 10000"/>
              <a:gd name="connsiteY15" fmla="*/ 4239 h 10000"/>
              <a:gd name="connsiteX16" fmla="*/ 6114 w 10000"/>
              <a:gd name="connsiteY16" fmla="*/ 4321 h 10000"/>
              <a:gd name="connsiteX17" fmla="*/ 6062 w 10000"/>
              <a:gd name="connsiteY17" fmla="*/ 4368 h 10000"/>
              <a:gd name="connsiteX18" fmla="*/ 5971 w 10000"/>
              <a:gd name="connsiteY18" fmla="*/ 4497 h 10000"/>
              <a:gd name="connsiteX19" fmla="*/ 5650 w 10000"/>
              <a:gd name="connsiteY19" fmla="*/ 4939 h 10000"/>
              <a:gd name="connsiteX20" fmla="*/ 5523 w 10000"/>
              <a:gd name="connsiteY20" fmla="*/ 5146 h 10000"/>
              <a:gd name="connsiteX21" fmla="*/ 5342 w 10000"/>
              <a:gd name="connsiteY21" fmla="*/ 5457 h 10000"/>
              <a:gd name="connsiteX22" fmla="*/ 5056 w 10000"/>
              <a:gd name="connsiteY22" fmla="*/ 6003 h 10000"/>
              <a:gd name="connsiteX23" fmla="*/ 4892 w 10000"/>
              <a:gd name="connsiteY23" fmla="*/ 6310 h 10000"/>
              <a:gd name="connsiteX24" fmla="*/ 4516 w 10000"/>
              <a:gd name="connsiteY24" fmla="*/ 6802 h 10000"/>
              <a:gd name="connsiteX25" fmla="*/ 4426 w 10000"/>
              <a:gd name="connsiteY25" fmla="*/ 6955 h 10000"/>
              <a:gd name="connsiteX26" fmla="*/ 4120 w 10000"/>
              <a:gd name="connsiteY26" fmla="*/ 7294 h 10000"/>
              <a:gd name="connsiteX27" fmla="*/ 3850 w 10000"/>
              <a:gd name="connsiteY27" fmla="*/ 7472 h 10000"/>
              <a:gd name="connsiteX28" fmla="*/ 3581 w 10000"/>
              <a:gd name="connsiteY28" fmla="*/ 7655 h 10000"/>
              <a:gd name="connsiteX29" fmla="*/ 3290 w 10000"/>
              <a:gd name="connsiteY29" fmla="*/ 7813 h 10000"/>
              <a:gd name="connsiteX30" fmla="*/ 2914 w 10000"/>
              <a:gd name="connsiteY30" fmla="*/ 8095 h 10000"/>
              <a:gd name="connsiteX31" fmla="*/ 2592 w 10000"/>
              <a:gd name="connsiteY31" fmla="*/ 8458 h 10000"/>
              <a:gd name="connsiteX32" fmla="*/ 2555 w 10000"/>
              <a:gd name="connsiteY32" fmla="*/ 8536 h 10000"/>
              <a:gd name="connsiteX33" fmla="*/ 2501 w 10000"/>
              <a:gd name="connsiteY33" fmla="*/ 8588 h 10000"/>
              <a:gd name="connsiteX34" fmla="*/ 2269 w 10000"/>
              <a:gd name="connsiteY34" fmla="*/ 8924 h 10000"/>
              <a:gd name="connsiteX35" fmla="*/ 1910 w 10000"/>
              <a:gd name="connsiteY35" fmla="*/ 9283 h 10000"/>
              <a:gd name="connsiteX36" fmla="*/ 885 w 10000"/>
              <a:gd name="connsiteY36" fmla="*/ 9854 h 10000"/>
              <a:gd name="connsiteX37" fmla="*/ 0 w 10000"/>
              <a:gd name="connsiteY37" fmla="*/ 9540 h 10000"/>
              <a:gd name="connsiteX0" fmla="*/ 10000 w 10000"/>
              <a:gd name="connsiteY0" fmla="*/ 0 h 10000"/>
              <a:gd name="connsiteX1" fmla="*/ 9604 w 10000"/>
              <a:gd name="connsiteY1" fmla="*/ 361 h 10000"/>
              <a:gd name="connsiteX2" fmla="*/ 9494 w 10000"/>
              <a:gd name="connsiteY2" fmla="*/ 464 h 10000"/>
              <a:gd name="connsiteX3" fmla="*/ 9442 w 10000"/>
              <a:gd name="connsiteY3" fmla="*/ 517 h 10000"/>
              <a:gd name="connsiteX4" fmla="*/ 9081 w 10000"/>
              <a:gd name="connsiteY4" fmla="*/ 877 h 10000"/>
              <a:gd name="connsiteX5" fmla="*/ 8920 w 10000"/>
              <a:gd name="connsiteY5" fmla="*/ 1059 h 10000"/>
              <a:gd name="connsiteX6" fmla="*/ 8865 w 10000"/>
              <a:gd name="connsiteY6" fmla="*/ 1112 h 10000"/>
              <a:gd name="connsiteX7" fmla="*/ 8561 w 10000"/>
              <a:gd name="connsiteY7" fmla="*/ 1447 h 10000"/>
              <a:gd name="connsiteX8" fmla="*/ 8398 w 10000"/>
              <a:gd name="connsiteY8" fmla="*/ 1576 h 10000"/>
              <a:gd name="connsiteX9" fmla="*/ 8235 w 10000"/>
              <a:gd name="connsiteY9" fmla="*/ 1705 h 10000"/>
              <a:gd name="connsiteX10" fmla="*/ 7357 w 10000"/>
              <a:gd name="connsiteY10" fmla="*/ 2534 h 10000"/>
              <a:gd name="connsiteX11" fmla="*/ 6924 w 10000"/>
              <a:gd name="connsiteY11" fmla="*/ 3028 h 10000"/>
              <a:gd name="connsiteX12" fmla="*/ 6726 w 10000"/>
              <a:gd name="connsiteY12" fmla="*/ 3310 h 10000"/>
              <a:gd name="connsiteX13" fmla="*/ 6457 w 10000"/>
              <a:gd name="connsiteY13" fmla="*/ 3750 h 10000"/>
              <a:gd name="connsiteX14" fmla="*/ 6224 w 10000"/>
              <a:gd name="connsiteY14" fmla="*/ 4139 h 10000"/>
              <a:gd name="connsiteX15" fmla="*/ 6152 w 10000"/>
              <a:gd name="connsiteY15" fmla="*/ 4239 h 10000"/>
              <a:gd name="connsiteX16" fmla="*/ 6114 w 10000"/>
              <a:gd name="connsiteY16" fmla="*/ 4321 h 10000"/>
              <a:gd name="connsiteX17" fmla="*/ 6062 w 10000"/>
              <a:gd name="connsiteY17" fmla="*/ 4368 h 10000"/>
              <a:gd name="connsiteX18" fmla="*/ 5971 w 10000"/>
              <a:gd name="connsiteY18" fmla="*/ 4497 h 10000"/>
              <a:gd name="connsiteX19" fmla="*/ 5650 w 10000"/>
              <a:gd name="connsiteY19" fmla="*/ 4939 h 10000"/>
              <a:gd name="connsiteX20" fmla="*/ 5523 w 10000"/>
              <a:gd name="connsiteY20" fmla="*/ 5146 h 10000"/>
              <a:gd name="connsiteX21" fmla="*/ 5342 w 10000"/>
              <a:gd name="connsiteY21" fmla="*/ 5457 h 10000"/>
              <a:gd name="connsiteX22" fmla="*/ 5056 w 10000"/>
              <a:gd name="connsiteY22" fmla="*/ 6003 h 10000"/>
              <a:gd name="connsiteX23" fmla="*/ 4892 w 10000"/>
              <a:gd name="connsiteY23" fmla="*/ 6310 h 10000"/>
              <a:gd name="connsiteX24" fmla="*/ 4516 w 10000"/>
              <a:gd name="connsiteY24" fmla="*/ 6802 h 10000"/>
              <a:gd name="connsiteX25" fmla="*/ 4426 w 10000"/>
              <a:gd name="connsiteY25" fmla="*/ 6955 h 10000"/>
              <a:gd name="connsiteX26" fmla="*/ 4491 w 10000"/>
              <a:gd name="connsiteY26" fmla="*/ 6905 h 10000"/>
              <a:gd name="connsiteX27" fmla="*/ 4120 w 10000"/>
              <a:gd name="connsiteY27" fmla="*/ 7294 h 10000"/>
              <a:gd name="connsiteX28" fmla="*/ 3850 w 10000"/>
              <a:gd name="connsiteY28" fmla="*/ 7472 h 10000"/>
              <a:gd name="connsiteX29" fmla="*/ 3581 w 10000"/>
              <a:gd name="connsiteY29" fmla="*/ 7655 h 10000"/>
              <a:gd name="connsiteX30" fmla="*/ 3290 w 10000"/>
              <a:gd name="connsiteY30" fmla="*/ 7813 h 10000"/>
              <a:gd name="connsiteX31" fmla="*/ 2914 w 10000"/>
              <a:gd name="connsiteY31" fmla="*/ 8095 h 10000"/>
              <a:gd name="connsiteX32" fmla="*/ 2592 w 10000"/>
              <a:gd name="connsiteY32" fmla="*/ 8458 h 10000"/>
              <a:gd name="connsiteX33" fmla="*/ 2555 w 10000"/>
              <a:gd name="connsiteY33" fmla="*/ 8536 h 10000"/>
              <a:gd name="connsiteX34" fmla="*/ 2501 w 10000"/>
              <a:gd name="connsiteY34" fmla="*/ 8588 h 10000"/>
              <a:gd name="connsiteX35" fmla="*/ 2269 w 10000"/>
              <a:gd name="connsiteY35" fmla="*/ 8924 h 10000"/>
              <a:gd name="connsiteX36" fmla="*/ 1910 w 10000"/>
              <a:gd name="connsiteY36" fmla="*/ 9283 h 10000"/>
              <a:gd name="connsiteX37" fmla="*/ 885 w 10000"/>
              <a:gd name="connsiteY37" fmla="*/ 9854 h 10000"/>
              <a:gd name="connsiteX38" fmla="*/ 0 w 10000"/>
              <a:gd name="connsiteY38" fmla="*/ 9540 h 10000"/>
              <a:gd name="connsiteX0" fmla="*/ 10000 w 10000"/>
              <a:gd name="connsiteY0" fmla="*/ 0 h 10000"/>
              <a:gd name="connsiteX1" fmla="*/ 9604 w 10000"/>
              <a:gd name="connsiteY1" fmla="*/ 361 h 10000"/>
              <a:gd name="connsiteX2" fmla="*/ 9494 w 10000"/>
              <a:gd name="connsiteY2" fmla="*/ 464 h 10000"/>
              <a:gd name="connsiteX3" fmla="*/ 9442 w 10000"/>
              <a:gd name="connsiteY3" fmla="*/ 517 h 10000"/>
              <a:gd name="connsiteX4" fmla="*/ 9081 w 10000"/>
              <a:gd name="connsiteY4" fmla="*/ 877 h 10000"/>
              <a:gd name="connsiteX5" fmla="*/ 8920 w 10000"/>
              <a:gd name="connsiteY5" fmla="*/ 1059 h 10000"/>
              <a:gd name="connsiteX6" fmla="*/ 8865 w 10000"/>
              <a:gd name="connsiteY6" fmla="*/ 1112 h 10000"/>
              <a:gd name="connsiteX7" fmla="*/ 8561 w 10000"/>
              <a:gd name="connsiteY7" fmla="*/ 1447 h 10000"/>
              <a:gd name="connsiteX8" fmla="*/ 8398 w 10000"/>
              <a:gd name="connsiteY8" fmla="*/ 1576 h 10000"/>
              <a:gd name="connsiteX9" fmla="*/ 8235 w 10000"/>
              <a:gd name="connsiteY9" fmla="*/ 1705 h 10000"/>
              <a:gd name="connsiteX10" fmla="*/ 7357 w 10000"/>
              <a:gd name="connsiteY10" fmla="*/ 2534 h 10000"/>
              <a:gd name="connsiteX11" fmla="*/ 6924 w 10000"/>
              <a:gd name="connsiteY11" fmla="*/ 3028 h 10000"/>
              <a:gd name="connsiteX12" fmla="*/ 6726 w 10000"/>
              <a:gd name="connsiteY12" fmla="*/ 3310 h 10000"/>
              <a:gd name="connsiteX13" fmla="*/ 6457 w 10000"/>
              <a:gd name="connsiteY13" fmla="*/ 3750 h 10000"/>
              <a:gd name="connsiteX14" fmla="*/ 6224 w 10000"/>
              <a:gd name="connsiteY14" fmla="*/ 4139 h 10000"/>
              <a:gd name="connsiteX15" fmla="*/ 6152 w 10000"/>
              <a:gd name="connsiteY15" fmla="*/ 4239 h 10000"/>
              <a:gd name="connsiteX16" fmla="*/ 6114 w 10000"/>
              <a:gd name="connsiteY16" fmla="*/ 4321 h 10000"/>
              <a:gd name="connsiteX17" fmla="*/ 6062 w 10000"/>
              <a:gd name="connsiteY17" fmla="*/ 4368 h 10000"/>
              <a:gd name="connsiteX18" fmla="*/ 5971 w 10000"/>
              <a:gd name="connsiteY18" fmla="*/ 4497 h 10000"/>
              <a:gd name="connsiteX19" fmla="*/ 5650 w 10000"/>
              <a:gd name="connsiteY19" fmla="*/ 4939 h 10000"/>
              <a:gd name="connsiteX20" fmla="*/ 5523 w 10000"/>
              <a:gd name="connsiteY20" fmla="*/ 5146 h 10000"/>
              <a:gd name="connsiteX21" fmla="*/ 5342 w 10000"/>
              <a:gd name="connsiteY21" fmla="*/ 5457 h 10000"/>
              <a:gd name="connsiteX22" fmla="*/ 5056 w 10000"/>
              <a:gd name="connsiteY22" fmla="*/ 6003 h 10000"/>
              <a:gd name="connsiteX23" fmla="*/ 4892 w 10000"/>
              <a:gd name="connsiteY23" fmla="*/ 6310 h 10000"/>
              <a:gd name="connsiteX24" fmla="*/ 4516 w 10000"/>
              <a:gd name="connsiteY24" fmla="*/ 6802 h 10000"/>
              <a:gd name="connsiteX25" fmla="*/ 4426 w 10000"/>
              <a:gd name="connsiteY25" fmla="*/ 6955 h 10000"/>
              <a:gd name="connsiteX26" fmla="*/ 4120 w 10000"/>
              <a:gd name="connsiteY26" fmla="*/ 7294 h 10000"/>
              <a:gd name="connsiteX27" fmla="*/ 3850 w 10000"/>
              <a:gd name="connsiteY27" fmla="*/ 7472 h 10000"/>
              <a:gd name="connsiteX28" fmla="*/ 3581 w 10000"/>
              <a:gd name="connsiteY28" fmla="*/ 7655 h 10000"/>
              <a:gd name="connsiteX29" fmla="*/ 3290 w 10000"/>
              <a:gd name="connsiteY29" fmla="*/ 7813 h 10000"/>
              <a:gd name="connsiteX30" fmla="*/ 2914 w 10000"/>
              <a:gd name="connsiteY30" fmla="*/ 8095 h 10000"/>
              <a:gd name="connsiteX31" fmla="*/ 2592 w 10000"/>
              <a:gd name="connsiteY31" fmla="*/ 8458 h 10000"/>
              <a:gd name="connsiteX32" fmla="*/ 2555 w 10000"/>
              <a:gd name="connsiteY32" fmla="*/ 8536 h 10000"/>
              <a:gd name="connsiteX33" fmla="*/ 2501 w 10000"/>
              <a:gd name="connsiteY33" fmla="*/ 8588 h 10000"/>
              <a:gd name="connsiteX34" fmla="*/ 2269 w 10000"/>
              <a:gd name="connsiteY34" fmla="*/ 8924 h 10000"/>
              <a:gd name="connsiteX35" fmla="*/ 1910 w 10000"/>
              <a:gd name="connsiteY35" fmla="*/ 9283 h 10000"/>
              <a:gd name="connsiteX36" fmla="*/ 885 w 10000"/>
              <a:gd name="connsiteY36" fmla="*/ 9854 h 10000"/>
              <a:gd name="connsiteX37" fmla="*/ 0 w 10000"/>
              <a:gd name="connsiteY37" fmla="*/ 9540 h 10000"/>
              <a:gd name="connsiteX0" fmla="*/ 10000 w 10000"/>
              <a:gd name="connsiteY0" fmla="*/ 0 h 10000"/>
              <a:gd name="connsiteX1" fmla="*/ 9604 w 10000"/>
              <a:gd name="connsiteY1" fmla="*/ 361 h 10000"/>
              <a:gd name="connsiteX2" fmla="*/ 9494 w 10000"/>
              <a:gd name="connsiteY2" fmla="*/ 464 h 10000"/>
              <a:gd name="connsiteX3" fmla="*/ 9442 w 10000"/>
              <a:gd name="connsiteY3" fmla="*/ 517 h 10000"/>
              <a:gd name="connsiteX4" fmla="*/ 9081 w 10000"/>
              <a:gd name="connsiteY4" fmla="*/ 877 h 10000"/>
              <a:gd name="connsiteX5" fmla="*/ 8920 w 10000"/>
              <a:gd name="connsiteY5" fmla="*/ 1059 h 10000"/>
              <a:gd name="connsiteX6" fmla="*/ 8865 w 10000"/>
              <a:gd name="connsiteY6" fmla="*/ 1112 h 10000"/>
              <a:gd name="connsiteX7" fmla="*/ 8561 w 10000"/>
              <a:gd name="connsiteY7" fmla="*/ 1447 h 10000"/>
              <a:gd name="connsiteX8" fmla="*/ 8398 w 10000"/>
              <a:gd name="connsiteY8" fmla="*/ 1576 h 10000"/>
              <a:gd name="connsiteX9" fmla="*/ 8235 w 10000"/>
              <a:gd name="connsiteY9" fmla="*/ 1705 h 10000"/>
              <a:gd name="connsiteX10" fmla="*/ 7357 w 10000"/>
              <a:gd name="connsiteY10" fmla="*/ 2534 h 10000"/>
              <a:gd name="connsiteX11" fmla="*/ 6924 w 10000"/>
              <a:gd name="connsiteY11" fmla="*/ 3028 h 10000"/>
              <a:gd name="connsiteX12" fmla="*/ 6726 w 10000"/>
              <a:gd name="connsiteY12" fmla="*/ 3310 h 10000"/>
              <a:gd name="connsiteX13" fmla="*/ 6457 w 10000"/>
              <a:gd name="connsiteY13" fmla="*/ 3750 h 10000"/>
              <a:gd name="connsiteX14" fmla="*/ 6224 w 10000"/>
              <a:gd name="connsiteY14" fmla="*/ 4139 h 10000"/>
              <a:gd name="connsiteX15" fmla="*/ 6152 w 10000"/>
              <a:gd name="connsiteY15" fmla="*/ 4239 h 10000"/>
              <a:gd name="connsiteX16" fmla="*/ 6114 w 10000"/>
              <a:gd name="connsiteY16" fmla="*/ 4321 h 10000"/>
              <a:gd name="connsiteX17" fmla="*/ 6062 w 10000"/>
              <a:gd name="connsiteY17" fmla="*/ 4368 h 10000"/>
              <a:gd name="connsiteX18" fmla="*/ 5971 w 10000"/>
              <a:gd name="connsiteY18" fmla="*/ 4497 h 10000"/>
              <a:gd name="connsiteX19" fmla="*/ 5650 w 10000"/>
              <a:gd name="connsiteY19" fmla="*/ 4939 h 10000"/>
              <a:gd name="connsiteX20" fmla="*/ 5523 w 10000"/>
              <a:gd name="connsiteY20" fmla="*/ 5146 h 10000"/>
              <a:gd name="connsiteX21" fmla="*/ 5342 w 10000"/>
              <a:gd name="connsiteY21" fmla="*/ 5457 h 10000"/>
              <a:gd name="connsiteX22" fmla="*/ 5056 w 10000"/>
              <a:gd name="connsiteY22" fmla="*/ 6003 h 10000"/>
              <a:gd name="connsiteX23" fmla="*/ 4892 w 10000"/>
              <a:gd name="connsiteY23" fmla="*/ 6310 h 10000"/>
              <a:gd name="connsiteX24" fmla="*/ 4516 w 10000"/>
              <a:gd name="connsiteY24" fmla="*/ 6802 h 10000"/>
              <a:gd name="connsiteX25" fmla="*/ 4120 w 10000"/>
              <a:gd name="connsiteY25" fmla="*/ 7294 h 10000"/>
              <a:gd name="connsiteX26" fmla="*/ 3850 w 10000"/>
              <a:gd name="connsiteY26" fmla="*/ 7472 h 10000"/>
              <a:gd name="connsiteX27" fmla="*/ 3581 w 10000"/>
              <a:gd name="connsiteY27" fmla="*/ 7655 h 10000"/>
              <a:gd name="connsiteX28" fmla="*/ 3290 w 10000"/>
              <a:gd name="connsiteY28" fmla="*/ 7813 h 10000"/>
              <a:gd name="connsiteX29" fmla="*/ 2914 w 10000"/>
              <a:gd name="connsiteY29" fmla="*/ 8095 h 10000"/>
              <a:gd name="connsiteX30" fmla="*/ 2592 w 10000"/>
              <a:gd name="connsiteY30" fmla="*/ 8458 h 10000"/>
              <a:gd name="connsiteX31" fmla="*/ 2555 w 10000"/>
              <a:gd name="connsiteY31" fmla="*/ 8536 h 10000"/>
              <a:gd name="connsiteX32" fmla="*/ 2501 w 10000"/>
              <a:gd name="connsiteY32" fmla="*/ 8588 h 10000"/>
              <a:gd name="connsiteX33" fmla="*/ 2269 w 10000"/>
              <a:gd name="connsiteY33" fmla="*/ 8924 h 10000"/>
              <a:gd name="connsiteX34" fmla="*/ 1910 w 10000"/>
              <a:gd name="connsiteY34" fmla="*/ 9283 h 10000"/>
              <a:gd name="connsiteX35" fmla="*/ 885 w 10000"/>
              <a:gd name="connsiteY35" fmla="*/ 9854 h 10000"/>
              <a:gd name="connsiteX36" fmla="*/ 0 w 10000"/>
              <a:gd name="connsiteY36" fmla="*/ 9540 h 10000"/>
              <a:gd name="connsiteX0" fmla="*/ 10000 w 10000"/>
              <a:gd name="connsiteY0" fmla="*/ 0 h 10000"/>
              <a:gd name="connsiteX1" fmla="*/ 9604 w 10000"/>
              <a:gd name="connsiteY1" fmla="*/ 361 h 10000"/>
              <a:gd name="connsiteX2" fmla="*/ 9494 w 10000"/>
              <a:gd name="connsiteY2" fmla="*/ 464 h 10000"/>
              <a:gd name="connsiteX3" fmla="*/ 9442 w 10000"/>
              <a:gd name="connsiteY3" fmla="*/ 517 h 10000"/>
              <a:gd name="connsiteX4" fmla="*/ 9081 w 10000"/>
              <a:gd name="connsiteY4" fmla="*/ 877 h 10000"/>
              <a:gd name="connsiteX5" fmla="*/ 8920 w 10000"/>
              <a:gd name="connsiteY5" fmla="*/ 1059 h 10000"/>
              <a:gd name="connsiteX6" fmla="*/ 8865 w 10000"/>
              <a:gd name="connsiteY6" fmla="*/ 1112 h 10000"/>
              <a:gd name="connsiteX7" fmla="*/ 8561 w 10000"/>
              <a:gd name="connsiteY7" fmla="*/ 1447 h 10000"/>
              <a:gd name="connsiteX8" fmla="*/ 8398 w 10000"/>
              <a:gd name="connsiteY8" fmla="*/ 1576 h 10000"/>
              <a:gd name="connsiteX9" fmla="*/ 8235 w 10000"/>
              <a:gd name="connsiteY9" fmla="*/ 1705 h 10000"/>
              <a:gd name="connsiteX10" fmla="*/ 7357 w 10000"/>
              <a:gd name="connsiteY10" fmla="*/ 2534 h 10000"/>
              <a:gd name="connsiteX11" fmla="*/ 6924 w 10000"/>
              <a:gd name="connsiteY11" fmla="*/ 3028 h 10000"/>
              <a:gd name="connsiteX12" fmla="*/ 6726 w 10000"/>
              <a:gd name="connsiteY12" fmla="*/ 3310 h 10000"/>
              <a:gd name="connsiteX13" fmla="*/ 6457 w 10000"/>
              <a:gd name="connsiteY13" fmla="*/ 3750 h 10000"/>
              <a:gd name="connsiteX14" fmla="*/ 6224 w 10000"/>
              <a:gd name="connsiteY14" fmla="*/ 4139 h 10000"/>
              <a:gd name="connsiteX15" fmla="*/ 6152 w 10000"/>
              <a:gd name="connsiteY15" fmla="*/ 4239 h 10000"/>
              <a:gd name="connsiteX16" fmla="*/ 6114 w 10000"/>
              <a:gd name="connsiteY16" fmla="*/ 4321 h 10000"/>
              <a:gd name="connsiteX17" fmla="*/ 6062 w 10000"/>
              <a:gd name="connsiteY17" fmla="*/ 4368 h 10000"/>
              <a:gd name="connsiteX18" fmla="*/ 5971 w 10000"/>
              <a:gd name="connsiteY18" fmla="*/ 4497 h 10000"/>
              <a:gd name="connsiteX19" fmla="*/ 5650 w 10000"/>
              <a:gd name="connsiteY19" fmla="*/ 4939 h 10000"/>
              <a:gd name="connsiteX20" fmla="*/ 5523 w 10000"/>
              <a:gd name="connsiteY20" fmla="*/ 5146 h 10000"/>
              <a:gd name="connsiteX21" fmla="*/ 5342 w 10000"/>
              <a:gd name="connsiteY21" fmla="*/ 5457 h 10000"/>
              <a:gd name="connsiteX22" fmla="*/ 5056 w 10000"/>
              <a:gd name="connsiteY22" fmla="*/ 6003 h 10000"/>
              <a:gd name="connsiteX23" fmla="*/ 4892 w 10000"/>
              <a:gd name="connsiteY23" fmla="*/ 6310 h 10000"/>
              <a:gd name="connsiteX24" fmla="*/ 4120 w 10000"/>
              <a:gd name="connsiteY24" fmla="*/ 7294 h 10000"/>
              <a:gd name="connsiteX25" fmla="*/ 3850 w 10000"/>
              <a:gd name="connsiteY25" fmla="*/ 7472 h 10000"/>
              <a:gd name="connsiteX26" fmla="*/ 3581 w 10000"/>
              <a:gd name="connsiteY26" fmla="*/ 7655 h 10000"/>
              <a:gd name="connsiteX27" fmla="*/ 3290 w 10000"/>
              <a:gd name="connsiteY27" fmla="*/ 7813 h 10000"/>
              <a:gd name="connsiteX28" fmla="*/ 2914 w 10000"/>
              <a:gd name="connsiteY28" fmla="*/ 8095 h 10000"/>
              <a:gd name="connsiteX29" fmla="*/ 2592 w 10000"/>
              <a:gd name="connsiteY29" fmla="*/ 8458 h 10000"/>
              <a:gd name="connsiteX30" fmla="*/ 2555 w 10000"/>
              <a:gd name="connsiteY30" fmla="*/ 8536 h 10000"/>
              <a:gd name="connsiteX31" fmla="*/ 2501 w 10000"/>
              <a:gd name="connsiteY31" fmla="*/ 8588 h 10000"/>
              <a:gd name="connsiteX32" fmla="*/ 2269 w 10000"/>
              <a:gd name="connsiteY32" fmla="*/ 8924 h 10000"/>
              <a:gd name="connsiteX33" fmla="*/ 1910 w 10000"/>
              <a:gd name="connsiteY33" fmla="*/ 9283 h 10000"/>
              <a:gd name="connsiteX34" fmla="*/ 885 w 10000"/>
              <a:gd name="connsiteY34" fmla="*/ 9854 h 10000"/>
              <a:gd name="connsiteX35" fmla="*/ 0 w 10000"/>
              <a:gd name="connsiteY35" fmla="*/ 9540 h 10000"/>
              <a:gd name="connsiteX0" fmla="*/ 10000 w 10000"/>
              <a:gd name="connsiteY0" fmla="*/ 0 h 10000"/>
              <a:gd name="connsiteX1" fmla="*/ 9604 w 10000"/>
              <a:gd name="connsiteY1" fmla="*/ 361 h 10000"/>
              <a:gd name="connsiteX2" fmla="*/ 9494 w 10000"/>
              <a:gd name="connsiteY2" fmla="*/ 464 h 10000"/>
              <a:gd name="connsiteX3" fmla="*/ 9442 w 10000"/>
              <a:gd name="connsiteY3" fmla="*/ 517 h 10000"/>
              <a:gd name="connsiteX4" fmla="*/ 9081 w 10000"/>
              <a:gd name="connsiteY4" fmla="*/ 877 h 10000"/>
              <a:gd name="connsiteX5" fmla="*/ 8920 w 10000"/>
              <a:gd name="connsiteY5" fmla="*/ 1059 h 10000"/>
              <a:gd name="connsiteX6" fmla="*/ 8865 w 10000"/>
              <a:gd name="connsiteY6" fmla="*/ 1112 h 10000"/>
              <a:gd name="connsiteX7" fmla="*/ 8561 w 10000"/>
              <a:gd name="connsiteY7" fmla="*/ 1447 h 10000"/>
              <a:gd name="connsiteX8" fmla="*/ 8398 w 10000"/>
              <a:gd name="connsiteY8" fmla="*/ 1576 h 10000"/>
              <a:gd name="connsiteX9" fmla="*/ 8235 w 10000"/>
              <a:gd name="connsiteY9" fmla="*/ 1705 h 10000"/>
              <a:gd name="connsiteX10" fmla="*/ 7357 w 10000"/>
              <a:gd name="connsiteY10" fmla="*/ 2534 h 10000"/>
              <a:gd name="connsiteX11" fmla="*/ 6924 w 10000"/>
              <a:gd name="connsiteY11" fmla="*/ 3028 h 10000"/>
              <a:gd name="connsiteX12" fmla="*/ 6726 w 10000"/>
              <a:gd name="connsiteY12" fmla="*/ 3310 h 10000"/>
              <a:gd name="connsiteX13" fmla="*/ 6457 w 10000"/>
              <a:gd name="connsiteY13" fmla="*/ 3750 h 10000"/>
              <a:gd name="connsiteX14" fmla="*/ 6224 w 10000"/>
              <a:gd name="connsiteY14" fmla="*/ 4139 h 10000"/>
              <a:gd name="connsiteX15" fmla="*/ 6152 w 10000"/>
              <a:gd name="connsiteY15" fmla="*/ 4239 h 10000"/>
              <a:gd name="connsiteX16" fmla="*/ 6114 w 10000"/>
              <a:gd name="connsiteY16" fmla="*/ 4321 h 10000"/>
              <a:gd name="connsiteX17" fmla="*/ 6062 w 10000"/>
              <a:gd name="connsiteY17" fmla="*/ 4368 h 10000"/>
              <a:gd name="connsiteX18" fmla="*/ 5971 w 10000"/>
              <a:gd name="connsiteY18" fmla="*/ 4497 h 10000"/>
              <a:gd name="connsiteX19" fmla="*/ 5650 w 10000"/>
              <a:gd name="connsiteY19" fmla="*/ 4939 h 10000"/>
              <a:gd name="connsiteX20" fmla="*/ 5523 w 10000"/>
              <a:gd name="connsiteY20" fmla="*/ 5146 h 10000"/>
              <a:gd name="connsiteX21" fmla="*/ 5342 w 10000"/>
              <a:gd name="connsiteY21" fmla="*/ 5457 h 10000"/>
              <a:gd name="connsiteX22" fmla="*/ 5056 w 10000"/>
              <a:gd name="connsiteY22" fmla="*/ 6003 h 10000"/>
              <a:gd name="connsiteX23" fmla="*/ 4892 w 10000"/>
              <a:gd name="connsiteY23" fmla="*/ 6310 h 10000"/>
              <a:gd name="connsiteX24" fmla="*/ 4120 w 10000"/>
              <a:gd name="connsiteY24" fmla="*/ 7294 h 10000"/>
              <a:gd name="connsiteX25" fmla="*/ 3581 w 10000"/>
              <a:gd name="connsiteY25" fmla="*/ 7655 h 10000"/>
              <a:gd name="connsiteX26" fmla="*/ 3290 w 10000"/>
              <a:gd name="connsiteY26" fmla="*/ 7813 h 10000"/>
              <a:gd name="connsiteX27" fmla="*/ 2914 w 10000"/>
              <a:gd name="connsiteY27" fmla="*/ 8095 h 10000"/>
              <a:gd name="connsiteX28" fmla="*/ 2592 w 10000"/>
              <a:gd name="connsiteY28" fmla="*/ 8458 h 10000"/>
              <a:gd name="connsiteX29" fmla="*/ 2555 w 10000"/>
              <a:gd name="connsiteY29" fmla="*/ 8536 h 10000"/>
              <a:gd name="connsiteX30" fmla="*/ 2501 w 10000"/>
              <a:gd name="connsiteY30" fmla="*/ 8588 h 10000"/>
              <a:gd name="connsiteX31" fmla="*/ 2269 w 10000"/>
              <a:gd name="connsiteY31" fmla="*/ 8924 h 10000"/>
              <a:gd name="connsiteX32" fmla="*/ 1910 w 10000"/>
              <a:gd name="connsiteY32" fmla="*/ 9283 h 10000"/>
              <a:gd name="connsiteX33" fmla="*/ 885 w 10000"/>
              <a:gd name="connsiteY33" fmla="*/ 9854 h 10000"/>
              <a:gd name="connsiteX34" fmla="*/ 0 w 10000"/>
              <a:gd name="connsiteY34" fmla="*/ 9540 h 10000"/>
              <a:gd name="connsiteX0" fmla="*/ 10000 w 10000"/>
              <a:gd name="connsiteY0" fmla="*/ 0 h 10000"/>
              <a:gd name="connsiteX1" fmla="*/ 9604 w 10000"/>
              <a:gd name="connsiteY1" fmla="*/ 361 h 10000"/>
              <a:gd name="connsiteX2" fmla="*/ 9494 w 10000"/>
              <a:gd name="connsiteY2" fmla="*/ 464 h 10000"/>
              <a:gd name="connsiteX3" fmla="*/ 9442 w 10000"/>
              <a:gd name="connsiteY3" fmla="*/ 517 h 10000"/>
              <a:gd name="connsiteX4" fmla="*/ 9081 w 10000"/>
              <a:gd name="connsiteY4" fmla="*/ 877 h 10000"/>
              <a:gd name="connsiteX5" fmla="*/ 8920 w 10000"/>
              <a:gd name="connsiteY5" fmla="*/ 1059 h 10000"/>
              <a:gd name="connsiteX6" fmla="*/ 8865 w 10000"/>
              <a:gd name="connsiteY6" fmla="*/ 1112 h 10000"/>
              <a:gd name="connsiteX7" fmla="*/ 8561 w 10000"/>
              <a:gd name="connsiteY7" fmla="*/ 1447 h 10000"/>
              <a:gd name="connsiteX8" fmla="*/ 8398 w 10000"/>
              <a:gd name="connsiteY8" fmla="*/ 1576 h 10000"/>
              <a:gd name="connsiteX9" fmla="*/ 8235 w 10000"/>
              <a:gd name="connsiteY9" fmla="*/ 1705 h 10000"/>
              <a:gd name="connsiteX10" fmla="*/ 7357 w 10000"/>
              <a:gd name="connsiteY10" fmla="*/ 2534 h 10000"/>
              <a:gd name="connsiteX11" fmla="*/ 6924 w 10000"/>
              <a:gd name="connsiteY11" fmla="*/ 3028 h 10000"/>
              <a:gd name="connsiteX12" fmla="*/ 6726 w 10000"/>
              <a:gd name="connsiteY12" fmla="*/ 3310 h 10000"/>
              <a:gd name="connsiteX13" fmla="*/ 6457 w 10000"/>
              <a:gd name="connsiteY13" fmla="*/ 3750 h 10000"/>
              <a:gd name="connsiteX14" fmla="*/ 6224 w 10000"/>
              <a:gd name="connsiteY14" fmla="*/ 4139 h 10000"/>
              <a:gd name="connsiteX15" fmla="*/ 6152 w 10000"/>
              <a:gd name="connsiteY15" fmla="*/ 4239 h 10000"/>
              <a:gd name="connsiteX16" fmla="*/ 6114 w 10000"/>
              <a:gd name="connsiteY16" fmla="*/ 4321 h 10000"/>
              <a:gd name="connsiteX17" fmla="*/ 6062 w 10000"/>
              <a:gd name="connsiteY17" fmla="*/ 4368 h 10000"/>
              <a:gd name="connsiteX18" fmla="*/ 5971 w 10000"/>
              <a:gd name="connsiteY18" fmla="*/ 4497 h 10000"/>
              <a:gd name="connsiteX19" fmla="*/ 5650 w 10000"/>
              <a:gd name="connsiteY19" fmla="*/ 4939 h 10000"/>
              <a:gd name="connsiteX20" fmla="*/ 5523 w 10000"/>
              <a:gd name="connsiteY20" fmla="*/ 5146 h 10000"/>
              <a:gd name="connsiteX21" fmla="*/ 5342 w 10000"/>
              <a:gd name="connsiteY21" fmla="*/ 5457 h 10000"/>
              <a:gd name="connsiteX22" fmla="*/ 5056 w 10000"/>
              <a:gd name="connsiteY22" fmla="*/ 6003 h 10000"/>
              <a:gd name="connsiteX23" fmla="*/ 4892 w 10000"/>
              <a:gd name="connsiteY23" fmla="*/ 6310 h 10000"/>
              <a:gd name="connsiteX24" fmla="*/ 4120 w 10000"/>
              <a:gd name="connsiteY24" fmla="*/ 7294 h 10000"/>
              <a:gd name="connsiteX25" fmla="*/ 3581 w 10000"/>
              <a:gd name="connsiteY25" fmla="*/ 7655 h 10000"/>
              <a:gd name="connsiteX26" fmla="*/ 3290 w 10000"/>
              <a:gd name="connsiteY26" fmla="*/ 7813 h 10000"/>
              <a:gd name="connsiteX27" fmla="*/ 2914 w 10000"/>
              <a:gd name="connsiteY27" fmla="*/ 8095 h 10000"/>
              <a:gd name="connsiteX28" fmla="*/ 2592 w 10000"/>
              <a:gd name="connsiteY28" fmla="*/ 8458 h 10000"/>
              <a:gd name="connsiteX29" fmla="*/ 2555 w 10000"/>
              <a:gd name="connsiteY29" fmla="*/ 8536 h 10000"/>
              <a:gd name="connsiteX30" fmla="*/ 2269 w 10000"/>
              <a:gd name="connsiteY30" fmla="*/ 8924 h 10000"/>
              <a:gd name="connsiteX31" fmla="*/ 1910 w 10000"/>
              <a:gd name="connsiteY31" fmla="*/ 9283 h 10000"/>
              <a:gd name="connsiteX32" fmla="*/ 885 w 10000"/>
              <a:gd name="connsiteY32" fmla="*/ 9854 h 10000"/>
              <a:gd name="connsiteX33" fmla="*/ 0 w 10000"/>
              <a:gd name="connsiteY33" fmla="*/ 9540 h 10000"/>
              <a:gd name="connsiteX0" fmla="*/ 10000 w 10000"/>
              <a:gd name="connsiteY0" fmla="*/ 0 h 10000"/>
              <a:gd name="connsiteX1" fmla="*/ 9604 w 10000"/>
              <a:gd name="connsiteY1" fmla="*/ 361 h 10000"/>
              <a:gd name="connsiteX2" fmla="*/ 9494 w 10000"/>
              <a:gd name="connsiteY2" fmla="*/ 464 h 10000"/>
              <a:gd name="connsiteX3" fmla="*/ 9442 w 10000"/>
              <a:gd name="connsiteY3" fmla="*/ 517 h 10000"/>
              <a:gd name="connsiteX4" fmla="*/ 9081 w 10000"/>
              <a:gd name="connsiteY4" fmla="*/ 877 h 10000"/>
              <a:gd name="connsiteX5" fmla="*/ 8920 w 10000"/>
              <a:gd name="connsiteY5" fmla="*/ 1059 h 10000"/>
              <a:gd name="connsiteX6" fmla="*/ 8865 w 10000"/>
              <a:gd name="connsiteY6" fmla="*/ 1112 h 10000"/>
              <a:gd name="connsiteX7" fmla="*/ 8561 w 10000"/>
              <a:gd name="connsiteY7" fmla="*/ 1447 h 10000"/>
              <a:gd name="connsiteX8" fmla="*/ 8398 w 10000"/>
              <a:gd name="connsiteY8" fmla="*/ 1576 h 10000"/>
              <a:gd name="connsiteX9" fmla="*/ 8235 w 10000"/>
              <a:gd name="connsiteY9" fmla="*/ 1705 h 10000"/>
              <a:gd name="connsiteX10" fmla="*/ 7357 w 10000"/>
              <a:gd name="connsiteY10" fmla="*/ 2534 h 10000"/>
              <a:gd name="connsiteX11" fmla="*/ 6924 w 10000"/>
              <a:gd name="connsiteY11" fmla="*/ 3028 h 10000"/>
              <a:gd name="connsiteX12" fmla="*/ 6726 w 10000"/>
              <a:gd name="connsiteY12" fmla="*/ 3310 h 10000"/>
              <a:gd name="connsiteX13" fmla="*/ 6457 w 10000"/>
              <a:gd name="connsiteY13" fmla="*/ 3750 h 10000"/>
              <a:gd name="connsiteX14" fmla="*/ 6224 w 10000"/>
              <a:gd name="connsiteY14" fmla="*/ 4139 h 10000"/>
              <a:gd name="connsiteX15" fmla="*/ 6152 w 10000"/>
              <a:gd name="connsiteY15" fmla="*/ 4239 h 10000"/>
              <a:gd name="connsiteX16" fmla="*/ 6114 w 10000"/>
              <a:gd name="connsiteY16" fmla="*/ 4321 h 10000"/>
              <a:gd name="connsiteX17" fmla="*/ 6062 w 10000"/>
              <a:gd name="connsiteY17" fmla="*/ 4368 h 10000"/>
              <a:gd name="connsiteX18" fmla="*/ 5971 w 10000"/>
              <a:gd name="connsiteY18" fmla="*/ 4497 h 10000"/>
              <a:gd name="connsiteX19" fmla="*/ 5650 w 10000"/>
              <a:gd name="connsiteY19" fmla="*/ 4939 h 10000"/>
              <a:gd name="connsiteX20" fmla="*/ 5523 w 10000"/>
              <a:gd name="connsiteY20" fmla="*/ 5146 h 10000"/>
              <a:gd name="connsiteX21" fmla="*/ 5342 w 10000"/>
              <a:gd name="connsiteY21" fmla="*/ 5457 h 10000"/>
              <a:gd name="connsiteX22" fmla="*/ 5056 w 10000"/>
              <a:gd name="connsiteY22" fmla="*/ 6003 h 10000"/>
              <a:gd name="connsiteX23" fmla="*/ 4892 w 10000"/>
              <a:gd name="connsiteY23" fmla="*/ 6310 h 10000"/>
              <a:gd name="connsiteX24" fmla="*/ 4120 w 10000"/>
              <a:gd name="connsiteY24" fmla="*/ 7294 h 10000"/>
              <a:gd name="connsiteX25" fmla="*/ 3581 w 10000"/>
              <a:gd name="connsiteY25" fmla="*/ 7655 h 10000"/>
              <a:gd name="connsiteX26" fmla="*/ 3290 w 10000"/>
              <a:gd name="connsiteY26" fmla="*/ 7813 h 10000"/>
              <a:gd name="connsiteX27" fmla="*/ 2914 w 10000"/>
              <a:gd name="connsiteY27" fmla="*/ 8095 h 10000"/>
              <a:gd name="connsiteX28" fmla="*/ 2592 w 10000"/>
              <a:gd name="connsiteY28" fmla="*/ 8458 h 10000"/>
              <a:gd name="connsiteX29" fmla="*/ 2269 w 10000"/>
              <a:gd name="connsiteY29" fmla="*/ 8924 h 10000"/>
              <a:gd name="connsiteX30" fmla="*/ 1910 w 10000"/>
              <a:gd name="connsiteY30" fmla="*/ 9283 h 10000"/>
              <a:gd name="connsiteX31" fmla="*/ 885 w 10000"/>
              <a:gd name="connsiteY31" fmla="*/ 9854 h 10000"/>
              <a:gd name="connsiteX32" fmla="*/ 0 w 10000"/>
              <a:gd name="connsiteY32" fmla="*/ 9540 h 10000"/>
              <a:gd name="connsiteX0" fmla="*/ 10000 w 10000"/>
              <a:gd name="connsiteY0" fmla="*/ 0 h 10000"/>
              <a:gd name="connsiteX1" fmla="*/ 9604 w 10000"/>
              <a:gd name="connsiteY1" fmla="*/ 361 h 10000"/>
              <a:gd name="connsiteX2" fmla="*/ 9494 w 10000"/>
              <a:gd name="connsiteY2" fmla="*/ 464 h 10000"/>
              <a:gd name="connsiteX3" fmla="*/ 9442 w 10000"/>
              <a:gd name="connsiteY3" fmla="*/ 517 h 10000"/>
              <a:gd name="connsiteX4" fmla="*/ 9081 w 10000"/>
              <a:gd name="connsiteY4" fmla="*/ 877 h 10000"/>
              <a:gd name="connsiteX5" fmla="*/ 8920 w 10000"/>
              <a:gd name="connsiteY5" fmla="*/ 1059 h 10000"/>
              <a:gd name="connsiteX6" fmla="*/ 8865 w 10000"/>
              <a:gd name="connsiteY6" fmla="*/ 1112 h 10000"/>
              <a:gd name="connsiteX7" fmla="*/ 8561 w 10000"/>
              <a:gd name="connsiteY7" fmla="*/ 1447 h 10000"/>
              <a:gd name="connsiteX8" fmla="*/ 8398 w 10000"/>
              <a:gd name="connsiteY8" fmla="*/ 1576 h 10000"/>
              <a:gd name="connsiteX9" fmla="*/ 8235 w 10000"/>
              <a:gd name="connsiteY9" fmla="*/ 1705 h 10000"/>
              <a:gd name="connsiteX10" fmla="*/ 7357 w 10000"/>
              <a:gd name="connsiteY10" fmla="*/ 2534 h 10000"/>
              <a:gd name="connsiteX11" fmla="*/ 6924 w 10000"/>
              <a:gd name="connsiteY11" fmla="*/ 3028 h 10000"/>
              <a:gd name="connsiteX12" fmla="*/ 6726 w 10000"/>
              <a:gd name="connsiteY12" fmla="*/ 3310 h 10000"/>
              <a:gd name="connsiteX13" fmla="*/ 6457 w 10000"/>
              <a:gd name="connsiteY13" fmla="*/ 3750 h 10000"/>
              <a:gd name="connsiteX14" fmla="*/ 6224 w 10000"/>
              <a:gd name="connsiteY14" fmla="*/ 4139 h 10000"/>
              <a:gd name="connsiteX15" fmla="*/ 6152 w 10000"/>
              <a:gd name="connsiteY15" fmla="*/ 4239 h 10000"/>
              <a:gd name="connsiteX16" fmla="*/ 6114 w 10000"/>
              <a:gd name="connsiteY16" fmla="*/ 4321 h 10000"/>
              <a:gd name="connsiteX17" fmla="*/ 6062 w 10000"/>
              <a:gd name="connsiteY17" fmla="*/ 4368 h 10000"/>
              <a:gd name="connsiteX18" fmla="*/ 5971 w 10000"/>
              <a:gd name="connsiteY18" fmla="*/ 4497 h 10000"/>
              <a:gd name="connsiteX19" fmla="*/ 5650 w 10000"/>
              <a:gd name="connsiteY19" fmla="*/ 4939 h 10000"/>
              <a:gd name="connsiteX20" fmla="*/ 5523 w 10000"/>
              <a:gd name="connsiteY20" fmla="*/ 5146 h 10000"/>
              <a:gd name="connsiteX21" fmla="*/ 5342 w 10000"/>
              <a:gd name="connsiteY21" fmla="*/ 5457 h 10000"/>
              <a:gd name="connsiteX22" fmla="*/ 5056 w 10000"/>
              <a:gd name="connsiteY22" fmla="*/ 6003 h 10000"/>
              <a:gd name="connsiteX23" fmla="*/ 4892 w 10000"/>
              <a:gd name="connsiteY23" fmla="*/ 6310 h 10000"/>
              <a:gd name="connsiteX24" fmla="*/ 4120 w 10000"/>
              <a:gd name="connsiteY24" fmla="*/ 7294 h 10000"/>
              <a:gd name="connsiteX25" fmla="*/ 3581 w 10000"/>
              <a:gd name="connsiteY25" fmla="*/ 7655 h 10000"/>
              <a:gd name="connsiteX26" fmla="*/ 3290 w 10000"/>
              <a:gd name="connsiteY26" fmla="*/ 7813 h 10000"/>
              <a:gd name="connsiteX27" fmla="*/ 2914 w 10000"/>
              <a:gd name="connsiteY27" fmla="*/ 8095 h 10000"/>
              <a:gd name="connsiteX28" fmla="*/ 2269 w 10000"/>
              <a:gd name="connsiteY28" fmla="*/ 8924 h 10000"/>
              <a:gd name="connsiteX29" fmla="*/ 1910 w 10000"/>
              <a:gd name="connsiteY29" fmla="*/ 9283 h 10000"/>
              <a:gd name="connsiteX30" fmla="*/ 885 w 10000"/>
              <a:gd name="connsiteY30" fmla="*/ 9854 h 10000"/>
              <a:gd name="connsiteX31" fmla="*/ 0 w 10000"/>
              <a:gd name="connsiteY31" fmla="*/ 9540 h 10000"/>
              <a:gd name="connsiteX0" fmla="*/ 10000 w 10000"/>
              <a:gd name="connsiteY0" fmla="*/ 0 h 10000"/>
              <a:gd name="connsiteX1" fmla="*/ 9604 w 10000"/>
              <a:gd name="connsiteY1" fmla="*/ 361 h 10000"/>
              <a:gd name="connsiteX2" fmla="*/ 9494 w 10000"/>
              <a:gd name="connsiteY2" fmla="*/ 464 h 10000"/>
              <a:gd name="connsiteX3" fmla="*/ 9442 w 10000"/>
              <a:gd name="connsiteY3" fmla="*/ 517 h 10000"/>
              <a:gd name="connsiteX4" fmla="*/ 9081 w 10000"/>
              <a:gd name="connsiteY4" fmla="*/ 877 h 10000"/>
              <a:gd name="connsiteX5" fmla="*/ 8920 w 10000"/>
              <a:gd name="connsiteY5" fmla="*/ 1059 h 10000"/>
              <a:gd name="connsiteX6" fmla="*/ 8865 w 10000"/>
              <a:gd name="connsiteY6" fmla="*/ 1112 h 10000"/>
              <a:gd name="connsiteX7" fmla="*/ 8561 w 10000"/>
              <a:gd name="connsiteY7" fmla="*/ 1447 h 10000"/>
              <a:gd name="connsiteX8" fmla="*/ 8398 w 10000"/>
              <a:gd name="connsiteY8" fmla="*/ 1576 h 10000"/>
              <a:gd name="connsiteX9" fmla="*/ 8235 w 10000"/>
              <a:gd name="connsiteY9" fmla="*/ 1705 h 10000"/>
              <a:gd name="connsiteX10" fmla="*/ 7357 w 10000"/>
              <a:gd name="connsiteY10" fmla="*/ 2534 h 10000"/>
              <a:gd name="connsiteX11" fmla="*/ 6924 w 10000"/>
              <a:gd name="connsiteY11" fmla="*/ 3028 h 10000"/>
              <a:gd name="connsiteX12" fmla="*/ 6726 w 10000"/>
              <a:gd name="connsiteY12" fmla="*/ 3310 h 10000"/>
              <a:gd name="connsiteX13" fmla="*/ 6457 w 10000"/>
              <a:gd name="connsiteY13" fmla="*/ 3750 h 10000"/>
              <a:gd name="connsiteX14" fmla="*/ 6224 w 10000"/>
              <a:gd name="connsiteY14" fmla="*/ 4139 h 10000"/>
              <a:gd name="connsiteX15" fmla="*/ 6152 w 10000"/>
              <a:gd name="connsiteY15" fmla="*/ 4239 h 10000"/>
              <a:gd name="connsiteX16" fmla="*/ 6114 w 10000"/>
              <a:gd name="connsiteY16" fmla="*/ 4321 h 10000"/>
              <a:gd name="connsiteX17" fmla="*/ 6062 w 10000"/>
              <a:gd name="connsiteY17" fmla="*/ 4368 h 10000"/>
              <a:gd name="connsiteX18" fmla="*/ 5971 w 10000"/>
              <a:gd name="connsiteY18" fmla="*/ 4497 h 10000"/>
              <a:gd name="connsiteX19" fmla="*/ 5650 w 10000"/>
              <a:gd name="connsiteY19" fmla="*/ 4939 h 10000"/>
              <a:gd name="connsiteX20" fmla="*/ 5523 w 10000"/>
              <a:gd name="connsiteY20" fmla="*/ 5146 h 10000"/>
              <a:gd name="connsiteX21" fmla="*/ 5342 w 10000"/>
              <a:gd name="connsiteY21" fmla="*/ 5457 h 10000"/>
              <a:gd name="connsiteX22" fmla="*/ 5056 w 10000"/>
              <a:gd name="connsiteY22" fmla="*/ 6003 h 10000"/>
              <a:gd name="connsiteX23" fmla="*/ 4892 w 10000"/>
              <a:gd name="connsiteY23" fmla="*/ 6310 h 10000"/>
              <a:gd name="connsiteX24" fmla="*/ 4120 w 10000"/>
              <a:gd name="connsiteY24" fmla="*/ 7294 h 10000"/>
              <a:gd name="connsiteX25" fmla="*/ 3581 w 10000"/>
              <a:gd name="connsiteY25" fmla="*/ 7655 h 10000"/>
              <a:gd name="connsiteX26" fmla="*/ 3290 w 10000"/>
              <a:gd name="connsiteY26" fmla="*/ 7813 h 10000"/>
              <a:gd name="connsiteX27" fmla="*/ 2914 w 10000"/>
              <a:gd name="connsiteY27" fmla="*/ 8095 h 10000"/>
              <a:gd name="connsiteX28" fmla="*/ 1910 w 10000"/>
              <a:gd name="connsiteY28" fmla="*/ 9283 h 10000"/>
              <a:gd name="connsiteX29" fmla="*/ 885 w 10000"/>
              <a:gd name="connsiteY29" fmla="*/ 9854 h 10000"/>
              <a:gd name="connsiteX30" fmla="*/ 0 w 10000"/>
              <a:gd name="connsiteY30" fmla="*/ 9540 h 10000"/>
              <a:gd name="connsiteX0" fmla="*/ 10000 w 10000"/>
              <a:gd name="connsiteY0" fmla="*/ 0 h 10000"/>
              <a:gd name="connsiteX1" fmla="*/ 9604 w 10000"/>
              <a:gd name="connsiteY1" fmla="*/ 361 h 10000"/>
              <a:gd name="connsiteX2" fmla="*/ 9494 w 10000"/>
              <a:gd name="connsiteY2" fmla="*/ 464 h 10000"/>
              <a:gd name="connsiteX3" fmla="*/ 9442 w 10000"/>
              <a:gd name="connsiteY3" fmla="*/ 517 h 10000"/>
              <a:gd name="connsiteX4" fmla="*/ 9081 w 10000"/>
              <a:gd name="connsiteY4" fmla="*/ 877 h 10000"/>
              <a:gd name="connsiteX5" fmla="*/ 8920 w 10000"/>
              <a:gd name="connsiteY5" fmla="*/ 1059 h 10000"/>
              <a:gd name="connsiteX6" fmla="*/ 8865 w 10000"/>
              <a:gd name="connsiteY6" fmla="*/ 1112 h 10000"/>
              <a:gd name="connsiteX7" fmla="*/ 8561 w 10000"/>
              <a:gd name="connsiteY7" fmla="*/ 1447 h 10000"/>
              <a:gd name="connsiteX8" fmla="*/ 8398 w 10000"/>
              <a:gd name="connsiteY8" fmla="*/ 1576 h 10000"/>
              <a:gd name="connsiteX9" fmla="*/ 8235 w 10000"/>
              <a:gd name="connsiteY9" fmla="*/ 1705 h 10000"/>
              <a:gd name="connsiteX10" fmla="*/ 7357 w 10000"/>
              <a:gd name="connsiteY10" fmla="*/ 2534 h 10000"/>
              <a:gd name="connsiteX11" fmla="*/ 6924 w 10000"/>
              <a:gd name="connsiteY11" fmla="*/ 3028 h 10000"/>
              <a:gd name="connsiteX12" fmla="*/ 6726 w 10000"/>
              <a:gd name="connsiteY12" fmla="*/ 3310 h 10000"/>
              <a:gd name="connsiteX13" fmla="*/ 6457 w 10000"/>
              <a:gd name="connsiteY13" fmla="*/ 3750 h 10000"/>
              <a:gd name="connsiteX14" fmla="*/ 6224 w 10000"/>
              <a:gd name="connsiteY14" fmla="*/ 4139 h 10000"/>
              <a:gd name="connsiteX15" fmla="*/ 6152 w 10000"/>
              <a:gd name="connsiteY15" fmla="*/ 4239 h 10000"/>
              <a:gd name="connsiteX16" fmla="*/ 6114 w 10000"/>
              <a:gd name="connsiteY16" fmla="*/ 4321 h 10000"/>
              <a:gd name="connsiteX17" fmla="*/ 6062 w 10000"/>
              <a:gd name="connsiteY17" fmla="*/ 4368 h 10000"/>
              <a:gd name="connsiteX18" fmla="*/ 5971 w 10000"/>
              <a:gd name="connsiteY18" fmla="*/ 4497 h 10000"/>
              <a:gd name="connsiteX19" fmla="*/ 5650 w 10000"/>
              <a:gd name="connsiteY19" fmla="*/ 4939 h 10000"/>
              <a:gd name="connsiteX20" fmla="*/ 5523 w 10000"/>
              <a:gd name="connsiteY20" fmla="*/ 5146 h 10000"/>
              <a:gd name="connsiteX21" fmla="*/ 5342 w 10000"/>
              <a:gd name="connsiteY21" fmla="*/ 5457 h 10000"/>
              <a:gd name="connsiteX22" fmla="*/ 5056 w 10000"/>
              <a:gd name="connsiteY22" fmla="*/ 6003 h 10000"/>
              <a:gd name="connsiteX23" fmla="*/ 4892 w 10000"/>
              <a:gd name="connsiteY23" fmla="*/ 6310 h 10000"/>
              <a:gd name="connsiteX24" fmla="*/ 4120 w 10000"/>
              <a:gd name="connsiteY24" fmla="*/ 7294 h 10000"/>
              <a:gd name="connsiteX25" fmla="*/ 3581 w 10000"/>
              <a:gd name="connsiteY25" fmla="*/ 7655 h 10000"/>
              <a:gd name="connsiteX26" fmla="*/ 2914 w 10000"/>
              <a:gd name="connsiteY26" fmla="*/ 8095 h 10000"/>
              <a:gd name="connsiteX27" fmla="*/ 1910 w 10000"/>
              <a:gd name="connsiteY27" fmla="*/ 9283 h 10000"/>
              <a:gd name="connsiteX28" fmla="*/ 885 w 10000"/>
              <a:gd name="connsiteY28" fmla="*/ 9854 h 10000"/>
              <a:gd name="connsiteX29" fmla="*/ 0 w 10000"/>
              <a:gd name="connsiteY29" fmla="*/ 9540 h 10000"/>
              <a:gd name="connsiteX0" fmla="*/ 10000 w 10000"/>
              <a:gd name="connsiteY0" fmla="*/ 0 h 10000"/>
              <a:gd name="connsiteX1" fmla="*/ 9604 w 10000"/>
              <a:gd name="connsiteY1" fmla="*/ 361 h 10000"/>
              <a:gd name="connsiteX2" fmla="*/ 9494 w 10000"/>
              <a:gd name="connsiteY2" fmla="*/ 464 h 10000"/>
              <a:gd name="connsiteX3" fmla="*/ 9442 w 10000"/>
              <a:gd name="connsiteY3" fmla="*/ 517 h 10000"/>
              <a:gd name="connsiteX4" fmla="*/ 9081 w 10000"/>
              <a:gd name="connsiteY4" fmla="*/ 877 h 10000"/>
              <a:gd name="connsiteX5" fmla="*/ 8920 w 10000"/>
              <a:gd name="connsiteY5" fmla="*/ 1059 h 10000"/>
              <a:gd name="connsiteX6" fmla="*/ 8865 w 10000"/>
              <a:gd name="connsiteY6" fmla="*/ 1112 h 10000"/>
              <a:gd name="connsiteX7" fmla="*/ 8561 w 10000"/>
              <a:gd name="connsiteY7" fmla="*/ 1447 h 10000"/>
              <a:gd name="connsiteX8" fmla="*/ 8398 w 10000"/>
              <a:gd name="connsiteY8" fmla="*/ 1576 h 10000"/>
              <a:gd name="connsiteX9" fmla="*/ 8235 w 10000"/>
              <a:gd name="connsiteY9" fmla="*/ 1705 h 10000"/>
              <a:gd name="connsiteX10" fmla="*/ 7357 w 10000"/>
              <a:gd name="connsiteY10" fmla="*/ 2534 h 10000"/>
              <a:gd name="connsiteX11" fmla="*/ 6924 w 10000"/>
              <a:gd name="connsiteY11" fmla="*/ 3028 h 10000"/>
              <a:gd name="connsiteX12" fmla="*/ 6726 w 10000"/>
              <a:gd name="connsiteY12" fmla="*/ 3310 h 10000"/>
              <a:gd name="connsiteX13" fmla="*/ 6457 w 10000"/>
              <a:gd name="connsiteY13" fmla="*/ 3750 h 10000"/>
              <a:gd name="connsiteX14" fmla="*/ 6224 w 10000"/>
              <a:gd name="connsiteY14" fmla="*/ 4139 h 10000"/>
              <a:gd name="connsiteX15" fmla="*/ 6152 w 10000"/>
              <a:gd name="connsiteY15" fmla="*/ 4239 h 10000"/>
              <a:gd name="connsiteX16" fmla="*/ 6114 w 10000"/>
              <a:gd name="connsiteY16" fmla="*/ 4321 h 10000"/>
              <a:gd name="connsiteX17" fmla="*/ 6062 w 10000"/>
              <a:gd name="connsiteY17" fmla="*/ 4368 h 10000"/>
              <a:gd name="connsiteX18" fmla="*/ 5971 w 10000"/>
              <a:gd name="connsiteY18" fmla="*/ 4497 h 10000"/>
              <a:gd name="connsiteX19" fmla="*/ 5650 w 10000"/>
              <a:gd name="connsiteY19" fmla="*/ 4939 h 10000"/>
              <a:gd name="connsiteX20" fmla="*/ 5523 w 10000"/>
              <a:gd name="connsiteY20" fmla="*/ 5146 h 10000"/>
              <a:gd name="connsiteX21" fmla="*/ 5342 w 10000"/>
              <a:gd name="connsiteY21" fmla="*/ 5457 h 10000"/>
              <a:gd name="connsiteX22" fmla="*/ 5056 w 10000"/>
              <a:gd name="connsiteY22" fmla="*/ 6003 h 10000"/>
              <a:gd name="connsiteX23" fmla="*/ 4892 w 10000"/>
              <a:gd name="connsiteY23" fmla="*/ 6310 h 10000"/>
              <a:gd name="connsiteX24" fmla="*/ 3581 w 10000"/>
              <a:gd name="connsiteY24" fmla="*/ 7655 h 10000"/>
              <a:gd name="connsiteX25" fmla="*/ 2914 w 10000"/>
              <a:gd name="connsiteY25" fmla="*/ 8095 h 10000"/>
              <a:gd name="connsiteX26" fmla="*/ 1910 w 10000"/>
              <a:gd name="connsiteY26" fmla="*/ 9283 h 10000"/>
              <a:gd name="connsiteX27" fmla="*/ 885 w 10000"/>
              <a:gd name="connsiteY27" fmla="*/ 9854 h 10000"/>
              <a:gd name="connsiteX28" fmla="*/ 0 w 10000"/>
              <a:gd name="connsiteY28" fmla="*/ 9540 h 10000"/>
              <a:gd name="connsiteX0" fmla="*/ 10000 w 10000"/>
              <a:gd name="connsiteY0" fmla="*/ 0 h 10000"/>
              <a:gd name="connsiteX1" fmla="*/ 9604 w 10000"/>
              <a:gd name="connsiteY1" fmla="*/ 361 h 10000"/>
              <a:gd name="connsiteX2" fmla="*/ 9494 w 10000"/>
              <a:gd name="connsiteY2" fmla="*/ 464 h 10000"/>
              <a:gd name="connsiteX3" fmla="*/ 9442 w 10000"/>
              <a:gd name="connsiteY3" fmla="*/ 517 h 10000"/>
              <a:gd name="connsiteX4" fmla="*/ 9081 w 10000"/>
              <a:gd name="connsiteY4" fmla="*/ 877 h 10000"/>
              <a:gd name="connsiteX5" fmla="*/ 8920 w 10000"/>
              <a:gd name="connsiteY5" fmla="*/ 1059 h 10000"/>
              <a:gd name="connsiteX6" fmla="*/ 8865 w 10000"/>
              <a:gd name="connsiteY6" fmla="*/ 1112 h 10000"/>
              <a:gd name="connsiteX7" fmla="*/ 8561 w 10000"/>
              <a:gd name="connsiteY7" fmla="*/ 1447 h 10000"/>
              <a:gd name="connsiteX8" fmla="*/ 8398 w 10000"/>
              <a:gd name="connsiteY8" fmla="*/ 1576 h 10000"/>
              <a:gd name="connsiteX9" fmla="*/ 8235 w 10000"/>
              <a:gd name="connsiteY9" fmla="*/ 1705 h 10000"/>
              <a:gd name="connsiteX10" fmla="*/ 7357 w 10000"/>
              <a:gd name="connsiteY10" fmla="*/ 2534 h 10000"/>
              <a:gd name="connsiteX11" fmla="*/ 6924 w 10000"/>
              <a:gd name="connsiteY11" fmla="*/ 3028 h 10000"/>
              <a:gd name="connsiteX12" fmla="*/ 6726 w 10000"/>
              <a:gd name="connsiteY12" fmla="*/ 3310 h 10000"/>
              <a:gd name="connsiteX13" fmla="*/ 6457 w 10000"/>
              <a:gd name="connsiteY13" fmla="*/ 3750 h 10000"/>
              <a:gd name="connsiteX14" fmla="*/ 6224 w 10000"/>
              <a:gd name="connsiteY14" fmla="*/ 4139 h 10000"/>
              <a:gd name="connsiteX15" fmla="*/ 6152 w 10000"/>
              <a:gd name="connsiteY15" fmla="*/ 4239 h 10000"/>
              <a:gd name="connsiteX16" fmla="*/ 6114 w 10000"/>
              <a:gd name="connsiteY16" fmla="*/ 4321 h 10000"/>
              <a:gd name="connsiteX17" fmla="*/ 5971 w 10000"/>
              <a:gd name="connsiteY17" fmla="*/ 4497 h 10000"/>
              <a:gd name="connsiteX18" fmla="*/ 5650 w 10000"/>
              <a:gd name="connsiteY18" fmla="*/ 4939 h 10000"/>
              <a:gd name="connsiteX19" fmla="*/ 5523 w 10000"/>
              <a:gd name="connsiteY19" fmla="*/ 5146 h 10000"/>
              <a:gd name="connsiteX20" fmla="*/ 5342 w 10000"/>
              <a:gd name="connsiteY20" fmla="*/ 5457 h 10000"/>
              <a:gd name="connsiteX21" fmla="*/ 5056 w 10000"/>
              <a:gd name="connsiteY21" fmla="*/ 6003 h 10000"/>
              <a:gd name="connsiteX22" fmla="*/ 4892 w 10000"/>
              <a:gd name="connsiteY22" fmla="*/ 6310 h 10000"/>
              <a:gd name="connsiteX23" fmla="*/ 3581 w 10000"/>
              <a:gd name="connsiteY23" fmla="*/ 7655 h 10000"/>
              <a:gd name="connsiteX24" fmla="*/ 2914 w 10000"/>
              <a:gd name="connsiteY24" fmla="*/ 8095 h 10000"/>
              <a:gd name="connsiteX25" fmla="*/ 1910 w 10000"/>
              <a:gd name="connsiteY25" fmla="*/ 9283 h 10000"/>
              <a:gd name="connsiteX26" fmla="*/ 885 w 10000"/>
              <a:gd name="connsiteY26" fmla="*/ 9854 h 10000"/>
              <a:gd name="connsiteX27" fmla="*/ 0 w 10000"/>
              <a:gd name="connsiteY27" fmla="*/ 9540 h 10000"/>
              <a:gd name="connsiteX0" fmla="*/ 10000 w 10000"/>
              <a:gd name="connsiteY0" fmla="*/ 0 h 10000"/>
              <a:gd name="connsiteX1" fmla="*/ 9604 w 10000"/>
              <a:gd name="connsiteY1" fmla="*/ 361 h 10000"/>
              <a:gd name="connsiteX2" fmla="*/ 9494 w 10000"/>
              <a:gd name="connsiteY2" fmla="*/ 464 h 10000"/>
              <a:gd name="connsiteX3" fmla="*/ 9442 w 10000"/>
              <a:gd name="connsiteY3" fmla="*/ 517 h 10000"/>
              <a:gd name="connsiteX4" fmla="*/ 9081 w 10000"/>
              <a:gd name="connsiteY4" fmla="*/ 877 h 10000"/>
              <a:gd name="connsiteX5" fmla="*/ 8920 w 10000"/>
              <a:gd name="connsiteY5" fmla="*/ 1059 h 10000"/>
              <a:gd name="connsiteX6" fmla="*/ 8865 w 10000"/>
              <a:gd name="connsiteY6" fmla="*/ 1112 h 10000"/>
              <a:gd name="connsiteX7" fmla="*/ 8561 w 10000"/>
              <a:gd name="connsiteY7" fmla="*/ 1447 h 10000"/>
              <a:gd name="connsiteX8" fmla="*/ 8398 w 10000"/>
              <a:gd name="connsiteY8" fmla="*/ 1576 h 10000"/>
              <a:gd name="connsiteX9" fmla="*/ 8235 w 10000"/>
              <a:gd name="connsiteY9" fmla="*/ 1705 h 10000"/>
              <a:gd name="connsiteX10" fmla="*/ 7357 w 10000"/>
              <a:gd name="connsiteY10" fmla="*/ 2534 h 10000"/>
              <a:gd name="connsiteX11" fmla="*/ 6924 w 10000"/>
              <a:gd name="connsiteY11" fmla="*/ 3028 h 10000"/>
              <a:gd name="connsiteX12" fmla="*/ 6726 w 10000"/>
              <a:gd name="connsiteY12" fmla="*/ 3310 h 10000"/>
              <a:gd name="connsiteX13" fmla="*/ 6457 w 10000"/>
              <a:gd name="connsiteY13" fmla="*/ 3750 h 10000"/>
              <a:gd name="connsiteX14" fmla="*/ 6224 w 10000"/>
              <a:gd name="connsiteY14" fmla="*/ 4139 h 10000"/>
              <a:gd name="connsiteX15" fmla="*/ 6152 w 10000"/>
              <a:gd name="connsiteY15" fmla="*/ 4239 h 10000"/>
              <a:gd name="connsiteX16" fmla="*/ 5971 w 10000"/>
              <a:gd name="connsiteY16" fmla="*/ 4497 h 10000"/>
              <a:gd name="connsiteX17" fmla="*/ 5650 w 10000"/>
              <a:gd name="connsiteY17" fmla="*/ 4939 h 10000"/>
              <a:gd name="connsiteX18" fmla="*/ 5523 w 10000"/>
              <a:gd name="connsiteY18" fmla="*/ 5146 h 10000"/>
              <a:gd name="connsiteX19" fmla="*/ 5342 w 10000"/>
              <a:gd name="connsiteY19" fmla="*/ 5457 h 10000"/>
              <a:gd name="connsiteX20" fmla="*/ 5056 w 10000"/>
              <a:gd name="connsiteY20" fmla="*/ 6003 h 10000"/>
              <a:gd name="connsiteX21" fmla="*/ 4892 w 10000"/>
              <a:gd name="connsiteY21" fmla="*/ 6310 h 10000"/>
              <a:gd name="connsiteX22" fmla="*/ 3581 w 10000"/>
              <a:gd name="connsiteY22" fmla="*/ 7655 h 10000"/>
              <a:gd name="connsiteX23" fmla="*/ 2914 w 10000"/>
              <a:gd name="connsiteY23" fmla="*/ 8095 h 10000"/>
              <a:gd name="connsiteX24" fmla="*/ 1910 w 10000"/>
              <a:gd name="connsiteY24" fmla="*/ 9283 h 10000"/>
              <a:gd name="connsiteX25" fmla="*/ 885 w 10000"/>
              <a:gd name="connsiteY25" fmla="*/ 9854 h 10000"/>
              <a:gd name="connsiteX26" fmla="*/ 0 w 10000"/>
              <a:gd name="connsiteY26" fmla="*/ 9540 h 10000"/>
              <a:gd name="connsiteX0" fmla="*/ 10000 w 10000"/>
              <a:gd name="connsiteY0" fmla="*/ 0 h 10000"/>
              <a:gd name="connsiteX1" fmla="*/ 9604 w 10000"/>
              <a:gd name="connsiteY1" fmla="*/ 361 h 10000"/>
              <a:gd name="connsiteX2" fmla="*/ 9494 w 10000"/>
              <a:gd name="connsiteY2" fmla="*/ 464 h 10000"/>
              <a:gd name="connsiteX3" fmla="*/ 9442 w 10000"/>
              <a:gd name="connsiteY3" fmla="*/ 517 h 10000"/>
              <a:gd name="connsiteX4" fmla="*/ 9081 w 10000"/>
              <a:gd name="connsiteY4" fmla="*/ 877 h 10000"/>
              <a:gd name="connsiteX5" fmla="*/ 8920 w 10000"/>
              <a:gd name="connsiteY5" fmla="*/ 1059 h 10000"/>
              <a:gd name="connsiteX6" fmla="*/ 8865 w 10000"/>
              <a:gd name="connsiteY6" fmla="*/ 1112 h 10000"/>
              <a:gd name="connsiteX7" fmla="*/ 8561 w 10000"/>
              <a:gd name="connsiteY7" fmla="*/ 1447 h 10000"/>
              <a:gd name="connsiteX8" fmla="*/ 8398 w 10000"/>
              <a:gd name="connsiteY8" fmla="*/ 1576 h 10000"/>
              <a:gd name="connsiteX9" fmla="*/ 8235 w 10000"/>
              <a:gd name="connsiteY9" fmla="*/ 1705 h 10000"/>
              <a:gd name="connsiteX10" fmla="*/ 7357 w 10000"/>
              <a:gd name="connsiteY10" fmla="*/ 2534 h 10000"/>
              <a:gd name="connsiteX11" fmla="*/ 6924 w 10000"/>
              <a:gd name="connsiteY11" fmla="*/ 3028 h 10000"/>
              <a:gd name="connsiteX12" fmla="*/ 6726 w 10000"/>
              <a:gd name="connsiteY12" fmla="*/ 3310 h 10000"/>
              <a:gd name="connsiteX13" fmla="*/ 6457 w 10000"/>
              <a:gd name="connsiteY13" fmla="*/ 3750 h 10000"/>
              <a:gd name="connsiteX14" fmla="*/ 6224 w 10000"/>
              <a:gd name="connsiteY14" fmla="*/ 4139 h 10000"/>
              <a:gd name="connsiteX15" fmla="*/ 5971 w 10000"/>
              <a:gd name="connsiteY15" fmla="*/ 4497 h 10000"/>
              <a:gd name="connsiteX16" fmla="*/ 5650 w 10000"/>
              <a:gd name="connsiteY16" fmla="*/ 4939 h 10000"/>
              <a:gd name="connsiteX17" fmla="*/ 5523 w 10000"/>
              <a:gd name="connsiteY17" fmla="*/ 5146 h 10000"/>
              <a:gd name="connsiteX18" fmla="*/ 5342 w 10000"/>
              <a:gd name="connsiteY18" fmla="*/ 5457 h 10000"/>
              <a:gd name="connsiteX19" fmla="*/ 5056 w 10000"/>
              <a:gd name="connsiteY19" fmla="*/ 6003 h 10000"/>
              <a:gd name="connsiteX20" fmla="*/ 4892 w 10000"/>
              <a:gd name="connsiteY20" fmla="*/ 6310 h 10000"/>
              <a:gd name="connsiteX21" fmla="*/ 3581 w 10000"/>
              <a:gd name="connsiteY21" fmla="*/ 7655 h 10000"/>
              <a:gd name="connsiteX22" fmla="*/ 2914 w 10000"/>
              <a:gd name="connsiteY22" fmla="*/ 8095 h 10000"/>
              <a:gd name="connsiteX23" fmla="*/ 1910 w 10000"/>
              <a:gd name="connsiteY23" fmla="*/ 9283 h 10000"/>
              <a:gd name="connsiteX24" fmla="*/ 885 w 10000"/>
              <a:gd name="connsiteY24" fmla="*/ 9854 h 10000"/>
              <a:gd name="connsiteX25" fmla="*/ 0 w 10000"/>
              <a:gd name="connsiteY25" fmla="*/ 9540 h 10000"/>
              <a:gd name="connsiteX0" fmla="*/ 10000 w 10000"/>
              <a:gd name="connsiteY0" fmla="*/ 0 h 10000"/>
              <a:gd name="connsiteX1" fmla="*/ 9604 w 10000"/>
              <a:gd name="connsiteY1" fmla="*/ 361 h 10000"/>
              <a:gd name="connsiteX2" fmla="*/ 9494 w 10000"/>
              <a:gd name="connsiteY2" fmla="*/ 464 h 10000"/>
              <a:gd name="connsiteX3" fmla="*/ 9442 w 10000"/>
              <a:gd name="connsiteY3" fmla="*/ 517 h 10000"/>
              <a:gd name="connsiteX4" fmla="*/ 9081 w 10000"/>
              <a:gd name="connsiteY4" fmla="*/ 877 h 10000"/>
              <a:gd name="connsiteX5" fmla="*/ 8920 w 10000"/>
              <a:gd name="connsiteY5" fmla="*/ 1059 h 10000"/>
              <a:gd name="connsiteX6" fmla="*/ 8865 w 10000"/>
              <a:gd name="connsiteY6" fmla="*/ 1112 h 10000"/>
              <a:gd name="connsiteX7" fmla="*/ 8561 w 10000"/>
              <a:gd name="connsiteY7" fmla="*/ 1447 h 10000"/>
              <a:gd name="connsiteX8" fmla="*/ 8398 w 10000"/>
              <a:gd name="connsiteY8" fmla="*/ 1576 h 10000"/>
              <a:gd name="connsiteX9" fmla="*/ 8235 w 10000"/>
              <a:gd name="connsiteY9" fmla="*/ 1705 h 10000"/>
              <a:gd name="connsiteX10" fmla="*/ 7357 w 10000"/>
              <a:gd name="connsiteY10" fmla="*/ 2534 h 10000"/>
              <a:gd name="connsiteX11" fmla="*/ 6924 w 10000"/>
              <a:gd name="connsiteY11" fmla="*/ 3028 h 10000"/>
              <a:gd name="connsiteX12" fmla="*/ 6726 w 10000"/>
              <a:gd name="connsiteY12" fmla="*/ 3310 h 10000"/>
              <a:gd name="connsiteX13" fmla="*/ 6457 w 10000"/>
              <a:gd name="connsiteY13" fmla="*/ 3750 h 10000"/>
              <a:gd name="connsiteX14" fmla="*/ 6224 w 10000"/>
              <a:gd name="connsiteY14" fmla="*/ 4139 h 10000"/>
              <a:gd name="connsiteX15" fmla="*/ 5971 w 10000"/>
              <a:gd name="connsiteY15" fmla="*/ 4497 h 10000"/>
              <a:gd name="connsiteX16" fmla="*/ 5650 w 10000"/>
              <a:gd name="connsiteY16" fmla="*/ 4939 h 10000"/>
              <a:gd name="connsiteX17" fmla="*/ 5342 w 10000"/>
              <a:gd name="connsiteY17" fmla="*/ 5457 h 10000"/>
              <a:gd name="connsiteX18" fmla="*/ 5056 w 10000"/>
              <a:gd name="connsiteY18" fmla="*/ 6003 h 10000"/>
              <a:gd name="connsiteX19" fmla="*/ 4892 w 10000"/>
              <a:gd name="connsiteY19" fmla="*/ 6310 h 10000"/>
              <a:gd name="connsiteX20" fmla="*/ 3581 w 10000"/>
              <a:gd name="connsiteY20" fmla="*/ 7655 h 10000"/>
              <a:gd name="connsiteX21" fmla="*/ 2914 w 10000"/>
              <a:gd name="connsiteY21" fmla="*/ 8095 h 10000"/>
              <a:gd name="connsiteX22" fmla="*/ 1910 w 10000"/>
              <a:gd name="connsiteY22" fmla="*/ 9283 h 10000"/>
              <a:gd name="connsiteX23" fmla="*/ 885 w 10000"/>
              <a:gd name="connsiteY23" fmla="*/ 9854 h 10000"/>
              <a:gd name="connsiteX24" fmla="*/ 0 w 10000"/>
              <a:gd name="connsiteY24" fmla="*/ 9540 h 10000"/>
              <a:gd name="connsiteX0" fmla="*/ 10000 w 10000"/>
              <a:gd name="connsiteY0" fmla="*/ 0 h 10000"/>
              <a:gd name="connsiteX1" fmla="*/ 9604 w 10000"/>
              <a:gd name="connsiteY1" fmla="*/ 361 h 10000"/>
              <a:gd name="connsiteX2" fmla="*/ 9494 w 10000"/>
              <a:gd name="connsiteY2" fmla="*/ 464 h 10000"/>
              <a:gd name="connsiteX3" fmla="*/ 9442 w 10000"/>
              <a:gd name="connsiteY3" fmla="*/ 517 h 10000"/>
              <a:gd name="connsiteX4" fmla="*/ 9081 w 10000"/>
              <a:gd name="connsiteY4" fmla="*/ 877 h 10000"/>
              <a:gd name="connsiteX5" fmla="*/ 8920 w 10000"/>
              <a:gd name="connsiteY5" fmla="*/ 1059 h 10000"/>
              <a:gd name="connsiteX6" fmla="*/ 8865 w 10000"/>
              <a:gd name="connsiteY6" fmla="*/ 1112 h 10000"/>
              <a:gd name="connsiteX7" fmla="*/ 8561 w 10000"/>
              <a:gd name="connsiteY7" fmla="*/ 1447 h 10000"/>
              <a:gd name="connsiteX8" fmla="*/ 8398 w 10000"/>
              <a:gd name="connsiteY8" fmla="*/ 1576 h 10000"/>
              <a:gd name="connsiteX9" fmla="*/ 8235 w 10000"/>
              <a:gd name="connsiteY9" fmla="*/ 1705 h 10000"/>
              <a:gd name="connsiteX10" fmla="*/ 6924 w 10000"/>
              <a:gd name="connsiteY10" fmla="*/ 3028 h 10000"/>
              <a:gd name="connsiteX11" fmla="*/ 6726 w 10000"/>
              <a:gd name="connsiteY11" fmla="*/ 3310 h 10000"/>
              <a:gd name="connsiteX12" fmla="*/ 6457 w 10000"/>
              <a:gd name="connsiteY12" fmla="*/ 3750 h 10000"/>
              <a:gd name="connsiteX13" fmla="*/ 6224 w 10000"/>
              <a:gd name="connsiteY13" fmla="*/ 4139 h 10000"/>
              <a:gd name="connsiteX14" fmla="*/ 5971 w 10000"/>
              <a:gd name="connsiteY14" fmla="*/ 4497 h 10000"/>
              <a:gd name="connsiteX15" fmla="*/ 5650 w 10000"/>
              <a:gd name="connsiteY15" fmla="*/ 4939 h 10000"/>
              <a:gd name="connsiteX16" fmla="*/ 5342 w 10000"/>
              <a:gd name="connsiteY16" fmla="*/ 5457 h 10000"/>
              <a:gd name="connsiteX17" fmla="*/ 5056 w 10000"/>
              <a:gd name="connsiteY17" fmla="*/ 6003 h 10000"/>
              <a:gd name="connsiteX18" fmla="*/ 4892 w 10000"/>
              <a:gd name="connsiteY18" fmla="*/ 6310 h 10000"/>
              <a:gd name="connsiteX19" fmla="*/ 3581 w 10000"/>
              <a:gd name="connsiteY19" fmla="*/ 7655 h 10000"/>
              <a:gd name="connsiteX20" fmla="*/ 2914 w 10000"/>
              <a:gd name="connsiteY20" fmla="*/ 8095 h 10000"/>
              <a:gd name="connsiteX21" fmla="*/ 1910 w 10000"/>
              <a:gd name="connsiteY21" fmla="*/ 9283 h 10000"/>
              <a:gd name="connsiteX22" fmla="*/ 885 w 10000"/>
              <a:gd name="connsiteY22" fmla="*/ 9854 h 10000"/>
              <a:gd name="connsiteX23" fmla="*/ 0 w 10000"/>
              <a:gd name="connsiteY23" fmla="*/ 9540 h 10000"/>
              <a:gd name="connsiteX0" fmla="*/ 10000 w 10000"/>
              <a:gd name="connsiteY0" fmla="*/ 0 h 10000"/>
              <a:gd name="connsiteX1" fmla="*/ 9604 w 10000"/>
              <a:gd name="connsiteY1" fmla="*/ 361 h 10000"/>
              <a:gd name="connsiteX2" fmla="*/ 9494 w 10000"/>
              <a:gd name="connsiteY2" fmla="*/ 464 h 10000"/>
              <a:gd name="connsiteX3" fmla="*/ 9442 w 10000"/>
              <a:gd name="connsiteY3" fmla="*/ 517 h 10000"/>
              <a:gd name="connsiteX4" fmla="*/ 9081 w 10000"/>
              <a:gd name="connsiteY4" fmla="*/ 877 h 10000"/>
              <a:gd name="connsiteX5" fmla="*/ 8920 w 10000"/>
              <a:gd name="connsiteY5" fmla="*/ 1059 h 10000"/>
              <a:gd name="connsiteX6" fmla="*/ 8865 w 10000"/>
              <a:gd name="connsiteY6" fmla="*/ 1112 h 10000"/>
              <a:gd name="connsiteX7" fmla="*/ 8561 w 10000"/>
              <a:gd name="connsiteY7" fmla="*/ 1447 h 10000"/>
              <a:gd name="connsiteX8" fmla="*/ 8398 w 10000"/>
              <a:gd name="connsiteY8" fmla="*/ 1576 h 10000"/>
              <a:gd name="connsiteX9" fmla="*/ 8235 w 10000"/>
              <a:gd name="connsiteY9" fmla="*/ 1705 h 10000"/>
              <a:gd name="connsiteX10" fmla="*/ 6924 w 10000"/>
              <a:gd name="connsiteY10" fmla="*/ 3028 h 10000"/>
              <a:gd name="connsiteX11" fmla="*/ 6457 w 10000"/>
              <a:gd name="connsiteY11" fmla="*/ 3750 h 10000"/>
              <a:gd name="connsiteX12" fmla="*/ 6224 w 10000"/>
              <a:gd name="connsiteY12" fmla="*/ 4139 h 10000"/>
              <a:gd name="connsiteX13" fmla="*/ 5971 w 10000"/>
              <a:gd name="connsiteY13" fmla="*/ 4497 h 10000"/>
              <a:gd name="connsiteX14" fmla="*/ 5650 w 10000"/>
              <a:gd name="connsiteY14" fmla="*/ 4939 h 10000"/>
              <a:gd name="connsiteX15" fmla="*/ 5342 w 10000"/>
              <a:gd name="connsiteY15" fmla="*/ 5457 h 10000"/>
              <a:gd name="connsiteX16" fmla="*/ 5056 w 10000"/>
              <a:gd name="connsiteY16" fmla="*/ 6003 h 10000"/>
              <a:gd name="connsiteX17" fmla="*/ 4892 w 10000"/>
              <a:gd name="connsiteY17" fmla="*/ 6310 h 10000"/>
              <a:gd name="connsiteX18" fmla="*/ 3581 w 10000"/>
              <a:gd name="connsiteY18" fmla="*/ 7655 h 10000"/>
              <a:gd name="connsiteX19" fmla="*/ 2914 w 10000"/>
              <a:gd name="connsiteY19" fmla="*/ 8095 h 10000"/>
              <a:gd name="connsiteX20" fmla="*/ 1910 w 10000"/>
              <a:gd name="connsiteY20" fmla="*/ 9283 h 10000"/>
              <a:gd name="connsiteX21" fmla="*/ 885 w 10000"/>
              <a:gd name="connsiteY21" fmla="*/ 9854 h 10000"/>
              <a:gd name="connsiteX22" fmla="*/ 0 w 10000"/>
              <a:gd name="connsiteY22" fmla="*/ 9540 h 10000"/>
              <a:gd name="connsiteX0" fmla="*/ 10000 w 10000"/>
              <a:gd name="connsiteY0" fmla="*/ 0 h 10000"/>
              <a:gd name="connsiteX1" fmla="*/ 9604 w 10000"/>
              <a:gd name="connsiteY1" fmla="*/ 361 h 10000"/>
              <a:gd name="connsiteX2" fmla="*/ 9494 w 10000"/>
              <a:gd name="connsiteY2" fmla="*/ 464 h 10000"/>
              <a:gd name="connsiteX3" fmla="*/ 9442 w 10000"/>
              <a:gd name="connsiteY3" fmla="*/ 517 h 10000"/>
              <a:gd name="connsiteX4" fmla="*/ 9081 w 10000"/>
              <a:gd name="connsiteY4" fmla="*/ 877 h 10000"/>
              <a:gd name="connsiteX5" fmla="*/ 8920 w 10000"/>
              <a:gd name="connsiteY5" fmla="*/ 1059 h 10000"/>
              <a:gd name="connsiteX6" fmla="*/ 8865 w 10000"/>
              <a:gd name="connsiteY6" fmla="*/ 1112 h 10000"/>
              <a:gd name="connsiteX7" fmla="*/ 8561 w 10000"/>
              <a:gd name="connsiteY7" fmla="*/ 1447 h 10000"/>
              <a:gd name="connsiteX8" fmla="*/ 8235 w 10000"/>
              <a:gd name="connsiteY8" fmla="*/ 1705 h 10000"/>
              <a:gd name="connsiteX9" fmla="*/ 6924 w 10000"/>
              <a:gd name="connsiteY9" fmla="*/ 3028 h 10000"/>
              <a:gd name="connsiteX10" fmla="*/ 6457 w 10000"/>
              <a:gd name="connsiteY10" fmla="*/ 3750 h 10000"/>
              <a:gd name="connsiteX11" fmla="*/ 6224 w 10000"/>
              <a:gd name="connsiteY11" fmla="*/ 4139 h 10000"/>
              <a:gd name="connsiteX12" fmla="*/ 5971 w 10000"/>
              <a:gd name="connsiteY12" fmla="*/ 4497 h 10000"/>
              <a:gd name="connsiteX13" fmla="*/ 5650 w 10000"/>
              <a:gd name="connsiteY13" fmla="*/ 4939 h 10000"/>
              <a:gd name="connsiteX14" fmla="*/ 5342 w 10000"/>
              <a:gd name="connsiteY14" fmla="*/ 5457 h 10000"/>
              <a:gd name="connsiteX15" fmla="*/ 5056 w 10000"/>
              <a:gd name="connsiteY15" fmla="*/ 6003 h 10000"/>
              <a:gd name="connsiteX16" fmla="*/ 4892 w 10000"/>
              <a:gd name="connsiteY16" fmla="*/ 6310 h 10000"/>
              <a:gd name="connsiteX17" fmla="*/ 3581 w 10000"/>
              <a:gd name="connsiteY17" fmla="*/ 7655 h 10000"/>
              <a:gd name="connsiteX18" fmla="*/ 2914 w 10000"/>
              <a:gd name="connsiteY18" fmla="*/ 8095 h 10000"/>
              <a:gd name="connsiteX19" fmla="*/ 1910 w 10000"/>
              <a:gd name="connsiteY19" fmla="*/ 9283 h 10000"/>
              <a:gd name="connsiteX20" fmla="*/ 885 w 10000"/>
              <a:gd name="connsiteY20" fmla="*/ 9854 h 10000"/>
              <a:gd name="connsiteX21" fmla="*/ 0 w 10000"/>
              <a:gd name="connsiteY21" fmla="*/ 9540 h 10000"/>
              <a:gd name="connsiteX0" fmla="*/ 10000 w 10000"/>
              <a:gd name="connsiteY0" fmla="*/ 0 h 10000"/>
              <a:gd name="connsiteX1" fmla="*/ 9604 w 10000"/>
              <a:gd name="connsiteY1" fmla="*/ 361 h 10000"/>
              <a:gd name="connsiteX2" fmla="*/ 9494 w 10000"/>
              <a:gd name="connsiteY2" fmla="*/ 464 h 10000"/>
              <a:gd name="connsiteX3" fmla="*/ 9442 w 10000"/>
              <a:gd name="connsiteY3" fmla="*/ 517 h 10000"/>
              <a:gd name="connsiteX4" fmla="*/ 9081 w 10000"/>
              <a:gd name="connsiteY4" fmla="*/ 877 h 10000"/>
              <a:gd name="connsiteX5" fmla="*/ 8920 w 10000"/>
              <a:gd name="connsiteY5" fmla="*/ 1059 h 10000"/>
              <a:gd name="connsiteX6" fmla="*/ 8561 w 10000"/>
              <a:gd name="connsiteY6" fmla="*/ 1447 h 10000"/>
              <a:gd name="connsiteX7" fmla="*/ 8235 w 10000"/>
              <a:gd name="connsiteY7" fmla="*/ 1705 h 10000"/>
              <a:gd name="connsiteX8" fmla="*/ 6924 w 10000"/>
              <a:gd name="connsiteY8" fmla="*/ 3028 h 10000"/>
              <a:gd name="connsiteX9" fmla="*/ 6457 w 10000"/>
              <a:gd name="connsiteY9" fmla="*/ 3750 h 10000"/>
              <a:gd name="connsiteX10" fmla="*/ 6224 w 10000"/>
              <a:gd name="connsiteY10" fmla="*/ 4139 h 10000"/>
              <a:gd name="connsiteX11" fmla="*/ 5971 w 10000"/>
              <a:gd name="connsiteY11" fmla="*/ 4497 h 10000"/>
              <a:gd name="connsiteX12" fmla="*/ 5650 w 10000"/>
              <a:gd name="connsiteY12" fmla="*/ 4939 h 10000"/>
              <a:gd name="connsiteX13" fmla="*/ 5342 w 10000"/>
              <a:gd name="connsiteY13" fmla="*/ 5457 h 10000"/>
              <a:gd name="connsiteX14" fmla="*/ 5056 w 10000"/>
              <a:gd name="connsiteY14" fmla="*/ 6003 h 10000"/>
              <a:gd name="connsiteX15" fmla="*/ 4892 w 10000"/>
              <a:gd name="connsiteY15" fmla="*/ 6310 h 10000"/>
              <a:gd name="connsiteX16" fmla="*/ 3581 w 10000"/>
              <a:gd name="connsiteY16" fmla="*/ 7655 h 10000"/>
              <a:gd name="connsiteX17" fmla="*/ 2914 w 10000"/>
              <a:gd name="connsiteY17" fmla="*/ 8095 h 10000"/>
              <a:gd name="connsiteX18" fmla="*/ 1910 w 10000"/>
              <a:gd name="connsiteY18" fmla="*/ 9283 h 10000"/>
              <a:gd name="connsiteX19" fmla="*/ 885 w 10000"/>
              <a:gd name="connsiteY19" fmla="*/ 9854 h 10000"/>
              <a:gd name="connsiteX20" fmla="*/ 0 w 10000"/>
              <a:gd name="connsiteY20" fmla="*/ 9540 h 10000"/>
              <a:gd name="connsiteX0" fmla="*/ 10000 w 10000"/>
              <a:gd name="connsiteY0" fmla="*/ 0 h 10000"/>
              <a:gd name="connsiteX1" fmla="*/ 9604 w 10000"/>
              <a:gd name="connsiteY1" fmla="*/ 361 h 10000"/>
              <a:gd name="connsiteX2" fmla="*/ 9494 w 10000"/>
              <a:gd name="connsiteY2" fmla="*/ 464 h 10000"/>
              <a:gd name="connsiteX3" fmla="*/ 9442 w 10000"/>
              <a:gd name="connsiteY3" fmla="*/ 517 h 10000"/>
              <a:gd name="connsiteX4" fmla="*/ 9081 w 10000"/>
              <a:gd name="connsiteY4" fmla="*/ 877 h 10000"/>
              <a:gd name="connsiteX5" fmla="*/ 8561 w 10000"/>
              <a:gd name="connsiteY5" fmla="*/ 1447 h 10000"/>
              <a:gd name="connsiteX6" fmla="*/ 8235 w 10000"/>
              <a:gd name="connsiteY6" fmla="*/ 1705 h 10000"/>
              <a:gd name="connsiteX7" fmla="*/ 6924 w 10000"/>
              <a:gd name="connsiteY7" fmla="*/ 3028 h 10000"/>
              <a:gd name="connsiteX8" fmla="*/ 6457 w 10000"/>
              <a:gd name="connsiteY8" fmla="*/ 3750 h 10000"/>
              <a:gd name="connsiteX9" fmla="*/ 6224 w 10000"/>
              <a:gd name="connsiteY9" fmla="*/ 4139 h 10000"/>
              <a:gd name="connsiteX10" fmla="*/ 5971 w 10000"/>
              <a:gd name="connsiteY10" fmla="*/ 4497 h 10000"/>
              <a:gd name="connsiteX11" fmla="*/ 5650 w 10000"/>
              <a:gd name="connsiteY11" fmla="*/ 4939 h 10000"/>
              <a:gd name="connsiteX12" fmla="*/ 5342 w 10000"/>
              <a:gd name="connsiteY12" fmla="*/ 5457 h 10000"/>
              <a:gd name="connsiteX13" fmla="*/ 5056 w 10000"/>
              <a:gd name="connsiteY13" fmla="*/ 6003 h 10000"/>
              <a:gd name="connsiteX14" fmla="*/ 4892 w 10000"/>
              <a:gd name="connsiteY14" fmla="*/ 6310 h 10000"/>
              <a:gd name="connsiteX15" fmla="*/ 3581 w 10000"/>
              <a:gd name="connsiteY15" fmla="*/ 7655 h 10000"/>
              <a:gd name="connsiteX16" fmla="*/ 2914 w 10000"/>
              <a:gd name="connsiteY16" fmla="*/ 8095 h 10000"/>
              <a:gd name="connsiteX17" fmla="*/ 1910 w 10000"/>
              <a:gd name="connsiteY17" fmla="*/ 9283 h 10000"/>
              <a:gd name="connsiteX18" fmla="*/ 885 w 10000"/>
              <a:gd name="connsiteY18" fmla="*/ 9854 h 10000"/>
              <a:gd name="connsiteX19" fmla="*/ 0 w 10000"/>
              <a:gd name="connsiteY19" fmla="*/ 9540 h 10000"/>
              <a:gd name="connsiteX0" fmla="*/ 10000 w 10000"/>
              <a:gd name="connsiteY0" fmla="*/ 0 h 10000"/>
              <a:gd name="connsiteX1" fmla="*/ 9604 w 10000"/>
              <a:gd name="connsiteY1" fmla="*/ 361 h 10000"/>
              <a:gd name="connsiteX2" fmla="*/ 9494 w 10000"/>
              <a:gd name="connsiteY2" fmla="*/ 464 h 10000"/>
              <a:gd name="connsiteX3" fmla="*/ 9442 w 10000"/>
              <a:gd name="connsiteY3" fmla="*/ 517 h 10000"/>
              <a:gd name="connsiteX4" fmla="*/ 9081 w 10000"/>
              <a:gd name="connsiteY4" fmla="*/ 877 h 10000"/>
              <a:gd name="connsiteX5" fmla="*/ 8235 w 10000"/>
              <a:gd name="connsiteY5" fmla="*/ 1705 h 10000"/>
              <a:gd name="connsiteX6" fmla="*/ 6924 w 10000"/>
              <a:gd name="connsiteY6" fmla="*/ 3028 h 10000"/>
              <a:gd name="connsiteX7" fmla="*/ 6457 w 10000"/>
              <a:gd name="connsiteY7" fmla="*/ 3750 h 10000"/>
              <a:gd name="connsiteX8" fmla="*/ 6224 w 10000"/>
              <a:gd name="connsiteY8" fmla="*/ 4139 h 10000"/>
              <a:gd name="connsiteX9" fmla="*/ 5971 w 10000"/>
              <a:gd name="connsiteY9" fmla="*/ 4497 h 10000"/>
              <a:gd name="connsiteX10" fmla="*/ 5650 w 10000"/>
              <a:gd name="connsiteY10" fmla="*/ 4939 h 10000"/>
              <a:gd name="connsiteX11" fmla="*/ 5342 w 10000"/>
              <a:gd name="connsiteY11" fmla="*/ 5457 h 10000"/>
              <a:gd name="connsiteX12" fmla="*/ 5056 w 10000"/>
              <a:gd name="connsiteY12" fmla="*/ 6003 h 10000"/>
              <a:gd name="connsiteX13" fmla="*/ 4892 w 10000"/>
              <a:gd name="connsiteY13" fmla="*/ 6310 h 10000"/>
              <a:gd name="connsiteX14" fmla="*/ 3581 w 10000"/>
              <a:gd name="connsiteY14" fmla="*/ 7655 h 10000"/>
              <a:gd name="connsiteX15" fmla="*/ 2914 w 10000"/>
              <a:gd name="connsiteY15" fmla="*/ 8095 h 10000"/>
              <a:gd name="connsiteX16" fmla="*/ 1910 w 10000"/>
              <a:gd name="connsiteY16" fmla="*/ 9283 h 10000"/>
              <a:gd name="connsiteX17" fmla="*/ 885 w 10000"/>
              <a:gd name="connsiteY17" fmla="*/ 9854 h 10000"/>
              <a:gd name="connsiteX18" fmla="*/ 0 w 10000"/>
              <a:gd name="connsiteY18" fmla="*/ 9540 h 10000"/>
              <a:gd name="connsiteX0" fmla="*/ 10000 w 10000"/>
              <a:gd name="connsiteY0" fmla="*/ 0 h 10000"/>
              <a:gd name="connsiteX1" fmla="*/ 9604 w 10000"/>
              <a:gd name="connsiteY1" fmla="*/ 361 h 10000"/>
              <a:gd name="connsiteX2" fmla="*/ 9494 w 10000"/>
              <a:gd name="connsiteY2" fmla="*/ 464 h 10000"/>
              <a:gd name="connsiteX3" fmla="*/ 9442 w 10000"/>
              <a:gd name="connsiteY3" fmla="*/ 517 h 10000"/>
              <a:gd name="connsiteX4" fmla="*/ 8235 w 10000"/>
              <a:gd name="connsiteY4" fmla="*/ 1705 h 10000"/>
              <a:gd name="connsiteX5" fmla="*/ 6924 w 10000"/>
              <a:gd name="connsiteY5" fmla="*/ 3028 h 10000"/>
              <a:gd name="connsiteX6" fmla="*/ 6457 w 10000"/>
              <a:gd name="connsiteY6" fmla="*/ 3750 h 10000"/>
              <a:gd name="connsiteX7" fmla="*/ 6224 w 10000"/>
              <a:gd name="connsiteY7" fmla="*/ 4139 h 10000"/>
              <a:gd name="connsiteX8" fmla="*/ 5971 w 10000"/>
              <a:gd name="connsiteY8" fmla="*/ 4497 h 10000"/>
              <a:gd name="connsiteX9" fmla="*/ 5650 w 10000"/>
              <a:gd name="connsiteY9" fmla="*/ 4939 h 10000"/>
              <a:gd name="connsiteX10" fmla="*/ 5342 w 10000"/>
              <a:gd name="connsiteY10" fmla="*/ 5457 h 10000"/>
              <a:gd name="connsiteX11" fmla="*/ 5056 w 10000"/>
              <a:gd name="connsiteY11" fmla="*/ 6003 h 10000"/>
              <a:gd name="connsiteX12" fmla="*/ 4892 w 10000"/>
              <a:gd name="connsiteY12" fmla="*/ 6310 h 10000"/>
              <a:gd name="connsiteX13" fmla="*/ 3581 w 10000"/>
              <a:gd name="connsiteY13" fmla="*/ 7655 h 10000"/>
              <a:gd name="connsiteX14" fmla="*/ 2914 w 10000"/>
              <a:gd name="connsiteY14" fmla="*/ 8095 h 10000"/>
              <a:gd name="connsiteX15" fmla="*/ 1910 w 10000"/>
              <a:gd name="connsiteY15" fmla="*/ 9283 h 10000"/>
              <a:gd name="connsiteX16" fmla="*/ 885 w 10000"/>
              <a:gd name="connsiteY16" fmla="*/ 9854 h 10000"/>
              <a:gd name="connsiteX17" fmla="*/ 0 w 10000"/>
              <a:gd name="connsiteY17" fmla="*/ 9540 h 10000"/>
              <a:gd name="connsiteX0" fmla="*/ 10000 w 10000"/>
              <a:gd name="connsiteY0" fmla="*/ 0 h 10000"/>
              <a:gd name="connsiteX1" fmla="*/ 9604 w 10000"/>
              <a:gd name="connsiteY1" fmla="*/ 361 h 10000"/>
              <a:gd name="connsiteX2" fmla="*/ 9494 w 10000"/>
              <a:gd name="connsiteY2" fmla="*/ 464 h 10000"/>
              <a:gd name="connsiteX3" fmla="*/ 8235 w 10000"/>
              <a:gd name="connsiteY3" fmla="*/ 1705 h 10000"/>
              <a:gd name="connsiteX4" fmla="*/ 6924 w 10000"/>
              <a:gd name="connsiteY4" fmla="*/ 3028 h 10000"/>
              <a:gd name="connsiteX5" fmla="*/ 6457 w 10000"/>
              <a:gd name="connsiteY5" fmla="*/ 3750 h 10000"/>
              <a:gd name="connsiteX6" fmla="*/ 6224 w 10000"/>
              <a:gd name="connsiteY6" fmla="*/ 4139 h 10000"/>
              <a:gd name="connsiteX7" fmla="*/ 5971 w 10000"/>
              <a:gd name="connsiteY7" fmla="*/ 4497 h 10000"/>
              <a:gd name="connsiteX8" fmla="*/ 5650 w 10000"/>
              <a:gd name="connsiteY8" fmla="*/ 4939 h 10000"/>
              <a:gd name="connsiteX9" fmla="*/ 5342 w 10000"/>
              <a:gd name="connsiteY9" fmla="*/ 5457 h 10000"/>
              <a:gd name="connsiteX10" fmla="*/ 5056 w 10000"/>
              <a:gd name="connsiteY10" fmla="*/ 6003 h 10000"/>
              <a:gd name="connsiteX11" fmla="*/ 4892 w 10000"/>
              <a:gd name="connsiteY11" fmla="*/ 6310 h 10000"/>
              <a:gd name="connsiteX12" fmla="*/ 3581 w 10000"/>
              <a:gd name="connsiteY12" fmla="*/ 7655 h 10000"/>
              <a:gd name="connsiteX13" fmla="*/ 2914 w 10000"/>
              <a:gd name="connsiteY13" fmla="*/ 8095 h 10000"/>
              <a:gd name="connsiteX14" fmla="*/ 1910 w 10000"/>
              <a:gd name="connsiteY14" fmla="*/ 9283 h 10000"/>
              <a:gd name="connsiteX15" fmla="*/ 885 w 10000"/>
              <a:gd name="connsiteY15" fmla="*/ 9854 h 10000"/>
              <a:gd name="connsiteX16" fmla="*/ 0 w 10000"/>
              <a:gd name="connsiteY16" fmla="*/ 9540 h 10000"/>
              <a:gd name="connsiteX0" fmla="*/ 10000 w 10000"/>
              <a:gd name="connsiteY0" fmla="*/ 0 h 10000"/>
              <a:gd name="connsiteX1" fmla="*/ 9604 w 10000"/>
              <a:gd name="connsiteY1" fmla="*/ 361 h 10000"/>
              <a:gd name="connsiteX2" fmla="*/ 8235 w 10000"/>
              <a:gd name="connsiteY2" fmla="*/ 1705 h 10000"/>
              <a:gd name="connsiteX3" fmla="*/ 6924 w 10000"/>
              <a:gd name="connsiteY3" fmla="*/ 3028 h 10000"/>
              <a:gd name="connsiteX4" fmla="*/ 6457 w 10000"/>
              <a:gd name="connsiteY4" fmla="*/ 3750 h 10000"/>
              <a:gd name="connsiteX5" fmla="*/ 6224 w 10000"/>
              <a:gd name="connsiteY5" fmla="*/ 4139 h 10000"/>
              <a:gd name="connsiteX6" fmla="*/ 5971 w 10000"/>
              <a:gd name="connsiteY6" fmla="*/ 4497 h 10000"/>
              <a:gd name="connsiteX7" fmla="*/ 5650 w 10000"/>
              <a:gd name="connsiteY7" fmla="*/ 4939 h 10000"/>
              <a:gd name="connsiteX8" fmla="*/ 5342 w 10000"/>
              <a:gd name="connsiteY8" fmla="*/ 5457 h 10000"/>
              <a:gd name="connsiteX9" fmla="*/ 5056 w 10000"/>
              <a:gd name="connsiteY9" fmla="*/ 6003 h 10000"/>
              <a:gd name="connsiteX10" fmla="*/ 4892 w 10000"/>
              <a:gd name="connsiteY10" fmla="*/ 6310 h 10000"/>
              <a:gd name="connsiteX11" fmla="*/ 3581 w 10000"/>
              <a:gd name="connsiteY11" fmla="*/ 7655 h 10000"/>
              <a:gd name="connsiteX12" fmla="*/ 2914 w 10000"/>
              <a:gd name="connsiteY12" fmla="*/ 8095 h 10000"/>
              <a:gd name="connsiteX13" fmla="*/ 1910 w 10000"/>
              <a:gd name="connsiteY13" fmla="*/ 9283 h 10000"/>
              <a:gd name="connsiteX14" fmla="*/ 885 w 10000"/>
              <a:gd name="connsiteY14" fmla="*/ 9854 h 10000"/>
              <a:gd name="connsiteX15" fmla="*/ 0 w 10000"/>
              <a:gd name="connsiteY15" fmla="*/ 9540 h 10000"/>
              <a:gd name="connsiteX0" fmla="*/ 10000 w 10000"/>
              <a:gd name="connsiteY0" fmla="*/ 0 h 10000"/>
              <a:gd name="connsiteX1" fmla="*/ 8235 w 10000"/>
              <a:gd name="connsiteY1" fmla="*/ 1705 h 10000"/>
              <a:gd name="connsiteX2" fmla="*/ 6924 w 10000"/>
              <a:gd name="connsiteY2" fmla="*/ 3028 h 10000"/>
              <a:gd name="connsiteX3" fmla="*/ 6457 w 10000"/>
              <a:gd name="connsiteY3" fmla="*/ 3750 h 10000"/>
              <a:gd name="connsiteX4" fmla="*/ 6224 w 10000"/>
              <a:gd name="connsiteY4" fmla="*/ 4139 h 10000"/>
              <a:gd name="connsiteX5" fmla="*/ 5971 w 10000"/>
              <a:gd name="connsiteY5" fmla="*/ 4497 h 10000"/>
              <a:gd name="connsiteX6" fmla="*/ 5650 w 10000"/>
              <a:gd name="connsiteY6" fmla="*/ 4939 h 10000"/>
              <a:gd name="connsiteX7" fmla="*/ 5342 w 10000"/>
              <a:gd name="connsiteY7" fmla="*/ 5457 h 10000"/>
              <a:gd name="connsiteX8" fmla="*/ 5056 w 10000"/>
              <a:gd name="connsiteY8" fmla="*/ 6003 h 10000"/>
              <a:gd name="connsiteX9" fmla="*/ 4892 w 10000"/>
              <a:gd name="connsiteY9" fmla="*/ 6310 h 10000"/>
              <a:gd name="connsiteX10" fmla="*/ 3581 w 10000"/>
              <a:gd name="connsiteY10" fmla="*/ 7655 h 10000"/>
              <a:gd name="connsiteX11" fmla="*/ 2914 w 10000"/>
              <a:gd name="connsiteY11" fmla="*/ 8095 h 10000"/>
              <a:gd name="connsiteX12" fmla="*/ 1910 w 10000"/>
              <a:gd name="connsiteY12" fmla="*/ 9283 h 10000"/>
              <a:gd name="connsiteX13" fmla="*/ 885 w 10000"/>
              <a:gd name="connsiteY13" fmla="*/ 9854 h 10000"/>
              <a:gd name="connsiteX14" fmla="*/ 0 w 10000"/>
              <a:gd name="connsiteY14" fmla="*/ 9540 h 10000"/>
              <a:gd name="connsiteX0" fmla="*/ 8235 w 8235"/>
              <a:gd name="connsiteY0" fmla="*/ 0 h 8295"/>
              <a:gd name="connsiteX1" fmla="*/ 6924 w 8235"/>
              <a:gd name="connsiteY1" fmla="*/ 1323 h 8295"/>
              <a:gd name="connsiteX2" fmla="*/ 6457 w 8235"/>
              <a:gd name="connsiteY2" fmla="*/ 2045 h 8295"/>
              <a:gd name="connsiteX3" fmla="*/ 6224 w 8235"/>
              <a:gd name="connsiteY3" fmla="*/ 2434 h 8295"/>
              <a:gd name="connsiteX4" fmla="*/ 5971 w 8235"/>
              <a:gd name="connsiteY4" fmla="*/ 2792 h 8295"/>
              <a:gd name="connsiteX5" fmla="*/ 5650 w 8235"/>
              <a:gd name="connsiteY5" fmla="*/ 3234 h 8295"/>
              <a:gd name="connsiteX6" fmla="*/ 5342 w 8235"/>
              <a:gd name="connsiteY6" fmla="*/ 3752 h 8295"/>
              <a:gd name="connsiteX7" fmla="*/ 5056 w 8235"/>
              <a:gd name="connsiteY7" fmla="*/ 4298 h 8295"/>
              <a:gd name="connsiteX8" fmla="*/ 4892 w 8235"/>
              <a:gd name="connsiteY8" fmla="*/ 4605 h 8295"/>
              <a:gd name="connsiteX9" fmla="*/ 3581 w 8235"/>
              <a:gd name="connsiteY9" fmla="*/ 5950 h 8295"/>
              <a:gd name="connsiteX10" fmla="*/ 2914 w 8235"/>
              <a:gd name="connsiteY10" fmla="*/ 6390 h 8295"/>
              <a:gd name="connsiteX11" fmla="*/ 1910 w 8235"/>
              <a:gd name="connsiteY11" fmla="*/ 7578 h 8295"/>
              <a:gd name="connsiteX12" fmla="*/ 885 w 8235"/>
              <a:gd name="connsiteY12" fmla="*/ 8149 h 8295"/>
              <a:gd name="connsiteX13" fmla="*/ 0 w 8235"/>
              <a:gd name="connsiteY13" fmla="*/ 7835 h 8295"/>
              <a:gd name="connsiteX0" fmla="*/ 10000 w 10000"/>
              <a:gd name="connsiteY0" fmla="*/ 0 h 10000"/>
              <a:gd name="connsiteX1" fmla="*/ 8408 w 10000"/>
              <a:gd name="connsiteY1" fmla="*/ 1595 h 10000"/>
              <a:gd name="connsiteX2" fmla="*/ 7841 w 10000"/>
              <a:gd name="connsiteY2" fmla="*/ 2465 h 10000"/>
              <a:gd name="connsiteX3" fmla="*/ 7558 w 10000"/>
              <a:gd name="connsiteY3" fmla="*/ 2934 h 10000"/>
              <a:gd name="connsiteX4" fmla="*/ 6861 w 10000"/>
              <a:gd name="connsiteY4" fmla="*/ 3899 h 10000"/>
              <a:gd name="connsiteX5" fmla="*/ 6487 w 10000"/>
              <a:gd name="connsiteY5" fmla="*/ 4523 h 10000"/>
              <a:gd name="connsiteX6" fmla="*/ 6140 w 10000"/>
              <a:gd name="connsiteY6" fmla="*/ 5181 h 10000"/>
              <a:gd name="connsiteX7" fmla="*/ 5940 w 10000"/>
              <a:gd name="connsiteY7" fmla="*/ 5552 h 10000"/>
              <a:gd name="connsiteX8" fmla="*/ 4349 w 10000"/>
              <a:gd name="connsiteY8" fmla="*/ 7173 h 10000"/>
              <a:gd name="connsiteX9" fmla="*/ 3539 w 10000"/>
              <a:gd name="connsiteY9" fmla="*/ 7703 h 10000"/>
              <a:gd name="connsiteX10" fmla="*/ 2319 w 10000"/>
              <a:gd name="connsiteY10" fmla="*/ 9136 h 10000"/>
              <a:gd name="connsiteX11" fmla="*/ 1075 w 10000"/>
              <a:gd name="connsiteY11" fmla="*/ 9824 h 10000"/>
              <a:gd name="connsiteX12" fmla="*/ 0 w 10000"/>
              <a:gd name="connsiteY12" fmla="*/ 9445 h 10000"/>
              <a:gd name="connsiteX0" fmla="*/ 10000 w 10000"/>
              <a:gd name="connsiteY0" fmla="*/ 0 h 10000"/>
              <a:gd name="connsiteX1" fmla="*/ 8408 w 10000"/>
              <a:gd name="connsiteY1" fmla="*/ 1595 h 10000"/>
              <a:gd name="connsiteX2" fmla="*/ 7841 w 10000"/>
              <a:gd name="connsiteY2" fmla="*/ 2465 h 10000"/>
              <a:gd name="connsiteX3" fmla="*/ 7558 w 10000"/>
              <a:gd name="connsiteY3" fmla="*/ 2934 h 10000"/>
              <a:gd name="connsiteX4" fmla="*/ 6861 w 10000"/>
              <a:gd name="connsiteY4" fmla="*/ 3899 h 10000"/>
              <a:gd name="connsiteX5" fmla="*/ 6487 w 10000"/>
              <a:gd name="connsiteY5" fmla="*/ 4523 h 10000"/>
              <a:gd name="connsiteX6" fmla="*/ 5940 w 10000"/>
              <a:gd name="connsiteY6" fmla="*/ 5552 h 10000"/>
              <a:gd name="connsiteX7" fmla="*/ 4349 w 10000"/>
              <a:gd name="connsiteY7" fmla="*/ 7173 h 10000"/>
              <a:gd name="connsiteX8" fmla="*/ 3539 w 10000"/>
              <a:gd name="connsiteY8" fmla="*/ 7703 h 10000"/>
              <a:gd name="connsiteX9" fmla="*/ 2319 w 10000"/>
              <a:gd name="connsiteY9" fmla="*/ 9136 h 10000"/>
              <a:gd name="connsiteX10" fmla="*/ 1075 w 10000"/>
              <a:gd name="connsiteY10" fmla="*/ 9824 h 10000"/>
              <a:gd name="connsiteX11" fmla="*/ 0 w 10000"/>
              <a:gd name="connsiteY11" fmla="*/ 9445 h 10000"/>
              <a:gd name="connsiteX0" fmla="*/ 10000 w 10000"/>
              <a:gd name="connsiteY0" fmla="*/ 0 h 10000"/>
              <a:gd name="connsiteX1" fmla="*/ 8408 w 10000"/>
              <a:gd name="connsiteY1" fmla="*/ 1595 h 10000"/>
              <a:gd name="connsiteX2" fmla="*/ 7558 w 10000"/>
              <a:gd name="connsiteY2" fmla="*/ 2934 h 10000"/>
              <a:gd name="connsiteX3" fmla="*/ 6861 w 10000"/>
              <a:gd name="connsiteY3" fmla="*/ 3899 h 10000"/>
              <a:gd name="connsiteX4" fmla="*/ 6487 w 10000"/>
              <a:gd name="connsiteY4" fmla="*/ 4523 h 10000"/>
              <a:gd name="connsiteX5" fmla="*/ 5940 w 10000"/>
              <a:gd name="connsiteY5" fmla="*/ 5552 h 10000"/>
              <a:gd name="connsiteX6" fmla="*/ 4349 w 10000"/>
              <a:gd name="connsiteY6" fmla="*/ 7173 h 10000"/>
              <a:gd name="connsiteX7" fmla="*/ 3539 w 10000"/>
              <a:gd name="connsiteY7" fmla="*/ 7703 h 10000"/>
              <a:gd name="connsiteX8" fmla="*/ 2319 w 10000"/>
              <a:gd name="connsiteY8" fmla="*/ 9136 h 10000"/>
              <a:gd name="connsiteX9" fmla="*/ 1075 w 10000"/>
              <a:gd name="connsiteY9" fmla="*/ 9824 h 10000"/>
              <a:gd name="connsiteX10" fmla="*/ 0 w 10000"/>
              <a:gd name="connsiteY10" fmla="*/ 9445 h 10000"/>
              <a:gd name="connsiteX0" fmla="*/ 9232 w 9232"/>
              <a:gd name="connsiteY0" fmla="*/ 2086 h 8727"/>
              <a:gd name="connsiteX1" fmla="*/ 8408 w 9232"/>
              <a:gd name="connsiteY1" fmla="*/ 322 h 8727"/>
              <a:gd name="connsiteX2" fmla="*/ 7558 w 9232"/>
              <a:gd name="connsiteY2" fmla="*/ 1661 h 8727"/>
              <a:gd name="connsiteX3" fmla="*/ 6861 w 9232"/>
              <a:gd name="connsiteY3" fmla="*/ 2626 h 8727"/>
              <a:gd name="connsiteX4" fmla="*/ 6487 w 9232"/>
              <a:gd name="connsiteY4" fmla="*/ 3250 h 8727"/>
              <a:gd name="connsiteX5" fmla="*/ 5940 w 9232"/>
              <a:gd name="connsiteY5" fmla="*/ 4279 h 8727"/>
              <a:gd name="connsiteX6" fmla="*/ 4349 w 9232"/>
              <a:gd name="connsiteY6" fmla="*/ 5900 h 8727"/>
              <a:gd name="connsiteX7" fmla="*/ 3539 w 9232"/>
              <a:gd name="connsiteY7" fmla="*/ 6430 h 8727"/>
              <a:gd name="connsiteX8" fmla="*/ 2319 w 9232"/>
              <a:gd name="connsiteY8" fmla="*/ 7863 h 8727"/>
              <a:gd name="connsiteX9" fmla="*/ 1075 w 9232"/>
              <a:gd name="connsiteY9" fmla="*/ 8551 h 8727"/>
              <a:gd name="connsiteX10" fmla="*/ 0 w 9232"/>
              <a:gd name="connsiteY10" fmla="*/ 8172 h 8727"/>
              <a:gd name="connsiteX0" fmla="*/ 10000 w 10000"/>
              <a:gd name="connsiteY0" fmla="*/ 927 h 8537"/>
              <a:gd name="connsiteX1" fmla="*/ 8822 w 10000"/>
              <a:gd name="connsiteY1" fmla="*/ 1642 h 8537"/>
              <a:gd name="connsiteX2" fmla="*/ 8187 w 10000"/>
              <a:gd name="connsiteY2" fmla="*/ 440 h 8537"/>
              <a:gd name="connsiteX3" fmla="*/ 7432 w 10000"/>
              <a:gd name="connsiteY3" fmla="*/ 1546 h 8537"/>
              <a:gd name="connsiteX4" fmla="*/ 7027 w 10000"/>
              <a:gd name="connsiteY4" fmla="*/ 2261 h 8537"/>
              <a:gd name="connsiteX5" fmla="*/ 6434 w 10000"/>
              <a:gd name="connsiteY5" fmla="*/ 3440 h 8537"/>
              <a:gd name="connsiteX6" fmla="*/ 4711 w 10000"/>
              <a:gd name="connsiteY6" fmla="*/ 5298 h 8537"/>
              <a:gd name="connsiteX7" fmla="*/ 3833 w 10000"/>
              <a:gd name="connsiteY7" fmla="*/ 5905 h 8537"/>
              <a:gd name="connsiteX8" fmla="*/ 2512 w 10000"/>
              <a:gd name="connsiteY8" fmla="*/ 7547 h 8537"/>
              <a:gd name="connsiteX9" fmla="*/ 1164 w 10000"/>
              <a:gd name="connsiteY9" fmla="*/ 8335 h 8537"/>
              <a:gd name="connsiteX10" fmla="*/ 0 w 10000"/>
              <a:gd name="connsiteY10" fmla="*/ 7901 h 8537"/>
              <a:gd name="connsiteX0" fmla="*/ 10000 w 10000"/>
              <a:gd name="connsiteY0" fmla="*/ 1086 h 10000"/>
              <a:gd name="connsiteX1" fmla="*/ 8822 w 10000"/>
              <a:gd name="connsiteY1" fmla="*/ 1923 h 10000"/>
              <a:gd name="connsiteX2" fmla="*/ 8187 w 10000"/>
              <a:gd name="connsiteY2" fmla="*/ 515 h 10000"/>
              <a:gd name="connsiteX3" fmla="*/ 7027 w 10000"/>
              <a:gd name="connsiteY3" fmla="*/ 2648 h 10000"/>
              <a:gd name="connsiteX4" fmla="*/ 6434 w 10000"/>
              <a:gd name="connsiteY4" fmla="*/ 4030 h 10000"/>
              <a:gd name="connsiteX5" fmla="*/ 4711 w 10000"/>
              <a:gd name="connsiteY5" fmla="*/ 6206 h 10000"/>
              <a:gd name="connsiteX6" fmla="*/ 3833 w 10000"/>
              <a:gd name="connsiteY6" fmla="*/ 6917 h 10000"/>
              <a:gd name="connsiteX7" fmla="*/ 2512 w 10000"/>
              <a:gd name="connsiteY7" fmla="*/ 8840 h 10000"/>
              <a:gd name="connsiteX8" fmla="*/ 1164 w 10000"/>
              <a:gd name="connsiteY8" fmla="*/ 9763 h 10000"/>
              <a:gd name="connsiteX9" fmla="*/ 0 w 10000"/>
              <a:gd name="connsiteY9" fmla="*/ 9255 h 10000"/>
              <a:gd name="connsiteX0" fmla="*/ 10000 w 10000"/>
              <a:gd name="connsiteY0" fmla="*/ 0 h 8914"/>
              <a:gd name="connsiteX1" fmla="*/ 8822 w 10000"/>
              <a:gd name="connsiteY1" fmla="*/ 837 h 8914"/>
              <a:gd name="connsiteX2" fmla="*/ 7027 w 10000"/>
              <a:gd name="connsiteY2" fmla="*/ 1562 h 8914"/>
              <a:gd name="connsiteX3" fmla="*/ 6434 w 10000"/>
              <a:gd name="connsiteY3" fmla="*/ 2944 h 8914"/>
              <a:gd name="connsiteX4" fmla="*/ 4711 w 10000"/>
              <a:gd name="connsiteY4" fmla="*/ 5120 h 8914"/>
              <a:gd name="connsiteX5" fmla="*/ 3833 w 10000"/>
              <a:gd name="connsiteY5" fmla="*/ 5831 h 8914"/>
              <a:gd name="connsiteX6" fmla="*/ 2512 w 10000"/>
              <a:gd name="connsiteY6" fmla="*/ 7754 h 8914"/>
              <a:gd name="connsiteX7" fmla="*/ 1164 w 10000"/>
              <a:gd name="connsiteY7" fmla="*/ 8677 h 8914"/>
              <a:gd name="connsiteX8" fmla="*/ 0 w 10000"/>
              <a:gd name="connsiteY8" fmla="*/ 8169 h 8914"/>
              <a:gd name="connsiteX0" fmla="*/ 10000 w 10000"/>
              <a:gd name="connsiteY0" fmla="*/ 0 h 10000"/>
              <a:gd name="connsiteX1" fmla="*/ 8822 w 10000"/>
              <a:gd name="connsiteY1" fmla="*/ 939 h 10000"/>
              <a:gd name="connsiteX2" fmla="*/ 7194 w 10000"/>
              <a:gd name="connsiteY2" fmla="*/ 2723 h 10000"/>
              <a:gd name="connsiteX3" fmla="*/ 6434 w 10000"/>
              <a:gd name="connsiteY3" fmla="*/ 3303 h 10000"/>
              <a:gd name="connsiteX4" fmla="*/ 4711 w 10000"/>
              <a:gd name="connsiteY4" fmla="*/ 5744 h 10000"/>
              <a:gd name="connsiteX5" fmla="*/ 3833 w 10000"/>
              <a:gd name="connsiteY5" fmla="*/ 6541 h 10000"/>
              <a:gd name="connsiteX6" fmla="*/ 2512 w 10000"/>
              <a:gd name="connsiteY6" fmla="*/ 8699 h 10000"/>
              <a:gd name="connsiteX7" fmla="*/ 1164 w 10000"/>
              <a:gd name="connsiteY7" fmla="*/ 9734 h 10000"/>
              <a:gd name="connsiteX8" fmla="*/ 0 w 10000"/>
              <a:gd name="connsiteY8" fmla="*/ 9164 h 10000"/>
              <a:gd name="connsiteX0" fmla="*/ 10000 w 10000"/>
              <a:gd name="connsiteY0" fmla="*/ 0 h 10000"/>
              <a:gd name="connsiteX1" fmla="*/ 8822 w 10000"/>
              <a:gd name="connsiteY1" fmla="*/ 940 h 10000"/>
              <a:gd name="connsiteX2" fmla="*/ 7194 w 10000"/>
              <a:gd name="connsiteY2" fmla="*/ 2723 h 10000"/>
              <a:gd name="connsiteX3" fmla="*/ 6434 w 10000"/>
              <a:gd name="connsiteY3" fmla="*/ 3303 h 10000"/>
              <a:gd name="connsiteX4" fmla="*/ 4711 w 10000"/>
              <a:gd name="connsiteY4" fmla="*/ 5744 h 10000"/>
              <a:gd name="connsiteX5" fmla="*/ 3833 w 10000"/>
              <a:gd name="connsiteY5" fmla="*/ 6541 h 10000"/>
              <a:gd name="connsiteX6" fmla="*/ 2512 w 10000"/>
              <a:gd name="connsiteY6" fmla="*/ 8699 h 10000"/>
              <a:gd name="connsiteX7" fmla="*/ 1164 w 10000"/>
              <a:gd name="connsiteY7" fmla="*/ 9734 h 10000"/>
              <a:gd name="connsiteX8" fmla="*/ 0 w 10000"/>
              <a:gd name="connsiteY8" fmla="*/ 9164 h 10000"/>
              <a:gd name="connsiteX0" fmla="*/ 10000 w 10000"/>
              <a:gd name="connsiteY0" fmla="*/ 0 h 10000"/>
              <a:gd name="connsiteX1" fmla="*/ 8822 w 10000"/>
              <a:gd name="connsiteY1" fmla="*/ 940 h 10000"/>
              <a:gd name="connsiteX2" fmla="*/ 7194 w 10000"/>
              <a:gd name="connsiteY2" fmla="*/ 2723 h 10000"/>
              <a:gd name="connsiteX3" fmla="*/ 6434 w 10000"/>
              <a:gd name="connsiteY3" fmla="*/ 3303 h 10000"/>
              <a:gd name="connsiteX4" fmla="*/ 4711 w 10000"/>
              <a:gd name="connsiteY4" fmla="*/ 5744 h 10000"/>
              <a:gd name="connsiteX5" fmla="*/ 3833 w 10000"/>
              <a:gd name="connsiteY5" fmla="*/ 6541 h 10000"/>
              <a:gd name="connsiteX6" fmla="*/ 2512 w 10000"/>
              <a:gd name="connsiteY6" fmla="*/ 8699 h 10000"/>
              <a:gd name="connsiteX7" fmla="*/ 1164 w 10000"/>
              <a:gd name="connsiteY7" fmla="*/ 9734 h 10000"/>
              <a:gd name="connsiteX8" fmla="*/ 0 w 10000"/>
              <a:gd name="connsiteY8" fmla="*/ 9164 h 10000"/>
              <a:gd name="connsiteX0" fmla="*/ 10000 w 10000"/>
              <a:gd name="connsiteY0" fmla="*/ 0 h 10000"/>
              <a:gd name="connsiteX1" fmla="*/ 8822 w 10000"/>
              <a:gd name="connsiteY1" fmla="*/ 940 h 10000"/>
              <a:gd name="connsiteX2" fmla="*/ 7194 w 10000"/>
              <a:gd name="connsiteY2" fmla="*/ 2723 h 10000"/>
              <a:gd name="connsiteX3" fmla="*/ 6434 w 10000"/>
              <a:gd name="connsiteY3" fmla="*/ 3303 h 10000"/>
              <a:gd name="connsiteX4" fmla="*/ 4711 w 10000"/>
              <a:gd name="connsiteY4" fmla="*/ 5744 h 10000"/>
              <a:gd name="connsiteX5" fmla="*/ 3833 w 10000"/>
              <a:gd name="connsiteY5" fmla="*/ 6541 h 10000"/>
              <a:gd name="connsiteX6" fmla="*/ 2512 w 10000"/>
              <a:gd name="connsiteY6" fmla="*/ 8699 h 10000"/>
              <a:gd name="connsiteX7" fmla="*/ 1164 w 10000"/>
              <a:gd name="connsiteY7" fmla="*/ 9734 h 10000"/>
              <a:gd name="connsiteX8" fmla="*/ 0 w 10000"/>
              <a:gd name="connsiteY8" fmla="*/ 9164 h 10000"/>
              <a:gd name="connsiteX0" fmla="*/ 10000 w 10000"/>
              <a:gd name="connsiteY0" fmla="*/ 0 h 10000"/>
              <a:gd name="connsiteX1" fmla="*/ 8822 w 10000"/>
              <a:gd name="connsiteY1" fmla="*/ 940 h 10000"/>
              <a:gd name="connsiteX2" fmla="*/ 7194 w 10000"/>
              <a:gd name="connsiteY2" fmla="*/ 2723 h 10000"/>
              <a:gd name="connsiteX3" fmla="*/ 6434 w 10000"/>
              <a:gd name="connsiteY3" fmla="*/ 3303 h 10000"/>
              <a:gd name="connsiteX4" fmla="*/ 4711 w 10000"/>
              <a:gd name="connsiteY4" fmla="*/ 5744 h 10000"/>
              <a:gd name="connsiteX5" fmla="*/ 3833 w 10000"/>
              <a:gd name="connsiteY5" fmla="*/ 6541 h 10000"/>
              <a:gd name="connsiteX6" fmla="*/ 2512 w 10000"/>
              <a:gd name="connsiteY6" fmla="*/ 8699 h 10000"/>
              <a:gd name="connsiteX7" fmla="*/ 1164 w 10000"/>
              <a:gd name="connsiteY7" fmla="*/ 9734 h 10000"/>
              <a:gd name="connsiteX8" fmla="*/ 0 w 10000"/>
              <a:gd name="connsiteY8" fmla="*/ 9164 h 10000"/>
              <a:gd name="connsiteX0" fmla="*/ 10000 w 10000"/>
              <a:gd name="connsiteY0" fmla="*/ 0 h 10000"/>
              <a:gd name="connsiteX1" fmla="*/ 8822 w 10000"/>
              <a:gd name="connsiteY1" fmla="*/ 940 h 10000"/>
              <a:gd name="connsiteX2" fmla="*/ 7194 w 10000"/>
              <a:gd name="connsiteY2" fmla="*/ 2723 h 10000"/>
              <a:gd name="connsiteX3" fmla="*/ 4711 w 10000"/>
              <a:gd name="connsiteY3" fmla="*/ 5744 h 10000"/>
              <a:gd name="connsiteX4" fmla="*/ 3833 w 10000"/>
              <a:gd name="connsiteY4" fmla="*/ 6541 h 10000"/>
              <a:gd name="connsiteX5" fmla="*/ 2512 w 10000"/>
              <a:gd name="connsiteY5" fmla="*/ 8699 h 10000"/>
              <a:gd name="connsiteX6" fmla="*/ 1164 w 10000"/>
              <a:gd name="connsiteY6" fmla="*/ 9734 h 10000"/>
              <a:gd name="connsiteX7" fmla="*/ 0 w 10000"/>
              <a:gd name="connsiteY7" fmla="*/ 9164 h 10000"/>
              <a:gd name="connsiteX0" fmla="*/ 10000 w 10000"/>
              <a:gd name="connsiteY0" fmla="*/ 0 h 10000"/>
              <a:gd name="connsiteX1" fmla="*/ 8822 w 10000"/>
              <a:gd name="connsiteY1" fmla="*/ 940 h 10000"/>
              <a:gd name="connsiteX2" fmla="*/ 7194 w 10000"/>
              <a:gd name="connsiteY2" fmla="*/ 2723 h 10000"/>
              <a:gd name="connsiteX3" fmla="*/ 4711 w 10000"/>
              <a:gd name="connsiteY3" fmla="*/ 5744 h 10000"/>
              <a:gd name="connsiteX4" fmla="*/ 3833 w 10000"/>
              <a:gd name="connsiteY4" fmla="*/ 6541 h 10000"/>
              <a:gd name="connsiteX5" fmla="*/ 2444 w 10000"/>
              <a:gd name="connsiteY5" fmla="*/ 8232 h 10000"/>
              <a:gd name="connsiteX6" fmla="*/ 1164 w 10000"/>
              <a:gd name="connsiteY6" fmla="*/ 9734 h 10000"/>
              <a:gd name="connsiteX7" fmla="*/ 0 w 10000"/>
              <a:gd name="connsiteY7" fmla="*/ 9164 h 10000"/>
              <a:gd name="connsiteX0" fmla="*/ 10000 w 10000"/>
              <a:gd name="connsiteY0" fmla="*/ 0 h 9164"/>
              <a:gd name="connsiteX1" fmla="*/ 8822 w 10000"/>
              <a:gd name="connsiteY1" fmla="*/ 940 h 9164"/>
              <a:gd name="connsiteX2" fmla="*/ 7194 w 10000"/>
              <a:gd name="connsiteY2" fmla="*/ 2723 h 9164"/>
              <a:gd name="connsiteX3" fmla="*/ 4711 w 10000"/>
              <a:gd name="connsiteY3" fmla="*/ 5744 h 9164"/>
              <a:gd name="connsiteX4" fmla="*/ 3833 w 10000"/>
              <a:gd name="connsiteY4" fmla="*/ 6541 h 9164"/>
              <a:gd name="connsiteX5" fmla="*/ 2444 w 10000"/>
              <a:gd name="connsiteY5" fmla="*/ 8232 h 9164"/>
              <a:gd name="connsiteX6" fmla="*/ 0 w 10000"/>
              <a:gd name="connsiteY6" fmla="*/ 9164 h 9164"/>
              <a:gd name="connsiteX0" fmla="*/ 10000 w 10000"/>
              <a:gd name="connsiteY0" fmla="*/ 0 h 10000"/>
              <a:gd name="connsiteX1" fmla="*/ 7194 w 10000"/>
              <a:gd name="connsiteY1" fmla="*/ 2971 h 10000"/>
              <a:gd name="connsiteX2" fmla="*/ 4711 w 10000"/>
              <a:gd name="connsiteY2" fmla="*/ 6268 h 10000"/>
              <a:gd name="connsiteX3" fmla="*/ 3833 w 10000"/>
              <a:gd name="connsiteY3" fmla="*/ 7138 h 10000"/>
              <a:gd name="connsiteX4" fmla="*/ 2444 w 10000"/>
              <a:gd name="connsiteY4" fmla="*/ 8983 h 10000"/>
              <a:gd name="connsiteX5" fmla="*/ 0 w 10000"/>
              <a:gd name="connsiteY5" fmla="*/ 10000 h 10000"/>
              <a:gd name="connsiteX0" fmla="*/ 10000 w 10000"/>
              <a:gd name="connsiteY0" fmla="*/ 0 h 10000"/>
              <a:gd name="connsiteX1" fmla="*/ 7194 w 10000"/>
              <a:gd name="connsiteY1" fmla="*/ 2971 h 10000"/>
              <a:gd name="connsiteX2" fmla="*/ 4711 w 10000"/>
              <a:gd name="connsiteY2" fmla="*/ 6268 h 10000"/>
              <a:gd name="connsiteX3" fmla="*/ 3833 w 10000"/>
              <a:gd name="connsiteY3" fmla="*/ 7138 h 10000"/>
              <a:gd name="connsiteX4" fmla="*/ 2226 w 10000"/>
              <a:gd name="connsiteY4" fmla="*/ 9414 h 10000"/>
              <a:gd name="connsiteX5" fmla="*/ 0 w 10000"/>
              <a:gd name="connsiteY5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10000" y="0"/>
                </a:moveTo>
                <a:cubicBezTo>
                  <a:pt x="9416" y="619"/>
                  <a:pt x="8075" y="1926"/>
                  <a:pt x="7194" y="2971"/>
                </a:cubicBezTo>
                <a:cubicBezTo>
                  <a:pt x="6509" y="3845"/>
                  <a:pt x="5271" y="5574"/>
                  <a:pt x="4711" y="6268"/>
                </a:cubicBezTo>
                <a:cubicBezTo>
                  <a:pt x="4445" y="6533"/>
                  <a:pt x="4200" y="6602"/>
                  <a:pt x="3833" y="7138"/>
                </a:cubicBezTo>
                <a:cubicBezTo>
                  <a:pt x="3530" y="7624"/>
                  <a:pt x="2671" y="8832"/>
                  <a:pt x="2226" y="9414"/>
                </a:cubicBezTo>
                <a:cubicBezTo>
                  <a:pt x="1587" y="9891"/>
                  <a:pt x="509" y="9788"/>
                  <a:pt x="0" y="10000"/>
                </a:cubicBezTo>
              </a:path>
            </a:pathLst>
          </a:custGeom>
          <a:noFill/>
          <a:ln w="76200" cmpd="sng">
            <a:solidFill>
              <a:srgbClr val="C00000"/>
            </a:solidFill>
            <a:round/>
            <a:headEnd/>
            <a:tailEnd/>
          </a:ln>
        </p:spPr>
        <p:txBody>
          <a:bodyPr lIns="117564" tIns="58782" rIns="117564" bIns="58782"/>
          <a:lstStyle/>
          <a:p>
            <a:endParaRPr lang="en-US"/>
          </a:p>
        </p:txBody>
      </p:sp>
      <p:grpSp>
        <p:nvGrpSpPr>
          <p:cNvPr id="4" name="Group 27 N. Arrow"/>
          <p:cNvGrpSpPr/>
          <p:nvPr/>
        </p:nvGrpSpPr>
        <p:grpSpPr>
          <a:xfrm>
            <a:off x="11292840" y="1021732"/>
            <a:ext cx="390431" cy="730264"/>
            <a:chOff x="771792" y="1059791"/>
            <a:chExt cx="390431" cy="730264"/>
          </a:xfrm>
        </p:grpSpPr>
        <p:sp>
          <p:nvSpPr>
            <p:cNvPr id="80" name="Rounded Rectangle 79"/>
            <p:cNvSpPr/>
            <p:nvPr/>
          </p:nvSpPr>
          <p:spPr bwMode="auto">
            <a:xfrm rot="5400000">
              <a:off x="617316" y="1245148"/>
              <a:ext cx="730264" cy="359550"/>
            </a:xfrm>
            <a:prstGeom prst="roundRect">
              <a:avLst/>
            </a:prstGeom>
            <a:solidFill>
              <a:srgbClr val="FFFFFF">
                <a:alpha val="72157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 smtClean="0">
                <a:ln>
                  <a:noFill/>
                </a:ln>
                <a:solidFill>
                  <a:schemeClr val="tx1"/>
                </a:solidFill>
                <a:effectLst/>
                <a:latin typeface="Futura Medium" pitchFamily="34" charset="0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771792" y="1386864"/>
              <a:ext cx="340527" cy="393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900" b="1" dirty="0" smtClean="0">
                  <a:latin typeface="Eras Bold ITC" pitchFamily="34" charset="0"/>
                </a:rPr>
                <a:t>N</a:t>
              </a:r>
              <a:endParaRPr lang="en-US" sz="2900" b="1" dirty="0">
                <a:latin typeface="Eras Bold ITC" pitchFamily="34" charset="0"/>
              </a:endParaRPr>
            </a:p>
          </p:txBody>
        </p:sp>
        <p:sp>
          <p:nvSpPr>
            <p:cNvPr id="82" name="Isosceles Triangle 81"/>
            <p:cNvSpPr/>
            <p:nvPr/>
          </p:nvSpPr>
          <p:spPr bwMode="auto">
            <a:xfrm>
              <a:off x="870713" y="1111276"/>
              <a:ext cx="219725" cy="345980"/>
            </a:xfrm>
            <a:prstGeom prst="triangl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 smtClean="0">
                <a:ln>
                  <a:noFill/>
                </a:ln>
                <a:solidFill>
                  <a:schemeClr val="tx1"/>
                </a:solidFill>
                <a:effectLst/>
                <a:latin typeface="Futura Medium" pitchFamily="34" charset="0"/>
              </a:endParaRPr>
            </a:p>
          </p:txBody>
        </p:sp>
      </p:grpSp>
      <p:sp>
        <p:nvSpPr>
          <p:cNvPr id="84" name="Text Box 17"/>
          <p:cNvSpPr txBox="1">
            <a:spLocks noChangeArrowheads="1"/>
          </p:cNvSpPr>
          <p:nvPr/>
        </p:nvSpPr>
        <p:spPr bwMode="auto">
          <a:xfrm rot="6430026">
            <a:off x="10207984" y="4310942"/>
            <a:ext cx="443759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algn="ctr"/>
            <a:endParaRPr lang="en-US" sz="2200" dirty="0">
              <a:latin typeface="Arial Black" pitchFamily="34" charset="0"/>
            </a:endParaRPr>
          </a:p>
        </p:txBody>
      </p:sp>
      <p:sp>
        <p:nvSpPr>
          <p:cNvPr id="95" name="EEC Line"/>
          <p:cNvSpPr/>
          <p:nvPr/>
        </p:nvSpPr>
        <p:spPr bwMode="auto">
          <a:xfrm>
            <a:off x="5637276" y="3950208"/>
            <a:ext cx="1261872" cy="1065276"/>
          </a:xfrm>
          <a:custGeom>
            <a:avLst/>
            <a:gdLst>
              <a:gd name="connsiteX0" fmla="*/ 0 w 1280160"/>
              <a:gd name="connsiteY0" fmla="*/ 1074420 h 1074420"/>
              <a:gd name="connsiteX1" fmla="*/ 86868 w 1280160"/>
              <a:gd name="connsiteY1" fmla="*/ 1069848 h 1074420"/>
              <a:gd name="connsiteX2" fmla="*/ 114300 w 1280160"/>
              <a:gd name="connsiteY2" fmla="*/ 1060704 h 1074420"/>
              <a:gd name="connsiteX3" fmla="*/ 137160 w 1280160"/>
              <a:gd name="connsiteY3" fmla="*/ 1056132 h 1074420"/>
              <a:gd name="connsiteX4" fmla="*/ 173736 w 1280160"/>
              <a:gd name="connsiteY4" fmla="*/ 1042416 h 1074420"/>
              <a:gd name="connsiteX5" fmla="*/ 187452 w 1280160"/>
              <a:gd name="connsiteY5" fmla="*/ 1033272 h 1074420"/>
              <a:gd name="connsiteX6" fmla="*/ 228600 w 1280160"/>
              <a:gd name="connsiteY6" fmla="*/ 1010412 h 1074420"/>
              <a:gd name="connsiteX7" fmla="*/ 242316 w 1280160"/>
              <a:gd name="connsiteY7" fmla="*/ 992124 h 1074420"/>
              <a:gd name="connsiteX8" fmla="*/ 283464 w 1280160"/>
              <a:gd name="connsiteY8" fmla="*/ 950976 h 1074420"/>
              <a:gd name="connsiteX9" fmla="*/ 297180 w 1280160"/>
              <a:gd name="connsiteY9" fmla="*/ 928116 h 1074420"/>
              <a:gd name="connsiteX10" fmla="*/ 329184 w 1280160"/>
              <a:gd name="connsiteY10" fmla="*/ 886968 h 1074420"/>
              <a:gd name="connsiteX11" fmla="*/ 356616 w 1280160"/>
              <a:gd name="connsiteY11" fmla="*/ 841248 h 1074420"/>
              <a:gd name="connsiteX12" fmla="*/ 384048 w 1280160"/>
              <a:gd name="connsiteY12" fmla="*/ 813816 h 1074420"/>
              <a:gd name="connsiteX13" fmla="*/ 402336 w 1280160"/>
              <a:gd name="connsiteY13" fmla="*/ 790956 h 1074420"/>
              <a:gd name="connsiteX14" fmla="*/ 411480 w 1280160"/>
              <a:gd name="connsiteY14" fmla="*/ 777240 h 1074420"/>
              <a:gd name="connsiteX15" fmla="*/ 429768 w 1280160"/>
              <a:gd name="connsiteY15" fmla="*/ 763524 h 1074420"/>
              <a:gd name="connsiteX16" fmla="*/ 443484 w 1280160"/>
              <a:gd name="connsiteY16" fmla="*/ 749808 h 1074420"/>
              <a:gd name="connsiteX17" fmla="*/ 475488 w 1280160"/>
              <a:gd name="connsiteY17" fmla="*/ 722376 h 1074420"/>
              <a:gd name="connsiteX18" fmla="*/ 512064 w 1280160"/>
              <a:gd name="connsiteY18" fmla="*/ 690372 h 1074420"/>
              <a:gd name="connsiteX19" fmla="*/ 534924 w 1280160"/>
              <a:gd name="connsiteY19" fmla="*/ 667512 h 1074420"/>
              <a:gd name="connsiteX20" fmla="*/ 585216 w 1280160"/>
              <a:gd name="connsiteY20" fmla="*/ 626364 h 1074420"/>
              <a:gd name="connsiteX21" fmla="*/ 612648 w 1280160"/>
              <a:gd name="connsiteY21" fmla="*/ 603504 h 1074420"/>
              <a:gd name="connsiteX22" fmla="*/ 630936 w 1280160"/>
              <a:gd name="connsiteY22" fmla="*/ 585216 h 1074420"/>
              <a:gd name="connsiteX23" fmla="*/ 649224 w 1280160"/>
              <a:gd name="connsiteY23" fmla="*/ 571500 h 1074420"/>
              <a:gd name="connsiteX24" fmla="*/ 662940 w 1280160"/>
              <a:gd name="connsiteY24" fmla="*/ 562356 h 1074420"/>
              <a:gd name="connsiteX25" fmla="*/ 690372 w 1280160"/>
              <a:gd name="connsiteY25" fmla="*/ 534924 h 1074420"/>
              <a:gd name="connsiteX26" fmla="*/ 704088 w 1280160"/>
              <a:gd name="connsiteY26" fmla="*/ 521208 h 1074420"/>
              <a:gd name="connsiteX27" fmla="*/ 722376 w 1280160"/>
              <a:gd name="connsiteY27" fmla="*/ 507492 h 1074420"/>
              <a:gd name="connsiteX28" fmla="*/ 736092 w 1280160"/>
              <a:gd name="connsiteY28" fmla="*/ 498348 h 1074420"/>
              <a:gd name="connsiteX29" fmla="*/ 790956 w 1280160"/>
              <a:gd name="connsiteY29" fmla="*/ 461772 h 1074420"/>
              <a:gd name="connsiteX30" fmla="*/ 800100 w 1280160"/>
              <a:gd name="connsiteY30" fmla="*/ 448056 h 1074420"/>
              <a:gd name="connsiteX31" fmla="*/ 818388 w 1280160"/>
              <a:gd name="connsiteY31" fmla="*/ 406908 h 1074420"/>
              <a:gd name="connsiteX32" fmla="*/ 841248 w 1280160"/>
              <a:gd name="connsiteY32" fmla="*/ 388620 h 1074420"/>
              <a:gd name="connsiteX33" fmla="*/ 864108 w 1280160"/>
              <a:gd name="connsiteY33" fmla="*/ 384048 h 1074420"/>
              <a:gd name="connsiteX34" fmla="*/ 877824 w 1280160"/>
              <a:gd name="connsiteY34" fmla="*/ 370332 h 1074420"/>
              <a:gd name="connsiteX35" fmla="*/ 914400 w 1280160"/>
              <a:gd name="connsiteY35" fmla="*/ 356616 h 1074420"/>
              <a:gd name="connsiteX36" fmla="*/ 937260 w 1280160"/>
              <a:gd name="connsiteY36" fmla="*/ 342900 h 1074420"/>
              <a:gd name="connsiteX37" fmla="*/ 973836 w 1280160"/>
              <a:gd name="connsiteY37" fmla="*/ 329184 h 1074420"/>
              <a:gd name="connsiteX38" fmla="*/ 987552 w 1280160"/>
              <a:gd name="connsiteY38" fmla="*/ 315468 h 1074420"/>
              <a:gd name="connsiteX39" fmla="*/ 1014984 w 1280160"/>
              <a:gd name="connsiteY39" fmla="*/ 274320 h 1074420"/>
              <a:gd name="connsiteX40" fmla="*/ 1024128 w 1280160"/>
              <a:gd name="connsiteY40" fmla="*/ 260604 h 1074420"/>
              <a:gd name="connsiteX41" fmla="*/ 1051560 w 1280160"/>
              <a:gd name="connsiteY41" fmla="*/ 242316 h 1074420"/>
              <a:gd name="connsiteX42" fmla="*/ 1092708 w 1280160"/>
              <a:gd name="connsiteY42" fmla="*/ 214884 h 1074420"/>
              <a:gd name="connsiteX43" fmla="*/ 1106424 w 1280160"/>
              <a:gd name="connsiteY43" fmla="*/ 205740 h 1074420"/>
              <a:gd name="connsiteX44" fmla="*/ 1143000 w 1280160"/>
              <a:gd name="connsiteY44" fmla="*/ 178308 h 1074420"/>
              <a:gd name="connsiteX45" fmla="*/ 1138428 w 1280160"/>
              <a:gd name="connsiteY45" fmla="*/ 164592 h 1074420"/>
              <a:gd name="connsiteX46" fmla="*/ 1152144 w 1280160"/>
              <a:gd name="connsiteY46" fmla="*/ 150876 h 1074420"/>
              <a:gd name="connsiteX47" fmla="*/ 1165860 w 1280160"/>
              <a:gd name="connsiteY47" fmla="*/ 128016 h 1074420"/>
              <a:gd name="connsiteX48" fmla="*/ 1193292 w 1280160"/>
              <a:gd name="connsiteY48" fmla="*/ 100584 h 1074420"/>
              <a:gd name="connsiteX49" fmla="*/ 1216152 w 1280160"/>
              <a:gd name="connsiteY49" fmla="*/ 73152 h 1074420"/>
              <a:gd name="connsiteX50" fmla="*/ 1239012 w 1280160"/>
              <a:gd name="connsiteY50" fmla="*/ 50292 h 1074420"/>
              <a:gd name="connsiteX51" fmla="*/ 1261872 w 1280160"/>
              <a:gd name="connsiteY51" fmla="*/ 9144 h 1074420"/>
              <a:gd name="connsiteX52" fmla="*/ 1280160 w 1280160"/>
              <a:gd name="connsiteY52" fmla="*/ 0 h 1074420"/>
              <a:gd name="connsiteX0" fmla="*/ 0 w 1280160"/>
              <a:gd name="connsiteY0" fmla="*/ 1074420 h 1074420"/>
              <a:gd name="connsiteX1" fmla="*/ 86868 w 1280160"/>
              <a:gd name="connsiteY1" fmla="*/ 1069848 h 1074420"/>
              <a:gd name="connsiteX2" fmla="*/ 114300 w 1280160"/>
              <a:gd name="connsiteY2" fmla="*/ 1060704 h 1074420"/>
              <a:gd name="connsiteX3" fmla="*/ 137160 w 1280160"/>
              <a:gd name="connsiteY3" fmla="*/ 1056132 h 1074420"/>
              <a:gd name="connsiteX4" fmla="*/ 173736 w 1280160"/>
              <a:gd name="connsiteY4" fmla="*/ 1042416 h 1074420"/>
              <a:gd name="connsiteX5" fmla="*/ 187452 w 1280160"/>
              <a:gd name="connsiteY5" fmla="*/ 1033272 h 1074420"/>
              <a:gd name="connsiteX6" fmla="*/ 228600 w 1280160"/>
              <a:gd name="connsiteY6" fmla="*/ 1010412 h 1074420"/>
              <a:gd name="connsiteX7" fmla="*/ 242316 w 1280160"/>
              <a:gd name="connsiteY7" fmla="*/ 992124 h 1074420"/>
              <a:gd name="connsiteX8" fmla="*/ 283464 w 1280160"/>
              <a:gd name="connsiteY8" fmla="*/ 950976 h 1074420"/>
              <a:gd name="connsiteX9" fmla="*/ 297180 w 1280160"/>
              <a:gd name="connsiteY9" fmla="*/ 928116 h 1074420"/>
              <a:gd name="connsiteX10" fmla="*/ 329184 w 1280160"/>
              <a:gd name="connsiteY10" fmla="*/ 886968 h 1074420"/>
              <a:gd name="connsiteX11" fmla="*/ 356616 w 1280160"/>
              <a:gd name="connsiteY11" fmla="*/ 841248 h 1074420"/>
              <a:gd name="connsiteX12" fmla="*/ 384048 w 1280160"/>
              <a:gd name="connsiteY12" fmla="*/ 813816 h 1074420"/>
              <a:gd name="connsiteX13" fmla="*/ 402336 w 1280160"/>
              <a:gd name="connsiteY13" fmla="*/ 790956 h 1074420"/>
              <a:gd name="connsiteX14" fmla="*/ 411480 w 1280160"/>
              <a:gd name="connsiteY14" fmla="*/ 777240 h 1074420"/>
              <a:gd name="connsiteX15" fmla="*/ 443484 w 1280160"/>
              <a:gd name="connsiteY15" fmla="*/ 749808 h 1074420"/>
              <a:gd name="connsiteX16" fmla="*/ 475488 w 1280160"/>
              <a:gd name="connsiteY16" fmla="*/ 722376 h 1074420"/>
              <a:gd name="connsiteX17" fmla="*/ 512064 w 1280160"/>
              <a:gd name="connsiteY17" fmla="*/ 690372 h 1074420"/>
              <a:gd name="connsiteX18" fmla="*/ 534924 w 1280160"/>
              <a:gd name="connsiteY18" fmla="*/ 667512 h 1074420"/>
              <a:gd name="connsiteX19" fmla="*/ 585216 w 1280160"/>
              <a:gd name="connsiteY19" fmla="*/ 626364 h 1074420"/>
              <a:gd name="connsiteX20" fmla="*/ 612648 w 1280160"/>
              <a:gd name="connsiteY20" fmla="*/ 603504 h 1074420"/>
              <a:gd name="connsiteX21" fmla="*/ 630936 w 1280160"/>
              <a:gd name="connsiteY21" fmla="*/ 585216 h 1074420"/>
              <a:gd name="connsiteX22" fmla="*/ 649224 w 1280160"/>
              <a:gd name="connsiteY22" fmla="*/ 571500 h 1074420"/>
              <a:gd name="connsiteX23" fmla="*/ 662940 w 1280160"/>
              <a:gd name="connsiteY23" fmla="*/ 562356 h 1074420"/>
              <a:gd name="connsiteX24" fmla="*/ 690372 w 1280160"/>
              <a:gd name="connsiteY24" fmla="*/ 534924 h 1074420"/>
              <a:gd name="connsiteX25" fmla="*/ 704088 w 1280160"/>
              <a:gd name="connsiteY25" fmla="*/ 521208 h 1074420"/>
              <a:gd name="connsiteX26" fmla="*/ 722376 w 1280160"/>
              <a:gd name="connsiteY26" fmla="*/ 507492 h 1074420"/>
              <a:gd name="connsiteX27" fmla="*/ 736092 w 1280160"/>
              <a:gd name="connsiteY27" fmla="*/ 498348 h 1074420"/>
              <a:gd name="connsiteX28" fmla="*/ 790956 w 1280160"/>
              <a:gd name="connsiteY28" fmla="*/ 461772 h 1074420"/>
              <a:gd name="connsiteX29" fmla="*/ 800100 w 1280160"/>
              <a:gd name="connsiteY29" fmla="*/ 448056 h 1074420"/>
              <a:gd name="connsiteX30" fmla="*/ 818388 w 1280160"/>
              <a:gd name="connsiteY30" fmla="*/ 406908 h 1074420"/>
              <a:gd name="connsiteX31" fmla="*/ 841248 w 1280160"/>
              <a:gd name="connsiteY31" fmla="*/ 388620 h 1074420"/>
              <a:gd name="connsiteX32" fmla="*/ 864108 w 1280160"/>
              <a:gd name="connsiteY32" fmla="*/ 384048 h 1074420"/>
              <a:gd name="connsiteX33" fmla="*/ 877824 w 1280160"/>
              <a:gd name="connsiteY33" fmla="*/ 370332 h 1074420"/>
              <a:gd name="connsiteX34" fmla="*/ 914400 w 1280160"/>
              <a:gd name="connsiteY34" fmla="*/ 356616 h 1074420"/>
              <a:gd name="connsiteX35" fmla="*/ 937260 w 1280160"/>
              <a:gd name="connsiteY35" fmla="*/ 342900 h 1074420"/>
              <a:gd name="connsiteX36" fmla="*/ 973836 w 1280160"/>
              <a:gd name="connsiteY36" fmla="*/ 329184 h 1074420"/>
              <a:gd name="connsiteX37" fmla="*/ 987552 w 1280160"/>
              <a:gd name="connsiteY37" fmla="*/ 315468 h 1074420"/>
              <a:gd name="connsiteX38" fmla="*/ 1014984 w 1280160"/>
              <a:gd name="connsiteY38" fmla="*/ 274320 h 1074420"/>
              <a:gd name="connsiteX39" fmla="*/ 1024128 w 1280160"/>
              <a:gd name="connsiteY39" fmla="*/ 260604 h 1074420"/>
              <a:gd name="connsiteX40" fmla="*/ 1051560 w 1280160"/>
              <a:gd name="connsiteY40" fmla="*/ 242316 h 1074420"/>
              <a:gd name="connsiteX41" fmla="*/ 1092708 w 1280160"/>
              <a:gd name="connsiteY41" fmla="*/ 214884 h 1074420"/>
              <a:gd name="connsiteX42" fmla="*/ 1106424 w 1280160"/>
              <a:gd name="connsiteY42" fmla="*/ 205740 h 1074420"/>
              <a:gd name="connsiteX43" fmla="*/ 1143000 w 1280160"/>
              <a:gd name="connsiteY43" fmla="*/ 178308 h 1074420"/>
              <a:gd name="connsiteX44" fmla="*/ 1138428 w 1280160"/>
              <a:gd name="connsiteY44" fmla="*/ 164592 h 1074420"/>
              <a:gd name="connsiteX45" fmla="*/ 1152144 w 1280160"/>
              <a:gd name="connsiteY45" fmla="*/ 150876 h 1074420"/>
              <a:gd name="connsiteX46" fmla="*/ 1165860 w 1280160"/>
              <a:gd name="connsiteY46" fmla="*/ 128016 h 1074420"/>
              <a:gd name="connsiteX47" fmla="*/ 1193292 w 1280160"/>
              <a:gd name="connsiteY47" fmla="*/ 100584 h 1074420"/>
              <a:gd name="connsiteX48" fmla="*/ 1216152 w 1280160"/>
              <a:gd name="connsiteY48" fmla="*/ 73152 h 1074420"/>
              <a:gd name="connsiteX49" fmla="*/ 1239012 w 1280160"/>
              <a:gd name="connsiteY49" fmla="*/ 50292 h 1074420"/>
              <a:gd name="connsiteX50" fmla="*/ 1261872 w 1280160"/>
              <a:gd name="connsiteY50" fmla="*/ 9144 h 1074420"/>
              <a:gd name="connsiteX51" fmla="*/ 1280160 w 1280160"/>
              <a:gd name="connsiteY51" fmla="*/ 0 h 1074420"/>
              <a:gd name="connsiteX0" fmla="*/ 0 w 1280160"/>
              <a:gd name="connsiteY0" fmla="*/ 1074420 h 1074420"/>
              <a:gd name="connsiteX1" fmla="*/ 86868 w 1280160"/>
              <a:gd name="connsiteY1" fmla="*/ 1069848 h 1074420"/>
              <a:gd name="connsiteX2" fmla="*/ 114300 w 1280160"/>
              <a:gd name="connsiteY2" fmla="*/ 1060704 h 1074420"/>
              <a:gd name="connsiteX3" fmla="*/ 137160 w 1280160"/>
              <a:gd name="connsiteY3" fmla="*/ 1056132 h 1074420"/>
              <a:gd name="connsiteX4" fmla="*/ 173736 w 1280160"/>
              <a:gd name="connsiteY4" fmla="*/ 1042416 h 1074420"/>
              <a:gd name="connsiteX5" fmla="*/ 187452 w 1280160"/>
              <a:gd name="connsiteY5" fmla="*/ 1033272 h 1074420"/>
              <a:gd name="connsiteX6" fmla="*/ 228600 w 1280160"/>
              <a:gd name="connsiteY6" fmla="*/ 1010412 h 1074420"/>
              <a:gd name="connsiteX7" fmla="*/ 242316 w 1280160"/>
              <a:gd name="connsiteY7" fmla="*/ 992124 h 1074420"/>
              <a:gd name="connsiteX8" fmla="*/ 283464 w 1280160"/>
              <a:gd name="connsiteY8" fmla="*/ 950976 h 1074420"/>
              <a:gd name="connsiteX9" fmla="*/ 297180 w 1280160"/>
              <a:gd name="connsiteY9" fmla="*/ 928116 h 1074420"/>
              <a:gd name="connsiteX10" fmla="*/ 329184 w 1280160"/>
              <a:gd name="connsiteY10" fmla="*/ 886968 h 1074420"/>
              <a:gd name="connsiteX11" fmla="*/ 356616 w 1280160"/>
              <a:gd name="connsiteY11" fmla="*/ 841248 h 1074420"/>
              <a:gd name="connsiteX12" fmla="*/ 384048 w 1280160"/>
              <a:gd name="connsiteY12" fmla="*/ 813816 h 1074420"/>
              <a:gd name="connsiteX13" fmla="*/ 402336 w 1280160"/>
              <a:gd name="connsiteY13" fmla="*/ 790956 h 1074420"/>
              <a:gd name="connsiteX14" fmla="*/ 443484 w 1280160"/>
              <a:gd name="connsiteY14" fmla="*/ 749808 h 1074420"/>
              <a:gd name="connsiteX15" fmla="*/ 475488 w 1280160"/>
              <a:gd name="connsiteY15" fmla="*/ 722376 h 1074420"/>
              <a:gd name="connsiteX16" fmla="*/ 512064 w 1280160"/>
              <a:gd name="connsiteY16" fmla="*/ 690372 h 1074420"/>
              <a:gd name="connsiteX17" fmla="*/ 534924 w 1280160"/>
              <a:gd name="connsiteY17" fmla="*/ 667512 h 1074420"/>
              <a:gd name="connsiteX18" fmla="*/ 585216 w 1280160"/>
              <a:gd name="connsiteY18" fmla="*/ 626364 h 1074420"/>
              <a:gd name="connsiteX19" fmla="*/ 612648 w 1280160"/>
              <a:gd name="connsiteY19" fmla="*/ 603504 h 1074420"/>
              <a:gd name="connsiteX20" fmla="*/ 630936 w 1280160"/>
              <a:gd name="connsiteY20" fmla="*/ 585216 h 1074420"/>
              <a:gd name="connsiteX21" fmla="*/ 649224 w 1280160"/>
              <a:gd name="connsiteY21" fmla="*/ 571500 h 1074420"/>
              <a:gd name="connsiteX22" fmla="*/ 662940 w 1280160"/>
              <a:gd name="connsiteY22" fmla="*/ 562356 h 1074420"/>
              <a:gd name="connsiteX23" fmla="*/ 690372 w 1280160"/>
              <a:gd name="connsiteY23" fmla="*/ 534924 h 1074420"/>
              <a:gd name="connsiteX24" fmla="*/ 704088 w 1280160"/>
              <a:gd name="connsiteY24" fmla="*/ 521208 h 1074420"/>
              <a:gd name="connsiteX25" fmla="*/ 722376 w 1280160"/>
              <a:gd name="connsiteY25" fmla="*/ 507492 h 1074420"/>
              <a:gd name="connsiteX26" fmla="*/ 736092 w 1280160"/>
              <a:gd name="connsiteY26" fmla="*/ 498348 h 1074420"/>
              <a:gd name="connsiteX27" fmla="*/ 790956 w 1280160"/>
              <a:gd name="connsiteY27" fmla="*/ 461772 h 1074420"/>
              <a:gd name="connsiteX28" fmla="*/ 800100 w 1280160"/>
              <a:gd name="connsiteY28" fmla="*/ 448056 h 1074420"/>
              <a:gd name="connsiteX29" fmla="*/ 818388 w 1280160"/>
              <a:gd name="connsiteY29" fmla="*/ 406908 h 1074420"/>
              <a:gd name="connsiteX30" fmla="*/ 841248 w 1280160"/>
              <a:gd name="connsiteY30" fmla="*/ 388620 h 1074420"/>
              <a:gd name="connsiteX31" fmla="*/ 864108 w 1280160"/>
              <a:gd name="connsiteY31" fmla="*/ 384048 h 1074420"/>
              <a:gd name="connsiteX32" fmla="*/ 877824 w 1280160"/>
              <a:gd name="connsiteY32" fmla="*/ 370332 h 1074420"/>
              <a:gd name="connsiteX33" fmla="*/ 914400 w 1280160"/>
              <a:gd name="connsiteY33" fmla="*/ 356616 h 1074420"/>
              <a:gd name="connsiteX34" fmla="*/ 937260 w 1280160"/>
              <a:gd name="connsiteY34" fmla="*/ 342900 h 1074420"/>
              <a:gd name="connsiteX35" fmla="*/ 973836 w 1280160"/>
              <a:gd name="connsiteY35" fmla="*/ 329184 h 1074420"/>
              <a:gd name="connsiteX36" fmla="*/ 987552 w 1280160"/>
              <a:gd name="connsiteY36" fmla="*/ 315468 h 1074420"/>
              <a:gd name="connsiteX37" fmla="*/ 1014984 w 1280160"/>
              <a:gd name="connsiteY37" fmla="*/ 274320 h 1074420"/>
              <a:gd name="connsiteX38" fmla="*/ 1024128 w 1280160"/>
              <a:gd name="connsiteY38" fmla="*/ 260604 h 1074420"/>
              <a:gd name="connsiteX39" fmla="*/ 1051560 w 1280160"/>
              <a:gd name="connsiteY39" fmla="*/ 242316 h 1074420"/>
              <a:gd name="connsiteX40" fmla="*/ 1092708 w 1280160"/>
              <a:gd name="connsiteY40" fmla="*/ 214884 h 1074420"/>
              <a:gd name="connsiteX41" fmla="*/ 1106424 w 1280160"/>
              <a:gd name="connsiteY41" fmla="*/ 205740 h 1074420"/>
              <a:gd name="connsiteX42" fmla="*/ 1143000 w 1280160"/>
              <a:gd name="connsiteY42" fmla="*/ 178308 h 1074420"/>
              <a:gd name="connsiteX43" fmla="*/ 1138428 w 1280160"/>
              <a:gd name="connsiteY43" fmla="*/ 164592 h 1074420"/>
              <a:gd name="connsiteX44" fmla="*/ 1152144 w 1280160"/>
              <a:gd name="connsiteY44" fmla="*/ 150876 h 1074420"/>
              <a:gd name="connsiteX45" fmla="*/ 1165860 w 1280160"/>
              <a:gd name="connsiteY45" fmla="*/ 128016 h 1074420"/>
              <a:gd name="connsiteX46" fmla="*/ 1193292 w 1280160"/>
              <a:gd name="connsiteY46" fmla="*/ 100584 h 1074420"/>
              <a:gd name="connsiteX47" fmla="*/ 1216152 w 1280160"/>
              <a:gd name="connsiteY47" fmla="*/ 73152 h 1074420"/>
              <a:gd name="connsiteX48" fmla="*/ 1239012 w 1280160"/>
              <a:gd name="connsiteY48" fmla="*/ 50292 h 1074420"/>
              <a:gd name="connsiteX49" fmla="*/ 1261872 w 1280160"/>
              <a:gd name="connsiteY49" fmla="*/ 9144 h 1074420"/>
              <a:gd name="connsiteX50" fmla="*/ 1280160 w 1280160"/>
              <a:gd name="connsiteY50" fmla="*/ 0 h 1074420"/>
              <a:gd name="connsiteX0" fmla="*/ 0 w 1280160"/>
              <a:gd name="connsiteY0" fmla="*/ 1074420 h 1074420"/>
              <a:gd name="connsiteX1" fmla="*/ 86868 w 1280160"/>
              <a:gd name="connsiteY1" fmla="*/ 1069848 h 1074420"/>
              <a:gd name="connsiteX2" fmla="*/ 114300 w 1280160"/>
              <a:gd name="connsiteY2" fmla="*/ 1060704 h 1074420"/>
              <a:gd name="connsiteX3" fmla="*/ 137160 w 1280160"/>
              <a:gd name="connsiteY3" fmla="*/ 1056132 h 1074420"/>
              <a:gd name="connsiteX4" fmla="*/ 173736 w 1280160"/>
              <a:gd name="connsiteY4" fmla="*/ 1042416 h 1074420"/>
              <a:gd name="connsiteX5" fmla="*/ 187452 w 1280160"/>
              <a:gd name="connsiteY5" fmla="*/ 1033272 h 1074420"/>
              <a:gd name="connsiteX6" fmla="*/ 228600 w 1280160"/>
              <a:gd name="connsiteY6" fmla="*/ 1010412 h 1074420"/>
              <a:gd name="connsiteX7" fmla="*/ 242316 w 1280160"/>
              <a:gd name="connsiteY7" fmla="*/ 992124 h 1074420"/>
              <a:gd name="connsiteX8" fmla="*/ 283464 w 1280160"/>
              <a:gd name="connsiteY8" fmla="*/ 950976 h 1074420"/>
              <a:gd name="connsiteX9" fmla="*/ 297180 w 1280160"/>
              <a:gd name="connsiteY9" fmla="*/ 928116 h 1074420"/>
              <a:gd name="connsiteX10" fmla="*/ 329184 w 1280160"/>
              <a:gd name="connsiteY10" fmla="*/ 886968 h 1074420"/>
              <a:gd name="connsiteX11" fmla="*/ 356616 w 1280160"/>
              <a:gd name="connsiteY11" fmla="*/ 841248 h 1074420"/>
              <a:gd name="connsiteX12" fmla="*/ 384048 w 1280160"/>
              <a:gd name="connsiteY12" fmla="*/ 813816 h 1074420"/>
              <a:gd name="connsiteX13" fmla="*/ 443484 w 1280160"/>
              <a:gd name="connsiteY13" fmla="*/ 749808 h 1074420"/>
              <a:gd name="connsiteX14" fmla="*/ 475488 w 1280160"/>
              <a:gd name="connsiteY14" fmla="*/ 722376 h 1074420"/>
              <a:gd name="connsiteX15" fmla="*/ 512064 w 1280160"/>
              <a:gd name="connsiteY15" fmla="*/ 690372 h 1074420"/>
              <a:gd name="connsiteX16" fmla="*/ 534924 w 1280160"/>
              <a:gd name="connsiteY16" fmla="*/ 667512 h 1074420"/>
              <a:gd name="connsiteX17" fmla="*/ 585216 w 1280160"/>
              <a:gd name="connsiteY17" fmla="*/ 626364 h 1074420"/>
              <a:gd name="connsiteX18" fmla="*/ 612648 w 1280160"/>
              <a:gd name="connsiteY18" fmla="*/ 603504 h 1074420"/>
              <a:gd name="connsiteX19" fmla="*/ 630936 w 1280160"/>
              <a:gd name="connsiteY19" fmla="*/ 585216 h 1074420"/>
              <a:gd name="connsiteX20" fmla="*/ 649224 w 1280160"/>
              <a:gd name="connsiteY20" fmla="*/ 571500 h 1074420"/>
              <a:gd name="connsiteX21" fmla="*/ 662940 w 1280160"/>
              <a:gd name="connsiteY21" fmla="*/ 562356 h 1074420"/>
              <a:gd name="connsiteX22" fmla="*/ 690372 w 1280160"/>
              <a:gd name="connsiteY22" fmla="*/ 534924 h 1074420"/>
              <a:gd name="connsiteX23" fmla="*/ 704088 w 1280160"/>
              <a:gd name="connsiteY23" fmla="*/ 521208 h 1074420"/>
              <a:gd name="connsiteX24" fmla="*/ 722376 w 1280160"/>
              <a:gd name="connsiteY24" fmla="*/ 507492 h 1074420"/>
              <a:gd name="connsiteX25" fmla="*/ 736092 w 1280160"/>
              <a:gd name="connsiteY25" fmla="*/ 498348 h 1074420"/>
              <a:gd name="connsiteX26" fmla="*/ 790956 w 1280160"/>
              <a:gd name="connsiteY26" fmla="*/ 461772 h 1074420"/>
              <a:gd name="connsiteX27" fmla="*/ 800100 w 1280160"/>
              <a:gd name="connsiteY27" fmla="*/ 448056 h 1074420"/>
              <a:gd name="connsiteX28" fmla="*/ 818388 w 1280160"/>
              <a:gd name="connsiteY28" fmla="*/ 406908 h 1074420"/>
              <a:gd name="connsiteX29" fmla="*/ 841248 w 1280160"/>
              <a:gd name="connsiteY29" fmla="*/ 388620 h 1074420"/>
              <a:gd name="connsiteX30" fmla="*/ 864108 w 1280160"/>
              <a:gd name="connsiteY30" fmla="*/ 384048 h 1074420"/>
              <a:gd name="connsiteX31" fmla="*/ 877824 w 1280160"/>
              <a:gd name="connsiteY31" fmla="*/ 370332 h 1074420"/>
              <a:gd name="connsiteX32" fmla="*/ 914400 w 1280160"/>
              <a:gd name="connsiteY32" fmla="*/ 356616 h 1074420"/>
              <a:gd name="connsiteX33" fmla="*/ 937260 w 1280160"/>
              <a:gd name="connsiteY33" fmla="*/ 342900 h 1074420"/>
              <a:gd name="connsiteX34" fmla="*/ 973836 w 1280160"/>
              <a:gd name="connsiteY34" fmla="*/ 329184 h 1074420"/>
              <a:gd name="connsiteX35" fmla="*/ 987552 w 1280160"/>
              <a:gd name="connsiteY35" fmla="*/ 315468 h 1074420"/>
              <a:gd name="connsiteX36" fmla="*/ 1014984 w 1280160"/>
              <a:gd name="connsiteY36" fmla="*/ 274320 h 1074420"/>
              <a:gd name="connsiteX37" fmla="*/ 1024128 w 1280160"/>
              <a:gd name="connsiteY37" fmla="*/ 260604 h 1074420"/>
              <a:gd name="connsiteX38" fmla="*/ 1051560 w 1280160"/>
              <a:gd name="connsiteY38" fmla="*/ 242316 h 1074420"/>
              <a:gd name="connsiteX39" fmla="*/ 1092708 w 1280160"/>
              <a:gd name="connsiteY39" fmla="*/ 214884 h 1074420"/>
              <a:gd name="connsiteX40" fmla="*/ 1106424 w 1280160"/>
              <a:gd name="connsiteY40" fmla="*/ 205740 h 1074420"/>
              <a:gd name="connsiteX41" fmla="*/ 1143000 w 1280160"/>
              <a:gd name="connsiteY41" fmla="*/ 178308 h 1074420"/>
              <a:gd name="connsiteX42" fmla="*/ 1138428 w 1280160"/>
              <a:gd name="connsiteY42" fmla="*/ 164592 h 1074420"/>
              <a:gd name="connsiteX43" fmla="*/ 1152144 w 1280160"/>
              <a:gd name="connsiteY43" fmla="*/ 150876 h 1074420"/>
              <a:gd name="connsiteX44" fmla="*/ 1165860 w 1280160"/>
              <a:gd name="connsiteY44" fmla="*/ 128016 h 1074420"/>
              <a:gd name="connsiteX45" fmla="*/ 1193292 w 1280160"/>
              <a:gd name="connsiteY45" fmla="*/ 100584 h 1074420"/>
              <a:gd name="connsiteX46" fmla="*/ 1216152 w 1280160"/>
              <a:gd name="connsiteY46" fmla="*/ 73152 h 1074420"/>
              <a:gd name="connsiteX47" fmla="*/ 1239012 w 1280160"/>
              <a:gd name="connsiteY47" fmla="*/ 50292 h 1074420"/>
              <a:gd name="connsiteX48" fmla="*/ 1261872 w 1280160"/>
              <a:gd name="connsiteY48" fmla="*/ 9144 h 1074420"/>
              <a:gd name="connsiteX49" fmla="*/ 1280160 w 1280160"/>
              <a:gd name="connsiteY49" fmla="*/ 0 h 1074420"/>
              <a:gd name="connsiteX0" fmla="*/ 0 w 1280160"/>
              <a:gd name="connsiteY0" fmla="*/ 1074420 h 1074420"/>
              <a:gd name="connsiteX1" fmla="*/ 86868 w 1280160"/>
              <a:gd name="connsiteY1" fmla="*/ 1069848 h 1074420"/>
              <a:gd name="connsiteX2" fmla="*/ 114300 w 1280160"/>
              <a:gd name="connsiteY2" fmla="*/ 1060704 h 1074420"/>
              <a:gd name="connsiteX3" fmla="*/ 137160 w 1280160"/>
              <a:gd name="connsiteY3" fmla="*/ 1056132 h 1074420"/>
              <a:gd name="connsiteX4" fmla="*/ 173736 w 1280160"/>
              <a:gd name="connsiteY4" fmla="*/ 1042416 h 1074420"/>
              <a:gd name="connsiteX5" fmla="*/ 187452 w 1280160"/>
              <a:gd name="connsiteY5" fmla="*/ 1033272 h 1074420"/>
              <a:gd name="connsiteX6" fmla="*/ 228600 w 1280160"/>
              <a:gd name="connsiteY6" fmla="*/ 1010412 h 1074420"/>
              <a:gd name="connsiteX7" fmla="*/ 242316 w 1280160"/>
              <a:gd name="connsiteY7" fmla="*/ 992124 h 1074420"/>
              <a:gd name="connsiteX8" fmla="*/ 283464 w 1280160"/>
              <a:gd name="connsiteY8" fmla="*/ 950976 h 1074420"/>
              <a:gd name="connsiteX9" fmla="*/ 297180 w 1280160"/>
              <a:gd name="connsiteY9" fmla="*/ 928116 h 1074420"/>
              <a:gd name="connsiteX10" fmla="*/ 329184 w 1280160"/>
              <a:gd name="connsiteY10" fmla="*/ 886968 h 1074420"/>
              <a:gd name="connsiteX11" fmla="*/ 356616 w 1280160"/>
              <a:gd name="connsiteY11" fmla="*/ 841248 h 1074420"/>
              <a:gd name="connsiteX12" fmla="*/ 384048 w 1280160"/>
              <a:gd name="connsiteY12" fmla="*/ 813816 h 1074420"/>
              <a:gd name="connsiteX13" fmla="*/ 443484 w 1280160"/>
              <a:gd name="connsiteY13" fmla="*/ 749808 h 1074420"/>
              <a:gd name="connsiteX14" fmla="*/ 475488 w 1280160"/>
              <a:gd name="connsiteY14" fmla="*/ 722376 h 1074420"/>
              <a:gd name="connsiteX15" fmla="*/ 512064 w 1280160"/>
              <a:gd name="connsiteY15" fmla="*/ 690372 h 1074420"/>
              <a:gd name="connsiteX16" fmla="*/ 534924 w 1280160"/>
              <a:gd name="connsiteY16" fmla="*/ 667512 h 1074420"/>
              <a:gd name="connsiteX17" fmla="*/ 585216 w 1280160"/>
              <a:gd name="connsiteY17" fmla="*/ 626364 h 1074420"/>
              <a:gd name="connsiteX18" fmla="*/ 612648 w 1280160"/>
              <a:gd name="connsiteY18" fmla="*/ 603504 h 1074420"/>
              <a:gd name="connsiteX19" fmla="*/ 630936 w 1280160"/>
              <a:gd name="connsiteY19" fmla="*/ 585216 h 1074420"/>
              <a:gd name="connsiteX20" fmla="*/ 662940 w 1280160"/>
              <a:gd name="connsiteY20" fmla="*/ 562356 h 1074420"/>
              <a:gd name="connsiteX21" fmla="*/ 690372 w 1280160"/>
              <a:gd name="connsiteY21" fmla="*/ 534924 h 1074420"/>
              <a:gd name="connsiteX22" fmla="*/ 704088 w 1280160"/>
              <a:gd name="connsiteY22" fmla="*/ 521208 h 1074420"/>
              <a:gd name="connsiteX23" fmla="*/ 722376 w 1280160"/>
              <a:gd name="connsiteY23" fmla="*/ 507492 h 1074420"/>
              <a:gd name="connsiteX24" fmla="*/ 736092 w 1280160"/>
              <a:gd name="connsiteY24" fmla="*/ 498348 h 1074420"/>
              <a:gd name="connsiteX25" fmla="*/ 790956 w 1280160"/>
              <a:gd name="connsiteY25" fmla="*/ 461772 h 1074420"/>
              <a:gd name="connsiteX26" fmla="*/ 800100 w 1280160"/>
              <a:gd name="connsiteY26" fmla="*/ 448056 h 1074420"/>
              <a:gd name="connsiteX27" fmla="*/ 818388 w 1280160"/>
              <a:gd name="connsiteY27" fmla="*/ 406908 h 1074420"/>
              <a:gd name="connsiteX28" fmla="*/ 841248 w 1280160"/>
              <a:gd name="connsiteY28" fmla="*/ 388620 h 1074420"/>
              <a:gd name="connsiteX29" fmla="*/ 864108 w 1280160"/>
              <a:gd name="connsiteY29" fmla="*/ 384048 h 1074420"/>
              <a:gd name="connsiteX30" fmla="*/ 877824 w 1280160"/>
              <a:gd name="connsiteY30" fmla="*/ 370332 h 1074420"/>
              <a:gd name="connsiteX31" fmla="*/ 914400 w 1280160"/>
              <a:gd name="connsiteY31" fmla="*/ 356616 h 1074420"/>
              <a:gd name="connsiteX32" fmla="*/ 937260 w 1280160"/>
              <a:gd name="connsiteY32" fmla="*/ 342900 h 1074420"/>
              <a:gd name="connsiteX33" fmla="*/ 973836 w 1280160"/>
              <a:gd name="connsiteY33" fmla="*/ 329184 h 1074420"/>
              <a:gd name="connsiteX34" fmla="*/ 987552 w 1280160"/>
              <a:gd name="connsiteY34" fmla="*/ 315468 h 1074420"/>
              <a:gd name="connsiteX35" fmla="*/ 1014984 w 1280160"/>
              <a:gd name="connsiteY35" fmla="*/ 274320 h 1074420"/>
              <a:gd name="connsiteX36" fmla="*/ 1024128 w 1280160"/>
              <a:gd name="connsiteY36" fmla="*/ 260604 h 1074420"/>
              <a:gd name="connsiteX37" fmla="*/ 1051560 w 1280160"/>
              <a:gd name="connsiteY37" fmla="*/ 242316 h 1074420"/>
              <a:gd name="connsiteX38" fmla="*/ 1092708 w 1280160"/>
              <a:gd name="connsiteY38" fmla="*/ 214884 h 1074420"/>
              <a:gd name="connsiteX39" fmla="*/ 1106424 w 1280160"/>
              <a:gd name="connsiteY39" fmla="*/ 205740 h 1074420"/>
              <a:gd name="connsiteX40" fmla="*/ 1143000 w 1280160"/>
              <a:gd name="connsiteY40" fmla="*/ 178308 h 1074420"/>
              <a:gd name="connsiteX41" fmla="*/ 1138428 w 1280160"/>
              <a:gd name="connsiteY41" fmla="*/ 164592 h 1074420"/>
              <a:gd name="connsiteX42" fmla="*/ 1152144 w 1280160"/>
              <a:gd name="connsiteY42" fmla="*/ 150876 h 1074420"/>
              <a:gd name="connsiteX43" fmla="*/ 1165860 w 1280160"/>
              <a:gd name="connsiteY43" fmla="*/ 128016 h 1074420"/>
              <a:gd name="connsiteX44" fmla="*/ 1193292 w 1280160"/>
              <a:gd name="connsiteY44" fmla="*/ 100584 h 1074420"/>
              <a:gd name="connsiteX45" fmla="*/ 1216152 w 1280160"/>
              <a:gd name="connsiteY45" fmla="*/ 73152 h 1074420"/>
              <a:gd name="connsiteX46" fmla="*/ 1239012 w 1280160"/>
              <a:gd name="connsiteY46" fmla="*/ 50292 h 1074420"/>
              <a:gd name="connsiteX47" fmla="*/ 1261872 w 1280160"/>
              <a:gd name="connsiteY47" fmla="*/ 9144 h 1074420"/>
              <a:gd name="connsiteX48" fmla="*/ 1280160 w 1280160"/>
              <a:gd name="connsiteY48" fmla="*/ 0 h 1074420"/>
              <a:gd name="connsiteX0" fmla="*/ 0 w 1280160"/>
              <a:gd name="connsiteY0" fmla="*/ 1074420 h 1074420"/>
              <a:gd name="connsiteX1" fmla="*/ 86868 w 1280160"/>
              <a:gd name="connsiteY1" fmla="*/ 1069848 h 1074420"/>
              <a:gd name="connsiteX2" fmla="*/ 114300 w 1280160"/>
              <a:gd name="connsiteY2" fmla="*/ 1060704 h 1074420"/>
              <a:gd name="connsiteX3" fmla="*/ 137160 w 1280160"/>
              <a:gd name="connsiteY3" fmla="*/ 1056132 h 1074420"/>
              <a:gd name="connsiteX4" fmla="*/ 173736 w 1280160"/>
              <a:gd name="connsiteY4" fmla="*/ 1042416 h 1074420"/>
              <a:gd name="connsiteX5" fmla="*/ 187452 w 1280160"/>
              <a:gd name="connsiteY5" fmla="*/ 1033272 h 1074420"/>
              <a:gd name="connsiteX6" fmla="*/ 228600 w 1280160"/>
              <a:gd name="connsiteY6" fmla="*/ 1010412 h 1074420"/>
              <a:gd name="connsiteX7" fmla="*/ 242316 w 1280160"/>
              <a:gd name="connsiteY7" fmla="*/ 992124 h 1074420"/>
              <a:gd name="connsiteX8" fmla="*/ 283464 w 1280160"/>
              <a:gd name="connsiteY8" fmla="*/ 950976 h 1074420"/>
              <a:gd name="connsiteX9" fmla="*/ 297180 w 1280160"/>
              <a:gd name="connsiteY9" fmla="*/ 928116 h 1074420"/>
              <a:gd name="connsiteX10" fmla="*/ 329184 w 1280160"/>
              <a:gd name="connsiteY10" fmla="*/ 886968 h 1074420"/>
              <a:gd name="connsiteX11" fmla="*/ 356616 w 1280160"/>
              <a:gd name="connsiteY11" fmla="*/ 841248 h 1074420"/>
              <a:gd name="connsiteX12" fmla="*/ 384048 w 1280160"/>
              <a:gd name="connsiteY12" fmla="*/ 813816 h 1074420"/>
              <a:gd name="connsiteX13" fmla="*/ 443484 w 1280160"/>
              <a:gd name="connsiteY13" fmla="*/ 749808 h 1074420"/>
              <a:gd name="connsiteX14" fmla="*/ 475488 w 1280160"/>
              <a:gd name="connsiteY14" fmla="*/ 722376 h 1074420"/>
              <a:gd name="connsiteX15" fmla="*/ 512064 w 1280160"/>
              <a:gd name="connsiteY15" fmla="*/ 690372 h 1074420"/>
              <a:gd name="connsiteX16" fmla="*/ 534924 w 1280160"/>
              <a:gd name="connsiteY16" fmla="*/ 667512 h 1074420"/>
              <a:gd name="connsiteX17" fmla="*/ 585216 w 1280160"/>
              <a:gd name="connsiteY17" fmla="*/ 626364 h 1074420"/>
              <a:gd name="connsiteX18" fmla="*/ 612648 w 1280160"/>
              <a:gd name="connsiteY18" fmla="*/ 603504 h 1074420"/>
              <a:gd name="connsiteX19" fmla="*/ 662940 w 1280160"/>
              <a:gd name="connsiteY19" fmla="*/ 562356 h 1074420"/>
              <a:gd name="connsiteX20" fmla="*/ 690372 w 1280160"/>
              <a:gd name="connsiteY20" fmla="*/ 534924 h 1074420"/>
              <a:gd name="connsiteX21" fmla="*/ 704088 w 1280160"/>
              <a:gd name="connsiteY21" fmla="*/ 521208 h 1074420"/>
              <a:gd name="connsiteX22" fmla="*/ 722376 w 1280160"/>
              <a:gd name="connsiteY22" fmla="*/ 507492 h 1074420"/>
              <a:gd name="connsiteX23" fmla="*/ 736092 w 1280160"/>
              <a:gd name="connsiteY23" fmla="*/ 498348 h 1074420"/>
              <a:gd name="connsiteX24" fmla="*/ 790956 w 1280160"/>
              <a:gd name="connsiteY24" fmla="*/ 461772 h 1074420"/>
              <a:gd name="connsiteX25" fmla="*/ 800100 w 1280160"/>
              <a:gd name="connsiteY25" fmla="*/ 448056 h 1074420"/>
              <a:gd name="connsiteX26" fmla="*/ 818388 w 1280160"/>
              <a:gd name="connsiteY26" fmla="*/ 406908 h 1074420"/>
              <a:gd name="connsiteX27" fmla="*/ 841248 w 1280160"/>
              <a:gd name="connsiteY27" fmla="*/ 388620 h 1074420"/>
              <a:gd name="connsiteX28" fmla="*/ 864108 w 1280160"/>
              <a:gd name="connsiteY28" fmla="*/ 384048 h 1074420"/>
              <a:gd name="connsiteX29" fmla="*/ 877824 w 1280160"/>
              <a:gd name="connsiteY29" fmla="*/ 370332 h 1074420"/>
              <a:gd name="connsiteX30" fmla="*/ 914400 w 1280160"/>
              <a:gd name="connsiteY30" fmla="*/ 356616 h 1074420"/>
              <a:gd name="connsiteX31" fmla="*/ 937260 w 1280160"/>
              <a:gd name="connsiteY31" fmla="*/ 342900 h 1074420"/>
              <a:gd name="connsiteX32" fmla="*/ 973836 w 1280160"/>
              <a:gd name="connsiteY32" fmla="*/ 329184 h 1074420"/>
              <a:gd name="connsiteX33" fmla="*/ 987552 w 1280160"/>
              <a:gd name="connsiteY33" fmla="*/ 315468 h 1074420"/>
              <a:gd name="connsiteX34" fmla="*/ 1014984 w 1280160"/>
              <a:gd name="connsiteY34" fmla="*/ 274320 h 1074420"/>
              <a:gd name="connsiteX35" fmla="*/ 1024128 w 1280160"/>
              <a:gd name="connsiteY35" fmla="*/ 260604 h 1074420"/>
              <a:gd name="connsiteX36" fmla="*/ 1051560 w 1280160"/>
              <a:gd name="connsiteY36" fmla="*/ 242316 h 1074420"/>
              <a:gd name="connsiteX37" fmla="*/ 1092708 w 1280160"/>
              <a:gd name="connsiteY37" fmla="*/ 214884 h 1074420"/>
              <a:gd name="connsiteX38" fmla="*/ 1106424 w 1280160"/>
              <a:gd name="connsiteY38" fmla="*/ 205740 h 1074420"/>
              <a:gd name="connsiteX39" fmla="*/ 1143000 w 1280160"/>
              <a:gd name="connsiteY39" fmla="*/ 178308 h 1074420"/>
              <a:gd name="connsiteX40" fmla="*/ 1138428 w 1280160"/>
              <a:gd name="connsiteY40" fmla="*/ 164592 h 1074420"/>
              <a:gd name="connsiteX41" fmla="*/ 1152144 w 1280160"/>
              <a:gd name="connsiteY41" fmla="*/ 150876 h 1074420"/>
              <a:gd name="connsiteX42" fmla="*/ 1165860 w 1280160"/>
              <a:gd name="connsiteY42" fmla="*/ 128016 h 1074420"/>
              <a:gd name="connsiteX43" fmla="*/ 1193292 w 1280160"/>
              <a:gd name="connsiteY43" fmla="*/ 100584 h 1074420"/>
              <a:gd name="connsiteX44" fmla="*/ 1216152 w 1280160"/>
              <a:gd name="connsiteY44" fmla="*/ 73152 h 1074420"/>
              <a:gd name="connsiteX45" fmla="*/ 1239012 w 1280160"/>
              <a:gd name="connsiteY45" fmla="*/ 50292 h 1074420"/>
              <a:gd name="connsiteX46" fmla="*/ 1261872 w 1280160"/>
              <a:gd name="connsiteY46" fmla="*/ 9144 h 1074420"/>
              <a:gd name="connsiteX47" fmla="*/ 1280160 w 1280160"/>
              <a:gd name="connsiteY47" fmla="*/ 0 h 1074420"/>
              <a:gd name="connsiteX0" fmla="*/ 0 w 1280160"/>
              <a:gd name="connsiteY0" fmla="*/ 1074420 h 1074420"/>
              <a:gd name="connsiteX1" fmla="*/ 86868 w 1280160"/>
              <a:gd name="connsiteY1" fmla="*/ 1069848 h 1074420"/>
              <a:gd name="connsiteX2" fmla="*/ 114300 w 1280160"/>
              <a:gd name="connsiteY2" fmla="*/ 1060704 h 1074420"/>
              <a:gd name="connsiteX3" fmla="*/ 137160 w 1280160"/>
              <a:gd name="connsiteY3" fmla="*/ 1056132 h 1074420"/>
              <a:gd name="connsiteX4" fmla="*/ 173736 w 1280160"/>
              <a:gd name="connsiteY4" fmla="*/ 1042416 h 1074420"/>
              <a:gd name="connsiteX5" fmla="*/ 187452 w 1280160"/>
              <a:gd name="connsiteY5" fmla="*/ 1033272 h 1074420"/>
              <a:gd name="connsiteX6" fmla="*/ 228600 w 1280160"/>
              <a:gd name="connsiteY6" fmla="*/ 1010412 h 1074420"/>
              <a:gd name="connsiteX7" fmla="*/ 242316 w 1280160"/>
              <a:gd name="connsiteY7" fmla="*/ 992124 h 1074420"/>
              <a:gd name="connsiteX8" fmla="*/ 283464 w 1280160"/>
              <a:gd name="connsiteY8" fmla="*/ 950976 h 1074420"/>
              <a:gd name="connsiteX9" fmla="*/ 297180 w 1280160"/>
              <a:gd name="connsiteY9" fmla="*/ 928116 h 1074420"/>
              <a:gd name="connsiteX10" fmla="*/ 329184 w 1280160"/>
              <a:gd name="connsiteY10" fmla="*/ 886968 h 1074420"/>
              <a:gd name="connsiteX11" fmla="*/ 356616 w 1280160"/>
              <a:gd name="connsiteY11" fmla="*/ 841248 h 1074420"/>
              <a:gd name="connsiteX12" fmla="*/ 384048 w 1280160"/>
              <a:gd name="connsiteY12" fmla="*/ 813816 h 1074420"/>
              <a:gd name="connsiteX13" fmla="*/ 443484 w 1280160"/>
              <a:gd name="connsiteY13" fmla="*/ 749808 h 1074420"/>
              <a:gd name="connsiteX14" fmla="*/ 475488 w 1280160"/>
              <a:gd name="connsiteY14" fmla="*/ 722376 h 1074420"/>
              <a:gd name="connsiteX15" fmla="*/ 512064 w 1280160"/>
              <a:gd name="connsiteY15" fmla="*/ 690372 h 1074420"/>
              <a:gd name="connsiteX16" fmla="*/ 534924 w 1280160"/>
              <a:gd name="connsiteY16" fmla="*/ 667512 h 1074420"/>
              <a:gd name="connsiteX17" fmla="*/ 585216 w 1280160"/>
              <a:gd name="connsiteY17" fmla="*/ 626364 h 1074420"/>
              <a:gd name="connsiteX18" fmla="*/ 612648 w 1280160"/>
              <a:gd name="connsiteY18" fmla="*/ 603504 h 1074420"/>
              <a:gd name="connsiteX19" fmla="*/ 690372 w 1280160"/>
              <a:gd name="connsiteY19" fmla="*/ 534924 h 1074420"/>
              <a:gd name="connsiteX20" fmla="*/ 704088 w 1280160"/>
              <a:gd name="connsiteY20" fmla="*/ 521208 h 1074420"/>
              <a:gd name="connsiteX21" fmla="*/ 722376 w 1280160"/>
              <a:gd name="connsiteY21" fmla="*/ 507492 h 1074420"/>
              <a:gd name="connsiteX22" fmla="*/ 736092 w 1280160"/>
              <a:gd name="connsiteY22" fmla="*/ 498348 h 1074420"/>
              <a:gd name="connsiteX23" fmla="*/ 790956 w 1280160"/>
              <a:gd name="connsiteY23" fmla="*/ 461772 h 1074420"/>
              <a:gd name="connsiteX24" fmla="*/ 800100 w 1280160"/>
              <a:gd name="connsiteY24" fmla="*/ 448056 h 1074420"/>
              <a:gd name="connsiteX25" fmla="*/ 818388 w 1280160"/>
              <a:gd name="connsiteY25" fmla="*/ 406908 h 1074420"/>
              <a:gd name="connsiteX26" fmla="*/ 841248 w 1280160"/>
              <a:gd name="connsiteY26" fmla="*/ 388620 h 1074420"/>
              <a:gd name="connsiteX27" fmla="*/ 864108 w 1280160"/>
              <a:gd name="connsiteY27" fmla="*/ 384048 h 1074420"/>
              <a:gd name="connsiteX28" fmla="*/ 877824 w 1280160"/>
              <a:gd name="connsiteY28" fmla="*/ 370332 h 1074420"/>
              <a:gd name="connsiteX29" fmla="*/ 914400 w 1280160"/>
              <a:gd name="connsiteY29" fmla="*/ 356616 h 1074420"/>
              <a:gd name="connsiteX30" fmla="*/ 937260 w 1280160"/>
              <a:gd name="connsiteY30" fmla="*/ 342900 h 1074420"/>
              <a:gd name="connsiteX31" fmla="*/ 973836 w 1280160"/>
              <a:gd name="connsiteY31" fmla="*/ 329184 h 1074420"/>
              <a:gd name="connsiteX32" fmla="*/ 987552 w 1280160"/>
              <a:gd name="connsiteY32" fmla="*/ 315468 h 1074420"/>
              <a:gd name="connsiteX33" fmla="*/ 1014984 w 1280160"/>
              <a:gd name="connsiteY33" fmla="*/ 274320 h 1074420"/>
              <a:gd name="connsiteX34" fmla="*/ 1024128 w 1280160"/>
              <a:gd name="connsiteY34" fmla="*/ 260604 h 1074420"/>
              <a:gd name="connsiteX35" fmla="*/ 1051560 w 1280160"/>
              <a:gd name="connsiteY35" fmla="*/ 242316 h 1074420"/>
              <a:gd name="connsiteX36" fmla="*/ 1092708 w 1280160"/>
              <a:gd name="connsiteY36" fmla="*/ 214884 h 1074420"/>
              <a:gd name="connsiteX37" fmla="*/ 1106424 w 1280160"/>
              <a:gd name="connsiteY37" fmla="*/ 205740 h 1074420"/>
              <a:gd name="connsiteX38" fmla="*/ 1143000 w 1280160"/>
              <a:gd name="connsiteY38" fmla="*/ 178308 h 1074420"/>
              <a:gd name="connsiteX39" fmla="*/ 1138428 w 1280160"/>
              <a:gd name="connsiteY39" fmla="*/ 164592 h 1074420"/>
              <a:gd name="connsiteX40" fmla="*/ 1152144 w 1280160"/>
              <a:gd name="connsiteY40" fmla="*/ 150876 h 1074420"/>
              <a:gd name="connsiteX41" fmla="*/ 1165860 w 1280160"/>
              <a:gd name="connsiteY41" fmla="*/ 128016 h 1074420"/>
              <a:gd name="connsiteX42" fmla="*/ 1193292 w 1280160"/>
              <a:gd name="connsiteY42" fmla="*/ 100584 h 1074420"/>
              <a:gd name="connsiteX43" fmla="*/ 1216152 w 1280160"/>
              <a:gd name="connsiteY43" fmla="*/ 73152 h 1074420"/>
              <a:gd name="connsiteX44" fmla="*/ 1239012 w 1280160"/>
              <a:gd name="connsiteY44" fmla="*/ 50292 h 1074420"/>
              <a:gd name="connsiteX45" fmla="*/ 1261872 w 1280160"/>
              <a:gd name="connsiteY45" fmla="*/ 9144 h 1074420"/>
              <a:gd name="connsiteX46" fmla="*/ 1280160 w 1280160"/>
              <a:gd name="connsiteY46" fmla="*/ 0 h 1074420"/>
              <a:gd name="connsiteX0" fmla="*/ 0 w 1280160"/>
              <a:gd name="connsiteY0" fmla="*/ 1074420 h 1074420"/>
              <a:gd name="connsiteX1" fmla="*/ 86868 w 1280160"/>
              <a:gd name="connsiteY1" fmla="*/ 1069848 h 1074420"/>
              <a:gd name="connsiteX2" fmla="*/ 114300 w 1280160"/>
              <a:gd name="connsiteY2" fmla="*/ 1060704 h 1074420"/>
              <a:gd name="connsiteX3" fmla="*/ 137160 w 1280160"/>
              <a:gd name="connsiteY3" fmla="*/ 1056132 h 1074420"/>
              <a:gd name="connsiteX4" fmla="*/ 173736 w 1280160"/>
              <a:gd name="connsiteY4" fmla="*/ 1042416 h 1074420"/>
              <a:gd name="connsiteX5" fmla="*/ 187452 w 1280160"/>
              <a:gd name="connsiteY5" fmla="*/ 1033272 h 1074420"/>
              <a:gd name="connsiteX6" fmla="*/ 228600 w 1280160"/>
              <a:gd name="connsiteY6" fmla="*/ 1010412 h 1074420"/>
              <a:gd name="connsiteX7" fmla="*/ 242316 w 1280160"/>
              <a:gd name="connsiteY7" fmla="*/ 992124 h 1074420"/>
              <a:gd name="connsiteX8" fmla="*/ 283464 w 1280160"/>
              <a:gd name="connsiteY8" fmla="*/ 950976 h 1074420"/>
              <a:gd name="connsiteX9" fmla="*/ 297180 w 1280160"/>
              <a:gd name="connsiteY9" fmla="*/ 928116 h 1074420"/>
              <a:gd name="connsiteX10" fmla="*/ 329184 w 1280160"/>
              <a:gd name="connsiteY10" fmla="*/ 886968 h 1074420"/>
              <a:gd name="connsiteX11" fmla="*/ 356616 w 1280160"/>
              <a:gd name="connsiteY11" fmla="*/ 841248 h 1074420"/>
              <a:gd name="connsiteX12" fmla="*/ 384048 w 1280160"/>
              <a:gd name="connsiteY12" fmla="*/ 813816 h 1074420"/>
              <a:gd name="connsiteX13" fmla="*/ 443484 w 1280160"/>
              <a:gd name="connsiteY13" fmla="*/ 749808 h 1074420"/>
              <a:gd name="connsiteX14" fmla="*/ 475488 w 1280160"/>
              <a:gd name="connsiteY14" fmla="*/ 722376 h 1074420"/>
              <a:gd name="connsiteX15" fmla="*/ 512064 w 1280160"/>
              <a:gd name="connsiteY15" fmla="*/ 690372 h 1074420"/>
              <a:gd name="connsiteX16" fmla="*/ 534924 w 1280160"/>
              <a:gd name="connsiteY16" fmla="*/ 667512 h 1074420"/>
              <a:gd name="connsiteX17" fmla="*/ 585216 w 1280160"/>
              <a:gd name="connsiteY17" fmla="*/ 626364 h 1074420"/>
              <a:gd name="connsiteX18" fmla="*/ 612648 w 1280160"/>
              <a:gd name="connsiteY18" fmla="*/ 603504 h 1074420"/>
              <a:gd name="connsiteX19" fmla="*/ 690372 w 1280160"/>
              <a:gd name="connsiteY19" fmla="*/ 534924 h 1074420"/>
              <a:gd name="connsiteX20" fmla="*/ 704088 w 1280160"/>
              <a:gd name="connsiteY20" fmla="*/ 521208 h 1074420"/>
              <a:gd name="connsiteX21" fmla="*/ 722376 w 1280160"/>
              <a:gd name="connsiteY21" fmla="*/ 507492 h 1074420"/>
              <a:gd name="connsiteX22" fmla="*/ 736092 w 1280160"/>
              <a:gd name="connsiteY22" fmla="*/ 498348 h 1074420"/>
              <a:gd name="connsiteX23" fmla="*/ 717804 w 1280160"/>
              <a:gd name="connsiteY23" fmla="*/ 498348 h 1074420"/>
              <a:gd name="connsiteX24" fmla="*/ 790956 w 1280160"/>
              <a:gd name="connsiteY24" fmla="*/ 461772 h 1074420"/>
              <a:gd name="connsiteX25" fmla="*/ 800100 w 1280160"/>
              <a:gd name="connsiteY25" fmla="*/ 448056 h 1074420"/>
              <a:gd name="connsiteX26" fmla="*/ 818388 w 1280160"/>
              <a:gd name="connsiteY26" fmla="*/ 406908 h 1074420"/>
              <a:gd name="connsiteX27" fmla="*/ 841248 w 1280160"/>
              <a:gd name="connsiteY27" fmla="*/ 388620 h 1074420"/>
              <a:gd name="connsiteX28" fmla="*/ 864108 w 1280160"/>
              <a:gd name="connsiteY28" fmla="*/ 384048 h 1074420"/>
              <a:gd name="connsiteX29" fmla="*/ 877824 w 1280160"/>
              <a:gd name="connsiteY29" fmla="*/ 370332 h 1074420"/>
              <a:gd name="connsiteX30" fmla="*/ 914400 w 1280160"/>
              <a:gd name="connsiteY30" fmla="*/ 356616 h 1074420"/>
              <a:gd name="connsiteX31" fmla="*/ 937260 w 1280160"/>
              <a:gd name="connsiteY31" fmla="*/ 342900 h 1074420"/>
              <a:gd name="connsiteX32" fmla="*/ 973836 w 1280160"/>
              <a:gd name="connsiteY32" fmla="*/ 329184 h 1074420"/>
              <a:gd name="connsiteX33" fmla="*/ 987552 w 1280160"/>
              <a:gd name="connsiteY33" fmla="*/ 315468 h 1074420"/>
              <a:gd name="connsiteX34" fmla="*/ 1014984 w 1280160"/>
              <a:gd name="connsiteY34" fmla="*/ 274320 h 1074420"/>
              <a:gd name="connsiteX35" fmla="*/ 1024128 w 1280160"/>
              <a:gd name="connsiteY35" fmla="*/ 260604 h 1074420"/>
              <a:gd name="connsiteX36" fmla="*/ 1051560 w 1280160"/>
              <a:gd name="connsiteY36" fmla="*/ 242316 h 1074420"/>
              <a:gd name="connsiteX37" fmla="*/ 1092708 w 1280160"/>
              <a:gd name="connsiteY37" fmla="*/ 214884 h 1074420"/>
              <a:gd name="connsiteX38" fmla="*/ 1106424 w 1280160"/>
              <a:gd name="connsiteY38" fmla="*/ 205740 h 1074420"/>
              <a:gd name="connsiteX39" fmla="*/ 1143000 w 1280160"/>
              <a:gd name="connsiteY39" fmla="*/ 178308 h 1074420"/>
              <a:gd name="connsiteX40" fmla="*/ 1138428 w 1280160"/>
              <a:gd name="connsiteY40" fmla="*/ 164592 h 1074420"/>
              <a:gd name="connsiteX41" fmla="*/ 1152144 w 1280160"/>
              <a:gd name="connsiteY41" fmla="*/ 150876 h 1074420"/>
              <a:gd name="connsiteX42" fmla="*/ 1165860 w 1280160"/>
              <a:gd name="connsiteY42" fmla="*/ 128016 h 1074420"/>
              <a:gd name="connsiteX43" fmla="*/ 1193292 w 1280160"/>
              <a:gd name="connsiteY43" fmla="*/ 100584 h 1074420"/>
              <a:gd name="connsiteX44" fmla="*/ 1216152 w 1280160"/>
              <a:gd name="connsiteY44" fmla="*/ 73152 h 1074420"/>
              <a:gd name="connsiteX45" fmla="*/ 1239012 w 1280160"/>
              <a:gd name="connsiteY45" fmla="*/ 50292 h 1074420"/>
              <a:gd name="connsiteX46" fmla="*/ 1261872 w 1280160"/>
              <a:gd name="connsiteY46" fmla="*/ 9144 h 1074420"/>
              <a:gd name="connsiteX47" fmla="*/ 1280160 w 1280160"/>
              <a:gd name="connsiteY47" fmla="*/ 0 h 1074420"/>
              <a:gd name="connsiteX0" fmla="*/ 0 w 1280160"/>
              <a:gd name="connsiteY0" fmla="*/ 1074420 h 1074420"/>
              <a:gd name="connsiteX1" fmla="*/ 86868 w 1280160"/>
              <a:gd name="connsiteY1" fmla="*/ 1069848 h 1074420"/>
              <a:gd name="connsiteX2" fmla="*/ 114300 w 1280160"/>
              <a:gd name="connsiteY2" fmla="*/ 1060704 h 1074420"/>
              <a:gd name="connsiteX3" fmla="*/ 137160 w 1280160"/>
              <a:gd name="connsiteY3" fmla="*/ 1056132 h 1074420"/>
              <a:gd name="connsiteX4" fmla="*/ 173736 w 1280160"/>
              <a:gd name="connsiteY4" fmla="*/ 1042416 h 1074420"/>
              <a:gd name="connsiteX5" fmla="*/ 187452 w 1280160"/>
              <a:gd name="connsiteY5" fmla="*/ 1033272 h 1074420"/>
              <a:gd name="connsiteX6" fmla="*/ 228600 w 1280160"/>
              <a:gd name="connsiteY6" fmla="*/ 1010412 h 1074420"/>
              <a:gd name="connsiteX7" fmla="*/ 242316 w 1280160"/>
              <a:gd name="connsiteY7" fmla="*/ 992124 h 1074420"/>
              <a:gd name="connsiteX8" fmla="*/ 283464 w 1280160"/>
              <a:gd name="connsiteY8" fmla="*/ 950976 h 1074420"/>
              <a:gd name="connsiteX9" fmla="*/ 297180 w 1280160"/>
              <a:gd name="connsiteY9" fmla="*/ 928116 h 1074420"/>
              <a:gd name="connsiteX10" fmla="*/ 329184 w 1280160"/>
              <a:gd name="connsiteY10" fmla="*/ 886968 h 1074420"/>
              <a:gd name="connsiteX11" fmla="*/ 356616 w 1280160"/>
              <a:gd name="connsiteY11" fmla="*/ 841248 h 1074420"/>
              <a:gd name="connsiteX12" fmla="*/ 384048 w 1280160"/>
              <a:gd name="connsiteY12" fmla="*/ 813816 h 1074420"/>
              <a:gd name="connsiteX13" fmla="*/ 443484 w 1280160"/>
              <a:gd name="connsiteY13" fmla="*/ 749808 h 1074420"/>
              <a:gd name="connsiteX14" fmla="*/ 475488 w 1280160"/>
              <a:gd name="connsiteY14" fmla="*/ 722376 h 1074420"/>
              <a:gd name="connsiteX15" fmla="*/ 512064 w 1280160"/>
              <a:gd name="connsiteY15" fmla="*/ 690372 h 1074420"/>
              <a:gd name="connsiteX16" fmla="*/ 534924 w 1280160"/>
              <a:gd name="connsiteY16" fmla="*/ 667512 h 1074420"/>
              <a:gd name="connsiteX17" fmla="*/ 585216 w 1280160"/>
              <a:gd name="connsiteY17" fmla="*/ 626364 h 1074420"/>
              <a:gd name="connsiteX18" fmla="*/ 612648 w 1280160"/>
              <a:gd name="connsiteY18" fmla="*/ 603504 h 1074420"/>
              <a:gd name="connsiteX19" fmla="*/ 690372 w 1280160"/>
              <a:gd name="connsiteY19" fmla="*/ 534924 h 1074420"/>
              <a:gd name="connsiteX20" fmla="*/ 704088 w 1280160"/>
              <a:gd name="connsiteY20" fmla="*/ 521208 h 1074420"/>
              <a:gd name="connsiteX21" fmla="*/ 722376 w 1280160"/>
              <a:gd name="connsiteY21" fmla="*/ 507492 h 1074420"/>
              <a:gd name="connsiteX22" fmla="*/ 736092 w 1280160"/>
              <a:gd name="connsiteY22" fmla="*/ 498348 h 1074420"/>
              <a:gd name="connsiteX23" fmla="*/ 790956 w 1280160"/>
              <a:gd name="connsiteY23" fmla="*/ 461772 h 1074420"/>
              <a:gd name="connsiteX24" fmla="*/ 800100 w 1280160"/>
              <a:gd name="connsiteY24" fmla="*/ 448056 h 1074420"/>
              <a:gd name="connsiteX25" fmla="*/ 818388 w 1280160"/>
              <a:gd name="connsiteY25" fmla="*/ 406908 h 1074420"/>
              <a:gd name="connsiteX26" fmla="*/ 841248 w 1280160"/>
              <a:gd name="connsiteY26" fmla="*/ 388620 h 1074420"/>
              <a:gd name="connsiteX27" fmla="*/ 864108 w 1280160"/>
              <a:gd name="connsiteY27" fmla="*/ 384048 h 1074420"/>
              <a:gd name="connsiteX28" fmla="*/ 877824 w 1280160"/>
              <a:gd name="connsiteY28" fmla="*/ 370332 h 1074420"/>
              <a:gd name="connsiteX29" fmla="*/ 914400 w 1280160"/>
              <a:gd name="connsiteY29" fmla="*/ 356616 h 1074420"/>
              <a:gd name="connsiteX30" fmla="*/ 937260 w 1280160"/>
              <a:gd name="connsiteY30" fmla="*/ 342900 h 1074420"/>
              <a:gd name="connsiteX31" fmla="*/ 973836 w 1280160"/>
              <a:gd name="connsiteY31" fmla="*/ 329184 h 1074420"/>
              <a:gd name="connsiteX32" fmla="*/ 987552 w 1280160"/>
              <a:gd name="connsiteY32" fmla="*/ 315468 h 1074420"/>
              <a:gd name="connsiteX33" fmla="*/ 1014984 w 1280160"/>
              <a:gd name="connsiteY33" fmla="*/ 274320 h 1074420"/>
              <a:gd name="connsiteX34" fmla="*/ 1024128 w 1280160"/>
              <a:gd name="connsiteY34" fmla="*/ 260604 h 1074420"/>
              <a:gd name="connsiteX35" fmla="*/ 1051560 w 1280160"/>
              <a:gd name="connsiteY35" fmla="*/ 242316 h 1074420"/>
              <a:gd name="connsiteX36" fmla="*/ 1092708 w 1280160"/>
              <a:gd name="connsiteY36" fmla="*/ 214884 h 1074420"/>
              <a:gd name="connsiteX37" fmla="*/ 1106424 w 1280160"/>
              <a:gd name="connsiteY37" fmla="*/ 205740 h 1074420"/>
              <a:gd name="connsiteX38" fmla="*/ 1143000 w 1280160"/>
              <a:gd name="connsiteY38" fmla="*/ 178308 h 1074420"/>
              <a:gd name="connsiteX39" fmla="*/ 1138428 w 1280160"/>
              <a:gd name="connsiteY39" fmla="*/ 164592 h 1074420"/>
              <a:gd name="connsiteX40" fmla="*/ 1152144 w 1280160"/>
              <a:gd name="connsiteY40" fmla="*/ 150876 h 1074420"/>
              <a:gd name="connsiteX41" fmla="*/ 1165860 w 1280160"/>
              <a:gd name="connsiteY41" fmla="*/ 128016 h 1074420"/>
              <a:gd name="connsiteX42" fmla="*/ 1193292 w 1280160"/>
              <a:gd name="connsiteY42" fmla="*/ 100584 h 1074420"/>
              <a:gd name="connsiteX43" fmla="*/ 1216152 w 1280160"/>
              <a:gd name="connsiteY43" fmla="*/ 73152 h 1074420"/>
              <a:gd name="connsiteX44" fmla="*/ 1239012 w 1280160"/>
              <a:gd name="connsiteY44" fmla="*/ 50292 h 1074420"/>
              <a:gd name="connsiteX45" fmla="*/ 1261872 w 1280160"/>
              <a:gd name="connsiteY45" fmla="*/ 9144 h 1074420"/>
              <a:gd name="connsiteX46" fmla="*/ 1280160 w 1280160"/>
              <a:gd name="connsiteY46" fmla="*/ 0 h 1074420"/>
              <a:gd name="connsiteX0" fmla="*/ 0 w 1280160"/>
              <a:gd name="connsiteY0" fmla="*/ 1074420 h 1074420"/>
              <a:gd name="connsiteX1" fmla="*/ 86868 w 1280160"/>
              <a:gd name="connsiteY1" fmla="*/ 1069848 h 1074420"/>
              <a:gd name="connsiteX2" fmla="*/ 114300 w 1280160"/>
              <a:gd name="connsiteY2" fmla="*/ 1060704 h 1074420"/>
              <a:gd name="connsiteX3" fmla="*/ 137160 w 1280160"/>
              <a:gd name="connsiteY3" fmla="*/ 1056132 h 1074420"/>
              <a:gd name="connsiteX4" fmla="*/ 173736 w 1280160"/>
              <a:gd name="connsiteY4" fmla="*/ 1042416 h 1074420"/>
              <a:gd name="connsiteX5" fmla="*/ 187452 w 1280160"/>
              <a:gd name="connsiteY5" fmla="*/ 1033272 h 1074420"/>
              <a:gd name="connsiteX6" fmla="*/ 228600 w 1280160"/>
              <a:gd name="connsiteY6" fmla="*/ 1010412 h 1074420"/>
              <a:gd name="connsiteX7" fmla="*/ 242316 w 1280160"/>
              <a:gd name="connsiteY7" fmla="*/ 992124 h 1074420"/>
              <a:gd name="connsiteX8" fmla="*/ 283464 w 1280160"/>
              <a:gd name="connsiteY8" fmla="*/ 950976 h 1074420"/>
              <a:gd name="connsiteX9" fmla="*/ 297180 w 1280160"/>
              <a:gd name="connsiteY9" fmla="*/ 928116 h 1074420"/>
              <a:gd name="connsiteX10" fmla="*/ 329184 w 1280160"/>
              <a:gd name="connsiteY10" fmla="*/ 886968 h 1074420"/>
              <a:gd name="connsiteX11" fmla="*/ 356616 w 1280160"/>
              <a:gd name="connsiteY11" fmla="*/ 841248 h 1074420"/>
              <a:gd name="connsiteX12" fmla="*/ 384048 w 1280160"/>
              <a:gd name="connsiteY12" fmla="*/ 813816 h 1074420"/>
              <a:gd name="connsiteX13" fmla="*/ 443484 w 1280160"/>
              <a:gd name="connsiteY13" fmla="*/ 749808 h 1074420"/>
              <a:gd name="connsiteX14" fmla="*/ 475488 w 1280160"/>
              <a:gd name="connsiteY14" fmla="*/ 722376 h 1074420"/>
              <a:gd name="connsiteX15" fmla="*/ 512064 w 1280160"/>
              <a:gd name="connsiteY15" fmla="*/ 690372 h 1074420"/>
              <a:gd name="connsiteX16" fmla="*/ 534924 w 1280160"/>
              <a:gd name="connsiteY16" fmla="*/ 667512 h 1074420"/>
              <a:gd name="connsiteX17" fmla="*/ 585216 w 1280160"/>
              <a:gd name="connsiteY17" fmla="*/ 626364 h 1074420"/>
              <a:gd name="connsiteX18" fmla="*/ 612648 w 1280160"/>
              <a:gd name="connsiteY18" fmla="*/ 603504 h 1074420"/>
              <a:gd name="connsiteX19" fmla="*/ 690372 w 1280160"/>
              <a:gd name="connsiteY19" fmla="*/ 534924 h 1074420"/>
              <a:gd name="connsiteX20" fmla="*/ 704088 w 1280160"/>
              <a:gd name="connsiteY20" fmla="*/ 521208 h 1074420"/>
              <a:gd name="connsiteX21" fmla="*/ 722376 w 1280160"/>
              <a:gd name="connsiteY21" fmla="*/ 507492 h 1074420"/>
              <a:gd name="connsiteX22" fmla="*/ 790956 w 1280160"/>
              <a:gd name="connsiteY22" fmla="*/ 461772 h 1074420"/>
              <a:gd name="connsiteX23" fmla="*/ 800100 w 1280160"/>
              <a:gd name="connsiteY23" fmla="*/ 448056 h 1074420"/>
              <a:gd name="connsiteX24" fmla="*/ 818388 w 1280160"/>
              <a:gd name="connsiteY24" fmla="*/ 406908 h 1074420"/>
              <a:gd name="connsiteX25" fmla="*/ 841248 w 1280160"/>
              <a:gd name="connsiteY25" fmla="*/ 388620 h 1074420"/>
              <a:gd name="connsiteX26" fmla="*/ 864108 w 1280160"/>
              <a:gd name="connsiteY26" fmla="*/ 384048 h 1074420"/>
              <a:gd name="connsiteX27" fmla="*/ 877824 w 1280160"/>
              <a:gd name="connsiteY27" fmla="*/ 370332 h 1074420"/>
              <a:gd name="connsiteX28" fmla="*/ 914400 w 1280160"/>
              <a:gd name="connsiteY28" fmla="*/ 356616 h 1074420"/>
              <a:gd name="connsiteX29" fmla="*/ 937260 w 1280160"/>
              <a:gd name="connsiteY29" fmla="*/ 342900 h 1074420"/>
              <a:gd name="connsiteX30" fmla="*/ 973836 w 1280160"/>
              <a:gd name="connsiteY30" fmla="*/ 329184 h 1074420"/>
              <a:gd name="connsiteX31" fmla="*/ 987552 w 1280160"/>
              <a:gd name="connsiteY31" fmla="*/ 315468 h 1074420"/>
              <a:gd name="connsiteX32" fmla="*/ 1014984 w 1280160"/>
              <a:gd name="connsiteY32" fmla="*/ 274320 h 1074420"/>
              <a:gd name="connsiteX33" fmla="*/ 1024128 w 1280160"/>
              <a:gd name="connsiteY33" fmla="*/ 260604 h 1074420"/>
              <a:gd name="connsiteX34" fmla="*/ 1051560 w 1280160"/>
              <a:gd name="connsiteY34" fmla="*/ 242316 h 1074420"/>
              <a:gd name="connsiteX35" fmla="*/ 1092708 w 1280160"/>
              <a:gd name="connsiteY35" fmla="*/ 214884 h 1074420"/>
              <a:gd name="connsiteX36" fmla="*/ 1106424 w 1280160"/>
              <a:gd name="connsiteY36" fmla="*/ 205740 h 1074420"/>
              <a:gd name="connsiteX37" fmla="*/ 1143000 w 1280160"/>
              <a:gd name="connsiteY37" fmla="*/ 178308 h 1074420"/>
              <a:gd name="connsiteX38" fmla="*/ 1138428 w 1280160"/>
              <a:gd name="connsiteY38" fmla="*/ 164592 h 1074420"/>
              <a:gd name="connsiteX39" fmla="*/ 1152144 w 1280160"/>
              <a:gd name="connsiteY39" fmla="*/ 150876 h 1074420"/>
              <a:gd name="connsiteX40" fmla="*/ 1165860 w 1280160"/>
              <a:gd name="connsiteY40" fmla="*/ 128016 h 1074420"/>
              <a:gd name="connsiteX41" fmla="*/ 1193292 w 1280160"/>
              <a:gd name="connsiteY41" fmla="*/ 100584 h 1074420"/>
              <a:gd name="connsiteX42" fmla="*/ 1216152 w 1280160"/>
              <a:gd name="connsiteY42" fmla="*/ 73152 h 1074420"/>
              <a:gd name="connsiteX43" fmla="*/ 1239012 w 1280160"/>
              <a:gd name="connsiteY43" fmla="*/ 50292 h 1074420"/>
              <a:gd name="connsiteX44" fmla="*/ 1261872 w 1280160"/>
              <a:gd name="connsiteY44" fmla="*/ 9144 h 1074420"/>
              <a:gd name="connsiteX45" fmla="*/ 1280160 w 1280160"/>
              <a:gd name="connsiteY45" fmla="*/ 0 h 1074420"/>
              <a:gd name="connsiteX0" fmla="*/ 0 w 1280160"/>
              <a:gd name="connsiteY0" fmla="*/ 1074420 h 1074420"/>
              <a:gd name="connsiteX1" fmla="*/ 86868 w 1280160"/>
              <a:gd name="connsiteY1" fmla="*/ 1069848 h 1074420"/>
              <a:gd name="connsiteX2" fmla="*/ 114300 w 1280160"/>
              <a:gd name="connsiteY2" fmla="*/ 1060704 h 1074420"/>
              <a:gd name="connsiteX3" fmla="*/ 137160 w 1280160"/>
              <a:gd name="connsiteY3" fmla="*/ 1056132 h 1074420"/>
              <a:gd name="connsiteX4" fmla="*/ 173736 w 1280160"/>
              <a:gd name="connsiteY4" fmla="*/ 1042416 h 1074420"/>
              <a:gd name="connsiteX5" fmla="*/ 187452 w 1280160"/>
              <a:gd name="connsiteY5" fmla="*/ 1033272 h 1074420"/>
              <a:gd name="connsiteX6" fmla="*/ 228600 w 1280160"/>
              <a:gd name="connsiteY6" fmla="*/ 1010412 h 1074420"/>
              <a:gd name="connsiteX7" fmla="*/ 242316 w 1280160"/>
              <a:gd name="connsiteY7" fmla="*/ 992124 h 1074420"/>
              <a:gd name="connsiteX8" fmla="*/ 283464 w 1280160"/>
              <a:gd name="connsiteY8" fmla="*/ 950976 h 1074420"/>
              <a:gd name="connsiteX9" fmla="*/ 297180 w 1280160"/>
              <a:gd name="connsiteY9" fmla="*/ 928116 h 1074420"/>
              <a:gd name="connsiteX10" fmla="*/ 329184 w 1280160"/>
              <a:gd name="connsiteY10" fmla="*/ 886968 h 1074420"/>
              <a:gd name="connsiteX11" fmla="*/ 356616 w 1280160"/>
              <a:gd name="connsiteY11" fmla="*/ 841248 h 1074420"/>
              <a:gd name="connsiteX12" fmla="*/ 384048 w 1280160"/>
              <a:gd name="connsiteY12" fmla="*/ 813816 h 1074420"/>
              <a:gd name="connsiteX13" fmla="*/ 443484 w 1280160"/>
              <a:gd name="connsiteY13" fmla="*/ 749808 h 1074420"/>
              <a:gd name="connsiteX14" fmla="*/ 475488 w 1280160"/>
              <a:gd name="connsiteY14" fmla="*/ 722376 h 1074420"/>
              <a:gd name="connsiteX15" fmla="*/ 512064 w 1280160"/>
              <a:gd name="connsiteY15" fmla="*/ 690372 h 1074420"/>
              <a:gd name="connsiteX16" fmla="*/ 534924 w 1280160"/>
              <a:gd name="connsiteY16" fmla="*/ 667512 h 1074420"/>
              <a:gd name="connsiteX17" fmla="*/ 585216 w 1280160"/>
              <a:gd name="connsiteY17" fmla="*/ 626364 h 1074420"/>
              <a:gd name="connsiteX18" fmla="*/ 612648 w 1280160"/>
              <a:gd name="connsiteY18" fmla="*/ 603504 h 1074420"/>
              <a:gd name="connsiteX19" fmla="*/ 690372 w 1280160"/>
              <a:gd name="connsiteY19" fmla="*/ 534924 h 1074420"/>
              <a:gd name="connsiteX20" fmla="*/ 704088 w 1280160"/>
              <a:gd name="connsiteY20" fmla="*/ 521208 h 1074420"/>
              <a:gd name="connsiteX21" fmla="*/ 790956 w 1280160"/>
              <a:gd name="connsiteY21" fmla="*/ 461772 h 1074420"/>
              <a:gd name="connsiteX22" fmla="*/ 800100 w 1280160"/>
              <a:gd name="connsiteY22" fmla="*/ 448056 h 1074420"/>
              <a:gd name="connsiteX23" fmla="*/ 818388 w 1280160"/>
              <a:gd name="connsiteY23" fmla="*/ 406908 h 1074420"/>
              <a:gd name="connsiteX24" fmla="*/ 841248 w 1280160"/>
              <a:gd name="connsiteY24" fmla="*/ 388620 h 1074420"/>
              <a:gd name="connsiteX25" fmla="*/ 864108 w 1280160"/>
              <a:gd name="connsiteY25" fmla="*/ 384048 h 1074420"/>
              <a:gd name="connsiteX26" fmla="*/ 877824 w 1280160"/>
              <a:gd name="connsiteY26" fmla="*/ 370332 h 1074420"/>
              <a:gd name="connsiteX27" fmla="*/ 914400 w 1280160"/>
              <a:gd name="connsiteY27" fmla="*/ 356616 h 1074420"/>
              <a:gd name="connsiteX28" fmla="*/ 937260 w 1280160"/>
              <a:gd name="connsiteY28" fmla="*/ 342900 h 1074420"/>
              <a:gd name="connsiteX29" fmla="*/ 973836 w 1280160"/>
              <a:gd name="connsiteY29" fmla="*/ 329184 h 1074420"/>
              <a:gd name="connsiteX30" fmla="*/ 987552 w 1280160"/>
              <a:gd name="connsiteY30" fmla="*/ 315468 h 1074420"/>
              <a:gd name="connsiteX31" fmla="*/ 1014984 w 1280160"/>
              <a:gd name="connsiteY31" fmla="*/ 274320 h 1074420"/>
              <a:gd name="connsiteX32" fmla="*/ 1024128 w 1280160"/>
              <a:gd name="connsiteY32" fmla="*/ 260604 h 1074420"/>
              <a:gd name="connsiteX33" fmla="*/ 1051560 w 1280160"/>
              <a:gd name="connsiteY33" fmla="*/ 242316 h 1074420"/>
              <a:gd name="connsiteX34" fmla="*/ 1092708 w 1280160"/>
              <a:gd name="connsiteY34" fmla="*/ 214884 h 1074420"/>
              <a:gd name="connsiteX35" fmla="*/ 1106424 w 1280160"/>
              <a:gd name="connsiteY35" fmla="*/ 205740 h 1074420"/>
              <a:gd name="connsiteX36" fmla="*/ 1143000 w 1280160"/>
              <a:gd name="connsiteY36" fmla="*/ 178308 h 1074420"/>
              <a:gd name="connsiteX37" fmla="*/ 1138428 w 1280160"/>
              <a:gd name="connsiteY37" fmla="*/ 164592 h 1074420"/>
              <a:gd name="connsiteX38" fmla="*/ 1152144 w 1280160"/>
              <a:gd name="connsiteY38" fmla="*/ 150876 h 1074420"/>
              <a:gd name="connsiteX39" fmla="*/ 1165860 w 1280160"/>
              <a:gd name="connsiteY39" fmla="*/ 128016 h 1074420"/>
              <a:gd name="connsiteX40" fmla="*/ 1193292 w 1280160"/>
              <a:gd name="connsiteY40" fmla="*/ 100584 h 1074420"/>
              <a:gd name="connsiteX41" fmla="*/ 1216152 w 1280160"/>
              <a:gd name="connsiteY41" fmla="*/ 73152 h 1074420"/>
              <a:gd name="connsiteX42" fmla="*/ 1239012 w 1280160"/>
              <a:gd name="connsiteY42" fmla="*/ 50292 h 1074420"/>
              <a:gd name="connsiteX43" fmla="*/ 1261872 w 1280160"/>
              <a:gd name="connsiteY43" fmla="*/ 9144 h 1074420"/>
              <a:gd name="connsiteX44" fmla="*/ 1280160 w 1280160"/>
              <a:gd name="connsiteY44" fmla="*/ 0 h 1074420"/>
              <a:gd name="connsiteX0" fmla="*/ 0 w 1280160"/>
              <a:gd name="connsiteY0" fmla="*/ 1074420 h 1074420"/>
              <a:gd name="connsiteX1" fmla="*/ 86868 w 1280160"/>
              <a:gd name="connsiteY1" fmla="*/ 1069848 h 1074420"/>
              <a:gd name="connsiteX2" fmla="*/ 114300 w 1280160"/>
              <a:gd name="connsiteY2" fmla="*/ 1060704 h 1074420"/>
              <a:gd name="connsiteX3" fmla="*/ 137160 w 1280160"/>
              <a:gd name="connsiteY3" fmla="*/ 1056132 h 1074420"/>
              <a:gd name="connsiteX4" fmla="*/ 173736 w 1280160"/>
              <a:gd name="connsiteY4" fmla="*/ 1042416 h 1074420"/>
              <a:gd name="connsiteX5" fmla="*/ 187452 w 1280160"/>
              <a:gd name="connsiteY5" fmla="*/ 1033272 h 1074420"/>
              <a:gd name="connsiteX6" fmla="*/ 228600 w 1280160"/>
              <a:gd name="connsiteY6" fmla="*/ 1010412 h 1074420"/>
              <a:gd name="connsiteX7" fmla="*/ 242316 w 1280160"/>
              <a:gd name="connsiteY7" fmla="*/ 992124 h 1074420"/>
              <a:gd name="connsiteX8" fmla="*/ 283464 w 1280160"/>
              <a:gd name="connsiteY8" fmla="*/ 950976 h 1074420"/>
              <a:gd name="connsiteX9" fmla="*/ 297180 w 1280160"/>
              <a:gd name="connsiteY9" fmla="*/ 928116 h 1074420"/>
              <a:gd name="connsiteX10" fmla="*/ 329184 w 1280160"/>
              <a:gd name="connsiteY10" fmla="*/ 886968 h 1074420"/>
              <a:gd name="connsiteX11" fmla="*/ 356616 w 1280160"/>
              <a:gd name="connsiteY11" fmla="*/ 841248 h 1074420"/>
              <a:gd name="connsiteX12" fmla="*/ 384048 w 1280160"/>
              <a:gd name="connsiteY12" fmla="*/ 813816 h 1074420"/>
              <a:gd name="connsiteX13" fmla="*/ 443484 w 1280160"/>
              <a:gd name="connsiteY13" fmla="*/ 749808 h 1074420"/>
              <a:gd name="connsiteX14" fmla="*/ 475488 w 1280160"/>
              <a:gd name="connsiteY14" fmla="*/ 722376 h 1074420"/>
              <a:gd name="connsiteX15" fmla="*/ 512064 w 1280160"/>
              <a:gd name="connsiteY15" fmla="*/ 690372 h 1074420"/>
              <a:gd name="connsiteX16" fmla="*/ 534924 w 1280160"/>
              <a:gd name="connsiteY16" fmla="*/ 667512 h 1074420"/>
              <a:gd name="connsiteX17" fmla="*/ 585216 w 1280160"/>
              <a:gd name="connsiteY17" fmla="*/ 626364 h 1074420"/>
              <a:gd name="connsiteX18" fmla="*/ 612648 w 1280160"/>
              <a:gd name="connsiteY18" fmla="*/ 603504 h 1074420"/>
              <a:gd name="connsiteX19" fmla="*/ 690372 w 1280160"/>
              <a:gd name="connsiteY19" fmla="*/ 534924 h 1074420"/>
              <a:gd name="connsiteX20" fmla="*/ 790956 w 1280160"/>
              <a:gd name="connsiteY20" fmla="*/ 461772 h 1074420"/>
              <a:gd name="connsiteX21" fmla="*/ 800100 w 1280160"/>
              <a:gd name="connsiteY21" fmla="*/ 448056 h 1074420"/>
              <a:gd name="connsiteX22" fmla="*/ 818388 w 1280160"/>
              <a:gd name="connsiteY22" fmla="*/ 406908 h 1074420"/>
              <a:gd name="connsiteX23" fmla="*/ 841248 w 1280160"/>
              <a:gd name="connsiteY23" fmla="*/ 388620 h 1074420"/>
              <a:gd name="connsiteX24" fmla="*/ 864108 w 1280160"/>
              <a:gd name="connsiteY24" fmla="*/ 384048 h 1074420"/>
              <a:gd name="connsiteX25" fmla="*/ 877824 w 1280160"/>
              <a:gd name="connsiteY25" fmla="*/ 370332 h 1074420"/>
              <a:gd name="connsiteX26" fmla="*/ 914400 w 1280160"/>
              <a:gd name="connsiteY26" fmla="*/ 356616 h 1074420"/>
              <a:gd name="connsiteX27" fmla="*/ 937260 w 1280160"/>
              <a:gd name="connsiteY27" fmla="*/ 342900 h 1074420"/>
              <a:gd name="connsiteX28" fmla="*/ 973836 w 1280160"/>
              <a:gd name="connsiteY28" fmla="*/ 329184 h 1074420"/>
              <a:gd name="connsiteX29" fmla="*/ 987552 w 1280160"/>
              <a:gd name="connsiteY29" fmla="*/ 315468 h 1074420"/>
              <a:gd name="connsiteX30" fmla="*/ 1014984 w 1280160"/>
              <a:gd name="connsiteY30" fmla="*/ 274320 h 1074420"/>
              <a:gd name="connsiteX31" fmla="*/ 1024128 w 1280160"/>
              <a:gd name="connsiteY31" fmla="*/ 260604 h 1074420"/>
              <a:gd name="connsiteX32" fmla="*/ 1051560 w 1280160"/>
              <a:gd name="connsiteY32" fmla="*/ 242316 h 1074420"/>
              <a:gd name="connsiteX33" fmla="*/ 1092708 w 1280160"/>
              <a:gd name="connsiteY33" fmla="*/ 214884 h 1074420"/>
              <a:gd name="connsiteX34" fmla="*/ 1106424 w 1280160"/>
              <a:gd name="connsiteY34" fmla="*/ 205740 h 1074420"/>
              <a:gd name="connsiteX35" fmla="*/ 1143000 w 1280160"/>
              <a:gd name="connsiteY35" fmla="*/ 178308 h 1074420"/>
              <a:gd name="connsiteX36" fmla="*/ 1138428 w 1280160"/>
              <a:gd name="connsiteY36" fmla="*/ 164592 h 1074420"/>
              <a:gd name="connsiteX37" fmla="*/ 1152144 w 1280160"/>
              <a:gd name="connsiteY37" fmla="*/ 150876 h 1074420"/>
              <a:gd name="connsiteX38" fmla="*/ 1165860 w 1280160"/>
              <a:gd name="connsiteY38" fmla="*/ 128016 h 1074420"/>
              <a:gd name="connsiteX39" fmla="*/ 1193292 w 1280160"/>
              <a:gd name="connsiteY39" fmla="*/ 100584 h 1074420"/>
              <a:gd name="connsiteX40" fmla="*/ 1216152 w 1280160"/>
              <a:gd name="connsiteY40" fmla="*/ 73152 h 1074420"/>
              <a:gd name="connsiteX41" fmla="*/ 1239012 w 1280160"/>
              <a:gd name="connsiteY41" fmla="*/ 50292 h 1074420"/>
              <a:gd name="connsiteX42" fmla="*/ 1261872 w 1280160"/>
              <a:gd name="connsiteY42" fmla="*/ 9144 h 1074420"/>
              <a:gd name="connsiteX43" fmla="*/ 1280160 w 1280160"/>
              <a:gd name="connsiteY43" fmla="*/ 0 h 1074420"/>
              <a:gd name="connsiteX0" fmla="*/ 0 w 1280160"/>
              <a:gd name="connsiteY0" fmla="*/ 1074420 h 1074420"/>
              <a:gd name="connsiteX1" fmla="*/ 86868 w 1280160"/>
              <a:gd name="connsiteY1" fmla="*/ 1069848 h 1074420"/>
              <a:gd name="connsiteX2" fmla="*/ 114300 w 1280160"/>
              <a:gd name="connsiteY2" fmla="*/ 1060704 h 1074420"/>
              <a:gd name="connsiteX3" fmla="*/ 137160 w 1280160"/>
              <a:gd name="connsiteY3" fmla="*/ 1056132 h 1074420"/>
              <a:gd name="connsiteX4" fmla="*/ 173736 w 1280160"/>
              <a:gd name="connsiteY4" fmla="*/ 1042416 h 1074420"/>
              <a:gd name="connsiteX5" fmla="*/ 187452 w 1280160"/>
              <a:gd name="connsiteY5" fmla="*/ 1033272 h 1074420"/>
              <a:gd name="connsiteX6" fmla="*/ 228600 w 1280160"/>
              <a:gd name="connsiteY6" fmla="*/ 1010412 h 1074420"/>
              <a:gd name="connsiteX7" fmla="*/ 242316 w 1280160"/>
              <a:gd name="connsiteY7" fmla="*/ 992124 h 1074420"/>
              <a:gd name="connsiteX8" fmla="*/ 283464 w 1280160"/>
              <a:gd name="connsiteY8" fmla="*/ 950976 h 1074420"/>
              <a:gd name="connsiteX9" fmla="*/ 297180 w 1280160"/>
              <a:gd name="connsiteY9" fmla="*/ 928116 h 1074420"/>
              <a:gd name="connsiteX10" fmla="*/ 329184 w 1280160"/>
              <a:gd name="connsiteY10" fmla="*/ 886968 h 1074420"/>
              <a:gd name="connsiteX11" fmla="*/ 356616 w 1280160"/>
              <a:gd name="connsiteY11" fmla="*/ 841248 h 1074420"/>
              <a:gd name="connsiteX12" fmla="*/ 384048 w 1280160"/>
              <a:gd name="connsiteY12" fmla="*/ 813816 h 1074420"/>
              <a:gd name="connsiteX13" fmla="*/ 443484 w 1280160"/>
              <a:gd name="connsiteY13" fmla="*/ 749808 h 1074420"/>
              <a:gd name="connsiteX14" fmla="*/ 475488 w 1280160"/>
              <a:gd name="connsiteY14" fmla="*/ 722376 h 1074420"/>
              <a:gd name="connsiteX15" fmla="*/ 512064 w 1280160"/>
              <a:gd name="connsiteY15" fmla="*/ 690372 h 1074420"/>
              <a:gd name="connsiteX16" fmla="*/ 534924 w 1280160"/>
              <a:gd name="connsiteY16" fmla="*/ 667512 h 1074420"/>
              <a:gd name="connsiteX17" fmla="*/ 585216 w 1280160"/>
              <a:gd name="connsiteY17" fmla="*/ 626364 h 1074420"/>
              <a:gd name="connsiteX18" fmla="*/ 612648 w 1280160"/>
              <a:gd name="connsiteY18" fmla="*/ 603504 h 1074420"/>
              <a:gd name="connsiteX19" fmla="*/ 790956 w 1280160"/>
              <a:gd name="connsiteY19" fmla="*/ 461772 h 1074420"/>
              <a:gd name="connsiteX20" fmla="*/ 800100 w 1280160"/>
              <a:gd name="connsiteY20" fmla="*/ 448056 h 1074420"/>
              <a:gd name="connsiteX21" fmla="*/ 818388 w 1280160"/>
              <a:gd name="connsiteY21" fmla="*/ 406908 h 1074420"/>
              <a:gd name="connsiteX22" fmla="*/ 841248 w 1280160"/>
              <a:gd name="connsiteY22" fmla="*/ 388620 h 1074420"/>
              <a:gd name="connsiteX23" fmla="*/ 864108 w 1280160"/>
              <a:gd name="connsiteY23" fmla="*/ 384048 h 1074420"/>
              <a:gd name="connsiteX24" fmla="*/ 877824 w 1280160"/>
              <a:gd name="connsiteY24" fmla="*/ 370332 h 1074420"/>
              <a:gd name="connsiteX25" fmla="*/ 914400 w 1280160"/>
              <a:gd name="connsiteY25" fmla="*/ 356616 h 1074420"/>
              <a:gd name="connsiteX26" fmla="*/ 937260 w 1280160"/>
              <a:gd name="connsiteY26" fmla="*/ 342900 h 1074420"/>
              <a:gd name="connsiteX27" fmla="*/ 973836 w 1280160"/>
              <a:gd name="connsiteY27" fmla="*/ 329184 h 1074420"/>
              <a:gd name="connsiteX28" fmla="*/ 987552 w 1280160"/>
              <a:gd name="connsiteY28" fmla="*/ 315468 h 1074420"/>
              <a:gd name="connsiteX29" fmla="*/ 1014984 w 1280160"/>
              <a:gd name="connsiteY29" fmla="*/ 274320 h 1074420"/>
              <a:gd name="connsiteX30" fmla="*/ 1024128 w 1280160"/>
              <a:gd name="connsiteY30" fmla="*/ 260604 h 1074420"/>
              <a:gd name="connsiteX31" fmla="*/ 1051560 w 1280160"/>
              <a:gd name="connsiteY31" fmla="*/ 242316 h 1074420"/>
              <a:gd name="connsiteX32" fmla="*/ 1092708 w 1280160"/>
              <a:gd name="connsiteY32" fmla="*/ 214884 h 1074420"/>
              <a:gd name="connsiteX33" fmla="*/ 1106424 w 1280160"/>
              <a:gd name="connsiteY33" fmla="*/ 205740 h 1074420"/>
              <a:gd name="connsiteX34" fmla="*/ 1143000 w 1280160"/>
              <a:gd name="connsiteY34" fmla="*/ 178308 h 1074420"/>
              <a:gd name="connsiteX35" fmla="*/ 1138428 w 1280160"/>
              <a:gd name="connsiteY35" fmla="*/ 164592 h 1074420"/>
              <a:gd name="connsiteX36" fmla="*/ 1152144 w 1280160"/>
              <a:gd name="connsiteY36" fmla="*/ 150876 h 1074420"/>
              <a:gd name="connsiteX37" fmla="*/ 1165860 w 1280160"/>
              <a:gd name="connsiteY37" fmla="*/ 128016 h 1074420"/>
              <a:gd name="connsiteX38" fmla="*/ 1193292 w 1280160"/>
              <a:gd name="connsiteY38" fmla="*/ 100584 h 1074420"/>
              <a:gd name="connsiteX39" fmla="*/ 1216152 w 1280160"/>
              <a:gd name="connsiteY39" fmla="*/ 73152 h 1074420"/>
              <a:gd name="connsiteX40" fmla="*/ 1239012 w 1280160"/>
              <a:gd name="connsiteY40" fmla="*/ 50292 h 1074420"/>
              <a:gd name="connsiteX41" fmla="*/ 1261872 w 1280160"/>
              <a:gd name="connsiteY41" fmla="*/ 9144 h 1074420"/>
              <a:gd name="connsiteX42" fmla="*/ 1280160 w 1280160"/>
              <a:gd name="connsiteY42" fmla="*/ 0 h 1074420"/>
              <a:gd name="connsiteX0" fmla="*/ 0 w 1280160"/>
              <a:gd name="connsiteY0" fmla="*/ 1074420 h 1074420"/>
              <a:gd name="connsiteX1" fmla="*/ 86868 w 1280160"/>
              <a:gd name="connsiteY1" fmla="*/ 1069848 h 1074420"/>
              <a:gd name="connsiteX2" fmla="*/ 114300 w 1280160"/>
              <a:gd name="connsiteY2" fmla="*/ 1060704 h 1074420"/>
              <a:gd name="connsiteX3" fmla="*/ 137160 w 1280160"/>
              <a:gd name="connsiteY3" fmla="*/ 1056132 h 1074420"/>
              <a:gd name="connsiteX4" fmla="*/ 173736 w 1280160"/>
              <a:gd name="connsiteY4" fmla="*/ 1042416 h 1074420"/>
              <a:gd name="connsiteX5" fmla="*/ 187452 w 1280160"/>
              <a:gd name="connsiteY5" fmla="*/ 1033272 h 1074420"/>
              <a:gd name="connsiteX6" fmla="*/ 228600 w 1280160"/>
              <a:gd name="connsiteY6" fmla="*/ 1010412 h 1074420"/>
              <a:gd name="connsiteX7" fmla="*/ 242316 w 1280160"/>
              <a:gd name="connsiteY7" fmla="*/ 992124 h 1074420"/>
              <a:gd name="connsiteX8" fmla="*/ 283464 w 1280160"/>
              <a:gd name="connsiteY8" fmla="*/ 950976 h 1074420"/>
              <a:gd name="connsiteX9" fmla="*/ 297180 w 1280160"/>
              <a:gd name="connsiteY9" fmla="*/ 928116 h 1074420"/>
              <a:gd name="connsiteX10" fmla="*/ 329184 w 1280160"/>
              <a:gd name="connsiteY10" fmla="*/ 886968 h 1074420"/>
              <a:gd name="connsiteX11" fmla="*/ 356616 w 1280160"/>
              <a:gd name="connsiteY11" fmla="*/ 841248 h 1074420"/>
              <a:gd name="connsiteX12" fmla="*/ 384048 w 1280160"/>
              <a:gd name="connsiteY12" fmla="*/ 813816 h 1074420"/>
              <a:gd name="connsiteX13" fmla="*/ 443484 w 1280160"/>
              <a:gd name="connsiteY13" fmla="*/ 749808 h 1074420"/>
              <a:gd name="connsiteX14" fmla="*/ 475488 w 1280160"/>
              <a:gd name="connsiteY14" fmla="*/ 722376 h 1074420"/>
              <a:gd name="connsiteX15" fmla="*/ 512064 w 1280160"/>
              <a:gd name="connsiteY15" fmla="*/ 690372 h 1074420"/>
              <a:gd name="connsiteX16" fmla="*/ 534924 w 1280160"/>
              <a:gd name="connsiteY16" fmla="*/ 667512 h 1074420"/>
              <a:gd name="connsiteX17" fmla="*/ 585216 w 1280160"/>
              <a:gd name="connsiteY17" fmla="*/ 626364 h 1074420"/>
              <a:gd name="connsiteX18" fmla="*/ 612648 w 1280160"/>
              <a:gd name="connsiteY18" fmla="*/ 603504 h 1074420"/>
              <a:gd name="connsiteX19" fmla="*/ 790956 w 1280160"/>
              <a:gd name="connsiteY19" fmla="*/ 461772 h 1074420"/>
              <a:gd name="connsiteX20" fmla="*/ 800100 w 1280160"/>
              <a:gd name="connsiteY20" fmla="*/ 448056 h 1074420"/>
              <a:gd name="connsiteX21" fmla="*/ 818388 w 1280160"/>
              <a:gd name="connsiteY21" fmla="*/ 406908 h 1074420"/>
              <a:gd name="connsiteX22" fmla="*/ 841248 w 1280160"/>
              <a:gd name="connsiteY22" fmla="*/ 388620 h 1074420"/>
              <a:gd name="connsiteX23" fmla="*/ 877824 w 1280160"/>
              <a:gd name="connsiteY23" fmla="*/ 370332 h 1074420"/>
              <a:gd name="connsiteX24" fmla="*/ 914400 w 1280160"/>
              <a:gd name="connsiteY24" fmla="*/ 356616 h 1074420"/>
              <a:gd name="connsiteX25" fmla="*/ 937260 w 1280160"/>
              <a:gd name="connsiteY25" fmla="*/ 342900 h 1074420"/>
              <a:gd name="connsiteX26" fmla="*/ 973836 w 1280160"/>
              <a:gd name="connsiteY26" fmla="*/ 329184 h 1074420"/>
              <a:gd name="connsiteX27" fmla="*/ 987552 w 1280160"/>
              <a:gd name="connsiteY27" fmla="*/ 315468 h 1074420"/>
              <a:gd name="connsiteX28" fmla="*/ 1014984 w 1280160"/>
              <a:gd name="connsiteY28" fmla="*/ 274320 h 1074420"/>
              <a:gd name="connsiteX29" fmla="*/ 1024128 w 1280160"/>
              <a:gd name="connsiteY29" fmla="*/ 260604 h 1074420"/>
              <a:gd name="connsiteX30" fmla="*/ 1051560 w 1280160"/>
              <a:gd name="connsiteY30" fmla="*/ 242316 h 1074420"/>
              <a:gd name="connsiteX31" fmla="*/ 1092708 w 1280160"/>
              <a:gd name="connsiteY31" fmla="*/ 214884 h 1074420"/>
              <a:gd name="connsiteX32" fmla="*/ 1106424 w 1280160"/>
              <a:gd name="connsiteY32" fmla="*/ 205740 h 1074420"/>
              <a:gd name="connsiteX33" fmla="*/ 1143000 w 1280160"/>
              <a:gd name="connsiteY33" fmla="*/ 178308 h 1074420"/>
              <a:gd name="connsiteX34" fmla="*/ 1138428 w 1280160"/>
              <a:gd name="connsiteY34" fmla="*/ 164592 h 1074420"/>
              <a:gd name="connsiteX35" fmla="*/ 1152144 w 1280160"/>
              <a:gd name="connsiteY35" fmla="*/ 150876 h 1074420"/>
              <a:gd name="connsiteX36" fmla="*/ 1165860 w 1280160"/>
              <a:gd name="connsiteY36" fmla="*/ 128016 h 1074420"/>
              <a:gd name="connsiteX37" fmla="*/ 1193292 w 1280160"/>
              <a:gd name="connsiteY37" fmla="*/ 100584 h 1074420"/>
              <a:gd name="connsiteX38" fmla="*/ 1216152 w 1280160"/>
              <a:gd name="connsiteY38" fmla="*/ 73152 h 1074420"/>
              <a:gd name="connsiteX39" fmla="*/ 1239012 w 1280160"/>
              <a:gd name="connsiteY39" fmla="*/ 50292 h 1074420"/>
              <a:gd name="connsiteX40" fmla="*/ 1261872 w 1280160"/>
              <a:gd name="connsiteY40" fmla="*/ 9144 h 1074420"/>
              <a:gd name="connsiteX41" fmla="*/ 1280160 w 1280160"/>
              <a:gd name="connsiteY41" fmla="*/ 0 h 1074420"/>
              <a:gd name="connsiteX0" fmla="*/ 0 w 1280160"/>
              <a:gd name="connsiteY0" fmla="*/ 1074420 h 1074420"/>
              <a:gd name="connsiteX1" fmla="*/ 86868 w 1280160"/>
              <a:gd name="connsiteY1" fmla="*/ 1069848 h 1074420"/>
              <a:gd name="connsiteX2" fmla="*/ 114300 w 1280160"/>
              <a:gd name="connsiteY2" fmla="*/ 1060704 h 1074420"/>
              <a:gd name="connsiteX3" fmla="*/ 137160 w 1280160"/>
              <a:gd name="connsiteY3" fmla="*/ 1056132 h 1074420"/>
              <a:gd name="connsiteX4" fmla="*/ 173736 w 1280160"/>
              <a:gd name="connsiteY4" fmla="*/ 1042416 h 1074420"/>
              <a:gd name="connsiteX5" fmla="*/ 187452 w 1280160"/>
              <a:gd name="connsiteY5" fmla="*/ 1033272 h 1074420"/>
              <a:gd name="connsiteX6" fmla="*/ 228600 w 1280160"/>
              <a:gd name="connsiteY6" fmla="*/ 1010412 h 1074420"/>
              <a:gd name="connsiteX7" fmla="*/ 242316 w 1280160"/>
              <a:gd name="connsiteY7" fmla="*/ 992124 h 1074420"/>
              <a:gd name="connsiteX8" fmla="*/ 283464 w 1280160"/>
              <a:gd name="connsiteY8" fmla="*/ 950976 h 1074420"/>
              <a:gd name="connsiteX9" fmla="*/ 297180 w 1280160"/>
              <a:gd name="connsiteY9" fmla="*/ 928116 h 1074420"/>
              <a:gd name="connsiteX10" fmla="*/ 329184 w 1280160"/>
              <a:gd name="connsiteY10" fmla="*/ 886968 h 1074420"/>
              <a:gd name="connsiteX11" fmla="*/ 356616 w 1280160"/>
              <a:gd name="connsiteY11" fmla="*/ 841248 h 1074420"/>
              <a:gd name="connsiteX12" fmla="*/ 384048 w 1280160"/>
              <a:gd name="connsiteY12" fmla="*/ 813816 h 1074420"/>
              <a:gd name="connsiteX13" fmla="*/ 443484 w 1280160"/>
              <a:gd name="connsiteY13" fmla="*/ 749808 h 1074420"/>
              <a:gd name="connsiteX14" fmla="*/ 475488 w 1280160"/>
              <a:gd name="connsiteY14" fmla="*/ 722376 h 1074420"/>
              <a:gd name="connsiteX15" fmla="*/ 512064 w 1280160"/>
              <a:gd name="connsiteY15" fmla="*/ 690372 h 1074420"/>
              <a:gd name="connsiteX16" fmla="*/ 534924 w 1280160"/>
              <a:gd name="connsiteY16" fmla="*/ 667512 h 1074420"/>
              <a:gd name="connsiteX17" fmla="*/ 585216 w 1280160"/>
              <a:gd name="connsiteY17" fmla="*/ 626364 h 1074420"/>
              <a:gd name="connsiteX18" fmla="*/ 612648 w 1280160"/>
              <a:gd name="connsiteY18" fmla="*/ 603504 h 1074420"/>
              <a:gd name="connsiteX19" fmla="*/ 790956 w 1280160"/>
              <a:gd name="connsiteY19" fmla="*/ 461772 h 1074420"/>
              <a:gd name="connsiteX20" fmla="*/ 800100 w 1280160"/>
              <a:gd name="connsiteY20" fmla="*/ 448056 h 1074420"/>
              <a:gd name="connsiteX21" fmla="*/ 818388 w 1280160"/>
              <a:gd name="connsiteY21" fmla="*/ 406908 h 1074420"/>
              <a:gd name="connsiteX22" fmla="*/ 877824 w 1280160"/>
              <a:gd name="connsiteY22" fmla="*/ 370332 h 1074420"/>
              <a:gd name="connsiteX23" fmla="*/ 914400 w 1280160"/>
              <a:gd name="connsiteY23" fmla="*/ 356616 h 1074420"/>
              <a:gd name="connsiteX24" fmla="*/ 937260 w 1280160"/>
              <a:gd name="connsiteY24" fmla="*/ 342900 h 1074420"/>
              <a:gd name="connsiteX25" fmla="*/ 973836 w 1280160"/>
              <a:gd name="connsiteY25" fmla="*/ 329184 h 1074420"/>
              <a:gd name="connsiteX26" fmla="*/ 987552 w 1280160"/>
              <a:gd name="connsiteY26" fmla="*/ 315468 h 1074420"/>
              <a:gd name="connsiteX27" fmla="*/ 1014984 w 1280160"/>
              <a:gd name="connsiteY27" fmla="*/ 274320 h 1074420"/>
              <a:gd name="connsiteX28" fmla="*/ 1024128 w 1280160"/>
              <a:gd name="connsiteY28" fmla="*/ 260604 h 1074420"/>
              <a:gd name="connsiteX29" fmla="*/ 1051560 w 1280160"/>
              <a:gd name="connsiteY29" fmla="*/ 242316 h 1074420"/>
              <a:gd name="connsiteX30" fmla="*/ 1092708 w 1280160"/>
              <a:gd name="connsiteY30" fmla="*/ 214884 h 1074420"/>
              <a:gd name="connsiteX31" fmla="*/ 1106424 w 1280160"/>
              <a:gd name="connsiteY31" fmla="*/ 205740 h 1074420"/>
              <a:gd name="connsiteX32" fmla="*/ 1143000 w 1280160"/>
              <a:gd name="connsiteY32" fmla="*/ 178308 h 1074420"/>
              <a:gd name="connsiteX33" fmla="*/ 1138428 w 1280160"/>
              <a:gd name="connsiteY33" fmla="*/ 164592 h 1074420"/>
              <a:gd name="connsiteX34" fmla="*/ 1152144 w 1280160"/>
              <a:gd name="connsiteY34" fmla="*/ 150876 h 1074420"/>
              <a:gd name="connsiteX35" fmla="*/ 1165860 w 1280160"/>
              <a:gd name="connsiteY35" fmla="*/ 128016 h 1074420"/>
              <a:gd name="connsiteX36" fmla="*/ 1193292 w 1280160"/>
              <a:gd name="connsiteY36" fmla="*/ 100584 h 1074420"/>
              <a:gd name="connsiteX37" fmla="*/ 1216152 w 1280160"/>
              <a:gd name="connsiteY37" fmla="*/ 73152 h 1074420"/>
              <a:gd name="connsiteX38" fmla="*/ 1239012 w 1280160"/>
              <a:gd name="connsiteY38" fmla="*/ 50292 h 1074420"/>
              <a:gd name="connsiteX39" fmla="*/ 1261872 w 1280160"/>
              <a:gd name="connsiteY39" fmla="*/ 9144 h 1074420"/>
              <a:gd name="connsiteX40" fmla="*/ 1280160 w 1280160"/>
              <a:gd name="connsiteY40" fmla="*/ 0 h 1074420"/>
              <a:gd name="connsiteX0" fmla="*/ 0 w 1280160"/>
              <a:gd name="connsiteY0" fmla="*/ 1074420 h 1074420"/>
              <a:gd name="connsiteX1" fmla="*/ 86868 w 1280160"/>
              <a:gd name="connsiteY1" fmla="*/ 1069848 h 1074420"/>
              <a:gd name="connsiteX2" fmla="*/ 114300 w 1280160"/>
              <a:gd name="connsiteY2" fmla="*/ 1060704 h 1074420"/>
              <a:gd name="connsiteX3" fmla="*/ 137160 w 1280160"/>
              <a:gd name="connsiteY3" fmla="*/ 1056132 h 1074420"/>
              <a:gd name="connsiteX4" fmla="*/ 173736 w 1280160"/>
              <a:gd name="connsiteY4" fmla="*/ 1042416 h 1074420"/>
              <a:gd name="connsiteX5" fmla="*/ 187452 w 1280160"/>
              <a:gd name="connsiteY5" fmla="*/ 1033272 h 1074420"/>
              <a:gd name="connsiteX6" fmla="*/ 228600 w 1280160"/>
              <a:gd name="connsiteY6" fmla="*/ 1010412 h 1074420"/>
              <a:gd name="connsiteX7" fmla="*/ 242316 w 1280160"/>
              <a:gd name="connsiteY7" fmla="*/ 992124 h 1074420"/>
              <a:gd name="connsiteX8" fmla="*/ 283464 w 1280160"/>
              <a:gd name="connsiteY8" fmla="*/ 950976 h 1074420"/>
              <a:gd name="connsiteX9" fmla="*/ 297180 w 1280160"/>
              <a:gd name="connsiteY9" fmla="*/ 928116 h 1074420"/>
              <a:gd name="connsiteX10" fmla="*/ 329184 w 1280160"/>
              <a:gd name="connsiteY10" fmla="*/ 886968 h 1074420"/>
              <a:gd name="connsiteX11" fmla="*/ 356616 w 1280160"/>
              <a:gd name="connsiteY11" fmla="*/ 841248 h 1074420"/>
              <a:gd name="connsiteX12" fmla="*/ 384048 w 1280160"/>
              <a:gd name="connsiteY12" fmla="*/ 813816 h 1074420"/>
              <a:gd name="connsiteX13" fmla="*/ 443484 w 1280160"/>
              <a:gd name="connsiteY13" fmla="*/ 749808 h 1074420"/>
              <a:gd name="connsiteX14" fmla="*/ 475488 w 1280160"/>
              <a:gd name="connsiteY14" fmla="*/ 722376 h 1074420"/>
              <a:gd name="connsiteX15" fmla="*/ 512064 w 1280160"/>
              <a:gd name="connsiteY15" fmla="*/ 690372 h 1074420"/>
              <a:gd name="connsiteX16" fmla="*/ 534924 w 1280160"/>
              <a:gd name="connsiteY16" fmla="*/ 667512 h 1074420"/>
              <a:gd name="connsiteX17" fmla="*/ 585216 w 1280160"/>
              <a:gd name="connsiteY17" fmla="*/ 626364 h 1074420"/>
              <a:gd name="connsiteX18" fmla="*/ 612648 w 1280160"/>
              <a:gd name="connsiteY18" fmla="*/ 603504 h 1074420"/>
              <a:gd name="connsiteX19" fmla="*/ 790956 w 1280160"/>
              <a:gd name="connsiteY19" fmla="*/ 461772 h 1074420"/>
              <a:gd name="connsiteX20" fmla="*/ 800100 w 1280160"/>
              <a:gd name="connsiteY20" fmla="*/ 448056 h 1074420"/>
              <a:gd name="connsiteX21" fmla="*/ 877824 w 1280160"/>
              <a:gd name="connsiteY21" fmla="*/ 370332 h 1074420"/>
              <a:gd name="connsiteX22" fmla="*/ 914400 w 1280160"/>
              <a:gd name="connsiteY22" fmla="*/ 356616 h 1074420"/>
              <a:gd name="connsiteX23" fmla="*/ 937260 w 1280160"/>
              <a:gd name="connsiteY23" fmla="*/ 342900 h 1074420"/>
              <a:gd name="connsiteX24" fmla="*/ 973836 w 1280160"/>
              <a:gd name="connsiteY24" fmla="*/ 329184 h 1074420"/>
              <a:gd name="connsiteX25" fmla="*/ 987552 w 1280160"/>
              <a:gd name="connsiteY25" fmla="*/ 315468 h 1074420"/>
              <a:gd name="connsiteX26" fmla="*/ 1014984 w 1280160"/>
              <a:gd name="connsiteY26" fmla="*/ 274320 h 1074420"/>
              <a:gd name="connsiteX27" fmla="*/ 1024128 w 1280160"/>
              <a:gd name="connsiteY27" fmla="*/ 260604 h 1074420"/>
              <a:gd name="connsiteX28" fmla="*/ 1051560 w 1280160"/>
              <a:gd name="connsiteY28" fmla="*/ 242316 h 1074420"/>
              <a:gd name="connsiteX29" fmla="*/ 1092708 w 1280160"/>
              <a:gd name="connsiteY29" fmla="*/ 214884 h 1074420"/>
              <a:gd name="connsiteX30" fmla="*/ 1106424 w 1280160"/>
              <a:gd name="connsiteY30" fmla="*/ 205740 h 1074420"/>
              <a:gd name="connsiteX31" fmla="*/ 1143000 w 1280160"/>
              <a:gd name="connsiteY31" fmla="*/ 178308 h 1074420"/>
              <a:gd name="connsiteX32" fmla="*/ 1138428 w 1280160"/>
              <a:gd name="connsiteY32" fmla="*/ 164592 h 1074420"/>
              <a:gd name="connsiteX33" fmla="*/ 1152144 w 1280160"/>
              <a:gd name="connsiteY33" fmla="*/ 150876 h 1074420"/>
              <a:gd name="connsiteX34" fmla="*/ 1165860 w 1280160"/>
              <a:gd name="connsiteY34" fmla="*/ 128016 h 1074420"/>
              <a:gd name="connsiteX35" fmla="*/ 1193292 w 1280160"/>
              <a:gd name="connsiteY35" fmla="*/ 100584 h 1074420"/>
              <a:gd name="connsiteX36" fmla="*/ 1216152 w 1280160"/>
              <a:gd name="connsiteY36" fmla="*/ 73152 h 1074420"/>
              <a:gd name="connsiteX37" fmla="*/ 1239012 w 1280160"/>
              <a:gd name="connsiteY37" fmla="*/ 50292 h 1074420"/>
              <a:gd name="connsiteX38" fmla="*/ 1261872 w 1280160"/>
              <a:gd name="connsiteY38" fmla="*/ 9144 h 1074420"/>
              <a:gd name="connsiteX39" fmla="*/ 1280160 w 1280160"/>
              <a:gd name="connsiteY39" fmla="*/ 0 h 1074420"/>
              <a:gd name="connsiteX0" fmla="*/ 0 w 1280160"/>
              <a:gd name="connsiteY0" fmla="*/ 1074420 h 1074420"/>
              <a:gd name="connsiteX1" fmla="*/ 86868 w 1280160"/>
              <a:gd name="connsiteY1" fmla="*/ 1069848 h 1074420"/>
              <a:gd name="connsiteX2" fmla="*/ 114300 w 1280160"/>
              <a:gd name="connsiteY2" fmla="*/ 1060704 h 1074420"/>
              <a:gd name="connsiteX3" fmla="*/ 137160 w 1280160"/>
              <a:gd name="connsiteY3" fmla="*/ 1056132 h 1074420"/>
              <a:gd name="connsiteX4" fmla="*/ 173736 w 1280160"/>
              <a:gd name="connsiteY4" fmla="*/ 1042416 h 1074420"/>
              <a:gd name="connsiteX5" fmla="*/ 187452 w 1280160"/>
              <a:gd name="connsiteY5" fmla="*/ 1033272 h 1074420"/>
              <a:gd name="connsiteX6" fmla="*/ 228600 w 1280160"/>
              <a:gd name="connsiteY6" fmla="*/ 1010412 h 1074420"/>
              <a:gd name="connsiteX7" fmla="*/ 242316 w 1280160"/>
              <a:gd name="connsiteY7" fmla="*/ 992124 h 1074420"/>
              <a:gd name="connsiteX8" fmla="*/ 283464 w 1280160"/>
              <a:gd name="connsiteY8" fmla="*/ 950976 h 1074420"/>
              <a:gd name="connsiteX9" fmla="*/ 297180 w 1280160"/>
              <a:gd name="connsiteY9" fmla="*/ 928116 h 1074420"/>
              <a:gd name="connsiteX10" fmla="*/ 329184 w 1280160"/>
              <a:gd name="connsiteY10" fmla="*/ 886968 h 1074420"/>
              <a:gd name="connsiteX11" fmla="*/ 356616 w 1280160"/>
              <a:gd name="connsiteY11" fmla="*/ 841248 h 1074420"/>
              <a:gd name="connsiteX12" fmla="*/ 384048 w 1280160"/>
              <a:gd name="connsiteY12" fmla="*/ 813816 h 1074420"/>
              <a:gd name="connsiteX13" fmla="*/ 443484 w 1280160"/>
              <a:gd name="connsiteY13" fmla="*/ 749808 h 1074420"/>
              <a:gd name="connsiteX14" fmla="*/ 475488 w 1280160"/>
              <a:gd name="connsiteY14" fmla="*/ 722376 h 1074420"/>
              <a:gd name="connsiteX15" fmla="*/ 512064 w 1280160"/>
              <a:gd name="connsiteY15" fmla="*/ 690372 h 1074420"/>
              <a:gd name="connsiteX16" fmla="*/ 534924 w 1280160"/>
              <a:gd name="connsiteY16" fmla="*/ 667512 h 1074420"/>
              <a:gd name="connsiteX17" fmla="*/ 585216 w 1280160"/>
              <a:gd name="connsiteY17" fmla="*/ 626364 h 1074420"/>
              <a:gd name="connsiteX18" fmla="*/ 612648 w 1280160"/>
              <a:gd name="connsiteY18" fmla="*/ 603504 h 1074420"/>
              <a:gd name="connsiteX19" fmla="*/ 790956 w 1280160"/>
              <a:gd name="connsiteY19" fmla="*/ 461772 h 1074420"/>
              <a:gd name="connsiteX20" fmla="*/ 877824 w 1280160"/>
              <a:gd name="connsiteY20" fmla="*/ 370332 h 1074420"/>
              <a:gd name="connsiteX21" fmla="*/ 914400 w 1280160"/>
              <a:gd name="connsiteY21" fmla="*/ 356616 h 1074420"/>
              <a:gd name="connsiteX22" fmla="*/ 937260 w 1280160"/>
              <a:gd name="connsiteY22" fmla="*/ 342900 h 1074420"/>
              <a:gd name="connsiteX23" fmla="*/ 973836 w 1280160"/>
              <a:gd name="connsiteY23" fmla="*/ 329184 h 1074420"/>
              <a:gd name="connsiteX24" fmla="*/ 987552 w 1280160"/>
              <a:gd name="connsiteY24" fmla="*/ 315468 h 1074420"/>
              <a:gd name="connsiteX25" fmla="*/ 1014984 w 1280160"/>
              <a:gd name="connsiteY25" fmla="*/ 274320 h 1074420"/>
              <a:gd name="connsiteX26" fmla="*/ 1024128 w 1280160"/>
              <a:gd name="connsiteY26" fmla="*/ 260604 h 1074420"/>
              <a:gd name="connsiteX27" fmla="*/ 1051560 w 1280160"/>
              <a:gd name="connsiteY27" fmla="*/ 242316 h 1074420"/>
              <a:gd name="connsiteX28" fmla="*/ 1092708 w 1280160"/>
              <a:gd name="connsiteY28" fmla="*/ 214884 h 1074420"/>
              <a:gd name="connsiteX29" fmla="*/ 1106424 w 1280160"/>
              <a:gd name="connsiteY29" fmla="*/ 205740 h 1074420"/>
              <a:gd name="connsiteX30" fmla="*/ 1143000 w 1280160"/>
              <a:gd name="connsiteY30" fmla="*/ 178308 h 1074420"/>
              <a:gd name="connsiteX31" fmla="*/ 1138428 w 1280160"/>
              <a:gd name="connsiteY31" fmla="*/ 164592 h 1074420"/>
              <a:gd name="connsiteX32" fmla="*/ 1152144 w 1280160"/>
              <a:gd name="connsiteY32" fmla="*/ 150876 h 1074420"/>
              <a:gd name="connsiteX33" fmla="*/ 1165860 w 1280160"/>
              <a:gd name="connsiteY33" fmla="*/ 128016 h 1074420"/>
              <a:gd name="connsiteX34" fmla="*/ 1193292 w 1280160"/>
              <a:gd name="connsiteY34" fmla="*/ 100584 h 1074420"/>
              <a:gd name="connsiteX35" fmla="*/ 1216152 w 1280160"/>
              <a:gd name="connsiteY35" fmla="*/ 73152 h 1074420"/>
              <a:gd name="connsiteX36" fmla="*/ 1239012 w 1280160"/>
              <a:gd name="connsiteY36" fmla="*/ 50292 h 1074420"/>
              <a:gd name="connsiteX37" fmla="*/ 1261872 w 1280160"/>
              <a:gd name="connsiteY37" fmla="*/ 9144 h 1074420"/>
              <a:gd name="connsiteX38" fmla="*/ 1280160 w 1280160"/>
              <a:gd name="connsiteY38" fmla="*/ 0 h 1074420"/>
              <a:gd name="connsiteX0" fmla="*/ 0 w 1280160"/>
              <a:gd name="connsiteY0" fmla="*/ 1074420 h 1074420"/>
              <a:gd name="connsiteX1" fmla="*/ 86868 w 1280160"/>
              <a:gd name="connsiteY1" fmla="*/ 1069848 h 1074420"/>
              <a:gd name="connsiteX2" fmla="*/ 114300 w 1280160"/>
              <a:gd name="connsiteY2" fmla="*/ 1060704 h 1074420"/>
              <a:gd name="connsiteX3" fmla="*/ 137160 w 1280160"/>
              <a:gd name="connsiteY3" fmla="*/ 1056132 h 1074420"/>
              <a:gd name="connsiteX4" fmla="*/ 173736 w 1280160"/>
              <a:gd name="connsiteY4" fmla="*/ 1042416 h 1074420"/>
              <a:gd name="connsiteX5" fmla="*/ 187452 w 1280160"/>
              <a:gd name="connsiteY5" fmla="*/ 1033272 h 1074420"/>
              <a:gd name="connsiteX6" fmla="*/ 228600 w 1280160"/>
              <a:gd name="connsiteY6" fmla="*/ 1010412 h 1074420"/>
              <a:gd name="connsiteX7" fmla="*/ 242316 w 1280160"/>
              <a:gd name="connsiteY7" fmla="*/ 992124 h 1074420"/>
              <a:gd name="connsiteX8" fmla="*/ 283464 w 1280160"/>
              <a:gd name="connsiteY8" fmla="*/ 950976 h 1074420"/>
              <a:gd name="connsiteX9" fmla="*/ 297180 w 1280160"/>
              <a:gd name="connsiteY9" fmla="*/ 928116 h 1074420"/>
              <a:gd name="connsiteX10" fmla="*/ 329184 w 1280160"/>
              <a:gd name="connsiteY10" fmla="*/ 886968 h 1074420"/>
              <a:gd name="connsiteX11" fmla="*/ 356616 w 1280160"/>
              <a:gd name="connsiteY11" fmla="*/ 841248 h 1074420"/>
              <a:gd name="connsiteX12" fmla="*/ 384048 w 1280160"/>
              <a:gd name="connsiteY12" fmla="*/ 813816 h 1074420"/>
              <a:gd name="connsiteX13" fmla="*/ 443484 w 1280160"/>
              <a:gd name="connsiteY13" fmla="*/ 749808 h 1074420"/>
              <a:gd name="connsiteX14" fmla="*/ 475488 w 1280160"/>
              <a:gd name="connsiteY14" fmla="*/ 722376 h 1074420"/>
              <a:gd name="connsiteX15" fmla="*/ 512064 w 1280160"/>
              <a:gd name="connsiteY15" fmla="*/ 690372 h 1074420"/>
              <a:gd name="connsiteX16" fmla="*/ 534924 w 1280160"/>
              <a:gd name="connsiteY16" fmla="*/ 667512 h 1074420"/>
              <a:gd name="connsiteX17" fmla="*/ 585216 w 1280160"/>
              <a:gd name="connsiteY17" fmla="*/ 626364 h 1074420"/>
              <a:gd name="connsiteX18" fmla="*/ 612648 w 1280160"/>
              <a:gd name="connsiteY18" fmla="*/ 603504 h 1074420"/>
              <a:gd name="connsiteX19" fmla="*/ 877824 w 1280160"/>
              <a:gd name="connsiteY19" fmla="*/ 370332 h 1074420"/>
              <a:gd name="connsiteX20" fmla="*/ 914400 w 1280160"/>
              <a:gd name="connsiteY20" fmla="*/ 356616 h 1074420"/>
              <a:gd name="connsiteX21" fmla="*/ 937260 w 1280160"/>
              <a:gd name="connsiteY21" fmla="*/ 342900 h 1074420"/>
              <a:gd name="connsiteX22" fmla="*/ 973836 w 1280160"/>
              <a:gd name="connsiteY22" fmla="*/ 329184 h 1074420"/>
              <a:gd name="connsiteX23" fmla="*/ 987552 w 1280160"/>
              <a:gd name="connsiteY23" fmla="*/ 315468 h 1074420"/>
              <a:gd name="connsiteX24" fmla="*/ 1014984 w 1280160"/>
              <a:gd name="connsiteY24" fmla="*/ 274320 h 1074420"/>
              <a:gd name="connsiteX25" fmla="*/ 1024128 w 1280160"/>
              <a:gd name="connsiteY25" fmla="*/ 260604 h 1074420"/>
              <a:gd name="connsiteX26" fmla="*/ 1051560 w 1280160"/>
              <a:gd name="connsiteY26" fmla="*/ 242316 h 1074420"/>
              <a:gd name="connsiteX27" fmla="*/ 1092708 w 1280160"/>
              <a:gd name="connsiteY27" fmla="*/ 214884 h 1074420"/>
              <a:gd name="connsiteX28" fmla="*/ 1106424 w 1280160"/>
              <a:gd name="connsiteY28" fmla="*/ 205740 h 1074420"/>
              <a:gd name="connsiteX29" fmla="*/ 1143000 w 1280160"/>
              <a:gd name="connsiteY29" fmla="*/ 178308 h 1074420"/>
              <a:gd name="connsiteX30" fmla="*/ 1138428 w 1280160"/>
              <a:gd name="connsiteY30" fmla="*/ 164592 h 1074420"/>
              <a:gd name="connsiteX31" fmla="*/ 1152144 w 1280160"/>
              <a:gd name="connsiteY31" fmla="*/ 150876 h 1074420"/>
              <a:gd name="connsiteX32" fmla="*/ 1165860 w 1280160"/>
              <a:gd name="connsiteY32" fmla="*/ 128016 h 1074420"/>
              <a:gd name="connsiteX33" fmla="*/ 1193292 w 1280160"/>
              <a:gd name="connsiteY33" fmla="*/ 100584 h 1074420"/>
              <a:gd name="connsiteX34" fmla="*/ 1216152 w 1280160"/>
              <a:gd name="connsiteY34" fmla="*/ 73152 h 1074420"/>
              <a:gd name="connsiteX35" fmla="*/ 1239012 w 1280160"/>
              <a:gd name="connsiteY35" fmla="*/ 50292 h 1074420"/>
              <a:gd name="connsiteX36" fmla="*/ 1261872 w 1280160"/>
              <a:gd name="connsiteY36" fmla="*/ 9144 h 1074420"/>
              <a:gd name="connsiteX37" fmla="*/ 1280160 w 1280160"/>
              <a:gd name="connsiteY37" fmla="*/ 0 h 1074420"/>
              <a:gd name="connsiteX0" fmla="*/ 0 w 1280160"/>
              <a:gd name="connsiteY0" fmla="*/ 1074420 h 1074420"/>
              <a:gd name="connsiteX1" fmla="*/ 86868 w 1280160"/>
              <a:gd name="connsiteY1" fmla="*/ 1069848 h 1074420"/>
              <a:gd name="connsiteX2" fmla="*/ 114300 w 1280160"/>
              <a:gd name="connsiteY2" fmla="*/ 1060704 h 1074420"/>
              <a:gd name="connsiteX3" fmla="*/ 137160 w 1280160"/>
              <a:gd name="connsiteY3" fmla="*/ 1056132 h 1074420"/>
              <a:gd name="connsiteX4" fmla="*/ 173736 w 1280160"/>
              <a:gd name="connsiteY4" fmla="*/ 1042416 h 1074420"/>
              <a:gd name="connsiteX5" fmla="*/ 187452 w 1280160"/>
              <a:gd name="connsiteY5" fmla="*/ 1033272 h 1074420"/>
              <a:gd name="connsiteX6" fmla="*/ 228600 w 1280160"/>
              <a:gd name="connsiteY6" fmla="*/ 1010412 h 1074420"/>
              <a:gd name="connsiteX7" fmla="*/ 242316 w 1280160"/>
              <a:gd name="connsiteY7" fmla="*/ 992124 h 1074420"/>
              <a:gd name="connsiteX8" fmla="*/ 283464 w 1280160"/>
              <a:gd name="connsiteY8" fmla="*/ 950976 h 1074420"/>
              <a:gd name="connsiteX9" fmla="*/ 297180 w 1280160"/>
              <a:gd name="connsiteY9" fmla="*/ 928116 h 1074420"/>
              <a:gd name="connsiteX10" fmla="*/ 329184 w 1280160"/>
              <a:gd name="connsiteY10" fmla="*/ 886968 h 1074420"/>
              <a:gd name="connsiteX11" fmla="*/ 356616 w 1280160"/>
              <a:gd name="connsiteY11" fmla="*/ 841248 h 1074420"/>
              <a:gd name="connsiteX12" fmla="*/ 384048 w 1280160"/>
              <a:gd name="connsiteY12" fmla="*/ 813816 h 1074420"/>
              <a:gd name="connsiteX13" fmla="*/ 443484 w 1280160"/>
              <a:gd name="connsiteY13" fmla="*/ 749808 h 1074420"/>
              <a:gd name="connsiteX14" fmla="*/ 475488 w 1280160"/>
              <a:gd name="connsiteY14" fmla="*/ 722376 h 1074420"/>
              <a:gd name="connsiteX15" fmla="*/ 512064 w 1280160"/>
              <a:gd name="connsiteY15" fmla="*/ 690372 h 1074420"/>
              <a:gd name="connsiteX16" fmla="*/ 534924 w 1280160"/>
              <a:gd name="connsiteY16" fmla="*/ 667512 h 1074420"/>
              <a:gd name="connsiteX17" fmla="*/ 585216 w 1280160"/>
              <a:gd name="connsiteY17" fmla="*/ 626364 h 1074420"/>
              <a:gd name="connsiteX18" fmla="*/ 612648 w 1280160"/>
              <a:gd name="connsiteY18" fmla="*/ 603504 h 1074420"/>
              <a:gd name="connsiteX19" fmla="*/ 877824 w 1280160"/>
              <a:gd name="connsiteY19" fmla="*/ 370332 h 1074420"/>
              <a:gd name="connsiteX20" fmla="*/ 914400 w 1280160"/>
              <a:gd name="connsiteY20" fmla="*/ 356616 h 1074420"/>
              <a:gd name="connsiteX21" fmla="*/ 937260 w 1280160"/>
              <a:gd name="connsiteY21" fmla="*/ 342900 h 1074420"/>
              <a:gd name="connsiteX22" fmla="*/ 987552 w 1280160"/>
              <a:gd name="connsiteY22" fmla="*/ 315468 h 1074420"/>
              <a:gd name="connsiteX23" fmla="*/ 1014984 w 1280160"/>
              <a:gd name="connsiteY23" fmla="*/ 274320 h 1074420"/>
              <a:gd name="connsiteX24" fmla="*/ 1024128 w 1280160"/>
              <a:gd name="connsiteY24" fmla="*/ 260604 h 1074420"/>
              <a:gd name="connsiteX25" fmla="*/ 1051560 w 1280160"/>
              <a:gd name="connsiteY25" fmla="*/ 242316 h 1074420"/>
              <a:gd name="connsiteX26" fmla="*/ 1092708 w 1280160"/>
              <a:gd name="connsiteY26" fmla="*/ 214884 h 1074420"/>
              <a:gd name="connsiteX27" fmla="*/ 1106424 w 1280160"/>
              <a:gd name="connsiteY27" fmla="*/ 205740 h 1074420"/>
              <a:gd name="connsiteX28" fmla="*/ 1143000 w 1280160"/>
              <a:gd name="connsiteY28" fmla="*/ 178308 h 1074420"/>
              <a:gd name="connsiteX29" fmla="*/ 1138428 w 1280160"/>
              <a:gd name="connsiteY29" fmla="*/ 164592 h 1074420"/>
              <a:gd name="connsiteX30" fmla="*/ 1152144 w 1280160"/>
              <a:gd name="connsiteY30" fmla="*/ 150876 h 1074420"/>
              <a:gd name="connsiteX31" fmla="*/ 1165860 w 1280160"/>
              <a:gd name="connsiteY31" fmla="*/ 128016 h 1074420"/>
              <a:gd name="connsiteX32" fmla="*/ 1193292 w 1280160"/>
              <a:gd name="connsiteY32" fmla="*/ 100584 h 1074420"/>
              <a:gd name="connsiteX33" fmla="*/ 1216152 w 1280160"/>
              <a:gd name="connsiteY33" fmla="*/ 73152 h 1074420"/>
              <a:gd name="connsiteX34" fmla="*/ 1239012 w 1280160"/>
              <a:gd name="connsiteY34" fmla="*/ 50292 h 1074420"/>
              <a:gd name="connsiteX35" fmla="*/ 1261872 w 1280160"/>
              <a:gd name="connsiteY35" fmla="*/ 9144 h 1074420"/>
              <a:gd name="connsiteX36" fmla="*/ 1280160 w 1280160"/>
              <a:gd name="connsiteY36" fmla="*/ 0 h 1074420"/>
              <a:gd name="connsiteX0" fmla="*/ 0 w 1280160"/>
              <a:gd name="connsiteY0" fmla="*/ 1074420 h 1074420"/>
              <a:gd name="connsiteX1" fmla="*/ 86868 w 1280160"/>
              <a:gd name="connsiteY1" fmla="*/ 1069848 h 1074420"/>
              <a:gd name="connsiteX2" fmla="*/ 114300 w 1280160"/>
              <a:gd name="connsiteY2" fmla="*/ 1060704 h 1074420"/>
              <a:gd name="connsiteX3" fmla="*/ 137160 w 1280160"/>
              <a:gd name="connsiteY3" fmla="*/ 1056132 h 1074420"/>
              <a:gd name="connsiteX4" fmla="*/ 173736 w 1280160"/>
              <a:gd name="connsiteY4" fmla="*/ 1042416 h 1074420"/>
              <a:gd name="connsiteX5" fmla="*/ 187452 w 1280160"/>
              <a:gd name="connsiteY5" fmla="*/ 1033272 h 1074420"/>
              <a:gd name="connsiteX6" fmla="*/ 228600 w 1280160"/>
              <a:gd name="connsiteY6" fmla="*/ 1010412 h 1074420"/>
              <a:gd name="connsiteX7" fmla="*/ 242316 w 1280160"/>
              <a:gd name="connsiteY7" fmla="*/ 992124 h 1074420"/>
              <a:gd name="connsiteX8" fmla="*/ 283464 w 1280160"/>
              <a:gd name="connsiteY8" fmla="*/ 950976 h 1074420"/>
              <a:gd name="connsiteX9" fmla="*/ 297180 w 1280160"/>
              <a:gd name="connsiteY9" fmla="*/ 928116 h 1074420"/>
              <a:gd name="connsiteX10" fmla="*/ 329184 w 1280160"/>
              <a:gd name="connsiteY10" fmla="*/ 886968 h 1074420"/>
              <a:gd name="connsiteX11" fmla="*/ 356616 w 1280160"/>
              <a:gd name="connsiteY11" fmla="*/ 841248 h 1074420"/>
              <a:gd name="connsiteX12" fmla="*/ 384048 w 1280160"/>
              <a:gd name="connsiteY12" fmla="*/ 813816 h 1074420"/>
              <a:gd name="connsiteX13" fmla="*/ 443484 w 1280160"/>
              <a:gd name="connsiteY13" fmla="*/ 749808 h 1074420"/>
              <a:gd name="connsiteX14" fmla="*/ 475488 w 1280160"/>
              <a:gd name="connsiteY14" fmla="*/ 722376 h 1074420"/>
              <a:gd name="connsiteX15" fmla="*/ 512064 w 1280160"/>
              <a:gd name="connsiteY15" fmla="*/ 690372 h 1074420"/>
              <a:gd name="connsiteX16" fmla="*/ 534924 w 1280160"/>
              <a:gd name="connsiteY16" fmla="*/ 667512 h 1074420"/>
              <a:gd name="connsiteX17" fmla="*/ 585216 w 1280160"/>
              <a:gd name="connsiteY17" fmla="*/ 626364 h 1074420"/>
              <a:gd name="connsiteX18" fmla="*/ 612648 w 1280160"/>
              <a:gd name="connsiteY18" fmla="*/ 603504 h 1074420"/>
              <a:gd name="connsiteX19" fmla="*/ 877824 w 1280160"/>
              <a:gd name="connsiteY19" fmla="*/ 370332 h 1074420"/>
              <a:gd name="connsiteX20" fmla="*/ 914400 w 1280160"/>
              <a:gd name="connsiteY20" fmla="*/ 356616 h 1074420"/>
              <a:gd name="connsiteX21" fmla="*/ 987552 w 1280160"/>
              <a:gd name="connsiteY21" fmla="*/ 315468 h 1074420"/>
              <a:gd name="connsiteX22" fmla="*/ 1014984 w 1280160"/>
              <a:gd name="connsiteY22" fmla="*/ 274320 h 1074420"/>
              <a:gd name="connsiteX23" fmla="*/ 1024128 w 1280160"/>
              <a:gd name="connsiteY23" fmla="*/ 260604 h 1074420"/>
              <a:gd name="connsiteX24" fmla="*/ 1051560 w 1280160"/>
              <a:gd name="connsiteY24" fmla="*/ 242316 h 1074420"/>
              <a:gd name="connsiteX25" fmla="*/ 1092708 w 1280160"/>
              <a:gd name="connsiteY25" fmla="*/ 214884 h 1074420"/>
              <a:gd name="connsiteX26" fmla="*/ 1106424 w 1280160"/>
              <a:gd name="connsiteY26" fmla="*/ 205740 h 1074420"/>
              <a:gd name="connsiteX27" fmla="*/ 1143000 w 1280160"/>
              <a:gd name="connsiteY27" fmla="*/ 178308 h 1074420"/>
              <a:gd name="connsiteX28" fmla="*/ 1138428 w 1280160"/>
              <a:gd name="connsiteY28" fmla="*/ 164592 h 1074420"/>
              <a:gd name="connsiteX29" fmla="*/ 1152144 w 1280160"/>
              <a:gd name="connsiteY29" fmla="*/ 150876 h 1074420"/>
              <a:gd name="connsiteX30" fmla="*/ 1165860 w 1280160"/>
              <a:gd name="connsiteY30" fmla="*/ 128016 h 1074420"/>
              <a:gd name="connsiteX31" fmla="*/ 1193292 w 1280160"/>
              <a:gd name="connsiteY31" fmla="*/ 100584 h 1074420"/>
              <a:gd name="connsiteX32" fmla="*/ 1216152 w 1280160"/>
              <a:gd name="connsiteY32" fmla="*/ 73152 h 1074420"/>
              <a:gd name="connsiteX33" fmla="*/ 1239012 w 1280160"/>
              <a:gd name="connsiteY33" fmla="*/ 50292 h 1074420"/>
              <a:gd name="connsiteX34" fmla="*/ 1261872 w 1280160"/>
              <a:gd name="connsiteY34" fmla="*/ 9144 h 1074420"/>
              <a:gd name="connsiteX35" fmla="*/ 1280160 w 1280160"/>
              <a:gd name="connsiteY35" fmla="*/ 0 h 1074420"/>
              <a:gd name="connsiteX0" fmla="*/ 0 w 1280160"/>
              <a:gd name="connsiteY0" fmla="*/ 1074420 h 1074420"/>
              <a:gd name="connsiteX1" fmla="*/ 86868 w 1280160"/>
              <a:gd name="connsiteY1" fmla="*/ 1069848 h 1074420"/>
              <a:gd name="connsiteX2" fmla="*/ 114300 w 1280160"/>
              <a:gd name="connsiteY2" fmla="*/ 1060704 h 1074420"/>
              <a:gd name="connsiteX3" fmla="*/ 137160 w 1280160"/>
              <a:gd name="connsiteY3" fmla="*/ 1056132 h 1074420"/>
              <a:gd name="connsiteX4" fmla="*/ 173736 w 1280160"/>
              <a:gd name="connsiteY4" fmla="*/ 1042416 h 1074420"/>
              <a:gd name="connsiteX5" fmla="*/ 187452 w 1280160"/>
              <a:gd name="connsiteY5" fmla="*/ 1033272 h 1074420"/>
              <a:gd name="connsiteX6" fmla="*/ 228600 w 1280160"/>
              <a:gd name="connsiteY6" fmla="*/ 1010412 h 1074420"/>
              <a:gd name="connsiteX7" fmla="*/ 242316 w 1280160"/>
              <a:gd name="connsiteY7" fmla="*/ 992124 h 1074420"/>
              <a:gd name="connsiteX8" fmla="*/ 283464 w 1280160"/>
              <a:gd name="connsiteY8" fmla="*/ 950976 h 1074420"/>
              <a:gd name="connsiteX9" fmla="*/ 297180 w 1280160"/>
              <a:gd name="connsiteY9" fmla="*/ 928116 h 1074420"/>
              <a:gd name="connsiteX10" fmla="*/ 329184 w 1280160"/>
              <a:gd name="connsiteY10" fmla="*/ 886968 h 1074420"/>
              <a:gd name="connsiteX11" fmla="*/ 356616 w 1280160"/>
              <a:gd name="connsiteY11" fmla="*/ 841248 h 1074420"/>
              <a:gd name="connsiteX12" fmla="*/ 384048 w 1280160"/>
              <a:gd name="connsiteY12" fmla="*/ 813816 h 1074420"/>
              <a:gd name="connsiteX13" fmla="*/ 443484 w 1280160"/>
              <a:gd name="connsiteY13" fmla="*/ 749808 h 1074420"/>
              <a:gd name="connsiteX14" fmla="*/ 475488 w 1280160"/>
              <a:gd name="connsiteY14" fmla="*/ 722376 h 1074420"/>
              <a:gd name="connsiteX15" fmla="*/ 512064 w 1280160"/>
              <a:gd name="connsiteY15" fmla="*/ 690372 h 1074420"/>
              <a:gd name="connsiteX16" fmla="*/ 534924 w 1280160"/>
              <a:gd name="connsiteY16" fmla="*/ 667512 h 1074420"/>
              <a:gd name="connsiteX17" fmla="*/ 585216 w 1280160"/>
              <a:gd name="connsiteY17" fmla="*/ 626364 h 1074420"/>
              <a:gd name="connsiteX18" fmla="*/ 612648 w 1280160"/>
              <a:gd name="connsiteY18" fmla="*/ 603504 h 1074420"/>
              <a:gd name="connsiteX19" fmla="*/ 877824 w 1280160"/>
              <a:gd name="connsiteY19" fmla="*/ 370332 h 1074420"/>
              <a:gd name="connsiteX20" fmla="*/ 914400 w 1280160"/>
              <a:gd name="connsiteY20" fmla="*/ 356616 h 1074420"/>
              <a:gd name="connsiteX21" fmla="*/ 914400 w 1280160"/>
              <a:gd name="connsiteY21" fmla="*/ 352044 h 1074420"/>
              <a:gd name="connsiteX22" fmla="*/ 987552 w 1280160"/>
              <a:gd name="connsiteY22" fmla="*/ 315468 h 1074420"/>
              <a:gd name="connsiteX23" fmla="*/ 1014984 w 1280160"/>
              <a:gd name="connsiteY23" fmla="*/ 274320 h 1074420"/>
              <a:gd name="connsiteX24" fmla="*/ 1024128 w 1280160"/>
              <a:gd name="connsiteY24" fmla="*/ 260604 h 1074420"/>
              <a:gd name="connsiteX25" fmla="*/ 1051560 w 1280160"/>
              <a:gd name="connsiteY25" fmla="*/ 242316 h 1074420"/>
              <a:gd name="connsiteX26" fmla="*/ 1092708 w 1280160"/>
              <a:gd name="connsiteY26" fmla="*/ 214884 h 1074420"/>
              <a:gd name="connsiteX27" fmla="*/ 1106424 w 1280160"/>
              <a:gd name="connsiteY27" fmla="*/ 205740 h 1074420"/>
              <a:gd name="connsiteX28" fmla="*/ 1143000 w 1280160"/>
              <a:gd name="connsiteY28" fmla="*/ 178308 h 1074420"/>
              <a:gd name="connsiteX29" fmla="*/ 1138428 w 1280160"/>
              <a:gd name="connsiteY29" fmla="*/ 164592 h 1074420"/>
              <a:gd name="connsiteX30" fmla="*/ 1152144 w 1280160"/>
              <a:gd name="connsiteY30" fmla="*/ 150876 h 1074420"/>
              <a:gd name="connsiteX31" fmla="*/ 1165860 w 1280160"/>
              <a:gd name="connsiteY31" fmla="*/ 128016 h 1074420"/>
              <a:gd name="connsiteX32" fmla="*/ 1193292 w 1280160"/>
              <a:gd name="connsiteY32" fmla="*/ 100584 h 1074420"/>
              <a:gd name="connsiteX33" fmla="*/ 1216152 w 1280160"/>
              <a:gd name="connsiteY33" fmla="*/ 73152 h 1074420"/>
              <a:gd name="connsiteX34" fmla="*/ 1239012 w 1280160"/>
              <a:gd name="connsiteY34" fmla="*/ 50292 h 1074420"/>
              <a:gd name="connsiteX35" fmla="*/ 1261872 w 1280160"/>
              <a:gd name="connsiteY35" fmla="*/ 9144 h 1074420"/>
              <a:gd name="connsiteX36" fmla="*/ 1280160 w 1280160"/>
              <a:gd name="connsiteY36" fmla="*/ 0 h 1074420"/>
              <a:gd name="connsiteX0" fmla="*/ 0 w 1280160"/>
              <a:gd name="connsiteY0" fmla="*/ 1074420 h 1074420"/>
              <a:gd name="connsiteX1" fmla="*/ 86868 w 1280160"/>
              <a:gd name="connsiteY1" fmla="*/ 1069848 h 1074420"/>
              <a:gd name="connsiteX2" fmla="*/ 114300 w 1280160"/>
              <a:gd name="connsiteY2" fmla="*/ 1060704 h 1074420"/>
              <a:gd name="connsiteX3" fmla="*/ 137160 w 1280160"/>
              <a:gd name="connsiteY3" fmla="*/ 1056132 h 1074420"/>
              <a:gd name="connsiteX4" fmla="*/ 173736 w 1280160"/>
              <a:gd name="connsiteY4" fmla="*/ 1042416 h 1074420"/>
              <a:gd name="connsiteX5" fmla="*/ 187452 w 1280160"/>
              <a:gd name="connsiteY5" fmla="*/ 1033272 h 1074420"/>
              <a:gd name="connsiteX6" fmla="*/ 228600 w 1280160"/>
              <a:gd name="connsiteY6" fmla="*/ 1010412 h 1074420"/>
              <a:gd name="connsiteX7" fmla="*/ 242316 w 1280160"/>
              <a:gd name="connsiteY7" fmla="*/ 992124 h 1074420"/>
              <a:gd name="connsiteX8" fmla="*/ 283464 w 1280160"/>
              <a:gd name="connsiteY8" fmla="*/ 950976 h 1074420"/>
              <a:gd name="connsiteX9" fmla="*/ 297180 w 1280160"/>
              <a:gd name="connsiteY9" fmla="*/ 928116 h 1074420"/>
              <a:gd name="connsiteX10" fmla="*/ 329184 w 1280160"/>
              <a:gd name="connsiteY10" fmla="*/ 886968 h 1074420"/>
              <a:gd name="connsiteX11" fmla="*/ 356616 w 1280160"/>
              <a:gd name="connsiteY11" fmla="*/ 841248 h 1074420"/>
              <a:gd name="connsiteX12" fmla="*/ 384048 w 1280160"/>
              <a:gd name="connsiteY12" fmla="*/ 813816 h 1074420"/>
              <a:gd name="connsiteX13" fmla="*/ 443484 w 1280160"/>
              <a:gd name="connsiteY13" fmla="*/ 749808 h 1074420"/>
              <a:gd name="connsiteX14" fmla="*/ 475488 w 1280160"/>
              <a:gd name="connsiteY14" fmla="*/ 722376 h 1074420"/>
              <a:gd name="connsiteX15" fmla="*/ 512064 w 1280160"/>
              <a:gd name="connsiteY15" fmla="*/ 690372 h 1074420"/>
              <a:gd name="connsiteX16" fmla="*/ 534924 w 1280160"/>
              <a:gd name="connsiteY16" fmla="*/ 667512 h 1074420"/>
              <a:gd name="connsiteX17" fmla="*/ 585216 w 1280160"/>
              <a:gd name="connsiteY17" fmla="*/ 626364 h 1074420"/>
              <a:gd name="connsiteX18" fmla="*/ 612648 w 1280160"/>
              <a:gd name="connsiteY18" fmla="*/ 603504 h 1074420"/>
              <a:gd name="connsiteX19" fmla="*/ 877824 w 1280160"/>
              <a:gd name="connsiteY19" fmla="*/ 370332 h 1074420"/>
              <a:gd name="connsiteX20" fmla="*/ 914400 w 1280160"/>
              <a:gd name="connsiteY20" fmla="*/ 356616 h 1074420"/>
              <a:gd name="connsiteX21" fmla="*/ 987552 w 1280160"/>
              <a:gd name="connsiteY21" fmla="*/ 315468 h 1074420"/>
              <a:gd name="connsiteX22" fmla="*/ 1014984 w 1280160"/>
              <a:gd name="connsiteY22" fmla="*/ 274320 h 1074420"/>
              <a:gd name="connsiteX23" fmla="*/ 1024128 w 1280160"/>
              <a:gd name="connsiteY23" fmla="*/ 260604 h 1074420"/>
              <a:gd name="connsiteX24" fmla="*/ 1051560 w 1280160"/>
              <a:gd name="connsiteY24" fmla="*/ 242316 h 1074420"/>
              <a:gd name="connsiteX25" fmla="*/ 1092708 w 1280160"/>
              <a:gd name="connsiteY25" fmla="*/ 214884 h 1074420"/>
              <a:gd name="connsiteX26" fmla="*/ 1106424 w 1280160"/>
              <a:gd name="connsiteY26" fmla="*/ 205740 h 1074420"/>
              <a:gd name="connsiteX27" fmla="*/ 1143000 w 1280160"/>
              <a:gd name="connsiteY27" fmla="*/ 178308 h 1074420"/>
              <a:gd name="connsiteX28" fmla="*/ 1138428 w 1280160"/>
              <a:gd name="connsiteY28" fmla="*/ 164592 h 1074420"/>
              <a:gd name="connsiteX29" fmla="*/ 1152144 w 1280160"/>
              <a:gd name="connsiteY29" fmla="*/ 150876 h 1074420"/>
              <a:gd name="connsiteX30" fmla="*/ 1165860 w 1280160"/>
              <a:gd name="connsiteY30" fmla="*/ 128016 h 1074420"/>
              <a:gd name="connsiteX31" fmla="*/ 1193292 w 1280160"/>
              <a:gd name="connsiteY31" fmla="*/ 100584 h 1074420"/>
              <a:gd name="connsiteX32" fmla="*/ 1216152 w 1280160"/>
              <a:gd name="connsiteY32" fmla="*/ 73152 h 1074420"/>
              <a:gd name="connsiteX33" fmla="*/ 1239012 w 1280160"/>
              <a:gd name="connsiteY33" fmla="*/ 50292 h 1074420"/>
              <a:gd name="connsiteX34" fmla="*/ 1261872 w 1280160"/>
              <a:gd name="connsiteY34" fmla="*/ 9144 h 1074420"/>
              <a:gd name="connsiteX35" fmla="*/ 1280160 w 1280160"/>
              <a:gd name="connsiteY35" fmla="*/ 0 h 1074420"/>
              <a:gd name="connsiteX0" fmla="*/ 0 w 1280160"/>
              <a:gd name="connsiteY0" fmla="*/ 1074420 h 1074420"/>
              <a:gd name="connsiteX1" fmla="*/ 86868 w 1280160"/>
              <a:gd name="connsiteY1" fmla="*/ 1069848 h 1074420"/>
              <a:gd name="connsiteX2" fmla="*/ 114300 w 1280160"/>
              <a:gd name="connsiteY2" fmla="*/ 1060704 h 1074420"/>
              <a:gd name="connsiteX3" fmla="*/ 137160 w 1280160"/>
              <a:gd name="connsiteY3" fmla="*/ 1056132 h 1074420"/>
              <a:gd name="connsiteX4" fmla="*/ 173736 w 1280160"/>
              <a:gd name="connsiteY4" fmla="*/ 1042416 h 1074420"/>
              <a:gd name="connsiteX5" fmla="*/ 187452 w 1280160"/>
              <a:gd name="connsiteY5" fmla="*/ 1033272 h 1074420"/>
              <a:gd name="connsiteX6" fmla="*/ 228600 w 1280160"/>
              <a:gd name="connsiteY6" fmla="*/ 1010412 h 1074420"/>
              <a:gd name="connsiteX7" fmla="*/ 242316 w 1280160"/>
              <a:gd name="connsiteY7" fmla="*/ 992124 h 1074420"/>
              <a:gd name="connsiteX8" fmla="*/ 283464 w 1280160"/>
              <a:gd name="connsiteY8" fmla="*/ 950976 h 1074420"/>
              <a:gd name="connsiteX9" fmla="*/ 297180 w 1280160"/>
              <a:gd name="connsiteY9" fmla="*/ 928116 h 1074420"/>
              <a:gd name="connsiteX10" fmla="*/ 329184 w 1280160"/>
              <a:gd name="connsiteY10" fmla="*/ 886968 h 1074420"/>
              <a:gd name="connsiteX11" fmla="*/ 356616 w 1280160"/>
              <a:gd name="connsiteY11" fmla="*/ 841248 h 1074420"/>
              <a:gd name="connsiteX12" fmla="*/ 384048 w 1280160"/>
              <a:gd name="connsiteY12" fmla="*/ 813816 h 1074420"/>
              <a:gd name="connsiteX13" fmla="*/ 443484 w 1280160"/>
              <a:gd name="connsiteY13" fmla="*/ 749808 h 1074420"/>
              <a:gd name="connsiteX14" fmla="*/ 475488 w 1280160"/>
              <a:gd name="connsiteY14" fmla="*/ 722376 h 1074420"/>
              <a:gd name="connsiteX15" fmla="*/ 512064 w 1280160"/>
              <a:gd name="connsiteY15" fmla="*/ 690372 h 1074420"/>
              <a:gd name="connsiteX16" fmla="*/ 534924 w 1280160"/>
              <a:gd name="connsiteY16" fmla="*/ 667512 h 1074420"/>
              <a:gd name="connsiteX17" fmla="*/ 585216 w 1280160"/>
              <a:gd name="connsiteY17" fmla="*/ 626364 h 1074420"/>
              <a:gd name="connsiteX18" fmla="*/ 612648 w 1280160"/>
              <a:gd name="connsiteY18" fmla="*/ 603504 h 1074420"/>
              <a:gd name="connsiteX19" fmla="*/ 877824 w 1280160"/>
              <a:gd name="connsiteY19" fmla="*/ 370332 h 1074420"/>
              <a:gd name="connsiteX20" fmla="*/ 987552 w 1280160"/>
              <a:gd name="connsiteY20" fmla="*/ 315468 h 1074420"/>
              <a:gd name="connsiteX21" fmla="*/ 1014984 w 1280160"/>
              <a:gd name="connsiteY21" fmla="*/ 274320 h 1074420"/>
              <a:gd name="connsiteX22" fmla="*/ 1024128 w 1280160"/>
              <a:gd name="connsiteY22" fmla="*/ 260604 h 1074420"/>
              <a:gd name="connsiteX23" fmla="*/ 1051560 w 1280160"/>
              <a:gd name="connsiteY23" fmla="*/ 242316 h 1074420"/>
              <a:gd name="connsiteX24" fmla="*/ 1092708 w 1280160"/>
              <a:gd name="connsiteY24" fmla="*/ 214884 h 1074420"/>
              <a:gd name="connsiteX25" fmla="*/ 1106424 w 1280160"/>
              <a:gd name="connsiteY25" fmla="*/ 205740 h 1074420"/>
              <a:gd name="connsiteX26" fmla="*/ 1143000 w 1280160"/>
              <a:gd name="connsiteY26" fmla="*/ 178308 h 1074420"/>
              <a:gd name="connsiteX27" fmla="*/ 1138428 w 1280160"/>
              <a:gd name="connsiteY27" fmla="*/ 164592 h 1074420"/>
              <a:gd name="connsiteX28" fmla="*/ 1152144 w 1280160"/>
              <a:gd name="connsiteY28" fmla="*/ 150876 h 1074420"/>
              <a:gd name="connsiteX29" fmla="*/ 1165860 w 1280160"/>
              <a:gd name="connsiteY29" fmla="*/ 128016 h 1074420"/>
              <a:gd name="connsiteX30" fmla="*/ 1193292 w 1280160"/>
              <a:gd name="connsiteY30" fmla="*/ 100584 h 1074420"/>
              <a:gd name="connsiteX31" fmla="*/ 1216152 w 1280160"/>
              <a:gd name="connsiteY31" fmla="*/ 73152 h 1074420"/>
              <a:gd name="connsiteX32" fmla="*/ 1239012 w 1280160"/>
              <a:gd name="connsiteY32" fmla="*/ 50292 h 1074420"/>
              <a:gd name="connsiteX33" fmla="*/ 1261872 w 1280160"/>
              <a:gd name="connsiteY33" fmla="*/ 9144 h 1074420"/>
              <a:gd name="connsiteX34" fmla="*/ 1280160 w 1280160"/>
              <a:gd name="connsiteY34" fmla="*/ 0 h 1074420"/>
              <a:gd name="connsiteX0" fmla="*/ 0 w 1280160"/>
              <a:gd name="connsiteY0" fmla="*/ 1074420 h 1074420"/>
              <a:gd name="connsiteX1" fmla="*/ 86868 w 1280160"/>
              <a:gd name="connsiteY1" fmla="*/ 1069848 h 1074420"/>
              <a:gd name="connsiteX2" fmla="*/ 114300 w 1280160"/>
              <a:gd name="connsiteY2" fmla="*/ 1060704 h 1074420"/>
              <a:gd name="connsiteX3" fmla="*/ 137160 w 1280160"/>
              <a:gd name="connsiteY3" fmla="*/ 1056132 h 1074420"/>
              <a:gd name="connsiteX4" fmla="*/ 173736 w 1280160"/>
              <a:gd name="connsiteY4" fmla="*/ 1042416 h 1074420"/>
              <a:gd name="connsiteX5" fmla="*/ 187452 w 1280160"/>
              <a:gd name="connsiteY5" fmla="*/ 1033272 h 1074420"/>
              <a:gd name="connsiteX6" fmla="*/ 228600 w 1280160"/>
              <a:gd name="connsiteY6" fmla="*/ 1010412 h 1074420"/>
              <a:gd name="connsiteX7" fmla="*/ 242316 w 1280160"/>
              <a:gd name="connsiteY7" fmla="*/ 992124 h 1074420"/>
              <a:gd name="connsiteX8" fmla="*/ 283464 w 1280160"/>
              <a:gd name="connsiteY8" fmla="*/ 950976 h 1074420"/>
              <a:gd name="connsiteX9" fmla="*/ 297180 w 1280160"/>
              <a:gd name="connsiteY9" fmla="*/ 928116 h 1074420"/>
              <a:gd name="connsiteX10" fmla="*/ 329184 w 1280160"/>
              <a:gd name="connsiteY10" fmla="*/ 886968 h 1074420"/>
              <a:gd name="connsiteX11" fmla="*/ 356616 w 1280160"/>
              <a:gd name="connsiteY11" fmla="*/ 841248 h 1074420"/>
              <a:gd name="connsiteX12" fmla="*/ 384048 w 1280160"/>
              <a:gd name="connsiteY12" fmla="*/ 813816 h 1074420"/>
              <a:gd name="connsiteX13" fmla="*/ 443484 w 1280160"/>
              <a:gd name="connsiteY13" fmla="*/ 749808 h 1074420"/>
              <a:gd name="connsiteX14" fmla="*/ 475488 w 1280160"/>
              <a:gd name="connsiteY14" fmla="*/ 722376 h 1074420"/>
              <a:gd name="connsiteX15" fmla="*/ 512064 w 1280160"/>
              <a:gd name="connsiteY15" fmla="*/ 690372 h 1074420"/>
              <a:gd name="connsiteX16" fmla="*/ 534924 w 1280160"/>
              <a:gd name="connsiteY16" fmla="*/ 667512 h 1074420"/>
              <a:gd name="connsiteX17" fmla="*/ 585216 w 1280160"/>
              <a:gd name="connsiteY17" fmla="*/ 626364 h 1074420"/>
              <a:gd name="connsiteX18" fmla="*/ 612648 w 1280160"/>
              <a:gd name="connsiteY18" fmla="*/ 603504 h 1074420"/>
              <a:gd name="connsiteX19" fmla="*/ 877824 w 1280160"/>
              <a:gd name="connsiteY19" fmla="*/ 370332 h 1074420"/>
              <a:gd name="connsiteX20" fmla="*/ 987552 w 1280160"/>
              <a:gd name="connsiteY20" fmla="*/ 315468 h 1074420"/>
              <a:gd name="connsiteX21" fmla="*/ 1014984 w 1280160"/>
              <a:gd name="connsiteY21" fmla="*/ 274320 h 1074420"/>
              <a:gd name="connsiteX22" fmla="*/ 1024128 w 1280160"/>
              <a:gd name="connsiteY22" fmla="*/ 260604 h 1074420"/>
              <a:gd name="connsiteX23" fmla="*/ 1051560 w 1280160"/>
              <a:gd name="connsiteY23" fmla="*/ 242316 h 1074420"/>
              <a:gd name="connsiteX24" fmla="*/ 1092708 w 1280160"/>
              <a:gd name="connsiteY24" fmla="*/ 214884 h 1074420"/>
              <a:gd name="connsiteX25" fmla="*/ 1106424 w 1280160"/>
              <a:gd name="connsiteY25" fmla="*/ 205740 h 1074420"/>
              <a:gd name="connsiteX26" fmla="*/ 1143000 w 1280160"/>
              <a:gd name="connsiteY26" fmla="*/ 178308 h 1074420"/>
              <a:gd name="connsiteX27" fmla="*/ 1138428 w 1280160"/>
              <a:gd name="connsiteY27" fmla="*/ 164592 h 1074420"/>
              <a:gd name="connsiteX28" fmla="*/ 1165860 w 1280160"/>
              <a:gd name="connsiteY28" fmla="*/ 128016 h 1074420"/>
              <a:gd name="connsiteX29" fmla="*/ 1193292 w 1280160"/>
              <a:gd name="connsiteY29" fmla="*/ 100584 h 1074420"/>
              <a:gd name="connsiteX30" fmla="*/ 1216152 w 1280160"/>
              <a:gd name="connsiteY30" fmla="*/ 73152 h 1074420"/>
              <a:gd name="connsiteX31" fmla="*/ 1239012 w 1280160"/>
              <a:gd name="connsiteY31" fmla="*/ 50292 h 1074420"/>
              <a:gd name="connsiteX32" fmla="*/ 1261872 w 1280160"/>
              <a:gd name="connsiteY32" fmla="*/ 9144 h 1074420"/>
              <a:gd name="connsiteX33" fmla="*/ 1280160 w 1280160"/>
              <a:gd name="connsiteY33" fmla="*/ 0 h 1074420"/>
              <a:gd name="connsiteX0" fmla="*/ 0 w 1280160"/>
              <a:gd name="connsiteY0" fmla="*/ 1074420 h 1074420"/>
              <a:gd name="connsiteX1" fmla="*/ 86868 w 1280160"/>
              <a:gd name="connsiteY1" fmla="*/ 1069848 h 1074420"/>
              <a:gd name="connsiteX2" fmla="*/ 114300 w 1280160"/>
              <a:gd name="connsiteY2" fmla="*/ 1060704 h 1074420"/>
              <a:gd name="connsiteX3" fmla="*/ 137160 w 1280160"/>
              <a:gd name="connsiteY3" fmla="*/ 1056132 h 1074420"/>
              <a:gd name="connsiteX4" fmla="*/ 173736 w 1280160"/>
              <a:gd name="connsiteY4" fmla="*/ 1042416 h 1074420"/>
              <a:gd name="connsiteX5" fmla="*/ 187452 w 1280160"/>
              <a:gd name="connsiteY5" fmla="*/ 1033272 h 1074420"/>
              <a:gd name="connsiteX6" fmla="*/ 228600 w 1280160"/>
              <a:gd name="connsiteY6" fmla="*/ 1010412 h 1074420"/>
              <a:gd name="connsiteX7" fmla="*/ 242316 w 1280160"/>
              <a:gd name="connsiteY7" fmla="*/ 992124 h 1074420"/>
              <a:gd name="connsiteX8" fmla="*/ 283464 w 1280160"/>
              <a:gd name="connsiteY8" fmla="*/ 950976 h 1074420"/>
              <a:gd name="connsiteX9" fmla="*/ 297180 w 1280160"/>
              <a:gd name="connsiteY9" fmla="*/ 928116 h 1074420"/>
              <a:gd name="connsiteX10" fmla="*/ 329184 w 1280160"/>
              <a:gd name="connsiteY10" fmla="*/ 886968 h 1074420"/>
              <a:gd name="connsiteX11" fmla="*/ 356616 w 1280160"/>
              <a:gd name="connsiteY11" fmla="*/ 841248 h 1074420"/>
              <a:gd name="connsiteX12" fmla="*/ 384048 w 1280160"/>
              <a:gd name="connsiteY12" fmla="*/ 813816 h 1074420"/>
              <a:gd name="connsiteX13" fmla="*/ 443484 w 1280160"/>
              <a:gd name="connsiteY13" fmla="*/ 749808 h 1074420"/>
              <a:gd name="connsiteX14" fmla="*/ 475488 w 1280160"/>
              <a:gd name="connsiteY14" fmla="*/ 722376 h 1074420"/>
              <a:gd name="connsiteX15" fmla="*/ 512064 w 1280160"/>
              <a:gd name="connsiteY15" fmla="*/ 690372 h 1074420"/>
              <a:gd name="connsiteX16" fmla="*/ 534924 w 1280160"/>
              <a:gd name="connsiteY16" fmla="*/ 667512 h 1074420"/>
              <a:gd name="connsiteX17" fmla="*/ 585216 w 1280160"/>
              <a:gd name="connsiteY17" fmla="*/ 626364 h 1074420"/>
              <a:gd name="connsiteX18" fmla="*/ 612648 w 1280160"/>
              <a:gd name="connsiteY18" fmla="*/ 603504 h 1074420"/>
              <a:gd name="connsiteX19" fmla="*/ 877824 w 1280160"/>
              <a:gd name="connsiteY19" fmla="*/ 370332 h 1074420"/>
              <a:gd name="connsiteX20" fmla="*/ 987552 w 1280160"/>
              <a:gd name="connsiteY20" fmla="*/ 315468 h 1074420"/>
              <a:gd name="connsiteX21" fmla="*/ 1014984 w 1280160"/>
              <a:gd name="connsiteY21" fmla="*/ 274320 h 1074420"/>
              <a:gd name="connsiteX22" fmla="*/ 1024128 w 1280160"/>
              <a:gd name="connsiteY22" fmla="*/ 260604 h 1074420"/>
              <a:gd name="connsiteX23" fmla="*/ 1051560 w 1280160"/>
              <a:gd name="connsiteY23" fmla="*/ 242316 h 1074420"/>
              <a:gd name="connsiteX24" fmla="*/ 1092708 w 1280160"/>
              <a:gd name="connsiteY24" fmla="*/ 214884 h 1074420"/>
              <a:gd name="connsiteX25" fmla="*/ 1106424 w 1280160"/>
              <a:gd name="connsiteY25" fmla="*/ 205740 h 1074420"/>
              <a:gd name="connsiteX26" fmla="*/ 1143000 w 1280160"/>
              <a:gd name="connsiteY26" fmla="*/ 178308 h 1074420"/>
              <a:gd name="connsiteX27" fmla="*/ 1165860 w 1280160"/>
              <a:gd name="connsiteY27" fmla="*/ 128016 h 1074420"/>
              <a:gd name="connsiteX28" fmla="*/ 1193292 w 1280160"/>
              <a:gd name="connsiteY28" fmla="*/ 100584 h 1074420"/>
              <a:gd name="connsiteX29" fmla="*/ 1216152 w 1280160"/>
              <a:gd name="connsiteY29" fmla="*/ 73152 h 1074420"/>
              <a:gd name="connsiteX30" fmla="*/ 1239012 w 1280160"/>
              <a:gd name="connsiteY30" fmla="*/ 50292 h 1074420"/>
              <a:gd name="connsiteX31" fmla="*/ 1261872 w 1280160"/>
              <a:gd name="connsiteY31" fmla="*/ 9144 h 1074420"/>
              <a:gd name="connsiteX32" fmla="*/ 1280160 w 1280160"/>
              <a:gd name="connsiteY32" fmla="*/ 0 h 1074420"/>
              <a:gd name="connsiteX0" fmla="*/ 0 w 1280160"/>
              <a:gd name="connsiteY0" fmla="*/ 1074420 h 1074420"/>
              <a:gd name="connsiteX1" fmla="*/ 86868 w 1280160"/>
              <a:gd name="connsiteY1" fmla="*/ 1069848 h 1074420"/>
              <a:gd name="connsiteX2" fmla="*/ 114300 w 1280160"/>
              <a:gd name="connsiteY2" fmla="*/ 1060704 h 1074420"/>
              <a:gd name="connsiteX3" fmla="*/ 137160 w 1280160"/>
              <a:gd name="connsiteY3" fmla="*/ 1056132 h 1074420"/>
              <a:gd name="connsiteX4" fmla="*/ 173736 w 1280160"/>
              <a:gd name="connsiteY4" fmla="*/ 1042416 h 1074420"/>
              <a:gd name="connsiteX5" fmla="*/ 187452 w 1280160"/>
              <a:gd name="connsiteY5" fmla="*/ 1033272 h 1074420"/>
              <a:gd name="connsiteX6" fmla="*/ 228600 w 1280160"/>
              <a:gd name="connsiteY6" fmla="*/ 1010412 h 1074420"/>
              <a:gd name="connsiteX7" fmla="*/ 242316 w 1280160"/>
              <a:gd name="connsiteY7" fmla="*/ 992124 h 1074420"/>
              <a:gd name="connsiteX8" fmla="*/ 283464 w 1280160"/>
              <a:gd name="connsiteY8" fmla="*/ 950976 h 1074420"/>
              <a:gd name="connsiteX9" fmla="*/ 297180 w 1280160"/>
              <a:gd name="connsiteY9" fmla="*/ 928116 h 1074420"/>
              <a:gd name="connsiteX10" fmla="*/ 329184 w 1280160"/>
              <a:gd name="connsiteY10" fmla="*/ 886968 h 1074420"/>
              <a:gd name="connsiteX11" fmla="*/ 356616 w 1280160"/>
              <a:gd name="connsiteY11" fmla="*/ 841248 h 1074420"/>
              <a:gd name="connsiteX12" fmla="*/ 384048 w 1280160"/>
              <a:gd name="connsiteY12" fmla="*/ 813816 h 1074420"/>
              <a:gd name="connsiteX13" fmla="*/ 443484 w 1280160"/>
              <a:gd name="connsiteY13" fmla="*/ 749808 h 1074420"/>
              <a:gd name="connsiteX14" fmla="*/ 475488 w 1280160"/>
              <a:gd name="connsiteY14" fmla="*/ 722376 h 1074420"/>
              <a:gd name="connsiteX15" fmla="*/ 512064 w 1280160"/>
              <a:gd name="connsiteY15" fmla="*/ 690372 h 1074420"/>
              <a:gd name="connsiteX16" fmla="*/ 534924 w 1280160"/>
              <a:gd name="connsiteY16" fmla="*/ 667512 h 1074420"/>
              <a:gd name="connsiteX17" fmla="*/ 585216 w 1280160"/>
              <a:gd name="connsiteY17" fmla="*/ 626364 h 1074420"/>
              <a:gd name="connsiteX18" fmla="*/ 612648 w 1280160"/>
              <a:gd name="connsiteY18" fmla="*/ 603504 h 1074420"/>
              <a:gd name="connsiteX19" fmla="*/ 877824 w 1280160"/>
              <a:gd name="connsiteY19" fmla="*/ 370332 h 1074420"/>
              <a:gd name="connsiteX20" fmla="*/ 987552 w 1280160"/>
              <a:gd name="connsiteY20" fmla="*/ 315468 h 1074420"/>
              <a:gd name="connsiteX21" fmla="*/ 1014984 w 1280160"/>
              <a:gd name="connsiteY21" fmla="*/ 274320 h 1074420"/>
              <a:gd name="connsiteX22" fmla="*/ 1024128 w 1280160"/>
              <a:gd name="connsiteY22" fmla="*/ 260604 h 1074420"/>
              <a:gd name="connsiteX23" fmla="*/ 1051560 w 1280160"/>
              <a:gd name="connsiteY23" fmla="*/ 242316 h 1074420"/>
              <a:gd name="connsiteX24" fmla="*/ 1092708 w 1280160"/>
              <a:gd name="connsiteY24" fmla="*/ 214884 h 1074420"/>
              <a:gd name="connsiteX25" fmla="*/ 1106424 w 1280160"/>
              <a:gd name="connsiteY25" fmla="*/ 205740 h 1074420"/>
              <a:gd name="connsiteX26" fmla="*/ 1165860 w 1280160"/>
              <a:gd name="connsiteY26" fmla="*/ 128016 h 1074420"/>
              <a:gd name="connsiteX27" fmla="*/ 1193292 w 1280160"/>
              <a:gd name="connsiteY27" fmla="*/ 100584 h 1074420"/>
              <a:gd name="connsiteX28" fmla="*/ 1216152 w 1280160"/>
              <a:gd name="connsiteY28" fmla="*/ 73152 h 1074420"/>
              <a:gd name="connsiteX29" fmla="*/ 1239012 w 1280160"/>
              <a:gd name="connsiteY29" fmla="*/ 50292 h 1074420"/>
              <a:gd name="connsiteX30" fmla="*/ 1261872 w 1280160"/>
              <a:gd name="connsiteY30" fmla="*/ 9144 h 1074420"/>
              <a:gd name="connsiteX31" fmla="*/ 1280160 w 1280160"/>
              <a:gd name="connsiteY31" fmla="*/ 0 h 1074420"/>
              <a:gd name="connsiteX0" fmla="*/ 0 w 1280160"/>
              <a:gd name="connsiteY0" fmla="*/ 1074420 h 1074420"/>
              <a:gd name="connsiteX1" fmla="*/ 86868 w 1280160"/>
              <a:gd name="connsiteY1" fmla="*/ 1069848 h 1074420"/>
              <a:gd name="connsiteX2" fmla="*/ 114300 w 1280160"/>
              <a:gd name="connsiteY2" fmla="*/ 1060704 h 1074420"/>
              <a:gd name="connsiteX3" fmla="*/ 137160 w 1280160"/>
              <a:gd name="connsiteY3" fmla="*/ 1056132 h 1074420"/>
              <a:gd name="connsiteX4" fmla="*/ 173736 w 1280160"/>
              <a:gd name="connsiteY4" fmla="*/ 1042416 h 1074420"/>
              <a:gd name="connsiteX5" fmla="*/ 187452 w 1280160"/>
              <a:gd name="connsiteY5" fmla="*/ 1033272 h 1074420"/>
              <a:gd name="connsiteX6" fmla="*/ 228600 w 1280160"/>
              <a:gd name="connsiteY6" fmla="*/ 1010412 h 1074420"/>
              <a:gd name="connsiteX7" fmla="*/ 242316 w 1280160"/>
              <a:gd name="connsiteY7" fmla="*/ 992124 h 1074420"/>
              <a:gd name="connsiteX8" fmla="*/ 283464 w 1280160"/>
              <a:gd name="connsiteY8" fmla="*/ 950976 h 1074420"/>
              <a:gd name="connsiteX9" fmla="*/ 297180 w 1280160"/>
              <a:gd name="connsiteY9" fmla="*/ 928116 h 1074420"/>
              <a:gd name="connsiteX10" fmla="*/ 329184 w 1280160"/>
              <a:gd name="connsiteY10" fmla="*/ 886968 h 1074420"/>
              <a:gd name="connsiteX11" fmla="*/ 356616 w 1280160"/>
              <a:gd name="connsiteY11" fmla="*/ 841248 h 1074420"/>
              <a:gd name="connsiteX12" fmla="*/ 384048 w 1280160"/>
              <a:gd name="connsiteY12" fmla="*/ 813816 h 1074420"/>
              <a:gd name="connsiteX13" fmla="*/ 443484 w 1280160"/>
              <a:gd name="connsiteY13" fmla="*/ 749808 h 1074420"/>
              <a:gd name="connsiteX14" fmla="*/ 475488 w 1280160"/>
              <a:gd name="connsiteY14" fmla="*/ 722376 h 1074420"/>
              <a:gd name="connsiteX15" fmla="*/ 512064 w 1280160"/>
              <a:gd name="connsiteY15" fmla="*/ 690372 h 1074420"/>
              <a:gd name="connsiteX16" fmla="*/ 534924 w 1280160"/>
              <a:gd name="connsiteY16" fmla="*/ 667512 h 1074420"/>
              <a:gd name="connsiteX17" fmla="*/ 585216 w 1280160"/>
              <a:gd name="connsiteY17" fmla="*/ 626364 h 1074420"/>
              <a:gd name="connsiteX18" fmla="*/ 612648 w 1280160"/>
              <a:gd name="connsiteY18" fmla="*/ 603504 h 1074420"/>
              <a:gd name="connsiteX19" fmla="*/ 877824 w 1280160"/>
              <a:gd name="connsiteY19" fmla="*/ 370332 h 1074420"/>
              <a:gd name="connsiteX20" fmla="*/ 987552 w 1280160"/>
              <a:gd name="connsiteY20" fmla="*/ 315468 h 1074420"/>
              <a:gd name="connsiteX21" fmla="*/ 1014984 w 1280160"/>
              <a:gd name="connsiteY21" fmla="*/ 274320 h 1074420"/>
              <a:gd name="connsiteX22" fmla="*/ 1024128 w 1280160"/>
              <a:gd name="connsiteY22" fmla="*/ 260604 h 1074420"/>
              <a:gd name="connsiteX23" fmla="*/ 1051560 w 1280160"/>
              <a:gd name="connsiteY23" fmla="*/ 242316 h 1074420"/>
              <a:gd name="connsiteX24" fmla="*/ 1092708 w 1280160"/>
              <a:gd name="connsiteY24" fmla="*/ 214884 h 1074420"/>
              <a:gd name="connsiteX25" fmla="*/ 1106424 w 1280160"/>
              <a:gd name="connsiteY25" fmla="*/ 205740 h 1074420"/>
              <a:gd name="connsiteX26" fmla="*/ 1193292 w 1280160"/>
              <a:gd name="connsiteY26" fmla="*/ 100584 h 1074420"/>
              <a:gd name="connsiteX27" fmla="*/ 1216152 w 1280160"/>
              <a:gd name="connsiteY27" fmla="*/ 73152 h 1074420"/>
              <a:gd name="connsiteX28" fmla="*/ 1239012 w 1280160"/>
              <a:gd name="connsiteY28" fmla="*/ 50292 h 1074420"/>
              <a:gd name="connsiteX29" fmla="*/ 1261872 w 1280160"/>
              <a:gd name="connsiteY29" fmla="*/ 9144 h 1074420"/>
              <a:gd name="connsiteX30" fmla="*/ 1280160 w 1280160"/>
              <a:gd name="connsiteY30" fmla="*/ 0 h 1074420"/>
              <a:gd name="connsiteX0" fmla="*/ 0 w 1280160"/>
              <a:gd name="connsiteY0" fmla="*/ 1074420 h 1074420"/>
              <a:gd name="connsiteX1" fmla="*/ 86868 w 1280160"/>
              <a:gd name="connsiteY1" fmla="*/ 1069848 h 1074420"/>
              <a:gd name="connsiteX2" fmla="*/ 114300 w 1280160"/>
              <a:gd name="connsiteY2" fmla="*/ 1060704 h 1074420"/>
              <a:gd name="connsiteX3" fmla="*/ 137160 w 1280160"/>
              <a:gd name="connsiteY3" fmla="*/ 1056132 h 1074420"/>
              <a:gd name="connsiteX4" fmla="*/ 173736 w 1280160"/>
              <a:gd name="connsiteY4" fmla="*/ 1042416 h 1074420"/>
              <a:gd name="connsiteX5" fmla="*/ 187452 w 1280160"/>
              <a:gd name="connsiteY5" fmla="*/ 1033272 h 1074420"/>
              <a:gd name="connsiteX6" fmla="*/ 228600 w 1280160"/>
              <a:gd name="connsiteY6" fmla="*/ 1010412 h 1074420"/>
              <a:gd name="connsiteX7" fmla="*/ 242316 w 1280160"/>
              <a:gd name="connsiteY7" fmla="*/ 992124 h 1074420"/>
              <a:gd name="connsiteX8" fmla="*/ 283464 w 1280160"/>
              <a:gd name="connsiteY8" fmla="*/ 950976 h 1074420"/>
              <a:gd name="connsiteX9" fmla="*/ 297180 w 1280160"/>
              <a:gd name="connsiteY9" fmla="*/ 928116 h 1074420"/>
              <a:gd name="connsiteX10" fmla="*/ 329184 w 1280160"/>
              <a:gd name="connsiteY10" fmla="*/ 886968 h 1074420"/>
              <a:gd name="connsiteX11" fmla="*/ 356616 w 1280160"/>
              <a:gd name="connsiteY11" fmla="*/ 841248 h 1074420"/>
              <a:gd name="connsiteX12" fmla="*/ 384048 w 1280160"/>
              <a:gd name="connsiteY12" fmla="*/ 813816 h 1074420"/>
              <a:gd name="connsiteX13" fmla="*/ 443484 w 1280160"/>
              <a:gd name="connsiteY13" fmla="*/ 749808 h 1074420"/>
              <a:gd name="connsiteX14" fmla="*/ 475488 w 1280160"/>
              <a:gd name="connsiteY14" fmla="*/ 722376 h 1074420"/>
              <a:gd name="connsiteX15" fmla="*/ 512064 w 1280160"/>
              <a:gd name="connsiteY15" fmla="*/ 690372 h 1074420"/>
              <a:gd name="connsiteX16" fmla="*/ 534924 w 1280160"/>
              <a:gd name="connsiteY16" fmla="*/ 667512 h 1074420"/>
              <a:gd name="connsiteX17" fmla="*/ 585216 w 1280160"/>
              <a:gd name="connsiteY17" fmla="*/ 626364 h 1074420"/>
              <a:gd name="connsiteX18" fmla="*/ 612648 w 1280160"/>
              <a:gd name="connsiteY18" fmla="*/ 603504 h 1074420"/>
              <a:gd name="connsiteX19" fmla="*/ 877824 w 1280160"/>
              <a:gd name="connsiteY19" fmla="*/ 370332 h 1074420"/>
              <a:gd name="connsiteX20" fmla="*/ 987552 w 1280160"/>
              <a:gd name="connsiteY20" fmla="*/ 315468 h 1074420"/>
              <a:gd name="connsiteX21" fmla="*/ 1014984 w 1280160"/>
              <a:gd name="connsiteY21" fmla="*/ 274320 h 1074420"/>
              <a:gd name="connsiteX22" fmla="*/ 1024128 w 1280160"/>
              <a:gd name="connsiteY22" fmla="*/ 260604 h 1074420"/>
              <a:gd name="connsiteX23" fmla="*/ 1051560 w 1280160"/>
              <a:gd name="connsiteY23" fmla="*/ 242316 h 1074420"/>
              <a:gd name="connsiteX24" fmla="*/ 1092708 w 1280160"/>
              <a:gd name="connsiteY24" fmla="*/ 214884 h 1074420"/>
              <a:gd name="connsiteX25" fmla="*/ 1106424 w 1280160"/>
              <a:gd name="connsiteY25" fmla="*/ 205740 h 1074420"/>
              <a:gd name="connsiteX26" fmla="*/ 1193292 w 1280160"/>
              <a:gd name="connsiteY26" fmla="*/ 100584 h 1074420"/>
              <a:gd name="connsiteX27" fmla="*/ 1216152 w 1280160"/>
              <a:gd name="connsiteY27" fmla="*/ 73152 h 1074420"/>
              <a:gd name="connsiteX28" fmla="*/ 1261872 w 1280160"/>
              <a:gd name="connsiteY28" fmla="*/ 9144 h 1074420"/>
              <a:gd name="connsiteX29" fmla="*/ 1280160 w 1280160"/>
              <a:gd name="connsiteY29" fmla="*/ 0 h 1074420"/>
              <a:gd name="connsiteX0" fmla="*/ 0 w 1261872"/>
              <a:gd name="connsiteY0" fmla="*/ 1065276 h 1065276"/>
              <a:gd name="connsiteX1" fmla="*/ 86868 w 1261872"/>
              <a:gd name="connsiteY1" fmla="*/ 1060704 h 1065276"/>
              <a:gd name="connsiteX2" fmla="*/ 114300 w 1261872"/>
              <a:gd name="connsiteY2" fmla="*/ 1051560 h 1065276"/>
              <a:gd name="connsiteX3" fmla="*/ 137160 w 1261872"/>
              <a:gd name="connsiteY3" fmla="*/ 1046988 h 1065276"/>
              <a:gd name="connsiteX4" fmla="*/ 173736 w 1261872"/>
              <a:gd name="connsiteY4" fmla="*/ 1033272 h 1065276"/>
              <a:gd name="connsiteX5" fmla="*/ 187452 w 1261872"/>
              <a:gd name="connsiteY5" fmla="*/ 1024128 h 1065276"/>
              <a:gd name="connsiteX6" fmla="*/ 228600 w 1261872"/>
              <a:gd name="connsiteY6" fmla="*/ 1001268 h 1065276"/>
              <a:gd name="connsiteX7" fmla="*/ 242316 w 1261872"/>
              <a:gd name="connsiteY7" fmla="*/ 982980 h 1065276"/>
              <a:gd name="connsiteX8" fmla="*/ 283464 w 1261872"/>
              <a:gd name="connsiteY8" fmla="*/ 941832 h 1065276"/>
              <a:gd name="connsiteX9" fmla="*/ 297180 w 1261872"/>
              <a:gd name="connsiteY9" fmla="*/ 918972 h 1065276"/>
              <a:gd name="connsiteX10" fmla="*/ 329184 w 1261872"/>
              <a:gd name="connsiteY10" fmla="*/ 877824 h 1065276"/>
              <a:gd name="connsiteX11" fmla="*/ 356616 w 1261872"/>
              <a:gd name="connsiteY11" fmla="*/ 832104 h 1065276"/>
              <a:gd name="connsiteX12" fmla="*/ 384048 w 1261872"/>
              <a:gd name="connsiteY12" fmla="*/ 804672 h 1065276"/>
              <a:gd name="connsiteX13" fmla="*/ 443484 w 1261872"/>
              <a:gd name="connsiteY13" fmla="*/ 740664 h 1065276"/>
              <a:gd name="connsiteX14" fmla="*/ 475488 w 1261872"/>
              <a:gd name="connsiteY14" fmla="*/ 713232 h 1065276"/>
              <a:gd name="connsiteX15" fmla="*/ 512064 w 1261872"/>
              <a:gd name="connsiteY15" fmla="*/ 681228 h 1065276"/>
              <a:gd name="connsiteX16" fmla="*/ 534924 w 1261872"/>
              <a:gd name="connsiteY16" fmla="*/ 658368 h 1065276"/>
              <a:gd name="connsiteX17" fmla="*/ 585216 w 1261872"/>
              <a:gd name="connsiteY17" fmla="*/ 617220 h 1065276"/>
              <a:gd name="connsiteX18" fmla="*/ 612648 w 1261872"/>
              <a:gd name="connsiteY18" fmla="*/ 594360 h 1065276"/>
              <a:gd name="connsiteX19" fmla="*/ 877824 w 1261872"/>
              <a:gd name="connsiteY19" fmla="*/ 361188 h 1065276"/>
              <a:gd name="connsiteX20" fmla="*/ 987552 w 1261872"/>
              <a:gd name="connsiteY20" fmla="*/ 306324 h 1065276"/>
              <a:gd name="connsiteX21" fmla="*/ 1014984 w 1261872"/>
              <a:gd name="connsiteY21" fmla="*/ 265176 h 1065276"/>
              <a:gd name="connsiteX22" fmla="*/ 1024128 w 1261872"/>
              <a:gd name="connsiteY22" fmla="*/ 251460 h 1065276"/>
              <a:gd name="connsiteX23" fmla="*/ 1051560 w 1261872"/>
              <a:gd name="connsiteY23" fmla="*/ 233172 h 1065276"/>
              <a:gd name="connsiteX24" fmla="*/ 1092708 w 1261872"/>
              <a:gd name="connsiteY24" fmla="*/ 205740 h 1065276"/>
              <a:gd name="connsiteX25" fmla="*/ 1106424 w 1261872"/>
              <a:gd name="connsiteY25" fmla="*/ 196596 h 1065276"/>
              <a:gd name="connsiteX26" fmla="*/ 1193292 w 1261872"/>
              <a:gd name="connsiteY26" fmla="*/ 91440 h 1065276"/>
              <a:gd name="connsiteX27" fmla="*/ 1216152 w 1261872"/>
              <a:gd name="connsiteY27" fmla="*/ 64008 h 1065276"/>
              <a:gd name="connsiteX28" fmla="*/ 1261872 w 1261872"/>
              <a:gd name="connsiteY28" fmla="*/ 0 h 1065276"/>
              <a:gd name="connsiteX0" fmla="*/ 0 w 1261872"/>
              <a:gd name="connsiteY0" fmla="*/ 1065276 h 1065276"/>
              <a:gd name="connsiteX1" fmla="*/ 86868 w 1261872"/>
              <a:gd name="connsiteY1" fmla="*/ 1060704 h 1065276"/>
              <a:gd name="connsiteX2" fmla="*/ 114300 w 1261872"/>
              <a:gd name="connsiteY2" fmla="*/ 1051560 h 1065276"/>
              <a:gd name="connsiteX3" fmla="*/ 137160 w 1261872"/>
              <a:gd name="connsiteY3" fmla="*/ 1046988 h 1065276"/>
              <a:gd name="connsiteX4" fmla="*/ 173736 w 1261872"/>
              <a:gd name="connsiteY4" fmla="*/ 1033272 h 1065276"/>
              <a:gd name="connsiteX5" fmla="*/ 187452 w 1261872"/>
              <a:gd name="connsiteY5" fmla="*/ 1024128 h 1065276"/>
              <a:gd name="connsiteX6" fmla="*/ 228600 w 1261872"/>
              <a:gd name="connsiteY6" fmla="*/ 1001268 h 1065276"/>
              <a:gd name="connsiteX7" fmla="*/ 242316 w 1261872"/>
              <a:gd name="connsiteY7" fmla="*/ 982980 h 1065276"/>
              <a:gd name="connsiteX8" fmla="*/ 283464 w 1261872"/>
              <a:gd name="connsiteY8" fmla="*/ 941832 h 1065276"/>
              <a:gd name="connsiteX9" fmla="*/ 297180 w 1261872"/>
              <a:gd name="connsiteY9" fmla="*/ 918972 h 1065276"/>
              <a:gd name="connsiteX10" fmla="*/ 329184 w 1261872"/>
              <a:gd name="connsiteY10" fmla="*/ 877824 h 1065276"/>
              <a:gd name="connsiteX11" fmla="*/ 356616 w 1261872"/>
              <a:gd name="connsiteY11" fmla="*/ 832104 h 1065276"/>
              <a:gd name="connsiteX12" fmla="*/ 384048 w 1261872"/>
              <a:gd name="connsiteY12" fmla="*/ 804672 h 1065276"/>
              <a:gd name="connsiteX13" fmla="*/ 443484 w 1261872"/>
              <a:gd name="connsiteY13" fmla="*/ 740664 h 1065276"/>
              <a:gd name="connsiteX14" fmla="*/ 475488 w 1261872"/>
              <a:gd name="connsiteY14" fmla="*/ 713232 h 1065276"/>
              <a:gd name="connsiteX15" fmla="*/ 512064 w 1261872"/>
              <a:gd name="connsiteY15" fmla="*/ 681228 h 1065276"/>
              <a:gd name="connsiteX16" fmla="*/ 534924 w 1261872"/>
              <a:gd name="connsiteY16" fmla="*/ 658368 h 1065276"/>
              <a:gd name="connsiteX17" fmla="*/ 585216 w 1261872"/>
              <a:gd name="connsiteY17" fmla="*/ 617220 h 1065276"/>
              <a:gd name="connsiteX18" fmla="*/ 612648 w 1261872"/>
              <a:gd name="connsiteY18" fmla="*/ 594360 h 1065276"/>
              <a:gd name="connsiteX19" fmla="*/ 877824 w 1261872"/>
              <a:gd name="connsiteY19" fmla="*/ 361188 h 1065276"/>
              <a:gd name="connsiteX20" fmla="*/ 987552 w 1261872"/>
              <a:gd name="connsiteY20" fmla="*/ 306324 h 1065276"/>
              <a:gd name="connsiteX21" fmla="*/ 1014984 w 1261872"/>
              <a:gd name="connsiteY21" fmla="*/ 265176 h 1065276"/>
              <a:gd name="connsiteX22" fmla="*/ 1024128 w 1261872"/>
              <a:gd name="connsiteY22" fmla="*/ 251460 h 1065276"/>
              <a:gd name="connsiteX23" fmla="*/ 1051560 w 1261872"/>
              <a:gd name="connsiteY23" fmla="*/ 233172 h 1065276"/>
              <a:gd name="connsiteX24" fmla="*/ 1092708 w 1261872"/>
              <a:gd name="connsiteY24" fmla="*/ 205740 h 1065276"/>
              <a:gd name="connsiteX25" fmla="*/ 1106424 w 1261872"/>
              <a:gd name="connsiteY25" fmla="*/ 196596 h 1065276"/>
              <a:gd name="connsiteX26" fmla="*/ 1193292 w 1261872"/>
              <a:gd name="connsiteY26" fmla="*/ 91440 h 1065276"/>
              <a:gd name="connsiteX27" fmla="*/ 1261872 w 1261872"/>
              <a:gd name="connsiteY27" fmla="*/ 0 h 1065276"/>
              <a:gd name="connsiteX0" fmla="*/ 0 w 1261872"/>
              <a:gd name="connsiteY0" fmla="*/ 1065276 h 1065276"/>
              <a:gd name="connsiteX1" fmla="*/ 86868 w 1261872"/>
              <a:gd name="connsiteY1" fmla="*/ 1060704 h 1065276"/>
              <a:gd name="connsiteX2" fmla="*/ 114300 w 1261872"/>
              <a:gd name="connsiteY2" fmla="*/ 1051560 h 1065276"/>
              <a:gd name="connsiteX3" fmla="*/ 137160 w 1261872"/>
              <a:gd name="connsiteY3" fmla="*/ 1046988 h 1065276"/>
              <a:gd name="connsiteX4" fmla="*/ 173736 w 1261872"/>
              <a:gd name="connsiteY4" fmla="*/ 1033272 h 1065276"/>
              <a:gd name="connsiteX5" fmla="*/ 187452 w 1261872"/>
              <a:gd name="connsiteY5" fmla="*/ 1024128 h 1065276"/>
              <a:gd name="connsiteX6" fmla="*/ 228600 w 1261872"/>
              <a:gd name="connsiteY6" fmla="*/ 1001268 h 1065276"/>
              <a:gd name="connsiteX7" fmla="*/ 242316 w 1261872"/>
              <a:gd name="connsiteY7" fmla="*/ 982980 h 1065276"/>
              <a:gd name="connsiteX8" fmla="*/ 283464 w 1261872"/>
              <a:gd name="connsiteY8" fmla="*/ 941832 h 1065276"/>
              <a:gd name="connsiteX9" fmla="*/ 297180 w 1261872"/>
              <a:gd name="connsiteY9" fmla="*/ 918972 h 1065276"/>
              <a:gd name="connsiteX10" fmla="*/ 329184 w 1261872"/>
              <a:gd name="connsiteY10" fmla="*/ 877824 h 1065276"/>
              <a:gd name="connsiteX11" fmla="*/ 356616 w 1261872"/>
              <a:gd name="connsiteY11" fmla="*/ 832104 h 1065276"/>
              <a:gd name="connsiteX12" fmla="*/ 384048 w 1261872"/>
              <a:gd name="connsiteY12" fmla="*/ 804672 h 1065276"/>
              <a:gd name="connsiteX13" fmla="*/ 443484 w 1261872"/>
              <a:gd name="connsiteY13" fmla="*/ 740664 h 1065276"/>
              <a:gd name="connsiteX14" fmla="*/ 475488 w 1261872"/>
              <a:gd name="connsiteY14" fmla="*/ 713232 h 1065276"/>
              <a:gd name="connsiteX15" fmla="*/ 512064 w 1261872"/>
              <a:gd name="connsiteY15" fmla="*/ 681228 h 1065276"/>
              <a:gd name="connsiteX16" fmla="*/ 534924 w 1261872"/>
              <a:gd name="connsiteY16" fmla="*/ 658368 h 1065276"/>
              <a:gd name="connsiteX17" fmla="*/ 585216 w 1261872"/>
              <a:gd name="connsiteY17" fmla="*/ 617220 h 1065276"/>
              <a:gd name="connsiteX18" fmla="*/ 612648 w 1261872"/>
              <a:gd name="connsiteY18" fmla="*/ 594360 h 1065276"/>
              <a:gd name="connsiteX19" fmla="*/ 877824 w 1261872"/>
              <a:gd name="connsiteY19" fmla="*/ 361188 h 1065276"/>
              <a:gd name="connsiteX20" fmla="*/ 987552 w 1261872"/>
              <a:gd name="connsiteY20" fmla="*/ 306324 h 1065276"/>
              <a:gd name="connsiteX21" fmla="*/ 1014984 w 1261872"/>
              <a:gd name="connsiteY21" fmla="*/ 265176 h 1065276"/>
              <a:gd name="connsiteX22" fmla="*/ 1024128 w 1261872"/>
              <a:gd name="connsiteY22" fmla="*/ 251460 h 1065276"/>
              <a:gd name="connsiteX23" fmla="*/ 1051560 w 1261872"/>
              <a:gd name="connsiteY23" fmla="*/ 233172 h 1065276"/>
              <a:gd name="connsiteX24" fmla="*/ 1092708 w 1261872"/>
              <a:gd name="connsiteY24" fmla="*/ 205740 h 1065276"/>
              <a:gd name="connsiteX25" fmla="*/ 1193292 w 1261872"/>
              <a:gd name="connsiteY25" fmla="*/ 91440 h 1065276"/>
              <a:gd name="connsiteX26" fmla="*/ 1261872 w 1261872"/>
              <a:gd name="connsiteY26" fmla="*/ 0 h 1065276"/>
              <a:gd name="connsiteX0" fmla="*/ 0 w 1261872"/>
              <a:gd name="connsiteY0" fmla="*/ 1065276 h 1065276"/>
              <a:gd name="connsiteX1" fmla="*/ 86868 w 1261872"/>
              <a:gd name="connsiteY1" fmla="*/ 1060704 h 1065276"/>
              <a:gd name="connsiteX2" fmla="*/ 114300 w 1261872"/>
              <a:gd name="connsiteY2" fmla="*/ 1051560 h 1065276"/>
              <a:gd name="connsiteX3" fmla="*/ 137160 w 1261872"/>
              <a:gd name="connsiteY3" fmla="*/ 1046988 h 1065276"/>
              <a:gd name="connsiteX4" fmla="*/ 173736 w 1261872"/>
              <a:gd name="connsiteY4" fmla="*/ 1033272 h 1065276"/>
              <a:gd name="connsiteX5" fmla="*/ 187452 w 1261872"/>
              <a:gd name="connsiteY5" fmla="*/ 1024128 h 1065276"/>
              <a:gd name="connsiteX6" fmla="*/ 228600 w 1261872"/>
              <a:gd name="connsiteY6" fmla="*/ 1001268 h 1065276"/>
              <a:gd name="connsiteX7" fmla="*/ 242316 w 1261872"/>
              <a:gd name="connsiteY7" fmla="*/ 982980 h 1065276"/>
              <a:gd name="connsiteX8" fmla="*/ 283464 w 1261872"/>
              <a:gd name="connsiteY8" fmla="*/ 941832 h 1065276"/>
              <a:gd name="connsiteX9" fmla="*/ 297180 w 1261872"/>
              <a:gd name="connsiteY9" fmla="*/ 918972 h 1065276"/>
              <a:gd name="connsiteX10" fmla="*/ 329184 w 1261872"/>
              <a:gd name="connsiteY10" fmla="*/ 877824 h 1065276"/>
              <a:gd name="connsiteX11" fmla="*/ 356616 w 1261872"/>
              <a:gd name="connsiteY11" fmla="*/ 832104 h 1065276"/>
              <a:gd name="connsiteX12" fmla="*/ 384048 w 1261872"/>
              <a:gd name="connsiteY12" fmla="*/ 804672 h 1065276"/>
              <a:gd name="connsiteX13" fmla="*/ 443484 w 1261872"/>
              <a:gd name="connsiteY13" fmla="*/ 740664 h 1065276"/>
              <a:gd name="connsiteX14" fmla="*/ 475488 w 1261872"/>
              <a:gd name="connsiteY14" fmla="*/ 713232 h 1065276"/>
              <a:gd name="connsiteX15" fmla="*/ 512064 w 1261872"/>
              <a:gd name="connsiteY15" fmla="*/ 681228 h 1065276"/>
              <a:gd name="connsiteX16" fmla="*/ 534924 w 1261872"/>
              <a:gd name="connsiteY16" fmla="*/ 658368 h 1065276"/>
              <a:gd name="connsiteX17" fmla="*/ 585216 w 1261872"/>
              <a:gd name="connsiteY17" fmla="*/ 617220 h 1065276"/>
              <a:gd name="connsiteX18" fmla="*/ 612648 w 1261872"/>
              <a:gd name="connsiteY18" fmla="*/ 594360 h 1065276"/>
              <a:gd name="connsiteX19" fmla="*/ 877824 w 1261872"/>
              <a:gd name="connsiteY19" fmla="*/ 361188 h 1065276"/>
              <a:gd name="connsiteX20" fmla="*/ 987552 w 1261872"/>
              <a:gd name="connsiteY20" fmla="*/ 306324 h 1065276"/>
              <a:gd name="connsiteX21" fmla="*/ 1014984 w 1261872"/>
              <a:gd name="connsiteY21" fmla="*/ 265176 h 1065276"/>
              <a:gd name="connsiteX22" fmla="*/ 1051560 w 1261872"/>
              <a:gd name="connsiteY22" fmla="*/ 233172 h 1065276"/>
              <a:gd name="connsiteX23" fmla="*/ 1092708 w 1261872"/>
              <a:gd name="connsiteY23" fmla="*/ 205740 h 1065276"/>
              <a:gd name="connsiteX24" fmla="*/ 1193292 w 1261872"/>
              <a:gd name="connsiteY24" fmla="*/ 91440 h 1065276"/>
              <a:gd name="connsiteX25" fmla="*/ 1261872 w 1261872"/>
              <a:gd name="connsiteY25" fmla="*/ 0 h 1065276"/>
              <a:gd name="connsiteX0" fmla="*/ 0 w 1261872"/>
              <a:gd name="connsiteY0" fmla="*/ 1065276 h 1065276"/>
              <a:gd name="connsiteX1" fmla="*/ 86868 w 1261872"/>
              <a:gd name="connsiteY1" fmla="*/ 1060704 h 1065276"/>
              <a:gd name="connsiteX2" fmla="*/ 114300 w 1261872"/>
              <a:gd name="connsiteY2" fmla="*/ 1051560 h 1065276"/>
              <a:gd name="connsiteX3" fmla="*/ 137160 w 1261872"/>
              <a:gd name="connsiteY3" fmla="*/ 1046988 h 1065276"/>
              <a:gd name="connsiteX4" fmla="*/ 173736 w 1261872"/>
              <a:gd name="connsiteY4" fmla="*/ 1033272 h 1065276"/>
              <a:gd name="connsiteX5" fmla="*/ 187452 w 1261872"/>
              <a:gd name="connsiteY5" fmla="*/ 1024128 h 1065276"/>
              <a:gd name="connsiteX6" fmla="*/ 228600 w 1261872"/>
              <a:gd name="connsiteY6" fmla="*/ 1001268 h 1065276"/>
              <a:gd name="connsiteX7" fmla="*/ 242316 w 1261872"/>
              <a:gd name="connsiteY7" fmla="*/ 982980 h 1065276"/>
              <a:gd name="connsiteX8" fmla="*/ 283464 w 1261872"/>
              <a:gd name="connsiteY8" fmla="*/ 941832 h 1065276"/>
              <a:gd name="connsiteX9" fmla="*/ 297180 w 1261872"/>
              <a:gd name="connsiteY9" fmla="*/ 918972 h 1065276"/>
              <a:gd name="connsiteX10" fmla="*/ 329184 w 1261872"/>
              <a:gd name="connsiteY10" fmla="*/ 877824 h 1065276"/>
              <a:gd name="connsiteX11" fmla="*/ 356616 w 1261872"/>
              <a:gd name="connsiteY11" fmla="*/ 832104 h 1065276"/>
              <a:gd name="connsiteX12" fmla="*/ 384048 w 1261872"/>
              <a:gd name="connsiteY12" fmla="*/ 804672 h 1065276"/>
              <a:gd name="connsiteX13" fmla="*/ 443484 w 1261872"/>
              <a:gd name="connsiteY13" fmla="*/ 740664 h 1065276"/>
              <a:gd name="connsiteX14" fmla="*/ 475488 w 1261872"/>
              <a:gd name="connsiteY14" fmla="*/ 713232 h 1065276"/>
              <a:gd name="connsiteX15" fmla="*/ 512064 w 1261872"/>
              <a:gd name="connsiteY15" fmla="*/ 681228 h 1065276"/>
              <a:gd name="connsiteX16" fmla="*/ 534924 w 1261872"/>
              <a:gd name="connsiteY16" fmla="*/ 658368 h 1065276"/>
              <a:gd name="connsiteX17" fmla="*/ 585216 w 1261872"/>
              <a:gd name="connsiteY17" fmla="*/ 617220 h 1065276"/>
              <a:gd name="connsiteX18" fmla="*/ 612648 w 1261872"/>
              <a:gd name="connsiteY18" fmla="*/ 594360 h 1065276"/>
              <a:gd name="connsiteX19" fmla="*/ 877824 w 1261872"/>
              <a:gd name="connsiteY19" fmla="*/ 361188 h 1065276"/>
              <a:gd name="connsiteX20" fmla="*/ 987552 w 1261872"/>
              <a:gd name="connsiteY20" fmla="*/ 306324 h 1065276"/>
              <a:gd name="connsiteX21" fmla="*/ 1051560 w 1261872"/>
              <a:gd name="connsiteY21" fmla="*/ 233172 h 1065276"/>
              <a:gd name="connsiteX22" fmla="*/ 1092708 w 1261872"/>
              <a:gd name="connsiteY22" fmla="*/ 205740 h 1065276"/>
              <a:gd name="connsiteX23" fmla="*/ 1193292 w 1261872"/>
              <a:gd name="connsiteY23" fmla="*/ 91440 h 1065276"/>
              <a:gd name="connsiteX24" fmla="*/ 1261872 w 1261872"/>
              <a:gd name="connsiteY24" fmla="*/ 0 h 1065276"/>
              <a:gd name="connsiteX0" fmla="*/ 0 w 1261872"/>
              <a:gd name="connsiteY0" fmla="*/ 1065276 h 1065276"/>
              <a:gd name="connsiteX1" fmla="*/ 86868 w 1261872"/>
              <a:gd name="connsiteY1" fmla="*/ 1060704 h 1065276"/>
              <a:gd name="connsiteX2" fmla="*/ 114300 w 1261872"/>
              <a:gd name="connsiteY2" fmla="*/ 1051560 h 1065276"/>
              <a:gd name="connsiteX3" fmla="*/ 137160 w 1261872"/>
              <a:gd name="connsiteY3" fmla="*/ 1046988 h 1065276"/>
              <a:gd name="connsiteX4" fmla="*/ 173736 w 1261872"/>
              <a:gd name="connsiteY4" fmla="*/ 1033272 h 1065276"/>
              <a:gd name="connsiteX5" fmla="*/ 187452 w 1261872"/>
              <a:gd name="connsiteY5" fmla="*/ 1024128 h 1065276"/>
              <a:gd name="connsiteX6" fmla="*/ 228600 w 1261872"/>
              <a:gd name="connsiteY6" fmla="*/ 1001268 h 1065276"/>
              <a:gd name="connsiteX7" fmla="*/ 242316 w 1261872"/>
              <a:gd name="connsiteY7" fmla="*/ 982980 h 1065276"/>
              <a:gd name="connsiteX8" fmla="*/ 283464 w 1261872"/>
              <a:gd name="connsiteY8" fmla="*/ 941832 h 1065276"/>
              <a:gd name="connsiteX9" fmla="*/ 297180 w 1261872"/>
              <a:gd name="connsiteY9" fmla="*/ 918972 h 1065276"/>
              <a:gd name="connsiteX10" fmla="*/ 329184 w 1261872"/>
              <a:gd name="connsiteY10" fmla="*/ 877824 h 1065276"/>
              <a:gd name="connsiteX11" fmla="*/ 356616 w 1261872"/>
              <a:gd name="connsiteY11" fmla="*/ 832104 h 1065276"/>
              <a:gd name="connsiteX12" fmla="*/ 384048 w 1261872"/>
              <a:gd name="connsiteY12" fmla="*/ 804672 h 1065276"/>
              <a:gd name="connsiteX13" fmla="*/ 443484 w 1261872"/>
              <a:gd name="connsiteY13" fmla="*/ 740664 h 1065276"/>
              <a:gd name="connsiteX14" fmla="*/ 475488 w 1261872"/>
              <a:gd name="connsiteY14" fmla="*/ 713232 h 1065276"/>
              <a:gd name="connsiteX15" fmla="*/ 512064 w 1261872"/>
              <a:gd name="connsiteY15" fmla="*/ 681228 h 1065276"/>
              <a:gd name="connsiteX16" fmla="*/ 534924 w 1261872"/>
              <a:gd name="connsiteY16" fmla="*/ 658368 h 1065276"/>
              <a:gd name="connsiteX17" fmla="*/ 585216 w 1261872"/>
              <a:gd name="connsiteY17" fmla="*/ 617220 h 1065276"/>
              <a:gd name="connsiteX18" fmla="*/ 612648 w 1261872"/>
              <a:gd name="connsiteY18" fmla="*/ 594360 h 1065276"/>
              <a:gd name="connsiteX19" fmla="*/ 877824 w 1261872"/>
              <a:gd name="connsiteY19" fmla="*/ 361188 h 1065276"/>
              <a:gd name="connsiteX20" fmla="*/ 1051560 w 1261872"/>
              <a:gd name="connsiteY20" fmla="*/ 233172 h 1065276"/>
              <a:gd name="connsiteX21" fmla="*/ 1092708 w 1261872"/>
              <a:gd name="connsiteY21" fmla="*/ 205740 h 1065276"/>
              <a:gd name="connsiteX22" fmla="*/ 1193292 w 1261872"/>
              <a:gd name="connsiteY22" fmla="*/ 91440 h 1065276"/>
              <a:gd name="connsiteX23" fmla="*/ 1261872 w 1261872"/>
              <a:gd name="connsiteY23" fmla="*/ 0 h 1065276"/>
              <a:gd name="connsiteX0" fmla="*/ 0 w 1261872"/>
              <a:gd name="connsiteY0" fmla="*/ 1065276 h 1065276"/>
              <a:gd name="connsiteX1" fmla="*/ 86868 w 1261872"/>
              <a:gd name="connsiteY1" fmla="*/ 1060704 h 1065276"/>
              <a:gd name="connsiteX2" fmla="*/ 114300 w 1261872"/>
              <a:gd name="connsiteY2" fmla="*/ 1051560 h 1065276"/>
              <a:gd name="connsiteX3" fmla="*/ 137160 w 1261872"/>
              <a:gd name="connsiteY3" fmla="*/ 1046988 h 1065276"/>
              <a:gd name="connsiteX4" fmla="*/ 173736 w 1261872"/>
              <a:gd name="connsiteY4" fmla="*/ 1033272 h 1065276"/>
              <a:gd name="connsiteX5" fmla="*/ 187452 w 1261872"/>
              <a:gd name="connsiteY5" fmla="*/ 1024128 h 1065276"/>
              <a:gd name="connsiteX6" fmla="*/ 228600 w 1261872"/>
              <a:gd name="connsiteY6" fmla="*/ 1001268 h 1065276"/>
              <a:gd name="connsiteX7" fmla="*/ 242316 w 1261872"/>
              <a:gd name="connsiteY7" fmla="*/ 982980 h 1065276"/>
              <a:gd name="connsiteX8" fmla="*/ 283464 w 1261872"/>
              <a:gd name="connsiteY8" fmla="*/ 941832 h 1065276"/>
              <a:gd name="connsiteX9" fmla="*/ 297180 w 1261872"/>
              <a:gd name="connsiteY9" fmla="*/ 918972 h 1065276"/>
              <a:gd name="connsiteX10" fmla="*/ 329184 w 1261872"/>
              <a:gd name="connsiteY10" fmla="*/ 877824 h 1065276"/>
              <a:gd name="connsiteX11" fmla="*/ 356616 w 1261872"/>
              <a:gd name="connsiteY11" fmla="*/ 832104 h 1065276"/>
              <a:gd name="connsiteX12" fmla="*/ 384048 w 1261872"/>
              <a:gd name="connsiteY12" fmla="*/ 804672 h 1065276"/>
              <a:gd name="connsiteX13" fmla="*/ 443484 w 1261872"/>
              <a:gd name="connsiteY13" fmla="*/ 740664 h 1065276"/>
              <a:gd name="connsiteX14" fmla="*/ 475488 w 1261872"/>
              <a:gd name="connsiteY14" fmla="*/ 713232 h 1065276"/>
              <a:gd name="connsiteX15" fmla="*/ 512064 w 1261872"/>
              <a:gd name="connsiteY15" fmla="*/ 681228 h 1065276"/>
              <a:gd name="connsiteX16" fmla="*/ 534924 w 1261872"/>
              <a:gd name="connsiteY16" fmla="*/ 658368 h 1065276"/>
              <a:gd name="connsiteX17" fmla="*/ 585216 w 1261872"/>
              <a:gd name="connsiteY17" fmla="*/ 617220 h 1065276"/>
              <a:gd name="connsiteX18" fmla="*/ 612648 w 1261872"/>
              <a:gd name="connsiteY18" fmla="*/ 594360 h 1065276"/>
              <a:gd name="connsiteX19" fmla="*/ 877824 w 1261872"/>
              <a:gd name="connsiteY19" fmla="*/ 361188 h 1065276"/>
              <a:gd name="connsiteX20" fmla="*/ 1092708 w 1261872"/>
              <a:gd name="connsiteY20" fmla="*/ 205740 h 1065276"/>
              <a:gd name="connsiteX21" fmla="*/ 1193292 w 1261872"/>
              <a:gd name="connsiteY21" fmla="*/ 91440 h 1065276"/>
              <a:gd name="connsiteX22" fmla="*/ 1261872 w 1261872"/>
              <a:gd name="connsiteY22" fmla="*/ 0 h 1065276"/>
              <a:gd name="connsiteX0" fmla="*/ 0 w 1261872"/>
              <a:gd name="connsiteY0" fmla="*/ 1065276 h 1065276"/>
              <a:gd name="connsiteX1" fmla="*/ 86868 w 1261872"/>
              <a:gd name="connsiteY1" fmla="*/ 1060704 h 1065276"/>
              <a:gd name="connsiteX2" fmla="*/ 114300 w 1261872"/>
              <a:gd name="connsiteY2" fmla="*/ 1051560 h 1065276"/>
              <a:gd name="connsiteX3" fmla="*/ 137160 w 1261872"/>
              <a:gd name="connsiteY3" fmla="*/ 1046988 h 1065276"/>
              <a:gd name="connsiteX4" fmla="*/ 173736 w 1261872"/>
              <a:gd name="connsiteY4" fmla="*/ 1033272 h 1065276"/>
              <a:gd name="connsiteX5" fmla="*/ 187452 w 1261872"/>
              <a:gd name="connsiteY5" fmla="*/ 1024128 h 1065276"/>
              <a:gd name="connsiteX6" fmla="*/ 228600 w 1261872"/>
              <a:gd name="connsiteY6" fmla="*/ 1001268 h 1065276"/>
              <a:gd name="connsiteX7" fmla="*/ 242316 w 1261872"/>
              <a:gd name="connsiteY7" fmla="*/ 982980 h 1065276"/>
              <a:gd name="connsiteX8" fmla="*/ 283464 w 1261872"/>
              <a:gd name="connsiteY8" fmla="*/ 941832 h 1065276"/>
              <a:gd name="connsiteX9" fmla="*/ 297180 w 1261872"/>
              <a:gd name="connsiteY9" fmla="*/ 918972 h 1065276"/>
              <a:gd name="connsiteX10" fmla="*/ 329184 w 1261872"/>
              <a:gd name="connsiteY10" fmla="*/ 877824 h 1065276"/>
              <a:gd name="connsiteX11" fmla="*/ 356616 w 1261872"/>
              <a:gd name="connsiteY11" fmla="*/ 832104 h 1065276"/>
              <a:gd name="connsiteX12" fmla="*/ 384048 w 1261872"/>
              <a:gd name="connsiteY12" fmla="*/ 804672 h 1065276"/>
              <a:gd name="connsiteX13" fmla="*/ 443484 w 1261872"/>
              <a:gd name="connsiteY13" fmla="*/ 740664 h 1065276"/>
              <a:gd name="connsiteX14" fmla="*/ 475488 w 1261872"/>
              <a:gd name="connsiteY14" fmla="*/ 713232 h 1065276"/>
              <a:gd name="connsiteX15" fmla="*/ 512064 w 1261872"/>
              <a:gd name="connsiteY15" fmla="*/ 681228 h 1065276"/>
              <a:gd name="connsiteX16" fmla="*/ 585216 w 1261872"/>
              <a:gd name="connsiteY16" fmla="*/ 617220 h 1065276"/>
              <a:gd name="connsiteX17" fmla="*/ 612648 w 1261872"/>
              <a:gd name="connsiteY17" fmla="*/ 594360 h 1065276"/>
              <a:gd name="connsiteX18" fmla="*/ 877824 w 1261872"/>
              <a:gd name="connsiteY18" fmla="*/ 361188 h 1065276"/>
              <a:gd name="connsiteX19" fmla="*/ 1092708 w 1261872"/>
              <a:gd name="connsiteY19" fmla="*/ 205740 h 1065276"/>
              <a:gd name="connsiteX20" fmla="*/ 1193292 w 1261872"/>
              <a:gd name="connsiteY20" fmla="*/ 91440 h 1065276"/>
              <a:gd name="connsiteX21" fmla="*/ 1261872 w 1261872"/>
              <a:gd name="connsiteY21" fmla="*/ 0 h 1065276"/>
              <a:gd name="connsiteX0" fmla="*/ 0 w 1261872"/>
              <a:gd name="connsiteY0" fmla="*/ 1065276 h 1065276"/>
              <a:gd name="connsiteX1" fmla="*/ 86868 w 1261872"/>
              <a:gd name="connsiteY1" fmla="*/ 1060704 h 1065276"/>
              <a:gd name="connsiteX2" fmla="*/ 114300 w 1261872"/>
              <a:gd name="connsiteY2" fmla="*/ 1051560 h 1065276"/>
              <a:gd name="connsiteX3" fmla="*/ 137160 w 1261872"/>
              <a:gd name="connsiteY3" fmla="*/ 1046988 h 1065276"/>
              <a:gd name="connsiteX4" fmla="*/ 173736 w 1261872"/>
              <a:gd name="connsiteY4" fmla="*/ 1033272 h 1065276"/>
              <a:gd name="connsiteX5" fmla="*/ 187452 w 1261872"/>
              <a:gd name="connsiteY5" fmla="*/ 1024128 h 1065276"/>
              <a:gd name="connsiteX6" fmla="*/ 228600 w 1261872"/>
              <a:gd name="connsiteY6" fmla="*/ 1001268 h 1065276"/>
              <a:gd name="connsiteX7" fmla="*/ 242316 w 1261872"/>
              <a:gd name="connsiteY7" fmla="*/ 982980 h 1065276"/>
              <a:gd name="connsiteX8" fmla="*/ 283464 w 1261872"/>
              <a:gd name="connsiteY8" fmla="*/ 941832 h 1065276"/>
              <a:gd name="connsiteX9" fmla="*/ 297180 w 1261872"/>
              <a:gd name="connsiteY9" fmla="*/ 918972 h 1065276"/>
              <a:gd name="connsiteX10" fmla="*/ 329184 w 1261872"/>
              <a:gd name="connsiteY10" fmla="*/ 877824 h 1065276"/>
              <a:gd name="connsiteX11" fmla="*/ 356616 w 1261872"/>
              <a:gd name="connsiteY11" fmla="*/ 832104 h 1065276"/>
              <a:gd name="connsiteX12" fmla="*/ 384048 w 1261872"/>
              <a:gd name="connsiteY12" fmla="*/ 804672 h 1065276"/>
              <a:gd name="connsiteX13" fmla="*/ 443484 w 1261872"/>
              <a:gd name="connsiteY13" fmla="*/ 740664 h 1065276"/>
              <a:gd name="connsiteX14" fmla="*/ 475488 w 1261872"/>
              <a:gd name="connsiteY14" fmla="*/ 713232 h 1065276"/>
              <a:gd name="connsiteX15" fmla="*/ 585216 w 1261872"/>
              <a:gd name="connsiteY15" fmla="*/ 617220 h 1065276"/>
              <a:gd name="connsiteX16" fmla="*/ 612648 w 1261872"/>
              <a:gd name="connsiteY16" fmla="*/ 594360 h 1065276"/>
              <a:gd name="connsiteX17" fmla="*/ 877824 w 1261872"/>
              <a:gd name="connsiteY17" fmla="*/ 361188 h 1065276"/>
              <a:gd name="connsiteX18" fmla="*/ 1092708 w 1261872"/>
              <a:gd name="connsiteY18" fmla="*/ 205740 h 1065276"/>
              <a:gd name="connsiteX19" fmla="*/ 1193292 w 1261872"/>
              <a:gd name="connsiteY19" fmla="*/ 91440 h 1065276"/>
              <a:gd name="connsiteX20" fmla="*/ 1261872 w 1261872"/>
              <a:gd name="connsiteY20" fmla="*/ 0 h 1065276"/>
              <a:gd name="connsiteX0" fmla="*/ 0 w 1261872"/>
              <a:gd name="connsiteY0" fmla="*/ 1065276 h 1065276"/>
              <a:gd name="connsiteX1" fmla="*/ 86868 w 1261872"/>
              <a:gd name="connsiteY1" fmla="*/ 1060704 h 1065276"/>
              <a:gd name="connsiteX2" fmla="*/ 114300 w 1261872"/>
              <a:gd name="connsiteY2" fmla="*/ 1051560 h 1065276"/>
              <a:gd name="connsiteX3" fmla="*/ 137160 w 1261872"/>
              <a:gd name="connsiteY3" fmla="*/ 1046988 h 1065276"/>
              <a:gd name="connsiteX4" fmla="*/ 173736 w 1261872"/>
              <a:gd name="connsiteY4" fmla="*/ 1033272 h 1065276"/>
              <a:gd name="connsiteX5" fmla="*/ 187452 w 1261872"/>
              <a:gd name="connsiteY5" fmla="*/ 1024128 h 1065276"/>
              <a:gd name="connsiteX6" fmla="*/ 228600 w 1261872"/>
              <a:gd name="connsiteY6" fmla="*/ 1001268 h 1065276"/>
              <a:gd name="connsiteX7" fmla="*/ 242316 w 1261872"/>
              <a:gd name="connsiteY7" fmla="*/ 982980 h 1065276"/>
              <a:gd name="connsiteX8" fmla="*/ 283464 w 1261872"/>
              <a:gd name="connsiteY8" fmla="*/ 941832 h 1065276"/>
              <a:gd name="connsiteX9" fmla="*/ 297180 w 1261872"/>
              <a:gd name="connsiteY9" fmla="*/ 918972 h 1065276"/>
              <a:gd name="connsiteX10" fmla="*/ 329184 w 1261872"/>
              <a:gd name="connsiteY10" fmla="*/ 877824 h 1065276"/>
              <a:gd name="connsiteX11" fmla="*/ 356616 w 1261872"/>
              <a:gd name="connsiteY11" fmla="*/ 832104 h 1065276"/>
              <a:gd name="connsiteX12" fmla="*/ 384048 w 1261872"/>
              <a:gd name="connsiteY12" fmla="*/ 804672 h 1065276"/>
              <a:gd name="connsiteX13" fmla="*/ 443484 w 1261872"/>
              <a:gd name="connsiteY13" fmla="*/ 740664 h 1065276"/>
              <a:gd name="connsiteX14" fmla="*/ 585216 w 1261872"/>
              <a:gd name="connsiteY14" fmla="*/ 617220 h 1065276"/>
              <a:gd name="connsiteX15" fmla="*/ 612648 w 1261872"/>
              <a:gd name="connsiteY15" fmla="*/ 594360 h 1065276"/>
              <a:gd name="connsiteX16" fmla="*/ 877824 w 1261872"/>
              <a:gd name="connsiteY16" fmla="*/ 361188 h 1065276"/>
              <a:gd name="connsiteX17" fmla="*/ 1092708 w 1261872"/>
              <a:gd name="connsiteY17" fmla="*/ 205740 h 1065276"/>
              <a:gd name="connsiteX18" fmla="*/ 1193292 w 1261872"/>
              <a:gd name="connsiteY18" fmla="*/ 91440 h 1065276"/>
              <a:gd name="connsiteX19" fmla="*/ 1261872 w 1261872"/>
              <a:gd name="connsiteY19" fmla="*/ 0 h 1065276"/>
              <a:gd name="connsiteX0" fmla="*/ 0 w 1261872"/>
              <a:gd name="connsiteY0" fmla="*/ 1065276 h 1065276"/>
              <a:gd name="connsiteX1" fmla="*/ 86868 w 1261872"/>
              <a:gd name="connsiteY1" fmla="*/ 1060704 h 1065276"/>
              <a:gd name="connsiteX2" fmla="*/ 114300 w 1261872"/>
              <a:gd name="connsiteY2" fmla="*/ 1051560 h 1065276"/>
              <a:gd name="connsiteX3" fmla="*/ 137160 w 1261872"/>
              <a:gd name="connsiteY3" fmla="*/ 1046988 h 1065276"/>
              <a:gd name="connsiteX4" fmla="*/ 173736 w 1261872"/>
              <a:gd name="connsiteY4" fmla="*/ 1033272 h 1065276"/>
              <a:gd name="connsiteX5" fmla="*/ 187452 w 1261872"/>
              <a:gd name="connsiteY5" fmla="*/ 1024128 h 1065276"/>
              <a:gd name="connsiteX6" fmla="*/ 228600 w 1261872"/>
              <a:gd name="connsiteY6" fmla="*/ 1001268 h 1065276"/>
              <a:gd name="connsiteX7" fmla="*/ 242316 w 1261872"/>
              <a:gd name="connsiteY7" fmla="*/ 982980 h 1065276"/>
              <a:gd name="connsiteX8" fmla="*/ 283464 w 1261872"/>
              <a:gd name="connsiteY8" fmla="*/ 941832 h 1065276"/>
              <a:gd name="connsiteX9" fmla="*/ 297180 w 1261872"/>
              <a:gd name="connsiteY9" fmla="*/ 918972 h 1065276"/>
              <a:gd name="connsiteX10" fmla="*/ 329184 w 1261872"/>
              <a:gd name="connsiteY10" fmla="*/ 877824 h 1065276"/>
              <a:gd name="connsiteX11" fmla="*/ 356616 w 1261872"/>
              <a:gd name="connsiteY11" fmla="*/ 832104 h 1065276"/>
              <a:gd name="connsiteX12" fmla="*/ 443484 w 1261872"/>
              <a:gd name="connsiteY12" fmla="*/ 740664 h 1065276"/>
              <a:gd name="connsiteX13" fmla="*/ 585216 w 1261872"/>
              <a:gd name="connsiteY13" fmla="*/ 617220 h 1065276"/>
              <a:gd name="connsiteX14" fmla="*/ 612648 w 1261872"/>
              <a:gd name="connsiteY14" fmla="*/ 594360 h 1065276"/>
              <a:gd name="connsiteX15" fmla="*/ 877824 w 1261872"/>
              <a:gd name="connsiteY15" fmla="*/ 361188 h 1065276"/>
              <a:gd name="connsiteX16" fmla="*/ 1092708 w 1261872"/>
              <a:gd name="connsiteY16" fmla="*/ 205740 h 1065276"/>
              <a:gd name="connsiteX17" fmla="*/ 1193292 w 1261872"/>
              <a:gd name="connsiteY17" fmla="*/ 91440 h 1065276"/>
              <a:gd name="connsiteX18" fmla="*/ 1261872 w 1261872"/>
              <a:gd name="connsiteY18" fmla="*/ 0 h 1065276"/>
              <a:gd name="connsiteX0" fmla="*/ 0 w 1261872"/>
              <a:gd name="connsiteY0" fmla="*/ 1065276 h 1065276"/>
              <a:gd name="connsiteX1" fmla="*/ 86868 w 1261872"/>
              <a:gd name="connsiteY1" fmla="*/ 1060704 h 1065276"/>
              <a:gd name="connsiteX2" fmla="*/ 114300 w 1261872"/>
              <a:gd name="connsiteY2" fmla="*/ 1051560 h 1065276"/>
              <a:gd name="connsiteX3" fmla="*/ 137160 w 1261872"/>
              <a:gd name="connsiteY3" fmla="*/ 1046988 h 1065276"/>
              <a:gd name="connsiteX4" fmla="*/ 173736 w 1261872"/>
              <a:gd name="connsiteY4" fmla="*/ 1033272 h 1065276"/>
              <a:gd name="connsiteX5" fmla="*/ 187452 w 1261872"/>
              <a:gd name="connsiteY5" fmla="*/ 1024128 h 1065276"/>
              <a:gd name="connsiteX6" fmla="*/ 228600 w 1261872"/>
              <a:gd name="connsiteY6" fmla="*/ 1001268 h 1065276"/>
              <a:gd name="connsiteX7" fmla="*/ 242316 w 1261872"/>
              <a:gd name="connsiteY7" fmla="*/ 982980 h 1065276"/>
              <a:gd name="connsiteX8" fmla="*/ 283464 w 1261872"/>
              <a:gd name="connsiteY8" fmla="*/ 941832 h 1065276"/>
              <a:gd name="connsiteX9" fmla="*/ 297180 w 1261872"/>
              <a:gd name="connsiteY9" fmla="*/ 918972 h 1065276"/>
              <a:gd name="connsiteX10" fmla="*/ 329184 w 1261872"/>
              <a:gd name="connsiteY10" fmla="*/ 877824 h 1065276"/>
              <a:gd name="connsiteX11" fmla="*/ 443484 w 1261872"/>
              <a:gd name="connsiteY11" fmla="*/ 740664 h 1065276"/>
              <a:gd name="connsiteX12" fmla="*/ 585216 w 1261872"/>
              <a:gd name="connsiteY12" fmla="*/ 617220 h 1065276"/>
              <a:gd name="connsiteX13" fmla="*/ 612648 w 1261872"/>
              <a:gd name="connsiteY13" fmla="*/ 594360 h 1065276"/>
              <a:gd name="connsiteX14" fmla="*/ 877824 w 1261872"/>
              <a:gd name="connsiteY14" fmla="*/ 361188 h 1065276"/>
              <a:gd name="connsiteX15" fmla="*/ 1092708 w 1261872"/>
              <a:gd name="connsiteY15" fmla="*/ 205740 h 1065276"/>
              <a:gd name="connsiteX16" fmla="*/ 1193292 w 1261872"/>
              <a:gd name="connsiteY16" fmla="*/ 91440 h 1065276"/>
              <a:gd name="connsiteX17" fmla="*/ 1261872 w 1261872"/>
              <a:gd name="connsiteY17" fmla="*/ 0 h 1065276"/>
              <a:gd name="connsiteX0" fmla="*/ 0 w 1261872"/>
              <a:gd name="connsiteY0" fmla="*/ 1065276 h 1065276"/>
              <a:gd name="connsiteX1" fmla="*/ 86868 w 1261872"/>
              <a:gd name="connsiteY1" fmla="*/ 1060704 h 1065276"/>
              <a:gd name="connsiteX2" fmla="*/ 114300 w 1261872"/>
              <a:gd name="connsiteY2" fmla="*/ 1051560 h 1065276"/>
              <a:gd name="connsiteX3" fmla="*/ 173736 w 1261872"/>
              <a:gd name="connsiteY3" fmla="*/ 1033272 h 1065276"/>
              <a:gd name="connsiteX4" fmla="*/ 187452 w 1261872"/>
              <a:gd name="connsiteY4" fmla="*/ 1024128 h 1065276"/>
              <a:gd name="connsiteX5" fmla="*/ 228600 w 1261872"/>
              <a:gd name="connsiteY5" fmla="*/ 1001268 h 1065276"/>
              <a:gd name="connsiteX6" fmla="*/ 242316 w 1261872"/>
              <a:gd name="connsiteY6" fmla="*/ 982980 h 1065276"/>
              <a:gd name="connsiteX7" fmla="*/ 283464 w 1261872"/>
              <a:gd name="connsiteY7" fmla="*/ 941832 h 1065276"/>
              <a:gd name="connsiteX8" fmla="*/ 297180 w 1261872"/>
              <a:gd name="connsiteY8" fmla="*/ 918972 h 1065276"/>
              <a:gd name="connsiteX9" fmla="*/ 329184 w 1261872"/>
              <a:gd name="connsiteY9" fmla="*/ 877824 h 1065276"/>
              <a:gd name="connsiteX10" fmla="*/ 443484 w 1261872"/>
              <a:gd name="connsiteY10" fmla="*/ 740664 h 1065276"/>
              <a:gd name="connsiteX11" fmla="*/ 585216 w 1261872"/>
              <a:gd name="connsiteY11" fmla="*/ 617220 h 1065276"/>
              <a:gd name="connsiteX12" fmla="*/ 612648 w 1261872"/>
              <a:gd name="connsiteY12" fmla="*/ 594360 h 1065276"/>
              <a:gd name="connsiteX13" fmla="*/ 877824 w 1261872"/>
              <a:gd name="connsiteY13" fmla="*/ 361188 h 1065276"/>
              <a:gd name="connsiteX14" fmla="*/ 1092708 w 1261872"/>
              <a:gd name="connsiteY14" fmla="*/ 205740 h 1065276"/>
              <a:gd name="connsiteX15" fmla="*/ 1193292 w 1261872"/>
              <a:gd name="connsiteY15" fmla="*/ 91440 h 1065276"/>
              <a:gd name="connsiteX16" fmla="*/ 1261872 w 1261872"/>
              <a:gd name="connsiteY16" fmla="*/ 0 h 1065276"/>
              <a:gd name="connsiteX0" fmla="*/ 0 w 1261872"/>
              <a:gd name="connsiteY0" fmla="*/ 1065276 h 1065276"/>
              <a:gd name="connsiteX1" fmla="*/ 86868 w 1261872"/>
              <a:gd name="connsiteY1" fmla="*/ 1060704 h 1065276"/>
              <a:gd name="connsiteX2" fmla="*/ 173736 w 1261872"/>
              <a:gd name="connsiteY2" fmla="*/ 1033272 h 1065276"/>
              <a:gd name="connsiteX3" fmla="*/ 187452 w 1261872"/>
              <a:gd name="connsiteY3" fmla="*/ 1024128 h 1065276"/>
              <a:gd name="connsiteX4" fmla="*/ 228600 w 1261872"/>
              <a:gd name="connsiteY4" fmla="*/ 1001268 h 1065276"/>
              <a:gd name="connsiteX5" fmla="*/ 242316 w 1261872"/>
              <a:gd name="connsiteY5" fmla="*/ 982980 h 1065276"/>
              <a:gd name="connsiteX6" fmla="*/ 283464 w 1261872"/>
              <a:gd name="connsiteY6" fmla="*/ 941832 h 1065276"/>
              <a:gd name="connsiteX7" fmla="*/ 297180 w 1261872"/>
              <a:gd name="connsiteY7" fmla="*/ 918972 h 1065276"/>
              <a:gd name="connsiteX8" fmla="*/ 329184 w 1261872"/>
              <a:gd name="connsiteY8" fmla="*/ 877824 h 1065276"/>
              <a:gd name="connsiteX9" fmla="*/ 443484 w 1261872"/>
              <a:gd name="connsiteY9" fmla="*/ 740664 h 1065276"/>
              <a:gd name="connsiteX10" fmla="*/ 585216 w 1261872"/>
              <a:gd name="connsiteY10" fmla="*/ 617220 h 1065276"/>
              <a:gd name="connsiteX11" fmla="*/ 612648 w 1261872"/>
              <a:gd name="connsiteY11" fmla="*/ 594360 h 1065276"/>
              <a:gd name="connsiteX12" fmla="*/ 877824 w 1261872"/>
              <a:gd name="connsiteY12" fmla="*/ 361188 h 1065276"/>
              <a:gd name="connsiteX13" fmla="*/ 1092708 w 1261872"/>
              <a:gd name="connsiteY13" fmla="*/ 205740 h 1065276"/>
              <a:gd name="connsiteX14" fmla="*/ 1193292 w 1261872"/>
              <a:gd name="connsiteY14" fmla="*/ 91440 h 1065276"/>
              <a:gd name="connsiteX15" fmla="*/ 1261872 w 1261872"/>
              <a:gd name="connsiteY15" fmla="*/ 0 h 1065276"/>
              <a:gd name="connsiteX0" fmla="*/ 0 w 1261872"/>
              <a:gd name="connsiteY0" fmla="*/ 1065276 h 1065276"/>
              <a:gd name="connsiteX1" fmla="*/ 86868 w 1261872"/>
              <a:gd name="connsiteY1" fmla="*/ 1060704 h 1065276"/>
              <a:gd name="connsiteX2" fmla="*/ 173736 w 1261872"/>
              <a:gd name="connsiteY2" fmla="*/ 1033272 h 1065276"/>
              <a:gd name="connsiteX3" fmla="*/ 228600 w 1261872"/>
              <a:gd name="connsiteY3" fmla="*/ 1001268 h 1065276"/>
              <a:gd name="connsiteX4" fmla="*/ 242316 w 1261872"/>
              <a:gd name="connsiteY4" fmla="*/ 982980 h 1065276"/>
              <a:gd name="connsiteX5" fmla="*/ 283464 w 1261872"/>
              <a:gd name="connsiteY5" fmla="*/ 941832 h 1065276"/>
              <a:gd name="connsiteX6" fmla="*/ 297180 w 1261872"/>
              <a:gd name="connsiteY6" fmla="*/ 918972 h 1065276"/>
              <a:gd name="connsiteX7" fmla="*/ 329184 w 1261872"/>
              <a:gd name="connsiteY7" fmla="*/ 877824 h 1065276"/>
              <a:gd name="connsiteX8" fmla="*/ 443484 w 1261872"/>
              <a:gd name="connsiteY8" fmla="*/ 740664 h 1065276"/>
              <a:gd name="connsiteX9" fmla="*/ 585216 w 1261872"/>
              <a:gd name="connsiteY9" fmla="*/ 617220 h 1065276"/>
              <a:gd name="connsiteX10" fmla="*/ 612648 w 1261872"/>
              <a:gd name="connsiteY10" fmla="*/ 594360 h 1065276"/>
              <a:gd name="connsiteX11" fmla="*/ 877824 w 1261872"/>
              <a:gd name="connsiteY11" fmla="*/ 361188 h 1065276"/>
              <a:gd name="connsiteX12" fmla="*/ 1092708 w 1261872"/>
              <a:gd name="connsiteY12" fmla="*/ 205740 h 1065276"/>
              <a:gd name="connsiteX13" fmla="*/ 1193292 w 1261872"/>
              <a:gd name="connsiteY13" fmla="*/ 91440 h 1065276"/>
              <a:gd name="connsiteX14" fmla="*/ 1261872 w 1261872"/>
              <a:gd name="connsiteY14" fmla="*/ 0 h 1065276"/>
              <a:gd name="connsiteX0" fmla="*/ 0 w 1261872"/>
              <a:gd name="connsiteY0" fmla="*/ 1065276 h 1065276"/>
              <a:gd name="connsiteX1" fmla="*/ 86868 w 1261872"/>
              <a:gd name="connsiteY1" fmla="*/ 1060704 h 1065276"/>
              <a:gd name="connsiteX2" fmla="*/ 173736 w 1261872"/>
              <a:gd name="connsiteY2" fmla="*/ 1033272 h 1065276"/>
              <a:gd name="connsiteX3" fmla="*/ 228600 w 1261872"/>
              <a:gd name="connsiteY3" fmla="*/ 1001268 h 1065276"/>
              <a:gd name="connsiteX4" fmla="*/ 283464 w 1261872"/>
              <a:gd name="connsiteY4" fmla="*/ 941832 h 1065276"/>
              <a:gd name="connsiteX5" fmla="*/ 297180 w 1261872"/>
              <a:gd name="connsiteY5" fmla="*/ 918972 h 1065276"/>
              <a:gd name="connsiteX6" fmla="*/ 329184 w 1261872"/>
              <a:gd name="connsiteY6" fmla="*/ 877824 h 1065276"/>
              <a:gd name="connsiteX7" fmla="*/ 443484 w 1261872"/>
              <a:gd name="connsiteY7" fmla="*/ 740664 h 1065276"/>
              <a:gd name="connsiteX8" fmla="*/ 585216 w 1261872"/>
              <a:gd name="connsiteY8" fmla="*/ 617220 h 1065276"/>
              <a:gd name="connsiteX9" fmla="*/ 612648 w 1261872"/>
              <a:gd name="connsiteY9" fmla="*/ 594360 h 1065276"/>
              <a:gd name="connsiteX10" fmla="*/ 877824 w 1261872"/>
              <a:gd name="connsiteY10" fmla="*/ 361188 h 1065276"/>
              <a:gd name="connsiteX11" fmla="*/ 1092708 w 1261872"/>
              <a:gd name="connsiteY11" fmla="*/ 205740 h 1065276"/>
              <a:gd name="connsiteX12" fmla="*/ 1193292 w 1261872"/>
              <a:gd name="connsiteY12" fmla="*/ 91440 h 1065276"/>
              <a:gd name="connsiteX13" fmla="*/ 1261872 w 1261872"/>
              <a:gd name="connsiteY13" fmla="*/ 0 h 1065276"/>
              <a:gd name="connsiteX0" fmla="*/ 0 w 1261872"/>
              <a:gd name="connsiteY0" fmla="*/ 1065276 h 1065276"/>
              <a:gd name="connsiteX1" fmla="*/ 86868 w 1261872"/>
              <a:gd name="connsiteY1" fmla="*/ 1060704 h 1065276"/>
              <a:gd name="connsiteX2" fmla="*/ 173736 w 1261872"/>
              <a:gd name="connsiteY2" fmla="*/ 1033272 h 1065276"/>
              <a:gd name="connsiteX3" fmla="*/ 228600 w 1261872"/>
              <a:gd name="connsiteY3" fmla="*/ 1001268 h 1065276"/>
              <a:gd name="connsiteX4" fmla="*/ 283464 w 1261872"/>
              <a:gd name="connsiteY4" fmla="*/ 941832 h 1065276"/>
              <a:gd name="connsiteX5" fmla="*/ 329184 w 1261872"/>
              <a:gd name="connsiteY5" fmla="*/ 877824 h 1065276"/>
              <a:gd name="connsiteX6" fmla="*/ 443484 w 1261872"/>
              <a:gd name="connsiteY6" fmla="*/ 740664 h 1065276"/>
              <a:gd name="connsiteX7" fmla="*/ 585216 w 1261872"/>
              <a:gd name="connsiteY7" fmla="*/ 617220 h 1065276"/>
              <a:gd name="connsiteX8" fmla="*/ 612648 w 1261872"/>
              <a:gd name="connsiteY8" fmla="*/ 594360 h 1065276"/>
              <a:gd name="connsiteX9" fmla="*/ 877824 w 1261872"/>
              <a:gd name="connsiteY9" fmla="*/ 361188 h 1065276"/>
              <a:gd name="connsiteX10" fmla="*/ 1092708 w 1261872"/>
              <a:gd name="connsiteY10" fmla="*/ 205740 h 1065276"/>
              <a:gd name="connsiteX11" fmla="*/ 1193292 w 1261872"/>
              <a:gd name="connsiteY11" fmla="*/ 91440 h 1065276"/>
              <a:gd name="connsiteX12" fmla="*/ 1261872 w 1261872"/>
              <a:gd name="connsiteY12" fmla="*/ 0 h 1065276"/>
              <a:gd name="connsiteX0" fmla="*/ 0 w 1261872"/>
              <a:gd name="connsiteY0" fmla="*/ 1065276 h 1065276"/>
              <a:gd name="connsiteX1" fmla="*/ 86868 w 1261872"/>
              <a:gd name="connsiteY1" fmla="*/ 1060704 h 1065276"/>
              <a:gd name="connsiteX2" fmla="*/ 173736 w 1261872"/>
              <a:gd name="connsiteY2" fmla="*/ 1033272 h 1065276"/>
              <a:gd name="connsiteX3" fmla="*/ 228600 w 1261872"/>
              <a:gd name="connsiteY3" fmla="*/ 1001268 h 1065276"/>
              <a:gd name="connsiteX4" fmla="*/ 329184 w 1261872"/>
              <a:gd name="connsiteY4" fmla="*/ 877824 h 1065276"/>
              <a:gd name="connsiteX5" fmla="*/ 443484 w 1261872"/>
              <a:gd name="connsiteY5" fmla="*/ 740664 h 1065276"/>
              <a:gd name="connsiteX6" fmla="*/ 585216 w 1261872"/>
              <a:gd name="connsiteY6" fmla="*/ 617220 h 1065276"/>
              <a:gd name="connsiteX7" fmla="*/ 612648 w 1261872"/>
              <a:gd name="connsiteY7" fmla="*/ 594360 h 1065276"/>
              <a:gd name="connsiteX8" fmla="*/ 877824 w 1261872"/>
              <a:gd name="connsiteY8" fmla="*/ 361188 h 1065276"/>
              <a:gd name="connsiteX9" fmla="*/ 1092708 w 1261872"/>
              <a:gd name="connsiteY9" fmla="*/ 205740 h 1065276"/>
              <a:gd name="connsiteX10" fmla="*/ 1193292 w 1261872"/>
              <a:gd name="connsiteY10" fmla="*/ 91440 h 1065276"/>
              <a:gd name="connsiteX11" fmla="*/ 1261872 w 1261872"/>
              <a:gd name="connsiteY11" fmla="*/ 0 h 1065276"/>
              <a:gd name="connsiteX0" fmla="*/ 0 w 1261872"/>
              <a:gd name="connsiteY0" fmla="*/ 1065276 h 1065276"/>
              <a:gd name="connsiteX1" fmla="*/ 86868 w 1261872"/>
              <a:gd name="connsiteY1" fmla="*/ 1060704 h 1065276"/>
              <a:gd name="connsiteX2" fmla="*/ 228600 w 1261872"/>
              <a:gd name="connsiteY2" fmla="*/ 1001268 h 1065276"/>
              <a:gd name="connsiteX3" fmla="*/ 329184 w 1261872"/>
              <a:gd name="connsiteY3" fmla="*/ 877824 h 1065276"/>
              <a:gd name="connsiteX4" fmla="*/ 443484 w 1261872"/>
              <a:gd name="connsiteY4" fmla="*/ 740664 h 1065276"/>
              <a:gd name="connsiteX5" fmla="*/ 585216 w 1261872"/>
              <a:gd name="connsiteY5" fmla="*/ 617220 h 1065276"/>
              <a:gd name="connsiteX6" fmla="*/ 612648 w 1261872"/>
              <a:gd name="connsiteY6" fmla="*/ 594360 h 1065276"/>
              <a:gd name="connsiteX7" fmla="*/ 877824 w 1261872"/>
              <a:gd name="connsiteY7" fmla="*/ 361188 h 1065276"/>
              <a:gd name="connsiteX8" fmla="*/ 1092708 w 1261872"/>
              <a:gd name="connsiteY8" fmla="*/ 205740 h 1065276"/>
              <a:gd name="connsiteX9" fmla="*/ 1193292 w 1261872"/>
              <a:gd name="connsiteY9" fmla="*/ 91440 h 1065276"/>
              <a:gd name="connsiteX10" fmla="*/ 1261872 w 1261872"/>
              <a:gd name="connsiteY10" fmla="*/ 0 h 1065276"/>
              <a:gd name="connsiteX0" fmla="*/ 0 w 1261872"/>
              <a:gd name="connsiteY0" fmla="*/ 1065276 h 1065276"/>
              <a:gd name="connsiteX1" fmla="*/ 228600 w 1261872"/>
              <a:gd name="connsiteY1" fmla="*/ 1001268 h 1065276"/>
              <a:gd name="connsiteX2" fmla="*/ 329184 w 1261872"/>
              <a:gd name="connsiteY2" fmla="*/ 877824 h 1065276"/>
              <a:gd name="connsiteX3" fmla="*/ 443484 w 1261872"/>
              <a:gd name="connsiteY3" fmla="*/ 740664 h 1065276"/>
              <a:gd name="connsiteX4" fmla="*/ 585216 w 1261872"/>
              <a:gd name="connsiteY4" fmla="*/ 617220 h 1065276"/>
              <a:gd name="connsiteX5" fmla="*/ 612648 w 1261872"/>
              <a:gd name="connsiteY5" fmla="*/ 594360 h 1065276"/>
              <a:gd name="connsiteX6" fmla="*/ 877824 w 1261872"/>
              <a:gd name="connsiteY6" fmla="*/ 361188 h 1065276"/>
              <a:gd name="connsiteX7" fmla="*/ 1092708 w 1261872"/>
              <a:gd name="connsiteY7" fmla="*/ 205740 h 1065276"/>
              <a:gd name="connsiteX8" fmla="*/ 1193292 w 1261872"/>
              <a:gd name="connsiteY8" fmla="*/ 91440 h 1065276"/>
              <a:gd name="connsiteX9" fmla="*/ 1261872 w 1261872"/>
              <a:gd name="connsiteY9" fmla="*/ 0 h 1065276"/>
              <a:gd name="connsiteX0" fmla="*/ 0 w 1261872"/>
              <a:gd name="connsiteY0" fmla="*/ 1065276 h 1065276"/>
              <a:gd name="connsiteX1" fmla="*/ 188500 w 1261872"/>
              <a:gd name="connsiteY1" fmla="*/ 955548 h 1065276"/>
              <a:gd name="connsiteX2" fmla="*/ 329184 w 1261872"/>
              <a:gd name="connsiteY2" fmla="*/ 877824 h 1065276"/>
              <a:gd name="connsiteX3" fmla="*/ 443484 w 1261872"/>
              <a:gd name="connsiteY3" fmla="*/ 740664 h 1065276"/>
              <a:gd name="connsiteX4" fmla="*/ 585216 w 1261872"/>
              <a:gd name="connsiteY4" fmla="*/ 617220 h 1065276"/>
              <a:gd name="connsiteX5" fmla="*/ 612648 w 1261872"/>
              <a:gd name="connsiteY5" fmla="*/ 594360 h 1065276"/>
              <a:gd name="connsiteX6" fmla="*/ 877824 w 1261872"/>
              <a:gd name="connsiteY6" fmla="*/ 361188 h 1065276"/>
              <a:gd name="connsiteX7" fmla="*/ 1092708 w 1261872"/>
              <a:gd name="connsiteY7" fmla="*/ 205740 h 1065276"/>
              <a:gd name="connsiteX8" fmla="*/ 1193292 w 1261872"/>
              <a:gd name="connsiteY8" fmla="*/ 91440 h 1065276"/>
              <a:gd name="connsiteX9" fmla="*/ 1261872 w 1261872"/>
              <a:gd name="connsiteY9" fmla="*/ 0 h 1065276"/>
              <a:gd name="connsiteX0" fmla="*/ 0 w 1261872"/>
              <a:gd name="connsiteY0" fmla="*/ 1065276 h 1065276"/>
              <a:gd name="connsiteX1" fmla="*/ 188500 w 1261872"/>
              <a:gd name="connsiteY1" fmla="*/ 955548 h 1065276"/>
              <a:gd name="connsiteX2" fmla="*/ 443484 w 1261872"/>
              <a:gd name="connsiteY2" fmla="*/ 740664 h 1065276"/>
              <a:gd name="connsiteX3" fmla="*/ 585216 w 1261872"/>
              <a:gd name="connsiteY3" fmla="*/ 617220 h 1065276"/>
              <a:gd name="connsiteX4" fmla="*/ 612648 w 1261872"/>
              <a:gd name="connsiteY4" fmla="*/ 594360 h 1065276"/>
              <a:gd name="connsiteX5" fmla="*/ 877824 w 1261872"/>
              <a:gd name="connsiteY5" fmla="*/ 361188 h 1065276"/>
              <a:gd name="connsiteX6" fmla="*/ 1092708 w 1261872"/>
              <a:gd name="connsiteY6" fmla="*/ 205740 h 1065276"/>
              <a:gd name="connsiteX7" fmla="*/ 1193292 w 1261872"/>
              <a:gd name="connsiteY7" fmla="*/ 91440 h 1065276"/>
              <a:gd name="connsiteX8" fmla="*/ 1261872 w 1261872"/>
              <a:gd name="connsiteY8" fmla="*/ 0 h 1065276"/>
              <a:gd name="connsiteX0" fmla="*/ 0 w 1261872"/>
              <a:gd name="connsiteY0" fmla="*/ 1065276 h 1065276"/>
              <a:gd name="connsiteX1" fmla="*/ 188500 w 1261872"/>
              <a:gd name="connsiteY1" fmla="*/ 955548 h 1065276"/>
              <a:gd name="connsiteX2" fmla="*/ 443484 w 1261872"/>
              <a:gd name="connsiteY2" fmla="*/ 740664 h 1065276"/>
              <a:gd name="connsiteX3" fmla="*/ 612648 w 1261872"/>
              <a:gd name="connsiteY3" fmla="*/ 594360 h 1065276"/>
              <a:gd name="connsiteX4" fmla="*/ 877824 w 1261872"/>
              <a:gd name="connsiteY4" fmla="*/ 361188 h 1065276"/>
              <a:gd name="connsiteX5" fmla="*/ 1092708 w 1261872"/>
              <a:gd name="connsiteY5" fmla="*/ 205740 h 1065276"/>
              <a:gd name="connsiteX6" fmla="*/ 1193292 w 1261872"/>
              <a:gd name="connsiteY6" fmla="*/ 91440 h 1065276"/>
              <a:gd name="connsiteX7" fmla="*/ 1261872 w 1261872"/>
              <a:gd name="connsiteY7" fmla="*/ 0 h 1065276"/>
              <a:gd name="connsiteX0" fmla="*/ 0 w 1261872"/>
              <a:gd name="connsiteY0" fmla="*/ 1065276 h 1065276"/>
              <a:gd name="connsiteX1" fmla="*/ 188500 w 1261872"/>
              <a:gd name="connsiteY1" fmla="*/ 923544 h 1065276"/>
              <a:gd name="connsiteX2" fmla="*/ 443484 w 1261872"/>
              <a:gd name="connsiteY2" fmla="*/ 740664 h 1065276"/>
              <a:gd name="connsiteX3" fmla="*/ 612648 w 1261872"/>
              <a:gd name="connsiteY3" fmla="*/ 594360 h 1065276"/>
              <a:gd name="connsiteX4" fmla="*/ 877824 w 1261872"/>
              <a:gd name="connsiteY4" fmla="*/ 361188 h 1065276"/>
              <a:gd name="connsiteX5" fmla="*/ 1092708 w 1261872"/>
              <a:gd name="connsiteY5" fmla="*/ 205740 h 1065276"/>
              <a:gd name="connsiteX6" fmla="*/ 1193292 w 1261872"/>
              <a:gd name="connsiteY6" fmla="*/ 91440 h 1065276"/>
              <a:gd name="connsiteX7" fmla="*/ 1261872 w 1261872"/>
              <a:gd name="connsiteY7" fmla="*/ 0 h 1065276"/>
              <a:gd name="connsiteX0" fmla="*/ 0 w 1261872"/>
              <a:gd name="connsiteY0" fmla="*/ 1065276 h 1065276"/>
              <a:gd name="connsiteX1" fmla="*/ 188500 w 1261872"/>
              <a:gd name="connsiteY1" fmla="*/ 923544 h 1065276"/>
              <a:gd name="connsiteX2" fmla="*/ 442781 w 1261872"/>
              <a:gd name="connsiteY2" fmla="*/ 722376 h 1065276"/>
              <a:gd name="connsiteX3" fmla="*/ 612648 w 1261872"/>
              <a:gd name="connsiteY3" fmla="*/ 594360 h 1065276"/>
              <a:gd name="connsiteX4" fmla="*/ 877824 w 1261872"/>
              <a:gd name="connsiteY4" fmla="*/ 361188 h 1065276"/>
              <a:gd name="connsiteX5" fmla="*/ 1092708 w 1261872"/>
              <a:gd name="connsiteY5" fmla="*/ 205740 h 1065276"/>
              <a:gd name="connsiteX6" fmla="*/ 1193292 w 1261872"/>
              <a:gd name="connsiteY6" fmla="*/ 91440 h 1065276"/>
              <a:gd name="connsiteX7" fmla="*/ 1261872 w 1261872"/>
              <a:gd name="connsiteY7" fmla="*/ 0 h 1065276"/>
              <a:gd name="connsiteX0" fmla="*/ 0 w 1261872"/>
              <a:gd name="connsiteY0" fmla="*/ 1065276 h 1065276"/>
              <a:gd name="connsiteX1" fmla="*/ 188500 w 1261872"/>
              <a:gd name="connsiteY1" fmla="*/ 923544 h 1065276"/>
              <a:gd name="connsiteX2" fmla="*/ 442781 w 1261872"/>
              <a:gd name="connsiteY2" fmla="*/ 722376 h 1065276"/>
              <a:gd name="connsiteX3" fmla="*/ 644701 w 1261872"/>
              <a:gd name="connsiteY3" fmla="*/ 540489 h 1065276"/>
              <a:gd name="connsiteX4" fmla="*/ 877824 w 1261872"/>
              <a:gd name="connsiteY4" fmla="*/ 361188 h 1065276"/>
              <a:gd name="connsiteX5" fmla="*/ 1092708 w 1261872"/>
              <a:gd name="connsiteY5" fmla="*/ 205740 h 1065276"/>
              <a:gd name="connsiteX6" fmla="*/ 1193292 w 1261872"/>
              <a:gd name="connsiteY6" fmla="*/ 91440 h 1065276"/>
              <a:gd name="connsiteX7" fmla="*/ 1261872 w 1261872"/>
              <a:gd name="connsiteY7" fmla="*/ 0 h 1065276"/>
              <a:gd name="connsiteX0" fmla="*/ 0 w 1261872"/>
              <a:gd name="connsiteY0" fmla="*/ 1065276 h 1065276"/>
              <a:gd name="connsiteX1" fmla="*/ 188500 w 1261872"/>
              <a:gd name="connsiteY1" fmla="*/ 923544 h 1065276"/>
              <a:gd name="connsiteX2" fmla="*/ 442781 w 1261872"/>
              <a:gd name="connsiteY2" fmla="*/ 722376 h 1065276"/>
              <a:gd name="connsiteX3" fmla="*/ 644701 w 1261872"/>
              <a:gd name="connsiteY3" fmla="*/ 540489 h 1065276"/>
              <a:gd name="connsiteX4" fmla="*/ 877824 w 1261872"/>
              <a:gd name="connsiteY4" fmla="*/ 361188 h 1065276"/>
              <a:gd name="connsiteX5" fmla="*/ 1047619 w 1261872"/>
              <a:gd name="connsiteY5" fmla="*/ 173736 h 1065276"/>
              <a:gd name="connsiteX6" fmla="*/ 1193292 w 1261872"/>
              <a:gd name="connsiteY6" fmla="*/ 91440 h 1065276"/>
              <a:gd name="connsiteX7" fmla="*/ 1261872 w 1261872"/>
              <a:gd name="connsiteY7" fmla="*/ 0 h 1065276"/>
              <a:gd name="connsiteX0" fmla="*/ 0 w 1261872"/>
              <a:gd name="connsiteY0" fmla="*/ 1065276 h 1065276"/>
              <a:gd name="connsiteX1" fmla="*/ 188500 w 1261872"/>
              <a:gd name="connsiteY1" fmla="*/ 923544 h 1065276"/>
              <a:gd name="connsiteX2" fmla="*/ 442781 w 1261872"/>
              <a:gd name="connsiteY2" fmla="*/ 722376 h 1065276"/>
              <a:gd name="connsiteX3" fmla="*/ 644701 w 1261872"/>
              <a:gd name="connsiteY3" fmla="*/ 540489 h 1065276"/>
              <a:gd name="connsiteX4" fmla="*/ 877824 w 1261872"/>
              <a:gd name="connsiteY4" fmla="*/ 361188 h 1065276"/>
              <a:gd name="connsiteX5" fmla="*/ 1047619 w 1261872"/>
              <a:gd name="connsiteY5" fmla="*/ 196596 h 1065276"/>
              <a:gd name="connsiteX6" fmla="*/ 1193292 w 1261872"/>
              <a:gd name="connsiteY6" fmla="*/ 91440 h 1065276"/>
              <a:gd name="connsiteX7" fmla="*/ 1261872 w 1261872"/>
              <a:gd name="connsiteY7" fmla="*/ 0 h 1065276"/>
              <a:gd name="connsiteX0" fmla="*/ 0 w 1261872"/>
              <a:gd name="connsiteY0" fmla="*/ 1065276 h 1065276"/>
              <a:gd name="connsiteX1" fmla="*/ 188500 w 1261872"/>
              <a:gd name="connsiteY1" fmla="*/ 923544 h 1065276"/>
              <a:gd name="connsiteX2" fmla="*/ 442781 w 1261872"/>
              <a:gd name="connsiteY2" fmla="*/ 722376 h 1065276"/>
              <a:gd name="connsiteX3" fmla="*/ 644701 w 1261872"/>
              <a:gd name="connsiteY3" fmla="*/ 540489 h 1065276"/>
              <a:gd name="connsiteX4" fmla="*/ 877824 w 1261872"/>
              <a:gd name="connsiteY4" fmla="*/ 361188 h 1065276"/>
              <a:gd name="connsiteX5" fmla="*/ 1047619 w 1261872"/>
              <a:gd name="connsiteY5" fmla="*/ 196596 h 1065276"/>
              <a:gd name="connsiteX6" fmla="*/ 1138193 w 1261872"/>
              <a:gd name="connsiteY6" fmla="*/ 68580 h 1065276"/>
              <a:gd name="connsiteX7" fmla="*/ 1261872 w 1261872"/>
              <a:gd name="connsiteY7" fmla="*/ 0 h 1065276"/>
              <a:gd name="connsiteX0" fmla="*/ 0 w 1261872"/>
              <a:gd name="connsiteY0" fmla="*/ 1065276 h 1065276"/>
              <a:gd name="connsiteX1" fmla="*/ 188500 w 1261872"/>
              <a:gd name="connsiteY1" fmla="*/ 923544 h 1065276"/>
              <a:gd name="connsiteX2" fmla="*/ 442781 w 1261872"/>
              <a:gd name="connsiteY2" fmla="*/ 722376 h 1065276"/>
              <a:gd name="connsiteX3" fmla="*/ 644701 w 1261872"/>
              <a:gd name="connsiteY3" fmla="*/ 540489 h 1065276"/>
              <a:gd name="connsiteX4" fmla="*/ 877824 w 1261872"/>
              <a:gd name="connsiteY4" fmla="*/ 361188 h 1065276"/>
              <a:gd name="connsiteX5" fmla="*/ 1047619 w 1261872"/>
              <a:gd name="connsiteY5" fmla="*/ 196596 h 1065276"/>
              <a:gd name="connsiteX6" fmla="*/ 1138193 w 1261872"/>
              <a:gd name="connsiteY6" fmla="*/ 68580 h 1065276"/>
              <a:gd name="connsiteX7" fmla="*/ 1261872 w 1261872"/>
              <a:gd name="connsiteY7" fmla="*/ 0 h 1065276"/>
              <a:gd name="connsiteX0" fmla="*/ 0 w 1261872"/>
              <a:gd name="connsiteY0" fmla="*/ 1065276 h 1065276"/>
              <a:gd name="connsiteX1" fmla="*/ 188500 w 1261872"/>
              <a:gd name="connsiteY1" fmla="*/ 923544 h 1065276"/>
              <a:gd name="connsiteX2" fmla="*/ 442781 w 1261872"/>
              <a:gd name="connsiteY2" fmla="*/ 722376 h 1065276"/>
              <a:gd name="connsiteX3" fmla="*/ 644701 w 1261872"/>
              <a:gd name="connsiteY3" fmla="*/ 540489 h 1065276"/>
              <a:gd name="connsiteX4" fmla="*/ 877824 w 1261872"/>
              <a:gd name="connsiteY4" fmla="*/ 361188 h 1065276"/>
              <a:gd name="connsiteX5" fmla="*/ 1047619 w 1261872"/>
              <a:gd name="connsiteY5" fmla="*/ 196596 h 1065276"/>
              <a:gd name="connsiteX6" fmla="*/ 1261872 w 1261872"/>
              <a:gd name="connsiteY6" fmla="*/ 0 h 1065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61872" h="1065276">
                <a:moveTo>
                  <a:pt x="0" y="1065276"/>
                </a:moveTo>
                <a:cubicBezTo>
                  <a:pt x="47625" y="1051941"/>
                  <a:pt x="133636" y="954786"/>
                  <a:pt x="188500" y="923544"/>
                </a:cubicBezTo>
                <a:cubicBezTo>
                  <a:pt x="262414" y="869442"/>
                  <a:pt x="376662" y="778764"/>
                  <a:pt x="442781" y="722376"/>
                </a:cubicBezTo>
                <a:cubicBezTo>
                  <a:pt x="513472" y="662178"/>
                  <a:pt x="572311" y="603735"/>
                  <a:pt x="644701" y="540489"/>
                </a:cubicBezTo>
                <a:lnTo>
                  <a:pt x="877824" y="361188"/>
                </a:lnTo>
                <a:cubicBezTo>
                  <a:pt x="957834" y="296418"/>
                  <a:pt x="995041" y="241554"/>
                  <a:pt x="1047619" y="196596"/>
                </a:cubicBezTo>
                <a:cubicBezTo>
                  <a:pt x="1111627" y="136398"/>
                  <a:pt x="1217236" y="40958"/>
                  <a:pt x="1261872" y="0"/>
                </a:cubicBezTo>
              </a:path>
            </a:pathLst>
          </a:custGeom>
          <a:noFill/>
          <a:ln w="76200" cap="flat" cmpd="sng" algn="ctr">
            <a:solidFill>
              <a:srgbClr val="FFFF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Futura Medium" pitchFamily="34" charset="0"/>
            </a:endParaRPr>
          </a:p>
        </p:txBody>
      </p:sp>
      <p:pic>
        <p:nvPicPr>
          <p:cNvPr id="83" name="Design" descr="EEC diagram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5118899" y="741466"/>
            <a:ext cx="2543142" cy="5774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Oval 44"/>
          <p:cNvSpPr/>
          <p:nvPr/>
        </p:nvSpPr>
        <p:spPr bwMode="auto">
          <a:xfrm>
            <a:off x="7432648" y="5321301"/>
            <a:ext cx="1088068" cy="1088064"/>
          </a:xfrm>
          <a:prstGeom prst="ellipse">
            <a:avLst/>
          </a:prstGeom>
          <a:solidFill>
            <a:srgbClr val="FFFFFF">
              <a:alpha val="80000"/>
            </a:srgbClr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0" rIns="91440" bIns="9144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Futura Medium" pitchFamily="34" charset="0"/>
              </a:rPr>
              <a:t>US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Futura Medium" pitchFamily="34" charset="0"/>
              </a:rPr>
              <a:t>70</a:t>
            </a:r>
          </a:p>
        </p:txBody>
      </p:sp>
      <p:sp>
        <p:nvSpPr>
          <p:cNvPr id="46" name="Oval 45"/>
          <p:cNvSpPr/>
          <p:nvPr/>
        </p:nvSpPr>
        <p:spPr bwMode="auto">
          <a:xfrm>
            <a:off x="3312168" y="3048000"/>
            <a:ext cx="2043082" cy="878848"/>
          </a:xfrm>
          <a:prstGeom prst="ellipse">
            <a:avLst/>
          </a:prstGeom>
          <a:solidFill>
            <a:srgbClr val="FFFFFF">
              <a:alpha val="80000"/>
            </a:srgbClr>
          </a:solidFill>
          <a:ln w="127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0" rIns="91440" bIns="13716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-25000" dirty="0" smtClean="0">
                <a:ln w="6350">
                  <a:noFill/>
                </a:ln>
                <a:latin typeface="Futura Medium" pitchFamily="34" charset="0"/>
              </a:rPr>
              <a:t>Durham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 b="1" dirty="0" smtClean="0">
                <a:ln w="6350">
                  <a:noFill/>
                </a:ln>
                <a:latin typeface="Futura Medium" pitchFamily="34" charset="0"/>
              </a:rPr>
              <a:t>Freeway</a:t>
            </a:r>
            <a:endParaRPr kumimoji="0" lang="en-US" sz="3200" b="1" i="0" u="none" strike="noStrike" cap="none" normalizeH="0" baseline="-25000" dirty="0" smtClean="0">
              <a:ln w="6350">
                <a:noFill/>
              </a:ln>
              <a:latin typeface="Futura Medium" pitchFamily="34" charset="0"/>
            </a:endParaRPr>
          </a:p>
        </p:txBody>
      </p:sp>
      <p:grpSp>
        <p:nvGrpSpPr>
          <p:cNvPr id="7" name="Group 49"/>
          <p:cNvGrpSpPr/>
          <p:nvPr/>
        </p:nvGrpSpPr>
        <p:grpSpPr>
          <a:xfrm>
            <a:off x="1811262" y="811098"/>
            <a:ext cx="4868772" cy="6181233"/>
            <a:chOff x="1811262" y="811098"/>
            <a:chExt cx="4868772" cy="6181233"/>
          </a:xfrm>
        </p:grpSpPr>
        <p:sp>
          <p:nvSpPr>
            <p:cNvPr id="44" name="Oval 43"/>
            <p:cNvSpPr/>
            <p:nvPr/>
          </p:nvSpPr>
          <p:spPr bwMode="auto">
            <a:xfrm>
              <a:off x="1811262" y="811098"/>
              <a:ext cx="962074" cy="962074"/>
            </a:xfrm>
            <a:prstGeom prst="ellipse">
              <a:avLst/>
            </a:prstGeom>
            <a:solidFill>
              <a:srgbClr val="000000">
                <a:alpha val="54902"/>
              </a:srgbClr>
            </a:solidFill>
            <a:ln w="28575" cap="flat" cmpd="sng" algn="ctr">
              <a:solidFill>
                <a:srgbClr val="7DD82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0" rIns="91440" bIns="82296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3200" b="1" i="0" u="none" strike="noStrike" cap="none" normalizeH="0" baseline="-25000" dirty="0" smtClean="0">
                  <a:ln w="6350"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Futura Medium" pitchFamily="34" charset="0"/>
                </a:rPr>
                <a:t>Downtown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3200" b="1" dirty="0" smtClean="0">
                  <a:ln w="6350"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Futura Medium" pitchFamily="34" charset="0"/>
                </a:rPr>
                <a:t>Durham</a:t>
              </a:r>
              <a:endParaRPr kumimoji="0" lang="en-US" sz="3200" b="1" i="0" u="none" strike="noStrike" cap="none" normalizeH="0" baseline="-25000" dirty="0" smtClean="0">
                <a:ln w="63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utura Medium" pitchFamily="34" charset="0"/>
              </a:endParaRPr>
            </a:p>
          </p:txBody>
        </p:sp>
        <p:grpSp>
          <p:nvGrpSpPr>
            <p:cNvPr id="8" name="I-85"/>
            <p:cNvGrpSpPr/>
            <p:nvPr/>
          </p:nvGrpSpPr>
          <p:grpSpPr>
            <a:xfrm>
              <a:off x="6168272" y="821707"/>
              <a:ext cx="511762" cy="1118525"/>
              <a:chOff x="6108700" y="377487"/>
              <a:chExt cx="511762" cy="1118525"/>
            </a:xfrm>
          </p:grpSpPr>
          <p:sp>
            <p:nvSpPr>
              <p:cNvPr id="86" name="AutoShape 8"/>
              <p:cNvSpPr>
                <a:spLocks noChangeArrowheads="1"/>
              </p:cNvSpPr>
              <p:nvPr/>
            </p:nvSpPr>
            <p:spPr bwMode="auto">
              <a:xfrm>
                <a:off x="6205880" y="377487"/>
                <a:ext cx="327846" cy="833534"/>
              </a:xfrm>
              <a:prstGeom prst="upArrow">
                <a:avLst>
                  <a:gd name="adj1" fmla="val 20910"/>
                  <a:gd name="adj2" fmla="val 109556"/>
                </a:avLst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 b="1" dirty="0"/>
              </a:p>
            </p:txBody>
          </p:sp>
          <p:pic>
            <p:nvPicPr>
              <p:cNvPr id="87" name="Picture 86" descr="http://kannapolis.files.wordpress.com/2010/09/600px-i-85-svg.png"/>
              <p:cNvPicPr>
                <a:picLocks noChangeAspect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6108700" y="984250"/>
                <a:ext cx="511762" cy="5117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0" name="Group 48"/>
            <p:cNvGrpSpPr/>
            <p:nvPr/>
          </p:nvGrpSpPr>
          <p:grpSpPr>
            <a:xfrm>
              <a:off x="4609287" y="5496717"/>
              <a:ext cx="962074" cy="1495614"/>
              <a:chOff x="4442137" y="5686236"/>
              <a:chExt cx="962074" cy="1495614"/>
            </a:xfrm>
          </p:grpSpPr>
          <p:sp>
            <p:nvSpPr>
              <p:cNvPr id="47" name="Oval 46"/>
              <p:cNvSpPr/>
              <p:nvPr/>
            </p:nvSpPr>
            <p:spPr bwMode="auto">
              <a:xfrm>
                <a:off x="4442137" y="5686236"/>
                <a:ext cx="962074" cy="962074"/>
              </a:xfrm>
              <a:prstGeom prst="ellipse">
                <a:avLst/>
              </a:prstGeom>
              <a:solidFill>
                <a:srgbClr val="000000">
                  <a:alpha val="54902"/>
                </a:srgbClr>
              </a:solidFill>
              <a:ln w="28575" cap="flat" cmpd="sng" algn="ctr">
                <a:solidFill>
                  <a:srgbClr val="7DD82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0" rIns="91440" bIns="1188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3200" b="1" i="0" u="none" strike="noStrike" cap="none" normalizeH="0" baseline="-25000" dirty="0" smtClean="0">
                    <a:ln w="6350"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Futura Medium" pitchFamily="34" charset="0"/>
                  </a:rPr>
                  <a:t>Research</a:t>
                </a:r>
              </a:p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b="1" dirty="0" smtClean="0">
                    <a:ln w="6350"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Futura Medium" pitchFamily="34" charset="0"/>
                  </a:rPr>
                  <a:t>Triangle</a:t>
                </a:r>
              </a:p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3200" b="1" i="0" u="none" strike="noStrike" cap="none" normalizeH="0" baseline="-25000" dirty="0" smtClean="0">
                    <a:ln w="6350"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Futura Medium" pitchFamily="34" charset="0"/>
                  </a:rPr>
                  <a:t>Park</a:t>
                </a:r>
              </a:p>
            </p:txBody>
          </p:sp>
          <p:sp>
            <p:nvSpPr>
              <p:cNvPr id="48" name="Right Arrow 47"/>
              <p:cNvSpPr/>
              <p:nvPr/>
            </p:nvSpPr>
            <p:spPr bwMode="auto">
              <a:xfrm rot="5400000">
                <a:off x="4668156" y="6769207"/>
                <a:ext cx="531428" cy="293858"/>
              </a:xfrm>
              <a:prstGeom prst="rightArrow">
                <a:avLst>
                  <a:gd name="adj1" fmla="val 23404"/>
                  <a:gd name="adj2" fmla="val 126463"/>
                </a:avLst>
              </a:prstGeom>
              <a:solidFill>
                <a:srgbClr val="7DD82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-2500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Futura Medium" pitchFamily="34" charset="0"/>
                </a:endParaRPr>
              </a:p>
            </p:txBody>
          </p:sp>
        </p:grpSp>
        <p:grpSp>
          <p:nvGrpSpPr>
            <p:cNvPr id="11" name="I-40"/>
            <p:cNvGrpSpPr/>
            <p:nvPr/>
          </p:nvGrpSpPr>
          <p:grpSpPr>
            <a:xfrm>
              <a:off x="6000449" y="5683251"/>
              <a:ext cx="485686" cy="1212188"/>
              <a:chOff x="5925339" y="5873620"/>
              <a:chExt cx="558190" cy="1393145"/>
            </a:xfrm>
          </p:grpSpPr>
          <p:sp>
            <p:nvSpPr>
              <p:cNvPr id="90" name="AutoShape 8"/>
              <p:cNvSpPr>
                <a:spLocks noChangeArrowheads="1"/>
              </p:cNvSpPr>
              <p:nvPr/>
            </p:nvSpPr>
            <p:spPr bwMode="auto">
              <a:xfrm rot="10800000">
                <a:off x="6008157" y="6424299"/>
                <a:ext cx="377298" cy="842466"/>
              </a:xfrm>
              <a:prstGeom prst="upArrow">
                <a:avLst>
                  <a:gd name="adj1" fmla="val 26112"/>
                  <a:gd name="adj2" fmla="val 129822"/>
                </a:avLst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 b="1" dirty="0"/>
              </a:p>
            </p:txBody>
          </p:sp>
          <p:pic>
            <p:nvPicPr>
              <p:cNvPr id="89" name="Picture 88" descr="http://www.naztoday.com/wp-content/uploads/2010/07/600px-I-40.svg_.png"/>
              <p:cNvPicPr>
                <a:picLocks noChangeAspect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5925339" y="5873620"/>
                <a:ext cx="558190" cy="5581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9" presetClass="path" presetSubtype="0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.08868 -0.08815 L -4.52991E-6 1.34054E-6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" y="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71" grpId="0" animBg="1"/>
      <p:bldP spid="78" grpId="0" animBg="1"/>
      <p:bldP spid="95" grpId="0" animBg="1"/>
      <p:bldP spid="45" grpId="0" animBg="1"/>
      <p:bldP spid="4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2.jpg"/>
          <p:cNvPicPr>
            <a:picLocks noChangeAspect="1"/>
          </p:cNvPicPr>
          <p:nvPr/>
        </p:nvPicPr>
        <p:blipFill>
          <a:blip r:embed="rId3" cstate="print"/>
          <a:srcRect t="3281" b="3458"/>
          <a:stretch>
            <a:fillRect/>
          </a:stretch>
        </p:blipFill>
        <p:spPr>
          <a:xfrm>
            <a:off x="0" y="785974"/>
            <a:ext cx="11887200" cy="626121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03205" y="52222"/>
            <a:ext cx="10698480" cy="78105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Sunshade Impacts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94360" y="1030516"/>
            <a:ext cx="10646454" cy="586990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Be Proactive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Have More than One Approach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Keep it Simple and Transparent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Meet as Often as Requested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Be Responsive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Document Everything</a:t>
            </a:r>
          </a:p>
          <a:p>
            <a:pPr>
              <a:lnSpc>
                <a:spcPct val="150000"/>
              </a:lnSpc>
            </a:pP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03205" y="52222"/>
            <a:ext cx="10698480" cy="78105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Lessons Learned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auto">
          <a:xfrm>
            <a:off x="-2" y="838200"/>
            <a:ext cx="11887202" cy="6194195"/>
          </a:xfrm>
          <a:prstGeom prst="rect">
            <a:avLst/>
          </a:prstGeom>
          <a:gradFill flip="none" rotWithShape="1">
            <a:gsLst>
              <a:gs pos="0">
                <a:srgbClr val="FFFFFF">
                  <a:alpha val="45000"/>
                </a:srgbClr>
              </a:gs>
              <a:gs pos="100000">
                <a:schemeClr val="accent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Futura Medium" pitchFamily="34" charset="0"/>
            </a:endParaRPr>
          </a:p>
        </p:txBody>
      </p:sp>
      <p:pic>
        <p:nvPicPr>
          <p:cNvPr id="11" name="Picture 10" descr="RSH 300wtaglineLef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72399" y="6029421"/>
            <a:ext cx="2423887" cy="696467"/>
          </a:xfrm>
          <a:prstGeom prst="rect">
            <a:avLst/>
          </a:prstGeom>
        </p:spPr>
      </p:pic>
      <p:pic>
        <p:nvPicPr>
          <p:cNvPr id="10" name="Picture 9" descr="NCDO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24816" y="5812982"/>
            <a:ext cx="1073011" cy="1073011"/>
          </a:xfrm>
          <a:prstGeom prst="rect">
            <a:avLst/>
          </a:prstGeom>
        </p:spPr>
      </p:pic>
      <p:sp>
        <p:nvSpPr>
          <p:cNvPr id="5" name="Rectangle 18"/>
          <p:cNvSpPr>
            <a:spLocks noChangeArrowheads="1"/>
          </p:cNvSpPr>
          <p:nvPr/>
        </p:nvSpPr>
        <p:spPr bwMode="auto">
          <a:xfrm>
            <a:off x="857090" y="687664"/>
            <a:ext cx="10755221" cy="2299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5400" b="1" baseline="0" dirty="0">
                <a:solidFill>
                  <a:srgbClr val="353A9D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East End </a:t>
            </a:r>
            <a:r>
              <a:rPr lang="en-US" sz="5400" b="1" baseline="0" dirty="0" smtClean="0">
                <a:solidFill>
                  <a:srgbClr val="353A9D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Connector</a:t>
            </a:r>
          </a:p>
          <a:p>
            <a:endParaRPr lang="en-US" sz="2800" b="1" baseline="0" dirty="0" smtClean="0">
              <a:solidFill>
                <a:srgbClr val="353A9D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</a:endParaRPr>
          </a:p>
          <a:p>
            <a:r>
              <a:rPr lang="en-US" sz="5400" b="1" baseline="0" dirty="0" smtClean="0">
                <a:solidFill>
                  <a:srgbClr val="353A9D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Thank You</a:t>
            </a:r>
            <a:endParaRPr lang="en-US" sz="5400" b="1" baseline="0" dirty="0">
              <a:solidFill>
                <a:srgbClr val="353A9D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 bwMode="auto">
          <a:xfrm rot="10800000">
            <a:off x="0" y="7032395"/>
            <a:ext cx="11887199" cy="749431"/>
          </a:xfrm>
          <a:prstGeom prst="rect">
            <a:avLst/>
          </a:prstGeom>
          <a:gradFill flip="none" rotWithShape="1">
            <a:gsLst>
              <a:gs pos="12000">
                <a:srgbClr val="2F329D"/>
              </a:gs>
              <a:gs pos="100000">
                <a:srgbClr val="333FB3">
                  <a:shade val="100000"/>
                  <a:satMod val="115000"/>
                </a:srgbClr>
              </a:gs>
            </a:gsLst>
            <a:lin ang="108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Futura Medium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0" y="0"/>
            <a:ext cx="11887199" cy="838200"/>
          </a:xfrm>
          <a:prstGeom prst="rect">
            <a:avLst/>
          </a:prstGeom>
          <a:gradFill flip="none" rotWithShape="1">
            <a:gsLst>
              <a:gs pos="12000">
                <a:srgbClr val="2F329D"/>
              </a:gs>
              <a:gs pos="100000">
                <a:srgbClr val="333FB3">
                  <a:shade val="100000"/>
                  <a:satMod val="115000"/>
                </a:srgbClr>
              </a:gs>
            </a:gsLst>
            <a:lin ang="108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Futura Medium" pitchFamily="34" charset="0"/>
            </a:endParaRPr>
          </a:p>
        </p:txBody>
      </p:sp>
      <p:sp>
        <p:nvSpPr>
          <p:cNvPr id="13" name="Rectangle 18"/>
          <p:cNvSpPr>
            <a:spLocks noChangeArrowheads="1"/>
          </p:cNvSpPr>
          <p:nvPr/>
        </p:nvSpPr>
        <p:spPr bwMode="auto">
          <a:xfrm>
            <a:off x="857089" y="2465558"/>
            <a:ext cx="10755221" cy="356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200000"/>
              </a:lnSpc>
            </a:pPr>
            <a:r>
              <a:rPr lang="en-US" sz="2800" b="1" kern="3900" spc="160" baseline="0" dirty="0" smtClean="0">
                <a:solidFill>
                  <a:srgbClr val="0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Narrow" pitchFamily="34" charset="0"/>
                <a:cs typeface="Arial" pitchFamily="34" charset="0"/>
              </a:rPr>
              <a:t>Radha Krishna Swayampakala, PE, PTOE, GISP</a:t>
            </a:r>
          </a:p>
          <a:p>
            <a:pPr>
              <a:lnSpc>
                <a:spcPct val="200000"/>
              </a:lnSpc>
            </a:pPr>
            <a:r>
              <a:rPr lang="en-US" sz="2800" b="1" kern="3900" spc="160" baseline="0" dirty="0" smtClean="0">
                <a:solidFill>
                  <a:srgbClr val="0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Narrow" pitchFamily="34" charset="0"/>
                <a:cs typeface="Arial" pitchFamily="34" charset="0"/>
              </a:rPr>
              <a:t>(704)940-3688</a:t>
            </a:r>
          </a:p>
          <a:p>
            <a:pPr>
              <a:lnSpc>
                <a:spcPct val="200000"/>
              </a:lnSpc>
            </a:pPr>
            <a:r>
              <a:rPr lang="en-US" sz="2800" b="1" kern="3900" spc="160" baseline="0" dirty="0" smtClean="0">
                <a:solidFill>
                  <a:srgbClr val="0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Narrow" pitchFamily="34" charset="0"/>
                <a:cs typeface="Arial" pitchFamily="34" charset="0"/>
              </a:rPr>
              <a:t>Radha.swayampakala@rsandh.com</a:t>
            </a:r>
            <a:endParaRPr lang="en-US" sz="2800" b="1" kern="3900" spc="160" baseline="0" dirty="0">
              <a:solidFill>
                <a:srgbClr val="000000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latin typeface="Arial Narrow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erial Group"/>
          <p:cNvGrpSpPr/>
          <p:nvPr/>
        </p:nvGrpSpPr>
        <p:grpSpPr>
          <a:xfrm>
            <a:off x="5565913" y="1195131"/>
            <a:ext cx="5707356" cy="5471068"/>
            <a:chOff x="5565913" y="1195131"/>
            <a:chExt cx="5707356" cy="5471068"/>
          </a:xfrm>
        </p:grpSpPr>
        <p:sp>
          <p:nvSpPr>
            <p:cNvPr id="53" name="Rectangle 52"/>
            <p:cNvSpPr/>
            <p:nvPr/>
          </p:nvSpPr>
          <p:spPr>
            <a:xfrm>
              <a:off x="7082953" y="5262212"/>
              <a:ext cx="958676" cy="1076306"/>
            </a:xfrm>
            <a:prstGeom prst="rect">
              <a:avLst/>
            </a:prstGeom>
            <a:solidFill>
              <a:srgbClr val="70B0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" dirty="0"/>
            </a:p>
          </p:txBody>
        </p:sp>
        <p:pic>
          <p:nvPicPr>
            <p:cNvPr id="27" name="Aerial"/>
            <p:cNvPicPr>
              <a:picLocks noChangeAspect="1" noChangeArrowheads="1"/>
            </p:cNvPicPr>
            <p:nvPr/>
          </p:nvPicPr>
          <p:blipFill>
            <a:blip r:embed="rId3" cstate="print"/>
            <a:srcRect l="23733" t="26138" r="34758" b="21268"/>
            <a:stretch>
              <a:fillRect/>
            </a:stretch>
          </p:blipFill>
          <p:spPr bwMode="auto">
            <a:xfrm>
              <a:off x="5565913" y="1200150"/>
              <a:ext cx="5707356" cy="54660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" name="NC 147 Blue Line"/>
            <p:cNvSpPr>
              <a:spLocks/>
            </p:cNvSpPr>
            <p:nvPr/>
          </p:nvSpPr>
          <p:spPr bwMode="auto">
            <a:xfrm rot="16200000">
              <a:off x="5262692" y="2698288"/>
              <a:ext cx="4190742" cy="3444102"/>
            </a:xfrm>
            <a:custGeom>
              <a:avLst/>
              <a:gdLst>
                <a:gd name="T0" fmla="*/ 2471 w 2471"/>
                <a:gd name="T1" fmla="*/ 0 h 1498"/>
                <a:gd name="T2" fmla="*/ 2119 w 2471"/>
                <a:gd name="T3" fmla="*/ 77 h 1498"/>
                <a:gd name="T4" fmla="*/ 1850 w 2471"/>
                <a:gd name="T5" fmla="*/ 128 h 1498"/>
                <a:gd name="T6" fmla="*/ 1594 w 2471"/>
                <a:gd name="T7" fmla="*/ 211 h 1498"/>
                <a:gd name="T8" fmla="*/ 1536 w 2471"/>
                <a:gd name="T9" fmla="*/ 237 h 1498"/>
                <a:gd name="T10" fmla="*/ 1428 w 2471"/>
                <a:gd name="T11" fmla="*/ 294 h 1498"/>
                <a:gd name="T12" fmla="*/ 1293 w 2471"/>
                <a:gd name="T13" fmla="*/ 346 h 1498"/>
                <a:gd name="T14" fmla="*/ 1216 w 2471"/>
                <a:gd name="T15" fmla="*/ 378 h 1498"/>
                <a:gd name="T16" fmla="*/ 1140 w 2471"/>
                <a:gd name="T17" fmla="*/ 422 h 1498"/>
                <a:gd name="T18" fmla="*/ 1024 w 2471"/>
                <a:gd name="T19" fmla="*/ 493 h 1498"/>
                <a:gd name="T20" fmla="*/ 928 w 2471"/>
                <a:gd name="T21" fmla="*/ 544 h 1498"/>
                <a:gd name="T22" fmla="*/ 871 w 2471"/>
                <a:gd name="T23" fmla="*/ 576 h 1498"/>
                <a:gd name="T24" fmla="*/ 736 w 2471"/>
                <a:gd name="T25" fmla="*/ 659 h 1498"/>
                <a:gd name="T26" fmla="*/ 679 w 2471"/>
                <a:gd name="T27" fmla="*/ 704 h 1498"/>
                <a:gd name="T28" fmla="*/ 602 w 2471"/>
                <a:gd name="T29" fmla="*/ 755 h 1498"/>
                <a:gd name="T30" fmla="*/ 512 w 2471"/>
                <a:gd name="T31" fmla="*/ 838 h 1498"/>
                <a:gd name="T32" fmla="*/ 397 w 2471"/>
                <a:gd name="T33" fmla="*/ 966 h 1498"/>
                <a:gd name="T34" fmla="*/ 384 w 2471"/>
                <a:gd name="T35" fmla="*/ 986 h 1498"/>
                <a:gd name="T36" fmla="*/ 365 w 2471"/>
                <a:gd name="T37" fmla="*/ 998 h 1498"/>
                <a:gd name="T38" fmla="*/ 359 w 2471"/>
                <a:gd name="T39" fmla="*/ 1018 h 1498"/>
                <a:gd name="T40" fmla="*/ 320 w 2471"/>
                <a:gd name="T41" fmla="*/ 1056 h 1498"/>
                <a:gd name="T42" fmla="*/ 295 w 2471"/>
                <a:gd name="T43" fmla="*/ 1094 h 1498"/>
                <a:gd name="T44" fmla="*/ 256 w 2471"/>
                <a:gd name="T45" fmla="*/ 1120 h 1498"/>
                <a:gd name="T46" fmla="*/ 237 w 2471"/>
                <a:gd name="T47" fmla="*/ 1133 h 1498"/>
                <a:gd name="T48" fmla="*/ 154 w 2471"/>
                <a:gd name="T49" fmla="*/ 1248 h 1498"/>
                <a:gd name="T50" fmla="*/ 128 w 2471"/>
                <a:gd name="T51" fmla="*/ 1286 h 1498"/>
                <a:gd name="T52" fmla="*/ 52 w 2471"/>
                <a:gd name="T53" fmla="*/ 1402 h 1498"/>
                <a:gd name="T54" fmla="*/ 7 w 2471"/>
                <a:gd name="T55" fmla="*/ 1478 h 1498"/>
                <a:gd name="T56" fmla="*/ 0 w 2471"/>
                <a:gd name="T57" fmla="*/ 1498 h 149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471"/>
                <a:gd name="T88" fmla="*/ 0 h 1498"/>
                <a:gd name="T89" fmla="*/ 2471 w 2471"/>
                <a:gd name="T90" fmla="*/ 1498 h 1498"/>
                <a:gd name="connsiteX0" fmla="*/ 10000 w 10000"/>
                <a:gd name="connsiteY0" fmla="*/ 0 h 10000"/>
                <a:gd name="connsiteX1" fmla="*/ 8575 w 10000"/>
                <a:gd name="connsiteY1" fmla="*/ 514 h 10000"/>
                <a:gd name="connsiteX2" fmla="*/ 7487 w 10000"/>
                <a:gd name="connsiteY2" fmla="*/ 854 h 10000"/>
                <a:gd name="connsiteX3" fmla="*/ 6451 w 10000"/>
                <a:gd name="connsiteY3" fmla="*/ 1409 h 10000"/>
                <a:gd name="connsiteX4" fmla="*/ 6216 w 10000"/>
                <a:gd name="connsiteY4" fmla="*/ 1582 h 10000"/>
                <a:gd name="connsiteX5" fmla="*/ 5779 w 10000"/>
                <a:gd name="connsiteY5" fmla="*/ 1963 h 10000"/>
                <a:gd name="connsiteX6" fmla="*/ 5233 w 10000"/>
                <a:gd name="connsiteY6" fmla="*/ 2310 h 10000"/>
                <a:gd name="connsiteX7" fmla="*/ 4921 w 10000"/>
                <a:gd name="connsiteY7" fmla="*/ 2523 h 10000"/>
                <a:gd name="connsiteX8" fmla="*/ 4614 w 10000"/>
                <a:gd name="connsiteY8" fmla="*/ 2817 h 10000"/>
                <a:gd name="connsiteX9" fmla="*/ 4144 w 10000"/>
                <a:gd name="connsiteY9" fmla="*/ 3291 h 10000"/>
                <a:gd name="connsiteX10" fmla="*/ 3756 w 10000"/>
                <a:gd name="connsiteY10" fmla="*/ 3632 h 10000"/>
                <a:gd name="connsiteX11" fmla="*/ 3525 w 10000"/>
                <a:gd name="connsiteY11" fmla="*/ 3845 h 10000"/>
                <a:gd name="connsiteX12" fmla="*/ 2979 w 10000"/>
                <a:gd name="connsiteY12" fmla="*/ 4399 h 10000"/>
                <a:gd name="connsiteX13" fmla="*/ 2748 w 10000"/>
                <a:gd name="connsiteY13" fmla="*/ 4700 h 10000"/>
                <a:gd name="connsiteX14" fmla="*/ 2436 w 10000"/>
                <a:gd name="connsiteY14" fmla="*/ 5040 h 10000"/>
                <a:gd name="connsiteX15" fmla="*/ 2072 w 10000"/>
                <a:gd name="connsiteY15" fmla="*/ 5594 h 10000"/>
                <a:gd name="connsiteX16" fmla="*/ 1607 w 10000"/>
                <a:gd name="connsiteY16" fmla="*/ 6449 h 10000"/>
                <a:gd name="connsiteX17" fmla="*/ 1554 w 10000"/>
                <a:gd name="connsiteY17" fmla="*/ 6582 h 10000"/>
                <a:gd name="connsiteX18" fmla="*/ 1477 w 10000"/>
                <a:gd name="connsiteY18" fmla="*/ 6662 h 10000"/>
                <a:gd name="connsiteX19" fmla="*/ 1295 w 10000"/>
                <a:gd name="connsiteY19" fmla="*/ 7049 h 10000"/>
                <a:gd name="connsiteX20" fmla="*/ 1194 w 10000"/>
                <a:gd name="connsiteY20" fmla="*/ 7303 h 10000"/>
                <a:gd name="connsiteX21" fmla="*/ 1036 w 10000"/>
                <a:gd name="connsiteY21" fmla="*/ 7477 h 10000"/>
                <a:gd name="connsiteX22" fmla="*/ 959 w 10000"/>
                <a:gd name="connsiteY22" fmla="*/ 7563 h 10000"/>
                <a:gd name="connsiteX23" fmla="*/ 623 w 10000"/>
                <a:gd name="connsiteY23" fmla="*/ 8331 h 10000"/>
                <a:gd name="connsiteX24" fmla="*/ 518 w 10000"/>
                <a:gd name="connsiteY24" fmla="*/ 8585 h 10000"/>
                <a:gd name="connsiteX25" fmla="*/ 210 w 10000"/>
                <a:gd name="connsiteY25" fmla="*/ 9359 h 10000"/>
                <a:gd name="connsiteX26" fmla="*/ 28 w 10000"/>
                <a:gd name="connsiteY26" fmla="*/ 9866 h 10000"/>
                <a:gd name="connsiteX27" fmla="*/ 0 w 10000"/>
                <a:gd name="connsiteY27" fmla="*/ 10000 h 10000"/>
                <a:gd name="connsiteX0" fmla="*/ 10000 w 10000"/>
                <a:gd name="connsiteY0" fmla="*/ 0 h 10000"/>
                <a:gd name="connsiteX1" fmla="*/ 8575 w 10000"/>
                <a:gd name="connsiteY1" fmla="*/ 514 h 10000"/>
                <a:gd name="connsiteX2" fmla="*/ 7487 w 10000"/>
                <a:gd name="connsiteY2" fmla="*/ 854 h 10000"/>
                <a:gd name="connsiteX3" fmla="*/ 6451 w 10000"/>
                <a:gd name="connsiteY3" fmla="*/ 1409 h 10000"/>
                <a:gd name="connsiteX4" fmla="*/ 6216 w 10000"/>
                <a:gd name="connsiteY4" fmla="*/ 1582 h 10000"/>
                <a:gd name="connsiteX5" fmla="*/ 5779 w 10000"/>
                <a:gd name="connsiteY5" fmla="*/ 1963 h 10000"/>
                <a:gd name="connsiteX6" fmla="*/ 5233 w 10000"/>
                <a:gd name="connsiteY6" fmla="*/ 2310 h 10000"/>
                <a:gd name="connsiteX7" fmla="*/ 4921 w 10000"/>
                <a:gd name="connsiteY7" fmla="*/ 2523 h 10000"/>
                <a:gd name="connsiteX8" fmla="*/ 4614 w 10000"/>
                <a:gd name="connsiteY8" fmla="*/ 2817 h 10000"/>
                <a:gd name="connsiteX9" fmla="*/ 4144 w 10000"/>
                <a:gd name="connsiteY9" fmla="*/ 3291 h 10000"/>
                <a:gd name="connsiteX10" fmla="*/ 3756 w 10000"/>
                <a:gd name="connsiteY10" fmla="*/ 3632 h 10000"/>
                <a:gd name="connsiteX11" fmla="*/ 3525 w 10000"/>
                <a:gd name="connsiteY11" fmla="*/ 3845 h 10000"/>
                <a:gd name="connsiteX12" fmla="*/ 2979 w 10000"/>
                <a:gd name="connsiteY12" fmla="*/ 4399 h 10000"/>
                <a:gd name="connsiteX13" fmla="*/ 2748 w 10000"/>
                <a:gd name="connsiteY13" fmla="*/ 4700 h 10000"/>
                <a:gd name="connsiteX14" fmla="*/ 2436 w 10000"/>
                <a:gd name="connsiteY14" fmla="*/ 5040 h 10000"/>
                <a:gd name="connsiteX15" fmla="*/ 2072 w 10000"/>
                <a:gd name="connsiteY15" fmla="*/ 5594 h 10000"/>
                <a:gd name="connsiteX16" fmla="*/ 1607 w 10000"/>
                <a:gd name="connsiteY16" fmla="*/ 6449 h 10000"/>
                <a:gd name="connsiteX17" fmla="*/ 1554 w 10000"/>
                <a:gd name="connsiteY17" fmla="*/ 6582 h 10000"/>
                <a:gd name="connsiteX18" fmla="*/ 1295 w 10000"/>
                <a:gd name="connsiteY18" fmla="*/ 7049 h 10000"/>
                <a:gd name="connsiteX19" fmla="*/ 1194 w 10000"/>
                <a:gd name="connsiteY19" fmla="*/ 7303 h 10000"/>
                <a:gd name="connsiteX20" fmla="*/ 1036 w 10000"/>
                <a:gd name="connsiteY20" fmla="*/ 7477 h 10000"/>
                <a:gd name="connsiteX21" fmla="*/ 959 w 10000"/>
                <a:gd name="connsiteY21" fmla="*/ 7563 h 10000"/>
                <a:gd name="connsiteX22" fmla="*/ 623 w 10000"/>
                <a:gd name="connsiteY22" fmla="*/ 8331 h 10000"/>
                <a:gd name="connsiteX23" fmla="*/ 518 w 10000"/>
                <a:gd name="connsiteY23" fmla="*/ 8585 h 10000"/>
                <a:gd name="connsiteX24" fmla="*/ 210 w 10000"/>
                <a:gd name="connsiteY24" fmla="*/ 9359 h 10000"/>
                <a:gd name="connsiteX25" fmla="*/ 28 w 10000"/>
                <a:gd name="connsiteY25" fmla="*/ 9866 h 10000"/>
                <a:gd name="connsiteX26" fmla="*/ 0 w 10000"/>
                <a:gd name="connsiteY26" fmla="*/ 10000 h 10000"/>
                <a:gd name="connsiteX0" fmla="*/ 10000 w 10000"/>
                <a:gd name="connsiteY0" fmla="*/ 0 h 10000"/>
                <a:gd name="connsiteX1" fmla="*/ 8575 w 10000"/>
                <a:gd name="connsiteY1" fmla="*/ 514 h 10000"/>
                <a:gd name="connsiteX2" fmla="*/ 7487 w 10000"/>
                <a:gd name="connsiteY2" fmla="*/ 854 h 10000"/>
                <a:gd name="connsiteX3" fmla="*/ 6451 w 10000"/>
                <a:gd name="connsiteY3" fmla="*/ 1409 h 10000"/>
                <a:gd name="connsiteX4" fmla="*/ 6216 w 10000"/>
                <a:gd name="connsiteY4" fmla="*/ 1582 h 10000"/>
                <a:gd name="connsiteX5" fmla="*/ 5779 w 10000"/>
                <a:gd name="connsiteY5" fmla="*/ 1963 h 10000"/>
                <a:gd name="connsiteX6" fmla="*/ 5233 w 10000"/>
                <a:gd name="connsiteY6" fmla="*/ 2310 h 10000"/>
                <a:gd name="connsiteX7" fmla="*/ 4921 w 10000"/>
                <a:gd name="connsiteY7" fmla="*/ 2523 h 10000"/>
                <a:gd name="connsiteX8" fmla="*/ 4614 w 10000"/>
                <a:gd name="connsiteY8" fmla="*/ 2817 h 10000"/>
                <a:gd name="connsiteX9" fmla="*/ 4144 w 10000"/>
                <a:gd name="connsiteY9" fmla="*/ 3291 h 10000"/>
                <a:gd name="connsiteX10" fmla="*/ 3756 w 10000"/>
                <a:gd name="connsiteY10" fmla="*/ 3632 h 10000"/>
                <a:gd name="connsiteX11" fmla="*/ 3525 w 10000"/>
                <a:gd name="connsiteY11" fmla="*/ 3845 h 10000"/>
                <a:gd name="connsiteX12" fmla="*/ 2979 w 10000"/>
                <a:gd name="connsiteY12" fmla="*/ 4399 h 10000"/>
                <a:gd name="connsiteX13" fmla="*/ 2748 w 10000"/>
                <a:gd name="connsiteY13" fmla="*/ 4700 h 10000"/>
                <a:gd name="connsiteX14" fmla="*/ 2436 w 10000"/>
                <a:gd name="connsiteY14" fmla="*/ 5040 h 10000"/>
                <a:gd name="connsiteX15" fmla="*/ 2072 w 10000"/>
                <a:gd name="connsiteY15" fmla="*/ 5594 h 10000"/>
                <a:gd name="connsiteX16" fmla="*/ 1607 w 10000"/>
                <a:gd name="connsiteY16" fmla="*/ 6449 h 10000"/>
                <a:gd name="connsiteX17" fmla="*/ 1554 w 10000"/>
                <a:gd name="connsiteY17" fmla="*/ 6582 h 10000"/>
                <a:gd name="connsiteX18" fmla="*/ 1295 w 10000"/>
                <a:gd name="connsiteY18" fmla="*/ 7049 h 10000"/>
                <a:gd name="connsiteX19" fmla="*/ 1194 w 10000"/>
                <a:gd name="connsiteY19" fmla="*/ 7303 h 10000"/>
                <a:gd name="connsiteX20" fmla="*/ 1036 w 10000"/>
                <a:gd name="connsiteY20" fmla="*/ 7477 h 10000"/>
                <a:gd name="connsiteX21" fmla="*/ 623 w 10000"/>
                <a:gd name="connsiteY21" fmla="*/ 8331 h 10000"/>
                <a:gd name="connsiteX22" fmla="*/ 518 w 10000"/>
                <a:gd name="connsiteY22" fmla="*/ 8585 h 10000"/>
                <a:gd name="connsiteX23" fmla="*/ 210 w 10000"/>
                <a:gd name="connsiteY23" fmla="*/ 9359 h 10000"/>
                <a:gd name="connsiteX24" fmla="*/ 28 w 10000"/>
                <a:gd name="connsiteY24" fmla="*/ 9866 h 10000"/>
                <a:gd name="connsiteX25" fmla="*/ 0 w 10000"/>
                <a:gd name="connsiteY25" fmla="*/ 10000 h 10000"/>
                <a:gd name="connsiteX0" fmla="*/ 10000 w 10000"/>
                <a:gd name="connsiteY0" fmla="*/ 0 h 10000"/>
                <a:gd name="connsiteX1" fmla="*/ 8575 w 10000"/>
                <a:gd name="connsiteY1" fmla="*/ 514 h 10000"/>
                <a:gd name="connsiteX2" fmla="*/ 7487 w 10000"/>
                <a:gd name="connsiteY2" fmla="*/ 854 h 10000"/>
                <a:gd name="connsiteX3" fmla="*/ 6451 w 10000"/>
                <a:gd name="connsiteY3" fmla="*/ 1409 h 10000"/>
                <a:gd name="connsiteX4" fmla="*/ 6216 w 10000"/>
                <a:gd name="connsiteY4" fmla="*/ 1582 h 10000"/>
                <a:gd name="connsiteX5" fmla="*/ 5779 w 10000"/>
                <a:gd name="connsiteY5" fmla="*/ 1963 h 10000"/>
                <a:gd name="connsiteX6" fmla="*/ 5233 w 10000"/>
                <a:gd name="connsiteY6" fmla="*/ 2310 h 10000"/>
                <a:gd name="connsiteX7" fmla="*/ 4921 w 10000"/>
                <a:gd name="connsiteY7" fmla="*/ 2523 h 10000"/>
                <a:gd name="connsiteX8" fmla="*/ 4614 w 10000"/>
                <a:gd name="connsiteY8" fmla="*/ 2817 h 10000"/>
                <a:gd name="connsiteX9" fmla="*/ 4144 w 10000"/>
                <a:gd name="connsiteY9" fmla="*/ 3291 h 10000"/>
                <a:gd name="connsiteX10" fmla="*/ 3756 w 10000"/>
                <a:gd name="connsiteY10" fmla="*/ 3632 h 10000"/>
                <a:gd name="connsiteX11" fmla="*/ 3525 w 10000"/>
                <a:gd name="connsiteY11" fmla="*/ 3845 h 10000"/>
                <a:gd name="connsiteX12" fmla="*/ 2979 w 10000"/>
                <a:gd name="connsiteY12" fmla="*/ 4399 h 10000"/>
                <a:gd name="connsiteX13" fmla="*/ 2436 w 10000"/>
                <a:gd name="connsiteY13" fmla="*/ 5040 h 10000"/>
                <a:gd name="connsiteX14" fmla="*/ 2072 w 10000"/>
                <a:gd name="connsiteY14" fmla="*/ 5594 h 10000"/>
                <a:gd name="connsiteX15" fmla="*/ 1607 w 10000"/>
                <a:gd name="connsiteY15" fmla="*/ 6449 h 10000"/>
                <a:gd name="connsiteX16" fmla="*/ 1554 w 10000"/>
                <a:gd name="connsiteY16" fmla="*/ 6582 h 10000"/>
                <a:gd name="connsiteX17" fmla="*/ 1295 w 10000"/>
                <a:gd name="connsiteY17" fmla="*/ 7049 h 10000"/>
                <a:gd name="connsiteX18" fmla="*/ 1194 w 10000"/>
                <a:gd name="connsiteY18" fmla="*/ 7303 h 10000"/>
                <a:gd name="connsiteX19" fmla="*/ 1036 w 10000"/>
                <a:gd name="connsiteY19" fmla="*/ 7477 h 10000"/>
                <a:gd name="connsiteX20" fmla="*/ 623 w 10000"/>
                <a:gd name="connsiteY20" fmla="*/ 8331 h 10000"/>
                <a:gd name="connsiteX21" fmla="*/ 518 w 10000"/>
                <a:gd name="connsiteY21" fmla="*/ 8585 h 10000"/>
                <a:gd name="connsiteX22" fmla="*/ 210 w 10000"/>
                <a:gd name="connsiteY22" fmla="*/ 9359 h 10000"/>
                <a:gd name="connsiteX23" fmla="*/ 28 w 10000"/>
                <a:gd name="connsiteY23" fmla="*/ 9866 h 10000"/>
                <a:gd name="connsiteX24" fmla="*/ 0 w 10000"/>
                <a:gd name="connsiteY24" fmla="*/ 10000 h 10000"/>
                <a:gd name="connsiteX0" fmla="*/ 10000 w 10000"/>
                <a:gd name="connsiteY0" fmla="*/ 0 h 10000"/>
                <a:gd name="connsiteX1" fmla="*/ 8575 w 10000"/>
                <a:gd name="connsiteY1" fmla="*/ 514 h 10000"/>
                <a:gd name="connsiteX2" fmla="*/ 7487 w 10000"/>
                <a:gd name="connsiteY2" fmla="*/ 854 h 10000"/>
                <a:gd name="connsiteX3" fmla="*/ 6451 w 10000"/>
                <a:gd name="connsiteY3" fmla="*/ 1409 h 10000"/>
                <a:gd name="connsiteX4" fmla="*/ 6216 w 10000"/>
                <a:gd name="connsiteY4" fmla="*/ 1582 h 10000"/>
                <a:gd name="connsiteX5" fmla="*/ 5779 w 10000"/>
                <a:gd name="connsiteY5" fmla="*/ 1963 h 10000"/>
                <a:gd name="connsiteX6" fmla="*/ 5233 w 10000"/>
                <a:gd name="connsiteY6" fmla="*/ 2310 h 10000"/>
                <a:gd name="connsiteX7" fmla="*/ 4921 w 10000"/>
                <a:gd name="connsiteY7" fmla="*/ 2523 h 10000"/>
                <a:gd name="connsiteX8" fmla="*/ 4614 w 10000"/>
                <a:gd name="connsiteY8" fmla="*/ 2817 h 10000"/>
                <a:gd name="connsiteX9" fmla="*/ 4144 w 10000"/>
                <a:gd name="connsiteY9" fmla="*/ 3291 h 10000"/>
                <a:gd name="connsiteX10" fmla="*/ 3756 w 10000"/>
                <a:gd name="connsiteY10" fmla="*/ 3632 h 10000"/>
                <a:gd name="connsiteX11" fmla="*/ 3525 w 10000"/>
                <a:gd name="connsiteY11" fmla="*/ 3845 h 10000"/>
                <a:gd name="connsiteX12" fmla="*/ 2979 w 10000"/>
                <a:gd name="connsiteY12" fmla="*/ 4399 h 10000"/>
                <a:gd name="connsiteX13" fmla="*/ 2436 w 10000"/>
                <a:gd name="connsiteY13" fmla="*/ 5040 h 10000"/>
                <a:gd name="connsiteX14" fmla="*/ 2072 w 10000"/>
                <a:gd name="connsiteY14" fmla="*/ 5594 h 10000"/>
                <a:gd name="connsiteX15" fmla="*/ 1607 w 10000"/>
                <a:gd name="connsiteY15" fmla="*/ 6449 h 10000"/>
                <a:gd name="connsiteX16" fmla="*/ 1554 w 10000"/>
                <a:gd name="connsiteY16" fmla="*/ 6582 h 10000"/>
                <a:gd name="connsiteX17" fmla="*/ 1295 w 10000"/>
                <a:gd name="connsiteY17" fmla="*/ 7049 h 10000"/>
                <a:gd name="connsiteX18" fmla="*/ 1036 w 10000"/>
                <a:gd name="connsiteY18" fmla="*/ 7477 h 10000"/>
                <a:gd name="connsiteX19" fmla="*/ 623 w 10000"/>
                <a:gd name="connsiteY19" fmla="*/ 8331 h 10000"/>
                <a:gd name="connsiteX20" fmla="*/ 518 w 10000"/>
                <a:gd name="connsiteY20" fmla="*/ 8585 h 10000"/>
                <a:gd name="connsiteX21" fmla="*/ 210 w 10000"/>
                <a:gd name="connsiteY21" fmla="*/ 9359 h 10000"/>
                <a:gd name="connsiteX22" fmla="*/ 28 w 10000"/>
                <a:gd name="connsiteY22" fmla="*/ 9866 h 10000"/>
                <a:gd name="connsiteX23" fmla="*/ 0 w 10000"/>
                <a:gd name="connsiteY23" fmla="*/ 10000 h 10000"/>
                <a:gd name="connsiteX0" fmla="*/ 10000 w 10000"/>
                <a:gd name="connsiteY0" fmla="*/ 0 h 10000"/>
                <a:gd name="connsiteX1" fmla="*/ 8575 w 10000"/>
                <a:gd name="connsiteY1" fmla="*/ 514 h 10000"/>
                <a:gd name="connsiteX2" fmla="*/ 7487 w 10000"/>
                <a:gd name="connsiteY2" fmla="*/ 854 h 10000"/>
                <a:gd name="connsiteX3" fmla="*/ 6451 w 10000"/>
                <a:gd name="connsiteY3" fmla="*/ 1409 h 10000"/>
                <a:gd name="connsiteX4" fmla="*/ 6216 w 10000"/>
                <a:gd name="connsiteY4" fmla="*/ 1582 h 10000"/>
                <a:gd name="connsiteX5" fmla="*/ 5779 w 10000"/>
                <a:gd name="connsiteY5" fmla="*/ 1963 h 10000"/>
                <a:gd name="connsiteX6" fmla="*/ 5233 w 10000"/>
                <a:gd name="connsiteY6" fmla="*/ 2310 h 10000"/>
                <a:gd name="connsiteX7" fmla="*/ 4921 w 10000"/>
                <a:gd name="connsiteY7" fmla="*/ 2523 h 10000"/>
                <a:gd name="connsiteX8" fmla="*/ 4614 w 10000"/>
                <a:gd name="connsiteY8" fmla="*/ 2817 h 10000"/>
                <a:gd name="connsiteX9" fmla="*/ 4144 w 10000"/>
                <a:gd name="connsiteY9" fmla="*/ 3291 h 10000"/>
                <a:gd name="connsiteX10" fmla="*/ 3756 w 10000"/>
                <a:gd name="connsiteY10" fmla="*/ 3632 h 10000"/>
                <a:gd name="connsiteX11" fmla="*/ 3525 w 10000"/>
                <a:gd name="connsiteY11" fmla="*/ 3845 h 10000"/>
                <a:gd name="connsiteX12" fmla="*/ 2979 w 10000"/>
                <a:gd name="connsiteY12" fmla="*/ 4399 h 10000"/>
                <a:gd name="connsiteX13" fmla="*/ 2436 w 10000"/>
                <a:gd name="connsiteY13" fmla="*/ 5040 h 10000"/>
                <a:gd name="connsiteX14" fmla="*/ 2072 w 10000"/>
                <a:gd name="connsiteY14" fmla="*/ 5594 h 10000"/>
                <a:gd name="connsiteX15" fmla="*/ 1607 w 10000"/>
                <a:gd name="connsiteY15" fmla="*/ 6449 h 10000"/>
                <a:gd name="connsiteX16" fmla="*/ 1295 w 10000"/>
                <a:gd name="connsiteY16" fmla="*/ 7049 h 10000"/>
                <a:gd name="connsiteX17" fmla="*/ 1036 w 10000"/>
                <a:gd name="connsiteY17" fmla="*/ 7477 h 10000"/>
                <a:gd name="connsiteX18" fmla="*/ 623 w 10000"/>
                <a:gd name="connsiteY18" fmla="*/ 8331 h 10000"/>
                <a:gd name="connsiteX19" fmla="*/ 518 w 10000"/>
                <a:gd name="connsiteY19" fmla="*/ 8585 h 10000"/>
                <a:gd name="connsiteX20" fmla="*/ 210 w 10000"/>
                <a:gd name="connsiteY20" fmla="*/ 9359 h 10000"/>
                <a:gd name="connsiteX21" fmla="*/ 28 w 10000"/>
                <a:gd name="connsiteY21" fmla="*/ 9866 h 10000"/>
                <a:gd name="connsiteX22" fmla="*/ 0 w 10000"/>
                <a:gd name="connsiteY22" fmla="*/ 10000 h 10000"/>
                <a:gd name="connsiteX0" fmla="*/ 10000 w 10000"/>
                <a:gd name="connsiteY0" fmla="*/ 0 h 10000"/>
                <a:gd name="connsiteX1" fmla="*/ 8575 w 10000"/>
                <a:gd name="connsiteY1" fmla="*/ 514 h 10000"/>
                <a:gd name="connsiteX2" fmla="*/ 7487 w 10000"/>
                <a:gd name="connsiteY2" fmla="*/ 854 h 10000"/>
                <a:gd name="connsiteX3" fmla="*/ 6451 w 10000"/>
                <a:gd name="connsiteY3" fmla="*/ 1409 h 10000"/>
                <a:gd name="connsiteX4" fmla="*/ 6216 w 10000"/>
                <a:gd name="connsiteY4" fmla="*/ 1582 h 10000"/>
                <a:gd name="connsiteX5" fmla="*/ 5779 w 10000"/>
                <a:gd name="connsiteY5" fmla="*/ 1963 h 10000"/>
                <a:gd name="connsiteX6" fmla="*/ 5233 w 10000"/>
                <a:gd name="connsiteY6" fmla="*/ 2310 h 10000"/>
                <a:gd name="connsiteX7" fmla="*/ 4921 w 10000"/>
                <a:gd name="connsiteY7" fmla="*/ 2523 h 10000"/>
                <a:gd name="connsiteX8" fmla="*/ 4614 w 10000"/>
                <a:gd name="connsiteY8" fmla="*/ 2817 h 10000"/>
                <a:gd name="connsiteX9" fmla="*/ 4144 w 10000"/>
                <a:gd name="connsiteY9" fmla="*/ 3291 h 10000"/>
                <a:gd name="connsiteX10" fmla="*/ 3756 w 10000"/>
                <a:gd name="connsiteY10" fmla="*/ 3632 h 10000"/>
                <a:gd name="connsiteX11" fmla="*/ 3525 w 10000"/>
                <a:gd name="connsiteY11" fmla="*/ 3845 h 10000"/>
                <a:gd name="connsiteX12" fmla="*/ 2979 w 10000"/>
                <a:gd name="connsiteY12" fmla="*/ 4399 h 10000"/>
                <a:gd name="connsiteX13" fmla="*/ 2436 w 10000"/>
                <a:gd name="connsiteY13" fmla="*/ 5040 h 10000"/>
                <a:gd name="connsiteX14" fmla="*/ 2072 w 10000"/>
                <a:gd name="connsiteY14" fmla="*/ 5594 h 10000"/>
                <a:gd name="connsiteX15" fmla="*/ 1295 w 10000"/>
                <a:gd name="connsiteY15" fmla="*/ 7049 h 10000"/>
                <a:gd name="connsiteX16" fmla="*/ 1036 w 10000"/>
                <a:gd name="connsiteY16" fmla="*/ 7477 h 10000"/>
                <a:gd name="connsiteX17" fmla="*/ 623 w 10000"/>
                <a:gd name="connsiteY17" fmla="*/ 8331 h 10000"/>
                <a:gd name="connsiteX18" fmla="*/ 518 w 10000"/>
                <a:gd name="connsiteY18" fmla="*/ 8585 h 10000"/>
                <a:gd name="connsiteX19" fmla="*/ 210 w 10000"/>
                <a:gd name="connsiteY19" fmla="*/ 9359 h 10000"/>
                <a:gd name="connsiteX20" fmla="*/ 28 w 10000"/>
                <a:gd name="connsiteY20" fmla="*/ 9866 h 10000"/>
                <a:gd name="connsiteX21" fmla="*/ 0 w 10000"/>
                <a:gd name="connsiteY21" fmla="*/ 10000 h 10000"/>
                <a:gd name="connsiteX0" fmla="*/ 10000 w 10000"/>
                <a:gd name="connsiteY0" fmla="*/ 0 h 10000"/>
                <a:gd name="connsiteX1" fmla="*/ 8575 w 10000"/>
                <a:gd name="connsiteY1" fmla="*/ 514 h 10000"/>
                <a:gd name="connsiteX2" fmla="*/ 7487 w 10000"/>
                <a:gd name="connsiteY2" fmla="*/ 854 h 10000"/>
                <a:gd name="connsiteX3" fmla="*/ 6451 w 10000"/>
                <a:gd name="connsiteY3" fmla="*/ 1409 h 10000"/>
                <a:gd name="connsiteX4" fmla="*/ 6216 w 10000"/>
                <a:gd name="connsiteY4" fmla="*/ 1582 h 10000"/>
                <a:gd name="connsiteX5" fmla="*/ 5779 w 10000"/>
                <a:gd name="connsiteY5" fmla="*/ 1963 h 10000"/>
                <a:gd name="connsiteX6" fmla="*/ 5233 w 10000"/>
                <a:gd name="connsiteY6" fmla="*/ 2310 h 10000"/>
                <a:gd name="connsiteX7" fmla="*/ 4921 w 10000"/>
                <a:gd name="connsiteY7" fmla="*/ 2523 h 10000"/>
                <a:gd name="connsiteX8" fmla="*/ 4614 w 10000"/>
                <a:gd name="connsiteY8" fmla="*/ 2817 h 10000"/>
                <a:gd name="connsiteX9" fmla="*/ 4144 w 10000"/>
                <a:gd name="connsiteY9" fmla="*/ 3291 h 10000"/>
                <a:gd name="connsiteX10" fmla="*/ 3756 w 10000"/>
                <a:gd name="connsiteY10" fmla="*/ 3632 h 10000"/>
                <a:gd name="connsiteX11" fmla="*/ 3525 w 10000"/>
                <a:gd name="connsiteY11" fmla="*/ 3845 h 10000"/>
                <a:gd name="connsiteX12" fmla="*/ 2979 w 10000"/>
                <a:gd name="connsiteY12" fmla="*/ 4399 h 10000"/>
                <a:gd name="connsiteX13" fmla="*/ 2436 w 10000"/>
                <a:gd name="connsiteY13" fmla="*/ 5040 h 10000"/>
                <a:gd name="connsiteX14" fmla="*/ 2072 w 10000"/>
                <a:gd name="connsiteY14" fmla="*/ 5594 h 10000"/>
                <a:gd name="connsiteX15" fmla="*/ 1295 w 10000"/>
                <a:gd name="connsiteY15" fmla="*/ 7049 h 10000"/>
                <a:gd name="connsiteX16" fmla="*/ 1036 w 10000"/>
                <a:gd name="connsiteY16" fmla="*/ 7477 h 10000"/>
                <a:gd name="connsiteX17" fmla="*/ 623 w 10000"/>
                <a:gd name="connsiteY17" fmla="*/ 8331 h 10000"/>
                <a:gd name="connsiteX18" fmla="*/ 210 w 10000"/>
                <a:gd name="connsiteY18" fmla="*/ 9359 h 10000"/>
                <a:gd name="connsiteX19" fmla="*/ 28 w 10000"/>
                <a:gd name="connsiteY19" fmla="*/ 9866 h 10000"/>
                <a:gd name="connsiteX20" fmla="*/ 0 w 10000"/>
                <a:gd name="connsiteY20" fmla="*/ 10000 h 10000"/>
                <a:gd name="connsiteX0" fmla="*/ 10000 w 10000"/>
                <a:gd name="connsiteY0" fmla="*/ 0 h 10000"/>
                <a:gd name="connsiteX1" fmla="*/ 8575 w 10000"/>
                <a:gd name="connsiteY1" fmla="*/ 514 h 10000"/>
                <a:gd name="connsiteX2" fmla="*/ 7487 w 10000"/>
                <a:gd name="connsiteY2" fmla="*/ 854 h 10000"/>
                <a:gd name="connsiteX3" fmla="*/ 6451 w 10000"/>
                <a:gd name="connsiteY3" fmla="*/ 1409 h 10000"/>
                <a:gd name="connsiteX4" fmla="*/ 6216 w 10000"/>
                <a:gd name="connsiteY4" fmla="*/ 1582 h 10000"/>
                <a:gd name="connsiteX5" fmla="*/ 5779 w 10000"/>
                <a:gd name="connsiteY5" fmla="*/ 1963 h 10000"/>
                <a:gd name="connsiteX6" fmla="*/ 5233 w 10000"/>
                <a:gd name="connsiteY6" fmla="*/ 2310 h 10000"/>
                <a:gd name="connsiteX7" fmla="*/ 4921 w 10000"/>
                <a:gd name="connsiteY7" fmla="*/ 2523 h 10000"/>
                <a:gd name="connsiteX8" fmla="*/ 4614 w 10000"/>
                <a:gd name="connsiteY8" fmla="*/ 2817 h 10000"/>
                <a:gd name="connsiteX9" fmla="*/ 4144 w 10000"/>
                <a:gd name="connsiteY9" fmla="*/ 3291 h 10000"/>
                <a:gd name="connsiteX10" fmla="*/ 3756 w 10000"/>
                <a:gd name="connsiteY10" fmla="*/ 3632 h 10000"/>
                <a:gd name="connsiteX11" fmla="*/ 3525 w 10000"/>
                <a:gd name="connsiteY11" fmla="*/ 3845 h 10000"/>
                <a:gd name="connsiteX12" fmla="*/ 2979 w 10000"/>
                <a:gd name="connsiteY12" fmla="*/ 4399 h 10000"/>
                <a:gd name="connsiteX13" fmla="*/ 2436 w 10000"/>
                <a:gd name="connsiteY13" fmla="*/ 5040 h 10000"/>
                <a:gd name="connsiteX14" fmla="*/ 2072 w 10000"/>
                <a:gd name="connsiteY14" fmla="*/ 5594 h 10000"/>
                <a:gd name="connsiteX15" fmla="*/ 1295 w 10000"/>
                <a:gd name="connsiteY15" fmla="*/ 7049 h 10000"/>
                <a:gd name="connsiteX16" fmla="*/ 1036 w 10000"/>
                <a:gd name="connsiteY16" fmla="*/ 7477 h 10000"/>
                <a:gd name="connsiteX17" fmla="*/ 210 w 10000"/>
                <a:gd name="connsiteY17" fmla="*/ 9359 h 10000"/>
                <a:gd name="connsiteX18" fmla="*/ 28 w 10000"/>
                <a:gd name="connsiteY18" fmla="*/ 9866 h 10000"/>
                <a:gd name="connsiteX19" fmla="*/ 0 w 10000"/>
                <a:gd name="connsiteY19" fmla="*/ 10000 h 10000"/>
                <a:gd name="connsiteX0" fmla="*/ 10000 w 10000"/>
                <a:gd name="connsiteY0" fmla="*/ 0 h 10000"/>
                <a:gd name="connsiteX1" fmla="*/ 8575 w 10000"/>
                <a:gd name="connsiteY1" fmla="*/ 514 h 10000"/>
                <a:gd name="connsiteX2" fmla="*/ 7487 w 10000"/>
                <a:gd name="connsiteY2" fmla="*/ 854 h 10000"/>
                <a:gd name="connsiteX3" fmla="*/ 6451 w 10000"/>
                <a:gd name="connsiteY3" fmla="*/ 1409 h 10000"/>
                <a:gd name="connsiteX4" fmla="*/ 6216 w 10000"/>
                <a:gd name="connsiteY4" fmla="*/ 1582 h 10000"/>
                <a:gd name="connsiteX5" fmla="*/ 5779 w 10000"/>
                <a:gd name="connsiteY5" fmla="*/ 1963 h 10000"/>
                <a:gd name="connsiteX6" fmla="*/ 5233 w 10000"/>
                <a:gd name="connsiteY6" fmla="*/ 2310 h 10000"/>
                <a:gd name="connsiteX7" fmla="*/ 4921 w 10000"/>
                <a:gd name="connsiteY7" fmla="*/ 2523 h 10000"/>
                <a:gd name="connsiteX8" fmla="*/ 4614 w 10000"/>
                <a:gd name="connsiteY8" fmla="*/ 2817 h 10000"/>
                <a:gd name="connsiteX9" fmla="*/ 4144 w 10000"/>
                <a:gd name="connsiteY9" fmla="*/ 3291 h 10000"/>
                <a:gd name="connsiteX10" fmla="*/ 3756 w 10000"/>
                <a:gd name="connsiteY10" fmla="*/ 3632 h 10000"/>
                <a:gd name="connsiteX11" fmla="*/ 3525 w 10000"/>
                <a:gd name="connsiteY11" fmla="*/ 3845 h 10000"/>
                <a:gd name="connsiteX12" fmla="*/ 2979 w 10000"/>
                <a:gd name="connsiteY12" fmla="*/ 4399 h 10000"/>
                <a:gd name="connsiteX13" fmla="*/ 2436 w 10000"/>
                <a:gd name="connsiteY13" fmla="*/ 5040 h 10000"/>
                <a:gd name="connsiteX14" fmla="*/ 2072 w 10000"/>
                <a:gd name="connsiteY14" fmla="*/ 5594 h 10000"/>
                <a:gd name="connsiteX15" fmla="*/ 1295 w 10000"/>
                <a:gd name="connsiteY15" fmla="*/ 7049 h 10000"/>
                <a:gd name="connsiteX16" fmla="*/ 1036 w 10000"/>
                <a:gd name="connsiteY16" fmla="*/ 7477 h 10000"/>
                <a:gd name="connsiteX17" fmla="*/ 28 w 10000"/>
                <a:gd name="connsiteY17" fmla="*/ 9866 h 10000"/>
                <a:gd name="connsiteX18" fmla="*/ 0 w 10000"/>
                <a:gd name="connsiteY18" fmla="*/ 10000 h 10000"/>
                <a:gd name="connsiteX0" fmla="*/ 9972 w 9972"/>
                <a:gd name="connsiteY0" fmla="*/ 0 h 9866"/>
                <a:gd name="connsiteX1" fmla="*/ 8547 w 9972"/>
                <a:gd name="connsiteY1" fmla="*/ 514 h 9866"/>
                <a:gd name="connsiteX2" fmla="*/ 7459 w 9972"/>
                <a:gd name="connsiteY2" fmla="*/ 854 h 9866"/>
                <a:gd name="connsiteX3" fmla="*/ 6423 w 9972"/>
                <a:gd name="connsiteY3" fmla="*/ 1409 h 9866"/>
                <a:gd name="connsiteX4" fmla="*/ 6188 w 9972"/>
                <a:gd name="connsiteY4" fmla="*/ 1582 h 9866"/>
                <a:gd name="connsiteX5" fmla="*/ 5751 w 9972"/>
                <a:gd name="connsiteY5" fmla="*/ 1963 h 9866"/>
                <a:gd name="connsiteX6" fmla="*/ 5205 w 9972"/>
                <a:gd name="connsiteY6" fmla="*/ 2310 h 9866"/>
                <a:gd name="connsiteX7" fmla="*/ 4893 w 9972"/>
                <a:gd name="connsiteY7" fmla="*/ 2523 h 9866"/>
                <a:gd name="connsiteX8" fmla="*/ 4586 w 9972"/>
                <a:gd name="connsiteY8" fmla="*/ 2817 h 9866"/>
                <a:gd name="connsiteX9" fmla="*/ 4116 w 9972"/>
                <a:gd name="connsiteY9" fmla="*/ 3291 h 9866"/>
                <a:gd name="connsiteX10" fmla="*/ 3728 w 9972"/>
                <a:gd name="connsiteY10" fmla="*/ 3632 h 9866"/>
                <a:gd name="connsiteX11" fmla="*/ 3497 w 9972"/>
                <a:gd name="connsiteY11" fmla="*/ 3845 h 9866"/>
                <a:gd name="connsiteX12" fmla="*/ 2951 w 9972"/>
                <a:gd name="connsiteY12" fmla="*/ 4399 h 9866"/>
                <a:gd name="connsiteX13" fmla="*/ 2408 w 9972"/>
                <a:gd name="connsiteY13" fmla="*/ 5040 h 9866"/>
                <a:gd name="connsiteX14" fmla="*/ 2044 w 9972"/>
                <a:gd name="connsiteY14" fmla="*/ 5594 h 9866"/>
                <a:gd name="connsiteX15" fmla="*/ 1267 w 9972"/>
                <a:gd name="connsiteY15" fmla="*/ 7049 h 9866"/>
                <a:gd name="connsiteX16" fmla="*/ 1008 w 9972"/>
                <a:gd name="connsiteY16" fmla="*/ 7477 h 9866"/>
                <a:gd name="connsiteX17" fmla="*/ 0 w 9972"/>
                <a:gd name="connsiteY17" fmla="*/ 9866 h 9866"/>
                <a:gd name="connsiteX0" fmla="*/ 10000 w 10000"/>
                <a:gd name="connsiteY0" fmla="*/ 0 h 10000"/>
                <a:gd name="connsiteX1" fmla="*/ 8571 w 10000"/>
                <a:gd name="connsiteY1" fmla="*/ 521 h 10000"/>
                <a:gd name="connsiteX2" fmla="*/ 7480 w 10000"/>
                <a:gd name="connsiteY2" fmla="*/ 866 h 10000"/>
                <a:gd name="connsiteX3" fmla="*/ 6441 w 10000"/>
                <a:gd name="connsiteY3" fmla="*/ 1428 h 10000"/>
                <a:gd name="connsiteX4" fmla="*/ 6205 w 10000"/>
                <a:gd name="connsiteY4" fmla="*/ 1603 h 10000"/>
                <a:gd name="connsiteX5" fmla="*/ 5767 w 10000"/>
                <a:gd name="connsiteY5" fmla="*/ 1990 h 10000"/>
                <a:gd name="connsiteX6" fmla="*/ 5220 w 10000"/>
                <a:gd name="connsiteY6" fmla="*/ 2341 h 10000"/>
                <a:gd name="connsiteX7" fmla="*/ 4907 w 10000"/>
                <a:gd name="connsiteY7" fmla="*/ 2557 h 10000"/>
                <a:gd name="connsiteX8" fmla="*/ 4599 w 10000"/>
                <a:gd name="connsiteY8" fmla="*/ 2855 h 10000"/>
                <a:gd name="connsiteX9" fmla="*/ 4128 w 10000"/>
                <a:gd name="connsiteY9" fmla="*/ 3336 h 10000"/>
                <a:gd name="connsiteX10" fmla="*/ 3738 w 10000"/>
                <a:gd name="connsiteY10" fmla="*/ 3681 h 10000"/>
                <a:gd name="connsiteX11" fmla="*/ 3507 w 10000"/>
                <a:gd name="connsiteY11" fmla="*/ 3897 h 10000"/>
                <a:gd name="connsiteX12" fmla="*/ 2415 w 10000"/>
                <a:gd name="connsiteY12" fmla="*/ 5108 h 10000"/>
                <a:gd name="connsiteX13" fmla="*/ 2050 w 10000"/>
                <a:gd name="connsiteY13" fmla="*/ 5670 h 10000"/>
                <a:gd name="connsiteX14" fmla="*/ 1271 w 10000"/>
                <a:gd name="connsiteY14" fmla="*/ 7145 h 10000"/>
                <a:gd name="connsiteX15" fmla="*/ 1011 w 10000"/>
                <a:gd name="connsiteY15" fmla="*/ 7579 h 10000"/>
                <a:gd name="connsiteX16" fmla="*/ 0 w 10000"/>
                <a:gd name="connsiteY16" fmla="*/ 10000 h 10000"/>
                <a:gd name="connsiteX0" fmla="*/ 10000 w 10000"/>
                <a:gd name="connsiteY0" fmla="*/ 0 h 10000"/>
                <a:gd name="connsiteX1" fmla="*/ 8571 w 10000"/>
                <a:gd name="connsiteY1" fmla="*/ 521 h 10000"/>
                <a:gd name="connsiteX2" fmla="*/ 7480 w 10000"/>
                <a:gd name="connsiteY2" fmla="*/ 866 h 10000"/>
                <a:gd name="connsiteX3" fmla="*/ 6441 w 10000"/>
                <a:gd name="connsiteY3" fmla="*/ 1428 h 10000"/>
                <a:gd name="connsiteX4" fmla="*/ 6205 w 10000"/>
                <a:gd name="connsiteY4" fmla="*/ 1603 h 10000"/>
                <a:gd name="connsiteX5" fmla="*/ 5767 w 10000"/>
                <a:gd name="connsiteY5" fmla="*/ 1990 h 10000"/>
                <a:gd name="connsiteX6" fmla="*/ 5220 w 10000"/>
                <a:gd name="connsiteY6" fmla="*/ 2341 h 10000"/>
                <a:gd name="connsiteX7" fmla="*/ 4907 w 10000"/>
                <a:gd name="connsiteY7" fmla="*/ 2557 h 10000"/>
                <a:gd name="connsiteX8" fmla="*/ 4599 w 10000"/>
                <a:gd name="connsiteY8" fmla="*/ 2855 h 10000"/>
                <a:gd name="connsiteX9" fmla="*/ 4128 w 10000"/>
                <a:gd name="connsiteY9" fmla="*/ 3336 h 10000"/>
                <a:gd name="connsiteX10" fmla="*/ 3507 w 10000"/>
                <a:gd name="connsiteY10" fmla="*/ 3897 h 10000"/>
                <a:gd name="connsiteX11" fmla="*/ 2415 w 10000"/>
                <a:gd name="connsiteY11" fmla="*/ 5108 h 10000"/>
                <a:gd name="connsiteX12" fmla="*/ 2050 w 10000"/>
                <a:gd name="connsiteY12" fmla="*/ 5670 h 10000"/>
                <a:gd name="connsiteX13" fmla="*/ 1271 w 10000"/>
                <a:gd name="connsiteY13" fmla="*/ 7145 h 10000"/>
                <a:gd name="connsiteX14" fmla="*/ 1011 w 10000"/>
                <a:gd name="connsiteY14" fmla="*/ 7579 h 10000"/>
                <a:gd name="connsiteX15" fmla="*/ 0 w 10000"/>
                <a:gd name="connsiteY15" fmla="*/ 10000 h 10000"/>
                <a:gd name="connsiteX0" fmla="*/ 10000 w 10000"/>
                <a:gd name="connsiteY0" fmla="*/ 0 h 10000"/>
                <a:gd name="connsiteX1" fmla="*/ 8571 w 10000"/>
                <a:gd name="connsiteY1" fmla="*/ 521 h 10000"/>
                <a:gd name="connsiteX2" fmla="*/ 7480 w 10000"/>
                <a:gd name="connsiteY2" fmla="*/ 866 h 10000"/>
                <a:gd name="connsiteX3" fmla="*/ 6441 w 10000"/>
                <a:gd name="connsiteY3" fmla="*/ 1428 h 10000"/>
                <a:gd name="connsiteX4" fmla="*/ 6205 w 10000"/>
                <a:gd name="connsiteY4" fmla="*/ 1603 h 10000"/>
                <a:gd name="connsiteX5" fmla="*/ 5767 w 10000"/>
                <a:gd name="connsiteY5" fmla="*/ 1990 h 10000"/>
                <a:gd name="connsiteX6" fmla="*/ 5220 w 10000"/>
                <a:gd name="connsiteY6" fmla="*/ 2341 h 10000"/>
                <a:gd name="connsiteX7" fmla="*/ 4599 w 10000"/>
                <a:gd name="connsiteY7" fmla="*/ 2855 h 10000"/>
                <a:gd name="connsiteX8" fmla="*/ 4128 w 10000"/>
                <a:gd name="connsiteY8" fmla="*/ 3336 h 10000"/>
                <a:gd name="connsiteX9" fmla="*/ 3507 w 10000"/>
                <a:gd name="connsiteY9" fmla="*/ 3897 h 10000"/>
                <a:gd name="connsiteX10" fmla="*/ 2415 w 10000"/>
                <a:gd name="connsiteY10" fmla="*/ 5108 h 10000"/>
                <a:gd name="connsiteX11" fmla="*/ 2050 w 10000"/>
                <a:gd name="connsiteY11" fmla="*/ 5670 h 10000"/>
                <a:gd name="connsiteX12" fmla="*/ 1271 w 10000"/>
                <a:gd name="connsiteY12" fmla="*/ 7145 h 10000"/>
                <a:gd name="connsiteX13" fmla="*/ 1011 w 10000"/>
                <a:gd name="connsiteY13" fmla="*/ 7579 h 10000"/>
                <a:gd name="connsiteX14" fmla="*/ 0 w 10000"/>
                <a:gd name="connsiteY14" fmla="*/ 10000 h 10000"/>
                <a:gd name="connsiteX0" fmla="*/ 10000 w 10000"/>
                <a:gd name="connsiteY0" fmla="*/ 0 h 10000"/>
                <a:gd name="connsiteX1" fmla="*/ 8571 w 10000"/>
                <a:gd name="connsiteY1" fmla="*/ 521 h 10000"/>
                <a:gd name="connsiteX2" fmla="*/ 7480 w 10000"/>
                <a:gd name="connsiteY2" fmla="*/ 866 h 10000"/>
                <a:gd name="connsiteX3" fmla="*/ 6441 w 10000"/>
                <a:gd name="connsiteY3" fmla="*/ 1428 h 10000"/>
                <a:gd name="connsiteX4" fmla="*/ 5767 w 10000"/>
                <a:gd name="connsiteY4" fmla="*/ 1990 h 10000"/>
                <a:gd name="connsiteX5" fmla="*/ 5220 w 10000"/>
                <a:gd name="connsiteY5" fmla="*/ 2341 h 10000"/>
                <a:gd name="connsiteX6" fmla="*/ 4599 w 10000"/>
                <a:gd name="connsiteY6" fmla="*/ 2855 h 10000"/>
                <a:gd name="connsiteX7" fmla="*/ 4128 w 10000"/>
                <a:gd name="connsiteY7" fmla="*/ 3336 h 10000"/>
                <a:gd name="connsiteX8" fmla="*/ 3507 w 10000"/>
                <a:gd name="connsiteY8" fmla="*/ 3897 h 10000"/>
                <a:gd name="connsiteX9" fmla="*/ 2415 w 10000"/>
                <a:gd name="connsiteY9" fmla="*/ 5108 h 10000"/>
                <a:gd name="connsiteX10" fmla="*/ 2050 w 10000"/>
                <a:gd name="connsiteY10" fmla="*/ 5670 h 10000"/>
                <a:gd name="connsiteX11" fmla="*/ 1271 w 10000"/>
                <a:gd name="connsiteY11" fmla="*/ 7145 h 10000"/>
                <a:gd name="connsiteX12" fmla="*/ 1011 w 10000"/>
                <a:gd name="connsiteY12" fmla="*/ 7579 h 10000"/>
                <a:gd name="connsiteX13" fmla="*/ 0 w 10000"/>
                <a:gd name="connsiteY13" fmla="*/ 10000 h 10000"/>
                <a:gd name="connsiteX0" fmla="*/ 10000 w 10000"/>
                <a:gd name="connsiteY0" fmla="*/ 0 h 10000"/>
                <a:gd name="connsiteX1" fmla="*/ 8571 w 10000"/>
                <a:gd name="connsiteY1" fmla="*/ 521 h 10000"/>
                <a:gd name="connsiteX2" fmla="*/ 7480 w 10000"/>
                <a:gd name="connsiteY2" fmla="*/ 866 h 10000"/>
                <a:gd name="connsiteX3" fmla="*/ 5767 w 10000"/>
                <a:gd name="connsiteY3" fmla="*/ 1990 h 10000"/>
                <a:gd name="connsiteX4" fmla="*/ 5220 w 10000"/>
                <a:gd name="connsiteY4" fmla="*/ 2341 h 10000"/>
                <a:gd name="connsiteX5" fmla="*/ 4599 w 10000"/>
                <a:gd name="connsiteY5" fmla="*/ 2855 h 10000"/>
                <a:gd name="connsiteX6" fmla="*/ 4128 w 10000"/>
                <a:gd name="connsiteY6" fmla="*/ 3336 h 10000"/>
                <a:gd name="connsiteX7" fmla="*/ 3507 w 10000"/>
                <a:gd name="connsiteY7" fmla="*/ 3897 h 10000"/>
                <a:gd name="connsiteX8" fmla="*/ 2415 w 10000"/>
                <a:gd name="connsiteY8" fmla="*/ 5108 h 10000"/>
                <a:gd name="connsiteX9" fmla="*/ 2050 w 10000"/>
                <a:gd name="connsiteY9" fmla="*/ 5670 h 10000"/>
                <a:gd name="connsiteX10" fmla="*/ 1271 w 10000"/>
                <a:gd name="connsiteY10" fmla="*/ 7145 h 10000"/>
                <a:gd name="connsiteX11" fmla="*/ 1011 w 10000"/>
                <a:gd name="connsiteY11" fmla="*/ 7579 h 10000"/>
                <a:gd name="connsiteX12" fmla="*/ 0 w 10000"/>
                <a:gd name="connsiteY12" fmla="*/ 10000 h 10000"/>
                <a:gd name="connsiteX0" fmla="*/ 10000 w 10000"/>
                <a:gd name="connsiteY0" fmla="*/ 0 h 10000"/>
                <a:gd name="connsiteX1" fmla="*/ 8571 w 10000"/>
                <a:gd name="connsiteY1" fmla="*/ 521 h 10000"/>
                <a:gd name="connsiteX2" fmla="*/ 7480 w 10000"/>
                <a:gd name="connsiteY2" fmla="*/ 866 h 10000"/>
                <a:gd name="connsiteX3" fmla="*/ 5767 w 10000"/>
                <a:gd name="connsiteY3" fmla="*/ 1990 h 10000"/>
                <a:gd name="connsiteX4" fmla="*/ 4599 w 10000"/>
                <a:gd name="connsiteY4" fmla="*/ 2855 h 10000"/>
                <a:gd name="connsiteX5" fmla="*/ 4128 w 10000"/>
                <a:gd name="connsiteY5" fmla="*/ 3336 h 10000"/>
                <a:gd name="connsiteX6" fmla="*/ 3507 w 10000"/>
                <a:gd name="connsiteY6" fmla="*/ 3897 h 10000"/>
                <a:gd name="connsiteX7" fmla="*/ 2415 w 10000"/>
                <a:gd name="connsiteY7" fmla="*/ 5108 h 10000"/>
                <a:gd name="connsiteX8" fmla="*/ 2050 w 10000"/>
                <a:gd name="connsiteY8" fmla="*/ 5670 h 10000"/>
                <a:gd name="connsiteX9" fmla="*/ 1271 w 10000"/>
                <a:gd name="connsiteY9" fmla="*/ 7145 h 10000"/>
                <a:gd name="connsiteX10" fmla="*/ 1011 w 10000"/>
                <a:gd name="connsiteY10" fmla="*/ 7579 h 10000"/>
                <a:gd name="connsiteX11" fmla="*/ 0 w 10000"/>
                <a:gd name="connsiteY11" fmla="*/ 10000 h 10000"/>
                <a:gd name="connsiteX0" fmla="*/ 10000 w 10000"/>
                <a:gd name="connsiteY0" fmla="*/ 0 h 10000"/>
                <a:gd name="connsiteX1" fmla="*/ 8571 w 10000"/>
                <a:gd name="connsiteY1" fmla="*/ 521 h 10000"/>
                <a:gd name="connsiteX2" fmla="*/ 7480 w 10000"/>
                <a:gd name="connsiteY2" fmla="*/ 866 h 10000"/>
                <a:gd name="connsiteX3" fmla="*/ 5767 w 10000"/>
                <a:gd name="connsiteY3" fmla="*/ 1990 h 10000"/>
                <a:gd name="connsiteX4" fmla="*/ 4128 w 10000"/>
                <a:gd name="connsiteY4" fmla="*/ 3336 h 10000"/>
                <a:gd name="connsiteX5" fmla="*/ 3507 w 10000"/>
                <a:gd name="connsiteY5" fmla="*/ 3897 h 10000"/>
                <a:gd name="connsiteX6" fmla="*/ 2415 w 10000"/>
                <a:gd name="connsiteY6" fmla="*/ 5108 h 10000"/>
                <a:gd name="connsiteX7" fmla="*/ 2050 w 10000"/>
                <a:gd name="connsiteY7" fmla="*/ 5670 h 10000"/>
                <a:gd name="connsiteX8" fmla="*/ 1271 w 10000"/>
                <a:gd name="connsiteY8" fmla="*/ 7145 h 10000"/>
                <a:gd name="connsiteX9" fmla="*/ 1011 w 10000"/>
                <a:gd name="connsiteY9" fmla="*/ 7579 h 10000"/>
                <a:gd name="connsiteX10" fmla="*/ 0 w 10000"/>
                <a:gd name="connsiteY10" fmla="*/ 10000 h 10000"/>
                <a:gd name="connsiteX0" fmla="*/ 10000 w 10000"/>
                <a:gd name="connsiteY0" fmla="*/ 0 h 10000"/>
                <a:gd name="connsiteX1" fmla="*/ 8571 w 10000"/>
                <a:gd name="connsiteY1" fmla="*/ 521 h 10000"/>
                <a:gd name="connsiteX2" fmla="*/ 7480 w 10000"/>
                <a:gd name="connsiteY2" fmla="*/ 866 h 10000"/>
                <a:gd name="connsiteX3" fmla="*/ 5767 w 10000"/>
                <a:gd name="connsiteY3" fmla="*/ 1990 h 10000"/>
                <a:gd name="connsiteX4" fmla="*/ 3507 w 10000"/>
                <a:gd name="connsiteY4" fmla="*/ 3897 h 10000"/>
                <a:gd name="connsiteX5" fmla="*/ 2415 w 10000"/>
                <a:gd name="connsiteY5" fmla="*/ 5108 h 10000"/>
                <a:gd name="connsiteX6" fmla="*/ 2050 w 10000"/>
                <a:gd name="connsiteY6" fmla="*/ 5670 h 10000"/>
                <a:gd name="connsiteX7" fmla="*/ 1271 w 10000"/>
                <a:gd name="connsiteY7" fmla="*/ 7145 h 10000"/>
                <a:gd name="connsiteX8" fmla="*/ 1011 w 10000"/>
                <a:gd name="connsiteY8" fmla="*/ 7579 h 10000"/>
                <a:gd name="connsiteX9" fmla="*/ 0 w 10000"/>
                <a:gd name="connsiteY9" fmla="*/ 10000 h 10000"/>
                <a:gd name="connsiteX0" fmla="*/ 10000 w 10000"/>
                <a:gd name="connsiteY0" fmla="*/ 0 h 10000"/>
                <a:gd name="connsiteX1" fmla="*/ 8571 w 10000"/>
                <a:gd name="connsiteY1" fmla="*/ 521 h 10000"/>
                <a:gd name="connsiteX2" fmla="*/ 7480 w 10000"/>
                <a:gd name="connsiteY2" fmla="*/ 866 h 10000"/>
                <a:gd name="connsiteX3" fmla="*/ 5767 w 10000"/>
                <a:gd name="connsiteY3" fmla="*/ 1990 h 10000"/>
                <a:gd name="connsiteX4" fmla="*/ 3507 w 10000"/>
                <a:gd name="connsiteY4" fmla="*/ 3897 h 10000"/>
                <a:gd name="connsiteX5" fmla="*/ 2050 w 10000"/>
                <a:gd name="connsiteY5" fmla="*/ 5670 h 10000"/>
                <a:gd name="connsiteX6" fmla="*/ 1271 w 10000"/>
                <a:gd name="connsiteY6" fmla="*/ 7145 h 10000"/>
                <a:gd name="connsiteX7" fmla="*/ 1011 w 10000"/>
                <a:gd name="connsiteY7" fmla="*/ 7579 h 10000"/>
                <a:gd name="connsiteX8" fmla="*/ 0 w 10000"/>
                <a:gd name="connsiteY8" fmla="*/ 10000 h 10000"/>
                <a:gd name="connsiteX0" fmla="*/ 10378 w 10378"/>
                <a:gd name="connsiteY0" fmla="*/ 0 h 20962"/>
                <a:gd name="connsiteX1" fmla="*/ 8571 w 10378"/>
                <a:gd name="connsiteY1" fmla="*/ 11483 h 20962"/>
                <a:gd name="connsiteX2" fmla="*/ 7480 w 10378"/>
                <a:gd name="connsiteY2" fmla="*/ 11828 h 20962"/>
                <a:gd name="connsiteX3" fmla="*/ 5767 w 10378"/>
                <a:gd name="connsiteY3" fmla="*/ 12952 h 20962"/>
                <a:gd name="connsiteX4" fmla="*/ 3507 w 10378"/>
                <a:gd name="connsiteY4" fmla="*/ 14859 h 20962"/>
                <a:gd name="connsiteX5" fmla="*/ 2050 w 10378"/>
                <a:gd name="connsiteY5" fmla="*/ 16632 h 20962"/>
                <a:gd name="connsiteX6" fmla="*/ 1271 w 10378"/>
                <a:gd name="connsiteY6" fmla="*/ 18107 h 20962"/>
                <a:gd name="connsiteX7" fmla="*/ 1011 w 10378"/>
                <a:gd name="connsiteY7" fmla="*/ 18541 h 20962"/>
                <a:gd name="connsiteX8" fmla="*/ 0 w 10378"/>
                <a:gd name="connsiteY8" fmla="*/ 20962 h 20962"/>
                <a:gd name="connsiteX0" fmla="*/ 10378 w 10378"/>
                <a:gd name="connsiteY0" fmla="*/ 0 h 20962"/>
                <a:gd name="connsiteX1" fmla="*/ 8598 w 10378"/>
                <a:gd name="connsiteY1" fmla="*/ 4533 h 20962"/>
                <a:gd name="connsiteX2" fmla="*/ 7480 w 10378"/>
                <a:gd name="connsiteY2" fmla="*/ 11828 h 20962"/>
                <a:gd name="connsiteX3" fmla="*/ 5767 w 10378"/>
                <a:gd name="connsiteY3" fmla="*/ 12952 h 20962"/>
                <a:gd name="connsiteX4" fmla="*/ 3507 w 10378"/>
                <a:gd name="connsiteY4" fmla="*/ 14859 h 20962"/>
                <a:gd name="connsiteX5" fmla="*/ 2050 w 10378"/>
                <a:gd name="connsiteY5" fmla="*/ 16632 h 20962"/>
                <a:gd name="connsiteX6" fmla="*/ 1271 w 10378"/>
                <a:gd name="connsiteY6" fmla="*/ 18107 h 20962"/>
                <a:gd name="connsiteX7" fmla="*/ 1011 w 10378"/>
                <a:gd name="connsiteY7" fmla="*/ 18541 h 20962"/>
                <a:gd name="connsiteX8" fmla="*/ 0 w 10378"/>
                <a:gd name="connsiteY8" fmla="*/ 20962 h 20962"/>
                <a:gd name="connsiteX0" fmla="*/ 10378 w 10378"/>
                <a:gd name="connsiteY0" fmla="*/ 0 h 20962"/>
                <a:gd name="connsiteX1" fmla="*/ 8598 w 10378"/>
                <a:gd name="connsiteY1" fmla="*/ 4533 h 20962"/>
                <a:gd name="connsiteX2" fmla="*/ 7764 w 10378"/>
                <a:gd name="connsiteY2" fmla="*/ 6548 h 20962"/>
                <a:gd name="connsiteX3" fmla="*/ 5767 w 10378"/>
                <a:gd name="connsiteY3" fmla="*/ 12952 h 20962"/>
                <a:gd name="connsiteX4" fmla="*/ 3507 w 10378"/>
                <a:gd name="connsiteY4" fmla="*/ 14859 h 20962"/>
                <a:gd name="connsiteX5" fmla="*/ 2050 w 10378"/>
                <a:gd name="connsiteY5" fmla="*/ 16632 h 20962"/>
                <a:gd name="connsiteX6" fmla="*/ 1271 w 10378"/>
                <a:gd name="connsiteY6" fmla="*/ 18107 h 20962"/>
                <a:gd name="connsiteX7" fmla="*/ 1011 w 10378"/>
                <a:gd name="connsiteY7" fmla="*/ 18541 h 20962"/>
                <a:gd name="connsiteX8" fmla="*/ 0 w 10378"/>
                <a:gd name="connsiteY8" fmla="*/ 20962 h 20962"/>
                <a:gd name="connsiteX0" fmla="*/ 10378 w 10378"/>
                <a:gd name="connsiteY0" fmla="*/ 0 h 20962"/>
                <a:gd name="connsiteX1" fmla="*/ 9061 w 10378"/>
                <a:gd name="connsiteY1" fmla="*/ 3940 h 20962"/>
                <a:gd name="connsiteX2" fmla="*/ 7764 w 10378"/>
                <a:gd name="connsiteY2" fmla="*/ 6548 h 20962"/>
                <a:gd name="connsiteX3" fmla="*/ 5767 w 10378"/>
                <a:gd name="connsiteY3" fmla="*/ 12952 h 20962"/>
                <a:gd name="connsiteX4" fmla="*/ 3507 w 10378"/>
                <a:gd name="connsiteY4" fmla="*/ 14859 h 20962"/>
                <a:gd name="connsiteX5" fmla="*/ 2050 w 10378"/>
                <a:gd name="connsiteY5" fmla="*/ 16632 h 20962"/>
                <a:gd name="connsiteX6" fmla="*/ 1271 w 10378"/>
                <a:gd name="connsiteY6" fmla="*/ 18107 h 20962"/>
                <a:gd name="connsiteX7" fmla="*/ 1011 w 10378"/>
                <a:gd name="connsiteY7" fmla="*/ 18541 h 20962"/>
                <a:gd name="connsiteX8" fmla="*/ 0 w 10378"/>
                <a:gd name="connsiteY8" fmla="*/ 20962 h 20962"/>
                <a:gd name="connsiteX0" fmla="*/ 10378 w 10378"/>
                <a:gd name="connsiteY0" fmla="*/ 0 h 20962"/>
                <a:gd name="connsiteX1" fmla="*/ 9061 w 10378"/>
                <a:gd name="connsiteY1" fmla="*/ 3940 h 20962"/>
                <a:gd name="connsiteX2" fmla="*/ 7764 w 10378"/>
                <a:gd name="connsiteY2" fmla="*/ 6548 h 20962"/>
                <a:gd name="connsiteX3" fmla="*/ 5767 w 10378"/>
                <a:gd name="connsiteY3" fmla="*/ 12952 h 20962"/>
                <a:gd name="connsiteX4" fmla="*/ 3507 w 10378"/>
                <a:gd name="connsiteY4" fmla="*/ 14859 h 20962"/>
                <a:gd name="connsiteX5" fmla="*/ 2050 w 10378"/>
                <a:gd name="connsiteY5" fmla="*/ 16632 h 20962"/>
                <a:gd name="connsiteX6" fmla="*/ 1271 w 10378"/>
                <a:gd name="connsiteY6" fmla="*/ 18107 h 20962"/>
                <a:gd name="connsiteX7" fmla="*/ 1011 w 10378"/>
                <a:gd name="connsiteY7" fmla="*/ 18541 h 20962"/>
                <a:gd name="connsiteX8" fmla="*/ 0 w 10378"/>
                <a:gd name="connsiteY8" fmla="*/ 20962 h 20962"/>
                <a:gd name="connsiteX0" fmla="*/ 10378 w 10378"/>
                <a:gd name="connsiteY0" fmla="*/ 0 h 20962"/>
                <a:gd name="connsiteX1" fmla="*/ 9061 w 10378"/>
                <a:gd name="connsiteY1" fmla="*/ 3940 h 20962"/>
                <a:gd name="connsiteX2" fmla="*/ 7764 w 10378"/>
                <a:gd name="connsiteY2" fmla="*/ 6548 h 20962"/>
                <a:gd name="connsiteX3" fmla="*/ 5767 w 10378"/>
                <a:gd name="connsiteY3" fmla="*/ 12952 h 20962"/>
                <a:gd name="connsiteX4" fmla="*/ 3507 w 10378"/>
                <a:gd name="connsiteY4" fmla="*/ 14859 h 20962"/>
                <a:gd name="connsiteX5" fmla="*/ 2050 w 10378"/>
                <a:gd name="connsiteY5" fmla="*/ 16632 h 20962"/>
                <a:gd name="connsiteX6" fmla="*/ 1011 w 10378"/>
                <a:gd name="connsiteY6" fmla="*/ 18541 h 20962"/>
                <a:gd name="connsiteX7" fmla="*/ 0 w 10378"/>
                <a:gd name="connsiteY7" fmla="*/ 20962 h 20962"/>
                <a:gd name="connsiteX0" fmla="*/ 10385 w 10385"/>
                <a:gd name="connsiteY0" fmla="*/ 0 h 19016"/>
                <a:gd name="connsiteX1" fmla="*/ 9068 w 10385"/>
                <a:gd name="connsiteY1" fmla="*/ 3940 h 19016"/>
                <a:gd name="connsiteX2" fmla="*/ 7771 w 10385"/>
                <a:gd name="connsiteY2" fmla="*/ 6548 h 19016"/>
                <a:gd name="connsiteX3" fmla="*/ 5774 w 10385"/>
                <a:gd name="connsiteY3" fmla="*/ 12952 h 19016"/>
                <a:gd name="connsiteX4" fmla="*/ 3514 w 10385"/>
                <a:gd name="connsiteY4" fmla="*/ 14859 h 19016"/>
                <a:gd name="connsiteX5" fmla="*/ 2057 w 10385"/>
                <a:gd name="connsiteY5" fmla="*/ 16632 h 19016"/>
                <a:gd name="connsiteX6" fmla="*/ 1018 w 10385"/>
                <a:gd name="connsiteY6" fmla="*/ 18541 h 19016"/>
                <a:gd name="connsiteX7" fmla="*/ 0 w 10385"/>
                <a:gd name="connsiteY7" fmla="*/ 15962 h 19016"/>
                <a:gd name="connsiteX0" fmla="*/ 10385 w 10385"/>
                <a:gd name="connsiteY0" fmla="*/ 0 h 17246"/>
                <a:gd name="connsiteX1" fmla="*/ 9068 w 10385"/>
                <a:gd name="connsiteY1" fmla="*/ 3940 h 17246"/>
                <a:gd name="connsiteX2" fmla="*/ 7771 w 10385"/>
                <a:gd name="connsiteY2" fmla="*/ 6548 h 17246"/>
                <a:gd name="connsiteX3" fmla="*/ 5774 w 10385"/>
                <a:gd name="connsiteY3" fmla="*/ 12952 h 17246"/>
                <a:gd name="connsiteX4" fmla="*/ 3514 w 10385"/>
                <a:gd name="connsiteY4" fmla="*/ 14859 h 17246"/>
                <a:gd name="connsiteX5" fmla="*/ 2057 w 10385"/>
                <a:gd name="connsiteY5" fmla="*/ 16632 h 17246"/>
                <a:gd name="connsiteX6" fmla="*/ 1601 w 10385"/>
                <a:gd name="connsiteY6" fmla="*/ 14801 h 17246"/>
                <a:gd name="connsiteX7" fmla="*/ 0 w 10385"/>
                <a:gd name="connsiteY7" fmla="*/ 15962 h 17246"/>
                <a:gd name="connsiteX0" fmla="*/ 10385 w 10385"/>
                <a:gd name="connsiteY0" fmla="*/ 0 h 15962"/>
                <a:gd name="connsiteX1" fmla="*/ 9068 w 10385"/>
                <a:gd name="connsiteY1" fmla="*/ 3940 h 15962"/>
                <a:gd name="connsiteX2" fmla="*/ 7771 w 10385"/>
                <a:gd name="connsiteY2" fmla="*/ 6548 h 15962"/>
                <a:gd name="connsiteX3" fmla="*/ 5774 w 10385"/>
                <a:gd name="connsiteY3" fmla="*/ 12952 h 15962"/>
                <a:gd name="connsiteX4" fmla="*/ 3514 w 10385"/>
                <a:gd name="connsiteY4" fmla="*/ 14859 h 15962"/>
                <a:gd name="connsiteX5" fmla="*/ 1601 w 10385"/>
                <a:gd name="connsiteY5" fmla="*/ 14801 h 15962"/>
                <a:gd name="connsiteX6" fmla="*/ 0 w 10385"/>
                <a:gd name="connsiteY6" fmla="*/ 15962 h 15962"/>
                <a:gd name="connsiteX0" fmla="*/ 10385 w 10385"/>
                <a:gd name="connsiteY0" fmla="*/ 0 h 15962"/>
                <a:gd name="connsiteX1" fmla="*/ 9068 w 10385"/>
                <a:gd name="connsiteY1" fmla="*/ 3940 h 15962"/>
                <a:gd name="connsiteX2" fmla="*/ 7771 w 10385"/>
                <a:gd name="connsiteY2" fmla="*/ 6548 h 15962"/>
                <a:gd name="connsiteX3" fmla="*/ 5774 w 10385"/>
                <a:gd name="connsiteY3" fmla="*/ 12952 h 15962"/>
                <a:gd name="connsiteX4" fmla="*/ 3514 w 10385"/>
                <a:gd name="connsiteY4" fmla="*/ 14859 h 15962"/>
                <a:gd name="connsiteX5" fmla="*/ 1601 w 10385"/>
                <a:gd name="connsiteY5" fmla="*/ 14801 h 15962"/>
                <a:gd name="connsiteX6" fmla="*/ 0 w 10385"/>
                <a:gd name="connsiteY6" fmla="*/ 15962 h 15962"/>
                <a:gd name="connsiteX0" fmla="*/ 10385 w 10385"/>
                <a:gd name="connsiteY0" fmla="*/ 0 h 16437"/>
                <a:gd name="connsiteX1" fmla="*/ 9068 w 10385"/>
                <a:gd name="connsiteY1" fmla="*/ 3940 h 16437"/>
                <a:gd name="connsiteX2" fmla="*/ 7771 w 10385"/>
                <a:gd name="connsiteY2" fmla="*/ 6548 h 16437"/>
                <a:gd name="connsiteX3" fmla="*/ 5774 w 10385"/>
                <a:gd name="connsiteY3" fmla="*/ 12952 h 16437"/>
                <a:gd name="connsiteX4" fmla="*/ 3514 w 10385"/>
                <a:gd name="connsiteY4" fmla="*/ 14859 h 16437"/>
                <a:gd name="connsiteX5" fmla="*/ 2014 w 10385"/>
                <a:gd name="connsiteY5" fmla="*/ 15962 h 16437"/>
                <a:gd name="connsiteX6" fmla="*/ 0 w 10385"/>
                <a:gd name="connsiteY6" fmla="*/ 15962 h 16437"/>
                <a:gd name="connsiteX0" fmla="*/ 10378 w 10378"/>
                <a:gd name="connsiteY0" fmla="*/ 0 h 16437"/>
                <a:gd name="connsiteX1" fmla="*/ 9061 w 10378"/>
                <a:gd name="connsiteY1" fmla="*/ 3940 h 16437"/>
                <a:gd name="connsiteX2" fmla="*/ 7764 w 10378"/>
                <a:gd name="connsiteY2" fmla="*/ 6548 h 16437"/>
                <a:gd name="connsiteX3" fmla="*/ 5767 w 10378"/>
                <a:gd name="connsiteY3" fmla="*/ 12952 h 16437"/>
                <a:gd name="connsiteX4" fmla="*/ 3507 w 10378"/>
                <a:gd name="connsiteY4" fmla="*/ 14859 h 16437"/>
                <a:gd name="connsiteX5" fmla="*/ 2007 w 10378"/>
                <a:gd name="connsiteY5" fmla="*/ 15962 h 16437"/>
                <a:gd name="connsiteX6" fmla="*/ 0 w 10378"/>
                <a:gd name="connsiteY6" fmla="*/ 15962 h 16437"/>
                <a:gd name="connsiteX0" fmla="*/ 10378 w 10378"/>
                <a:gd name="connsiteY0" fmla="*/ 0 h 16437"/>
                <a:gd name="connsiteX1" fmla="*/ 9061 w 10378"/>
                <a:gd name="connsiteY1" fmla="*/ 3940 h 16437"/>
                <a:gd name="connsiteX2" fmla="*/ 7764 w 10378"/>
                <a:gd name="connsiteY2" fmla="*/ 6548 h 16437"/>
                <a:gd name="connsiteX3" fmla="*/ 5767 w 10378"/>
                <a:gd name="connsiteY3" fmla="*/ 12952 h 16437"/>
                <a:gd name="connsiteX4" fmla="*/ 3507 w 10378"/>
                <a:gd name="connsiteY4" fmla="*/ 14859 h 16437"/>
                <a:gd name="connsiteX5" fmla="*/ 2007 w 10378"/>
                <a:gd name="connsiteY5" fmla="*/ 15962 h 16437"/>
                <a:gd name="connsiteX6" fmla="*/ 0 w 10378"/>
                <a:gd name="connsiteY6" fmla="*/ 15962 h 16437"/>
                <a:gd name="connsiteX0" fmla="*/ 10378 w 10378"/>
                <a:gd name="connsiteY0" fmla="*/ 0 h 15962"/>
                <a:gd name="connsiteX1" fmla="*/ 9061 w 10378"/>
                <a:gd name="connsiteY1" fmla="*/ 3940 h 15962"/>
                <a:gd name="connsiteX2" fmla="*/ 7764 w 10378"/>
                <a:gd name="connsiteY2" fmla="*/ 6548 h 15962"/>
                <a:gd name="connsiteX3" fmla="*/ 5767 w 10378"/>
                <a:gd name="connsiteY3" fmla="*/ 12952 h 15962"/>
                <a:gd name="connsiteX4" fmla="*/ 3507 w 10378"/>
                <a:gd name="connsiteY4" fmla="*/ 14859 h 15962"/>
                <a:gd name="connsiteX5" fmla="*/ 2007 w 10378"/>
                <a:gd name="connsiteY5" fmla="*/ 15962 h 15962"/>
                <a:gd name="connsiteX6" fmla="*/ 0 w 10378"/>
                <a:gd name="connsiteY6" fmla="*/ 15962 h 15962"/>
                <a:gd name="connsiteX0" fmla="*/ 10378 w 10378"/>
                <a:gd name="connsiteY0" fmla="*/ 0 h 15962"/>
                <a:gd name="connsiteX1" fmla="*/ 9061 w 10378"/>
                <a:gd name="connsiteY1" fmla="*/ 3940 h 15962"/>
                <a:gd name="connsiteX2" fmla="*/ 7764 w 10378"/>
                <a:gd name="connsiteY2" fmla="*/ 6548 h 15962"/>
                <a:gd name="connsiteX3" fmla="*/ 5767 w 10378"/>
                <a:gd name="connsiteY3" fmla="*/ 12952 h 15962"/>
                <a:gd name="connsiteX4" fmla="*/ 3507 w 10378"/>
                <a:gd name="connsiteY4" fmla="*/ 14859 h 15962"/>
                <a:gd name="connsiteX5" fmla="*/ 2049 w 10378"/>
                <a:gd name="connsiteY5" fmla="*/ 15962 h 15962"/>
                <a:gd name="connsiteX6" fmla="*/ 0 w 10378"/>
                <a:gd name="connsiteY6" fmla="*/ 15962 h 15962"/>
                <a:gd name="connsiteX0" fmla="*/ 10378 w 10378"/>
                <a:gd name="connsiteY0" fmla="*/ 0 h 15962"/>
                <a:gd name="connsiteX1" fmla="*/ 9061 w 10378"/>
                <a:gd name="connsiteY1" fmla="*/ 3940 h 15962"/>
                <a:gd name="connsiteX2" fmla="*/ 7764 w 10378"/>
                <a:gd name="connsiteY2" fmla="*/ 6548 h 15962"/>
                <a:gd name="connsiteX3" fmla="*/ 5767 w 10378"/>
                <a:gd name="connsiteY3" fmla="*/ 12952 h 15962"/>
                <a:gd name="connsiteX4" fmla="*/ 3507 w 10378"/>
                <a:gd name="connsiteY4" fmla="*/ 14859 h 15962"/>
                <a:gd name="connsiteX5" fmla="*/ 2007 w 10378"/>
                <a:gd name="connsiteY5" fmla="*/ 15962 h 15962"/>
                <a:gd name="connsiteX6" fmla="*/ 0 w 10378"/>
                <a:gd name="connsiteY6" fmla="*/ 15962 h 15962"/>
                <a:gd name="connsiteX0" fmla="*/ 10378 w 10378"/>
                <a:gd name="connsiteY0" fmla="*/ 0 h 16109"/>
                <a:gd name="connsiteX1" fmla="*/ 9061 w 10378"/>
                <a:gd name="connsiteY1" fmla="*/ 3940 h 16109"/>
                <a:gd name="connsiteX2" fmla="*/ 7764 w 10378"/>
                <a:gd name="connsiteY2" fmla="*/ 6548 h 16109"/>
                <a:gd name="connsiteX3" fmla="*/ 5767 w 10378"/>
                <a:gd name="connsiteY3" fmla="*/ 12952 h 16109"/>
                <a:gd name="connsiteX4" fmla="*/ 3507 w 10378"/>
                <a:gd name="connsiteY4" fmla="*/ 14859 h 16109"/>
                <a:gd name="connsiteX5" fmla="*/ 2007 w 10378"/>
                <a:gd name="connsiteY5" fmla="*/ 15962 h 16109"/>
                <a:gd name="connsiteX6" fmla="*/ 0 w 10378"/>
                <a:gd name="connsiteY6" fmla="*/ 15962 h 16109"/>
                <a:gd name="connsiteX0" fmla="*/ 10378 w 10378"/>
                <a:gd name="connsiteY0" fmla="*/ 0 h 16109"/>
                <a:gd name="connsiteX1" fmla="*/ 9061 w 10378"/>
                <a:gd name="connsiteY1" fmla="*/ 3940 h 16109"/>
                <a:gd name="connsiteX2" fmla="*/ 7764 w 10378"/>
                <a:gd name="connsiteY2" fmla="*/ 6548 h 16109"/>
                <a:gd name="connsiteX3" fmla="*/ 5767 w 10378"/>
                <a:gd name="connsiteY3" fmla="*/ 12952 h 16109"/>
                <a:gd name="connsiteX4" fmla="*/ 3507 w 10378"/>
                <a:gd name="connsiteY4" fmla="*/ 14859 h 16109"/>
                <a:gd name="connsiteX5" fmla="*/ 2007 w 10378"/>
                <a:gd name="connsiteY5" fmla="*/ 15962 h 16109"/>
                <a:gd name="connsiteX6" fmla="*/ 0 w 10378"/>
                <a:gd name="connsiteY6" fmla="*/ 15962 h 16109"/>
                <a:gd name="connsiteX0" fmla="*/ 10378 w 10378"/>
                <a:gd name="connsiteY0" fmla="*/ 0 h 16109"/>
                <a:gd name="connsiteX1" fmla="*/ 9061 w 10378"/>
                <a:gd name="connsiteY1" fmla="*/ 3940 h 16109"/>
                <a:gd name="connsiteX2" fmla="*/ 7764 w 10378"/>
                <a:gd name="connsiteY2" fmla="*/ 6548 h 16109"/>
                <a:gd name="connsiteX3" fmla="*/ 5767 w 10378"/>
                <a:gd name="connsiteY3" fmla="*/ 12952 h 16109"/>
                <a:gd name="connsiteX4" fmla="*/ 3507 w 10378"/>
                <a:gd name="connsiteY4" fmla="*/ 14859 h 16109"/>
                <a:gd name="connsiteX5" fmla="*/ 2007 w 10378"/>
                <a:gd name="connsiteY5" fmla="*/ 15962 h 16109"/>
                <a:gd name="connsiteX6" fmla="*/ 0 w 10378"/>
                <a:gd name="connsiteY6" fmla="*/ 15962 h 16109"/>
                <a:gd name="connsiteX0" fmla="*/ 10378 w 10378"/>
                <a:gd name="connsiteY0" fmla="*/ 0 h 15962"/>
                <a:gd name="connsiteX1" fmla="*/ 9061 w 10378"/>
                <a:gd name="connsiteY1" fmla="*/ 3940 h 15962"/>
                <a:gd name="connsiteX2" fmla="*/ 7764 w 10378"/>
                <a:gd name="connsiteY2" fmla="*/ 6548 h 15962"/>
                <a:gd name="connsiteX3" fmla="*/ 5767 w 10378"/>
                <a:gd name="connsiteY3" fmla="*/ 12952 h 15962"/>
                <a:gd name="connsiteX4" fmla="*/ 3507 w 10378"/>
                <a:gd name="connsiteY4" fmla="*/ 14859 h 15962"/>
                <a:gd name="connsiteX5" fmla="*/ 0 w 10378"/>
                <a:gd name="connsiteY5" fmla="*/ 15962 h 15962"/>
                <a:gd name="connsiteX0" fmla="*/ 10385 w 10385"/>
                <a:gd name="connsiteY0" fmla="*/ 0 h 15962"/>
                <a:gd name="connsiteX1" fmla="*/ 9068 w 10385"/>
                <a:gd name="connsiteY1" fmla="*/ 3940 h 15962"/>
                <a:gd name="connsiteX2" fmla="*/ 7771 w 10385"/>
                <a:gd name="connsiteY2" fmla="*/ 6548 h 15962"/>
                <a:gd name="connsiteX3" fmla="*/ 5774 w 10385"/>
                <a:gd name="connsiteY3" fmla="*/ 12952 h 15962"/>
                <a:gd name="connsiteX4" fmla="*/ 3514 w 10385"/>
                <a:gd name="connsiteY4" fmla="*/ 14859 h 15962"/>
                <a:gd name="connsiteX5" fmla="*/ 0 w 10385"/>
                <a:gd name="connsiteY5" fmla="*/ 15962 h 15962"/>
                <a:gd name="connsiteX0" fmla="*/ 10385 w 10385"/>
                <a:gd name="connsiteY0" fmla="*/ 0 h 16048"/>
                <a:gd name="connsiteX1" fmla="*/ 9068 w 10385"/>
                <a:gd name="connsiteY1" fmla="*/ 3940 h 16048"/>
                <a:gd name="connsiteX2" fmla="*/ 7771 w 10385"/>
                <a:gd name="connsiteY2" fmla="*/ 6548 h 16048"/>
                <a:gd name="connsiteX3" fmla="*/ 5774 w 10385"/>
                <a:gd name="connsiteY3" fmla="*/ 12952 h 16048"/>
                <a:gd name="connsiteX4" fmla="*/ 3514 w 10385"/>
                <a:gd name="connsiteY4" fmla="*/ 14859 h 16048"/>
                <a:gd name="connsiteX5" fmla="*/ 0 w 10385"/>
                <a:gd name="connsiteY5" fmla="*/ 15962 h 16048"/>
                <a:gd name="connsiteX0" fmla="*/ 10378 w 10378"/>
                <a:gd name="connsiteY0" fmla="*/ 0 h 16048"/>
                <a:gd name="connsiteX1" fmla="*/ 9061 w 10378"/>
                <a:gd name="connsiteY1" fmla="*/ 3940 h 16048"/>
                <a:gd name="connsiteX2" fmla="*/ 7764 w 10378"/>
                <a:gd name="connsiteY2" fmla="*/ 6548 h 16048"/>
                <a:gd name="connsiteX3" fmla="*/ 5767 w 10378"/>
                <a:gd name="connsiteY3" fmla="*/ 12952 h 16048"/>
                <a:gd name="connsiteX4" fmla="*/ 3507 w 10378"/>
                <a:gd name="connsiteY4" fmla="*/ 14859 h 16048"/>
                <a:gd name="connsiteX5" fmla="*/ 0 w 10378"/>
                <a:gd name="connsiteY5" fmla="*/ 15962 h 16048"/>
                <a:gd name="connsiteX0" fmla="*/ 10378 w 10378"/>
                <a:gd name="connsiteY0" fmla="*/ 0 h 16048"/>
                <a:gd name="connsiteX1" fmla="*/ 9061 w 10378"/>
                <a:gd name="connsiteY1" fmla="*/ 3940 h 16048"/>
                <a:gd name="connsiteX2" fmla="*/ 7764 w 10378"/>
                <a:gd name="connsiteY2" fmla="*/ 6548 h 16048"/>
                <a:gd name="connsiteX3" fmla="*/ 5767 w 10378"/>
                <a:gd name="connsiteY3" fmla="*/ 12952 h 16048"/>
                <a:gd name="connsiteX4" fmla="*/ 3507 w 10378"/>
                <a:gd name="connsiteY4" fmla="*/ 14859 h 16048"/>
                <a:gd name="connsiteX5" fmla="*/ 0 w 10378"/>
                <a:gd name="connsiteY5" fmla="*/ 15962 h 16048"/>
                <a:gd name="connsiteX0" fmla="*/ 10378 w 10378"/>
                <a:gd name="connsiteY0" fmla="*/ 0 h 15394"/>
                <a:gd name="connsiteX1" fmla="*/ 9061 w 10378"/>
                <a:gd name="connsiteY1" fmla="*/ 3940 h 15394"/>
                <a:gd name="connsiteX2" fmla="*/ 7764 w 10378"/>
                <a:gd name="connsiteY2" fmla="*/ 6548 h 15394"/>
                <a:gd name="connsiteX3" fmla="*/ 5767 w 10378"/>
                <a:gd name="connsiteY3" fmla="*/ 12952 h 15394"/>
                <a:gd name="connsiteX4" fmla="*/ 3507 w 10378"/>
                <a:gd name="connsiteY4" fmla="*/ 14859 h 15394"/>
                <a:gd name="connsiteX5" fmla="*/ 0 w 10378"/>
                <a:gd name="connsiteY5" fmla="*/ 15308 h 15394"/>
                <a:gd name="connsiteX0" fmla="*/ 10378 w 10378"/>
                <a:gd name="connsiteY0" fmla="*/ 0 h 16224"/>
                <a:gd name="connsiteX1" fmla="*/ 9061 w 10378"/>
                <a:gd name="connsiteY1" fmla="*/ 3940 h 16224"/>
                <a:gd name="connsiteX2" fmla="*/ 7764 w 10378"/>
                <a:gd name="connsiteY2" fmla="*/ 6548 h 16224"/>
                <a:gd name="connsiteX3" fmla="*/ 5767 w 10378"/>
                <a:gd name="connsiteY3" fmla="*/ 12952 h 16224"/>
                <a:gd name="connsiteX4" fmla="*/ 3507 w 10378"/>
                <a:gd name="connsiteY4" fmla="*/ 14859 h 16224"/>
                <a:gd name="connsiteX5" fmla="*/ 0 w 10378"/>
                <a:gd name="connsiteY5" fmla="*/ 15308 h 16224"/>
                <a:gd name="connsiteX0" fmla="*/ 10378 w 10378"/>
                <a:gd name="connsiteY0" fmla="*/ 0 h 16224"/>
                <a:gd name="connsiteX1" fmla="*/ 9061 w 10378"/>
                <a:gd name="connsiteY1" fmla="*/ 3940 h 16224"/>
                <a:gd name="connsiteX2" fmla="*/ 7764 w 10378"/>
                <a:gd name="connsiteY2" fmla="*/ 6548 h 16224"/>
                <a:gd name="connsiteX3" fmla="*/ 5767 w 10378"/>
                <a:gd name="connsiteY3" fmla="*/ 12952 h 16224"/>
                <a:gd name="connsiteX4" fmla="*/ 3507 w 10378"/>
                <a:gd name="connsiteY4" fmla="*/ 14859 h 16224"/>
                <a:gd name="connsiteX5" fmla="*/ 0 w 10378"/>
                <a:gd name="connsiteY5" fmla="*/ 15308 h 16224"/>
                <a:gd name="connsiteX0" fmla="*/ 9061 w 9061"/>
                <a:gd name="connsiteY0" fmla="*/ 0 h 12284"/>
                <a:gd name="connsiteX1" fmla="*/ 7764 w 9061"/>
                <a:gd name="connsiteY1" fmla="*/ 2608 h 12284"/>
                <a:gd name="connsiteX2" fmla="*/ 5767 w 9061"/>
                <a:gd name="connsiteY2" fmla="*/ 9012 h 12284"/>
                <a:gd name="connsiteX3" fmla="*/ 3507 w 9061"/>
                <a:gd name="connsiteY3" fmla="*/ 10919 h 12284"/>
                <a:gd name="connsiteX4" fmla="*/ 0 w 9061"/>
                <a:gd name="connsiteY4" fmla="*/ 11368 h 12284"/>
                <a:gd name="connsiteX0" fmla="*/ 9095 w 9095"/>
                <a:gd name="connsiteY0" fmla="*/ 0 h 9747"/>
                <a:gd name="connsiteX1" fmla="*/ 7664 w 9095"/>
                <a:gd name="connsiteY1" fmla="*/ 2123 h 9747"/>
                <a:gd name="connsiteX2" fmla="*/ 5460 w 9095"/>
                <a:gd name="connsiteY2" fmla="*/ 7336 h 9747"/>
                <a:gd name="connsiteX3" fmla="*/ 2965 w 9095"/>
                <a:gd name="connsiteY3" fmla="*/ 8889 h 9747"/>
                <a:gd name="connsiteX4" fmla="*/ 0 w 9095"/>
                <a:gd name="connsiteY4" fmla="*/ 9001 h 9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95" h="9747">
                  <a:moveTo>
                    <a:pt x="9095" y="0"/>
                  </a:moveTo>
                  <a:cubicBezTo>
                    <a:pt x="8714" y="148"/>
                    <a:pt x="8269" y="900"/>
                    <a:pt x="7664" y="2123"/>
                  </a:cubicBezTo>
                  <a:cubicBezTo>
                    <a:pt x="7058" y="3346"/>
                    <a:pt x="5876" y="7136"/>
                    <a:pt x="5460" y="7336"/>
                  </a:cubicBezTo>
                  <a:cubicBezTo>
                    <a:pt x="4729" y="7747"/>
                    <a:pt x="3620" y="8886"/>
                    <a:pt x="2965" y="8889"/>
                  </a:cubicBezTo>
                  <a:cubicBezTo>
                    <a:pt x="1905" y="9297"/>
                    <a:pt x="1289" y="9747"/>
                    <a:pt x="0" y="9001"/>
                  </a:cubicBezTo>
                </a:path>
              </a:pathLst>
            </a:custGeom>
            <a:noFill/>
            <a:ln w="76200" cmpd="sng">
              <a:solidFill>
                <a:srgbClr val="00B0F0"/>
              </a:solidFill>
              <a:round/>
              <a:headEnd/>
              <a:tailEnd/>
            </a:ln>
          </p:spPr>
          <p:txBody>
            <a:bodyPr lIns="117564" tIns="58782" rIns="117564" bIns="58782"/>
            <a:lstStyle/>
            <a:p>
              <a:endParaRPr lang="en-US"/>
            </a:p>
          </p:txBody>
        </p:sp>
        <p:sp>
          <p:nvSpPr>
            <p:cNvPr id="31" name="US 70 Red Line"/>
            <p:cNvSpPr>
              <a:spLocks/>
            </p:cNvSpPr>
            <p:nvPr/>
          </p:nvSpPr>
          <p:spPr bwMode="auto">
            <a:xfrm rot="5400000">
              <a:off x="7673462" y="2615816"/>
              <a:ext cx="4847773" cy="2006403"/>
            </a:xfrm>
            <a:custGeom>
              <a:avLst/>
              <a:gdLst>
                <a:gd name="T0" fmla="*/ 4541 w 4541"/>
                <a:gd name="T1" fmla="*/ 0 h 2733"/>
                <a:gd name="T2" fmla="*/ 4400 w 4541"/>
                <a:gd name="T3" fmla="*/ 89 h 2733"/>
                <a:gd name="T4" fmla="*/ 4361 w 4541"/>
                <a:gd name="T5" fmla="*/ 115 h 2733"/>
                <a:gd name="T6" fmla="*/ 4342 w 4541"/>
                <a:gd name="T7" fmla="*/ 128 h 2733"/>
                <a:gd name="T8" fmla="*/ 4214 w 4541"/>
                <a:gd name="T9" fmla="*/ 217 h 2733"/>
                <a:gd name="T10" fmla="*/ 4157 w 4541"/>
                <a:gd name="T11" fmla="*/ 262 h 2733"/>
                <a:gd name="T12" fmla="*/ 4137 w 4541"/>
                <a:gd name="T13" fmla="*/ 275 h 2733"/>
                <a:gd name="T14" fmla="*/ 4029 w 4541"/>
                <a:gd name="T15" fmla="*/ 358 h 2733"/>
                <a:gd name="T16" fmla="*/ 3971 w 4541"/>
                <a:gd name="T17" fmla="*/ 390 h 2733"/>
                <a:gd name="T18" fmla="*/ 3913 w 4541"/>
                <a:gd name="T19" fmla="*/ 422 h 2733"/>
                <a:gd name="T20" fmla="*/ 3600 w 4541"/>
                <a:gd name="T21" fmla="*/ 627 h 2733"/>
                <a:gd name="T22" fmla="*/ 3446 w 4541"/>
                <a:gd name="T23" fmla="*/ 749 h 2733"/>
                <a:gd name="T24" fmla="*/ 3376 w 4541"/>
                <a:gd name="T25" fmla="*/ 819 h 2733"/>
                <a:gd name="T26" fmla="*/ 3280 w 4541"/>
                <a:gd name="T27" fmla="*/ 928 h 2733"/>
                <a:gd name="T28" fmla="*/ 3197 w 4541"/>
                <a:gd name="T29" fmla="*/ 1024 h 2733"/>
                <a:gd name="T30" fmla="*/ 3171 w 4541"/>
                <a:gd name="T31" fmla="*/ 1049 h 2733"/>
                <a:gd name="T32" fmla="*/ 3158 w 4541"/>
                <a:gd name="T33" fmla="*/ 1069 h 2733"/>
                <a:gd name="T34" fmla="*/ 3139 w 4541"/>
                <a:gd name="T35" fmla="*/ 1081 h 2733"/>
                <a:gd name="T36" fmla="*/ 3107 w 4541"/>
                <a:gd name="T37" fmla="*/ 1113 h 2733"/>
                <a:gd name="T38" fmla="*/ 2992 w 4541"/>
                <a:gd name="T39" fmla="*/ 1222 h 2733"/>
                <a:gd name="T40" fmla="*/ 2947 w 4541"/>
                <a:gd name="T41" fmla="*/ 1273 h 2733"/>
                <a:gd name="T42" fmla="*/ 2883 w 4541"/>
                <a:gd name="T43" fmla="*/ 1350 h 2733"/>
                <a:gd name="T44" fmla="*/ 2781 w 4541"/>
                <a:gd name="T45" fmla="*/ 1485 h 2733"/>
                <a:gd name="T46" fmla="*/ 2723 w 4541"/>
                <a:gd name="T47" fmla="*/ 1561 h 2733"/>
                <a:gd name="T48" fmla="*/ 2685 w 4541"/>
                <a:gd name="T49" fmla="*/ 1587 h 2733"/>
                <a:gd name="T50" fmla="*/ 2653 w 4541"/>
                <a:gd name="T51" fmla="*/ 1613 h 2733"/>
                <a:gd name="T52" fmla="*/ 2589 w 4541"/>
                <a:gd name="T53" fmla="*/ 1683 h 2733"/>
                <a:gd name="T54" fmla="*/ 2557 w 4541"/>
                <a:gd name="T55" fmla="*/ 1721 h 2733"/>
                <a:gd name="T56" fmla="*/ 2518 w 4541"/>
                <a:gd name="T57" fmla="*/ 1747 h 2733"/>
                <a:gd name="T58" fmla="*/ 2448 w 4541"/>
                <a:gd name="T59" fmla="*/ 1805 h 2733"/>
                <a:gd name="T60" fmla="*/ 2409 w 4541"/>
                <a:gd name="T61" fmla="*/ 1817 h 2733"/>
                <a:gd name="T62" fmla="*/ 2352 w 4541"/>
                <a:gd name="T63" fmla="*/ 1849 h 2733"/>
                <a:gd name="T64" fmla="*/ 2256 w 4541"/>
                <a:gd name="T65" fmla="*/ 1894 h 2733"/>
                <a:gd name="T66" fmla="*/ 2153 w 4541"/>
                <a:gd name="T67" fmla="*/ 1933 h 2733"/>
                <a:gd name="T68" fmla="*/ 2096 w 4541"/>
                <a:gd name="T69" fmla="*/ 1958 h 2733"/>
                <a:gd name="T70" fmla="*/ 2077 w 4541"/>
                <a:gd name="T71" fmla="*/ 1971 h 2733"/>
                <a:gd name="T72" fmla="*/ 2057 w 4541"/>
                <a:gd name="T73" fmla="*/ 1977 h 2733"/>
                <a:gd name="T74" fmla="*/ 2019 w 4541"/>
                <a:gd name="T75" fmla="*/ 2003 h 2733"/>
                <a:gd name="T76" fmla="*/ 1904 w 4541"/>
                <a:gd name="T77" fmla="*/ 2093 h 2733"/>
                <a:gd name="T78" fmla="*/ 1891 w 4541"/>
                <a:gd name="T79" fmla="*/ 2112 h 2733"/>
                <a:gd name="T80" fmla="*/ 1872 w 4541"/>
                <a:gd name="T81" fmla="*/ 2125 h 2733"/>
                <a:gd name="T82" fmla="*/ 1789 w 4541"/>
                <a:gd name="T83" fmla="*/ 2208 h 2733"/>
                <a:gd name="T84" fmla="*/ 1661 w 4541"/>
                <a:gd name="T85" fmla="*/ 2297 h 2733"/>
                <a:gd name="T86" fmla="*/ 1296 w 4541"/>
                <a:gd name="T87" fmla="*/ 2438 h 2733"/>
                <a:gd name="T88" fmla="*/ 1168 w 4541"/>
                <a:gd name="T89" fmla="*/ 2470 h 2733"/>
                <a:gd name="T90" fmla="*/ 1110 w 4541"/>
                <a:gd name="T91" fmla="*/ 2496 h 2733"/>
                <a:gd name="T92" fmla="*/ 982 w 4541"/>
                <a:gd name="T93" fmla="*/ 2515 h 2733"/>
                <a:gd name="T94" fmla="*/ 893 w 4541"/>
                <a:gd name="T95" fmla="*/ 2521 h 2733"/>
                <a:gd name="T96" fmla="*/ 694 w 4541"/>
                <a:gd name="T97" fmla="*/ 2553 h 2733"/>
                <a:gd name="T98" fmla="*/ 534 w 4541"/>
                <a:gd name="T99" fmla="*/ 2617 h 2733"/>
                <a:gd name="T100" fmla="*/ 400 w 4541"/>
                <a:gd name="T101" fmla="*/ 2643 h 2733"/>
                <a:gd name="T102" fmla="*/ 317 w 4541"/>
                <a:gd name="T103" fmla="*/ 2669 h 2733"/>
                <a:gd name="T104" fmla="*/ 163 w 4541"/>
                <a:gd name="T105" fmla="*/ 2694 h 2733"/>
                <a:gd name="T106" fmla="*/ 35 w 4541"/>
                <a:gd name="T107" fmla="*/ 2733 h 2733"/>
                <a:gd name="T108" fmla="*/ 16 w 4541"/>
                <a:gd name="T109" fmla="*/ 2726 h 273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4541"/>
                <a:gd name="T166" fmla="*/ 0 h 2733"/>
                <a:gd name="T167" fmla="*/ 4541 w 4541"/>
                <a:gd name="T168" fmla="*/ 2733 h 2733"/>
                <a:gd name="connsiteX0" fmla="*/ 10000 w 10000"/>
                <a:gd name="connsiteY0" fmla="*/ 0 h 10000"/>
                <a:gd name="connsiteX1" fmla="*/ 9689 w 10000"/>
                <a:gd name="connsiteY1" fmla="*/ 326 h 10000"/>
                <a:gd name="connsiteX2" fmla="*/ 9604 w 10000"/>
                <a:gd name="connsiteY2" fmla="*/ 421 h 10000"/>
                <a:gd name="connsiteX3" fmla="*/ 9562 w 10000"/>
                <a:gd name="connsiteY3" fmla="*/ 468 h 10000"/>
                <a:gd name="connsiteX4" fmla="*/ 9280 w 10000"/>
                <a:gd name="connsiteY4" fmla="*/ 794 h 10000"/>
                <a:gd name="connsiteX5" fmla="*/ 9154 w 10000"/>
                <a:gd name="connsiteY5" fmla="*/ 959 h 10000"/>
                <a:gd name="connsiteX6" fmla="*/ 9110 w 10000"/>
                <a:gd name="connsiteY6" fmla="*/ 1006 h 10000"/>
                <a:gd name="connsiteX7" fmla="*/ 8872 w 10000"/>
                <a:gd name="connsiteY7" fmla="*/ 1310 h 10000"/>
                <a:gd name="connsiteX8" fmla="*/ 8745 w 10000"/>
                <a:gd name="connsiteY8" fmla="*/ 1427 h 10000"/>
                <a:gd name="connsiteX9" fmla="*/ 8617 w 10000"/>
                <a:gd name="connsiteY9" fmla="*/ 1544 h 10000"/>
                <a:gd name="connsiteX10" fmla="*/ 7928 w 10000"/>
                <a:gd name="connsiteY10" fmla="*/ 2294 h 10000"/>
                <a:gd name="connsiteX11" fmla="*/ 7589 w 10000"/>
                <a:gd name="connsiteY11" fmla="*/ 2741 h 10000"/>
                <a:gd name="connsiteX12" fmla="*/ 7434 w 10000"/>
                <a:gd name="connsiteY12" fmla="*/ 2997 h 10000"/>
                <a:gd name="connsiteX13" fmla="*/ 7223 w 10000"/>
                <a:gd name="connsiteY13" fmla="*/ 3396 h 10000"/>
                <a:gd name="connsiteX14" fmla="*/ 7040 w 10000"/>
                <a:gd name="connsiteY14" fmla="*/ 3747 h 10000"/>
                <a:gd name="connsiteX15" fmla="*/ 6983 w 10000"/>
                <a:gd name="connsiteY15" fmla="*/ 3838 h 10000"/>
                <a:gd name="connsiteX16" fmla="*/ 6954 w 10000"/>
                <a:gd name="connsiteY16" fmla="*/ 3911 h 10000"/>
                <a:gd name="connsiteX17" fmla="*/ 6913 w 10000"/>
                <a:gd name="connsiteY17" fmla="*/ 3955 h 10000"/>
                <a:gd name="connsiteX18" fmla="*/ 6842 w 10000"/>
                <a:gd name="connsiteY18" fmla="*/ 4072 h 10000"/>
                <a:gd name="connsiteX19" fmla="*/ 6589 w 10000"/>
                <a:gd name="connsiteY19" fmla="*/ 4471 h 10000"/>
                <a:gd name="connsiteX20" fmla="*/ 6490 w 10000"/>
                <a:gd name="connsiteY20" fmla="*/ 4658 h 10000"/>
                <a:gd name="connsiteX21" fmla="*/ 6349 w 10000"/>
                <a:gd name="connsiteY21" fmla="*/ 4940 h 10000"/>
                <a:gd name="connsiteX22" fmla="*/ 6124 w 10000"/>
                <a:gd name="connsiteY22" fmla="*/ 5434 h 10000"/>
                <a:gd name="connsiteX23" fmla="*/ 5996 w 10000"/>
                <a:gd name="connsiteY23" fmla="*/ 5712 h 10000"/>
                <a:gd name="connsiteX24" fmla="*/ 5913 w 10000"/>
                <a:gd name="connsiteY24" fmla="*/ 5807 h 10000"/>
                <a:gd name="connsiteX25" fmla="*/ 5842 w 10000"/>
                <a:gd name="connsiteY25" fmla="*/ 5902 h 10000"/>
                <a:gd name="connsiteX26" fmla="*/ 5701 w 10000"/>
                <a:gd name="connsiteY26" fmla="*/ 6158 h 10000"/>
                <a:gd name="connsiteX27" fmla="*/ 5631 w 10000"/>
                <a:gd name="connsiteY27" fmla="*/ 6297 h 10000"/>
                <a:gd name="connsiteX28" fmla="*/ 5545 w 10000"/>
                <a:gd name="connsiteY28" fmla="*/ 6392 h 10000"/>
                <a:gd name="connsiteX29" fmla="*/ 5391 w 10000"/>
                <a:gd name="connsiteY29" fmla="*/ 6604 h 10000"/>
                <a:gd name="connsiteX30" fmla="*/ 5305 w 10000"/>
                <a:gd name="connsiteY30" fmla="*/ 6648 h 10000"/>
                <a:gd name="connsiteX31" fmla="*/ 5179 w 10000"/>
                <a:gd name="connsiteY31" fmla="*/ 6765 h 10000"/>
                <a:gd name="connsiteX32" fmla="*/ 4968 w 10000"/>
                <a:gd name="connsiteY32" fmla="*/ 6930 h 10000"/>
                <a:gd name="connsiteX33" fmla="*/ 4741 w 10000"/>
                <a:gd name="connsiteY33" fmla="*/ 7073 h 10000"/>
                <a:gd name="connsiteX34" fmla="*/ 4616 w 10000"/>
                <a:gd name="connsiteY34" fmla="*/ 7164 h 10000"/>
                <a:gd name="connsiteX35" fmla="*/ 4574 w 10000"/>
                <a:gd name="connsiteY35" fmla="*/ 7212 h 10000"/>
                <a:gd name="connsiteX36" fmla="*/ 4530 w 10000"/>
                <a:gd name="connsiteY36" fmla="*/ 7234 h 10000"/>
                <a:gd name="connsiteX37" fmla="*/ 4446 w 10000"/>
                <a:gd name="connsiteY37" fmla="*/ 7329 h 10000"/>
                <a:gd name="connsiteX38" fmla="*/ 4193 w 10000"/>
                <a:gd name="connsiteY38" fmla="*/ 7658 h 10000"/>
                <a:gd name="connsiteX39" fmla="*/ 4164 w 10000"/>
                <a:gd name="connsiteY39" fmla="*/ 7728 h 10000"/>
                <a:gd name="connsiteX40" fmla="*/ 4122 w 10000"/>
                <a:gd name="connsiteY40" fmla="*/ 7775 h 10000"/>
                <a:gd name="connsiteX41" fmla="*/ 3940 w 10000"/>
                <a:gd name="connsiteY41" fmla="*/ 8079 h 10000"/>
                <a:gd name="connsiteX42" fmla="*/ 3658 w 10000"/>
                <a:gd name="connsiteY42" fmla="*/ 8405 h 10000"/>
                <a:gd name="connsiteX43" fmla="*/ 2854 w 10000"/>
                <a:gd name="connsiteY43" fmla="*/ 8921 h 10000"/>
                <a:gd name="connsiteX44" fmla="*/ 2572 w 10000"/>
                <a:gd name="connsiteY44" fmla="*/ 9038 h 10000"/>
                <a:gd name="connsiteX45" fmla="*/ 2163 w 10000"/>
                <a:gd name="connsiteY45" fmla="*/ 9202 h 10000"/>
                <a:gd name="connsiteX46" fmla="*/ 1967 w 10000"/>
                <a:gd name="connsiteY46" fmla="*/ 9224 h 10000"/>
                <a:gd name="connsiteX47" fmla="*/ 1528 w 10000"/>
                <a:gd name="connsiteY47" fmla="*/ 9341 h 10000"/>
                <a:gd name="connsiteX48" fmla="*/ 1176 w 10000"/>
                <a:gd name="connsiteY48" fmla="*/ 9576 h 10000"/>
                <a:gd name="connsiteX49" fmla="*/ 881 w 10000"/>
                <a:gd name="connsiteY49" fmla="*/ 9671 h 10000"/>
                <a:gd name="connsiteX50" fmla="*/ 698 w 10000"/>
                <a:gd name="connsiteY50" fmla="*/ 9766 h 10000"/>
                <a:gd name="connsiteX51" fmla="*/ 359 w 10000"/>
                <a:gd name="connsiteY51" fmla="*/ 9857 h 10000"/>
                <a:gd name="connsiteX52" fmla="*/ 77 w 10000"/>
                <a:gd name="connsiteY52" fmla="*/ 10000 h 10000"/>
                <a:gd name="connsiteX53" fmla="*/ 35 w 10000"/>
                <a:gd name="connsiteY53" fmla="*/ 9974 h 10000"/>
                <a:gd name="connsiteX0" fmla="*/ 10000 w 10000"/>
                <a:gd name="connsiteY0" fmla="*/ 0 h 10000"/>
                <a:gd name="connsiteX1" fmla="*/ 9689 w 10000"/>
                <a:gd name="connsiteY1" fmla="*/ 326 h 10000"/>
                <a:gd name="connsiteX2" fmla="*/ 9604 w 10000"/>
                <a:gd name="connsiteY2" fmla="*/ 421 h 10000"/>
                <a:gd name="connsiteX3" fmla="*/ 9562 w 10000"/>
                <a:gd name="connsiteY3" fmla="*/ 468 h 10000"/>
                <a:gd name="connsiteX4" fmla="*/ 9280 w 10000"/>
                <a:gd name="connsiteY4" fmla="*/ 794 h 10000"/>
                <a:gd name="connsiteX5" fmla="*/ 9154 w 10000"/>
                <a:gd name="connsiteY5" fmla="*/ 959 h 10000"/>
                <a:gd name="connsiteX6" fmla="*/ 9110 w 10000"/>
                <a:gd name="connsiteY6" fmla="*/ 1006 h 10000"/>
                <a:gd name="connsiteX7" fmla="*/ 8872 w 10000"/>
                <a:gd name="connsiteY7" fmla="*/ 1310 h 10000"/>
                <a:gd name="connsiteX8" fmla="*/ 8745 w 10000"/>
                <a:gd name="connsiteY8" fmla="*/ 1427 h 10000"/>
                <a:gd name="connsiteX9" fmla="*/ 8617 w 10000"/>
                <a:gd name="connsiteY9" fmla="*/ 1544 h 10000"/>
                <a:gd name="connsiteX10" fmla="*/ 7928 w 10000"/>
                <a:gd name="connsiteY10" fmla="*/ 2294 h 10000"/>
                <a:gd name="connsiteX11" fmla="*/ 7589 w 10000"/>
                <a:gd name="connsiteY11" fmla="*/ 2741 h 10000"/>
                <a:gd name="connsiteX12" fmla="*/ 7434 w 10000"/>
                <a:gd name="connsiteY12" fmla="*/ 2997 h 10000"/>
                <a:gd name="connsiteX13" fmla="*/ 7223 w 10000"/>
                <a:gd name="connsiteY13" fmla="*/ 3396 h 10000"/>
                <a:gd name="connsiteX14" fmla="*/ 7040 w 10000"/>
                <a:gd name="connsiteY14" fmla="*/ 3747 h 10000"/>
                <a:gd name="connsiteX15" fmla="*/ 6983 w 10000"/>
                <a:gd name="connsiteY15" fmla="*/ 3838 h 10000"/>
                <a:gd name="connsiteX16" fmla="*/ 6954 w 10000"/>
                <a:gd name="connsiteY16" fmla="*/ 3911 h 10000"/>
                <a:gd name="connsiteX17" fmla="*/ 6913 w 10000"/>
                <a:gd name="connsiteY17" fmla="*/ 3955 h 10000"/>
                <a:gd name="connsiteX18" fmla="*/ 6842 w 10000"/>
                <a:gd name="connsiteY18" fmla="*/ 4072 h 10000"/>
                <a:gd name="connsiteX19" fmla="*/ 6589 w 10000"/>
                <a:gd name="connsiteY19" fmla="*/ 4471 h 10000"/>
                <a:gd name="connsiteX20" fmla="*/ 6490 w 10000"/>
                <a:gd name="connsiteY20" fmla="*/ 4658 h 10000"/>
                <a:gd name="connsiteX21" fmla="*/ 6349 w 10000"/>
                <a:gd name="connsiteY21" fmla="*/ 4940 h 10000"/>
                <a:gd name="connsiteX22" fmla="*/ 6124 w 10000"/>
                <a:gd name="connsiteY22" fmla="*/ 5434 h 10000"/>
                <a:gd name="connsiteX23" fmla="*/ 5996 w 10000"/>
                <a:gd name="connsiteY23" fmla="*/ 5712 h 10000"/>
                <a:gd name="connsiteX24" fmla="*/ 5913 w 10000"/>
                <a:gd name="connsiteY24" fmla="*/ 5807 h 10000"/>
                <a:gd name="connsiteX25" fmla="*/ 5842 w 10000"/>
                <a:gd name="connsiteY25" fmla="*/ 5902 h 10000"/>
                <a:gd name="connsiteX26" fmla="*/ 5701 w 10000"/>
                <a:gd name="connsiteY26" fmla="*/ 6158 h 10000"/>
                <a:gd name="connsiteX27" fmla="*/ 5631 w 10000"/>
                <a:gd name="connsiteY27" fmla="*/ 6297 h 10000"/>
                <a:gd name="connsiteX28" fmla="*/ 5545 w 10000"/>
                <a:gd name="connsiteY28" fmla="*/ 6392 h 10000"/>
                <a:gd name="connsiteX29" fmla="*/ 5391 w 10000"/>
                <a:gd name="connsiteY29" fmla="*/ 6604 h 10000"/>
                <a:gd name="connsiteX30" fmla="*/ 5305 w 10000"/>
                <a:gd name="connsiteY30" fmla="*/ 6648 h 10000"/>
                <a:gd name="connsiteX31" fmla="*/ 5179 w 10000"/>
                <a:gd name="connsiteY31" fmla="*/ 6765 h 10000"/>
                <a:gd name="connsiteX32" fmla="*/ 4968 w 10000"/>
                <a:gd name="connsiteY32" fmla="*/ 6930 h 10000"/>
                <a:gd name="connsiteX33" fmla="*/ 4741 w 10000"/>
                <a:gd name="connsiteY33" fmla="*/ 7073 h 10000"/>
                <a:gd name="connsiteX34" fmla="*/ 4616 w 10000"/>
                <a:gd name="connsiteY34" fmla="*/ 7164 h 10000"/>
                <a:gd name="connsiteX35" fmla="*/ 4574 w 10000"/>
                <a:gd name="connsiteY35" fmla="*/ 7212 h 10000"/>
                <a:gd name="connsiteX36" fmla="*/ 4530 w 10000"/>
                <a:gd name="connsiteY36" fmla="*/ 7234 h 10000"/>
                <a:gd name="connsiteX37" fmla="*/ 4446 w 10000"/>
                <a:gd name="connsiteY37" fmla="*/ 7329 h 10000"/>
                <a:gd name="connsiteX38" fmla="*/ 4193 w 10000"/>
                <a:gd name="connsiteY38" fmla="*/ 7658 h 10000"/>
                <a:gd name="connsiteX39" fmla="*/ 4164 w 10000"/>
                <a:gd name="connsiteY39" fmla="*/ 7728 h 10000"/>
                <a:gd name="connsiteX40" fmla="*/ 4122 w 10000"/>
                <a:gd name="connsiteY40" fmla="*/ 7775 h 10000"/>
                <a:gd name="connsiteX41" fmla="*/ 3940 w 10000"/>
                <a:gd name="connsiteY41" fmla="*/ 8079 h 10000"/>
                <a:gd name="connsiteX42" fmla="*/ 3658 w 10000"/>
                <a:gd name="connsiteY42" fmla="*/ 8405 h 10000"/>
                <a:gd name="connsiteX43" fmla="*/ 2854 w 10000"/>
                <a:gd name="connsiteY43" fmla="*/ 8921 h 10000"/>
                <a:gd name="connsiteX44" fmla="*/ 2163 w 10000"/>
                <a:gd name="connsiteY44" fmla="*/ 9202 h 10000"/>
                <a:gd name="connsiteX45" fmla="*/ 1967 w 10000"/>
                <a:gd name="connsiteY45" fmla="*/ 9224 h 10000"/>
                <a:gd name="connsiteX46" fmla="*/ 1528 w 10000"/>
                <a:gd name="connsiteY46" fmla="*/ 9341 h 10000"/>
                <a:gd name="connsiteX47" fmla="*/ 1176 w 10000"/>
                <a:gd name="connsiteY47" fmla="*/ 9576 h 10000"/>
                <a:gd name="connsiteX48" fmla="*/ 881 w 10000"/>
                <a:gd name="connsiteY48" fmla="*/ 9671 h 10000"/>
                <a:gd name="connsiteX49" fmla="*/ 698 w 10000"/>
                <a:gd name="connsiteY49" fmla="*/ 9766 h 10000"/>
                <a:gd name="connsiteX50" fmla="*/ 359 w 10000"/>
                <a:gd name="connsiteY50" fmla="*/ 9857 h 10000"/>
                <a:gd name="connsiteX51" fmla="*/ 77 w 10000"/>
                <a:gd name="connsiteY51" fmla="*/ 10000 h 10000"/>
                <a:gd name="connsiteX52" fmla="*/ 35 w 10000"/>
                <a:gd name="connsiteY52" fmla="*/ 9974 h 10000"/>
                <a:gd name="connsiteX0" fmla="*/ 10000 w 10000"/>
                <a:gd name="connsiteY0" fmla="*/ 0 h 10000"/>
                <a:gd name="connsiteX1" fmla="*/ 9689 w 10000"/>
                <a:gd name="connsiteY1" fmla="*/ 326 h 10000"/>
                <a:gd name="connsiteX2" fmla="*/ 9604 w 10000"/>
                <a:gd name="connsiteY2" fmla="*/ 421 h 10000"/>
                <a:gd name="connsiteX3" fmla="*/ 9562 w 10000"/>
                <a:gd name="connsiteY3" fmla="*/ 468 h 10000"/>
                <a:gd name="connsiteX4" fmla="*/ 9280 w 10000"/>
                <a:gd name="connsiteY4" fmla="*/ 794 h 10000"/>
                <a:gd name="connsiteX5" fmla="*/ 9154 w 10000"/>
                <a:gd name="connsiteY5" fmla="*/ 959 h 10000"/>
                <a:gd name="connsiteX6" fmla="*/ 9110 w 10000"/>
                <a:gd name="connsiteY6" fmla="*/ 1006 h 10000"/>
                <a:gd name="connsiteX7" fmla="*/ 8872 w 10000"/>
                <a:gd name="connsiteY7" fmla="*/ 1310 h 10000"/>
                <a:gd name="connsiteX8" fmla="*/ 8745 w 10000"/>
                <a:gd name="connsiteY8" fmla="*/ 1427 h 10000"/>
                <a:gd name="connsiteX9" fmla="*/ 8617 w 10000"/>
                <a:gd name="connsiteY9" fmla="*/ 1544 h 10000"/>
                <a:gd name="connsiteX10" fmla="*/ 7928 w 10000"/>
                <a:gd name="connsiteY10" fmla="*/ 2294 h 10000"/>
                <a:gd name="connsiteX11" fmla="*/ 7589 w 10000"/>
                <a:gd name="connsiteY11" fmla="*/ 2741 h 10000"/>
                <a:gd name="connsiteX12" fmla="*/ 7434 w 10000"/>
                <a:gd name="connsiteY12" fmla="*/ 2997 h 10000"/>
                <a:gd name="connsiteX13" fmla="*/ 7223 w 10000"/>
                <a:gd name="connsiteY13" fmla="*/ 3396 h 10000"/>
                <a:gd name="connsiteX14" fmla="*/ 7040 w 10000"/>
                <a:gd name="connsiteY14" fmla="*/ 3747 h 10000"/>
                <a:gd name="connsiteX15" fmla="*/ 6983 w 10000"/>
                <a:gd name="connsiteY15" fmla="*/ 3838 h 10000"/>
                <a:gd name="connsiteX16" fmla="*/ 6954 w 10000"/>
                <a:gd name="connsiteY16" fmla="*/ 3911 h 10000"/>
                <a:gd name="connsiteX17" fmla="*/ 6913 w 10000"/>
                <a:gd name="connsiteY17" fmla="*/ 3955 h 10000"/>
                <a:gd name="connsiteX18" fmla="*/ 6842 w 10000"/>
                <a:gd name="connsiteY18" fmla="*/ 4072 h 10000"/>
                <a:gd name="connsiteX19" fmla="*/ 6589 w 10000"/>
                <a:gd name="connsiteY19" fmla="*/ 4471 h 10000"/>
                <a:gd name="connsiteX20" fmla="*/ 6490 w 10000"/>
                <a:gd name="connsiteY20" fmla="*/ 4658 h 10000"/>
                <a:gd name="connsiteX21" fmla="*/ 6349 w 10000"/>
                <a:gd name="connsiteY21" fmla="*/ 4940 h 10000"/>
                <a:gd name="connsiteX22" fmla="*/ 6124 w 10000"/>
                <a:gd name="connsiteY22" fmla="*/ 5434 h 10000"/>
                <a:gd name="connsiteX23" fmla="*/ 5996 w 10000"/>
                <a:gd name="connsiteY23" fmla="*/ 5712 h 10000"/>
                <a:gd name="connsiteX24" fmla="*/ 5913 w 10000"/>
                <a:gd name="connsiteY24" fmla="*/ 5807 h 10000"/>
                <a:gd name="connsiteX25" fmla="*/ 5842 w 10000"/>
                <a:gd name="connsiteY25" fmla="*/ 5902 h 10000"/>
                <a:gd name="connsiteX26" fmla="*/ 5701 w 10000"/>
                <a:gd name="connsiteY26" fmla="*/ 6158 h 10000"/>
                <a:gd name="connsiteX27" fmla="*/ 5631 w 10000"/>
                <a:gd name="connsiteY27" fmla="*/ 6297 h 10000"/>
                <a:gd name="connsiteX28" fmla="*/ 5545 w 10000"/>
                <a:gd name="connsiteY28" fmla="*/ 6392 h 10000"/>
                <a:gd name="connsiteX29" fmla="*/ 5391 w 10000"/>
                <a:gd name="connsiteY29" fmla="*/ 6604 h 10000"/>
                <a:gd name="connsiteX30" fmla="*/ 5305 w 10000"/>
                <a:gd name="connsiteY30" fmla="*/ 6648 h 10000"/>
                <a:gd name="connsiteX31" fmla="*/ 5179 w 10000"/>
                <a:gd name="connsiteY31" fmla="*/ 6765 h 10000"/>
                <a:gd name="connsiteX32" fmla="*/ 4968 w 10000"/>
                <a:gd name="connsiteY32" fmla="*/ 6930 h 10000"/>
                <a:gd name="connsiteX33" fmla="*/ 4741 w 10000"/>
                <a:gd name="connsiteY33" fmla="*/ 7073 h 10000"/>
                <a:gd name="connsiteX34" fmla="*/ 4616 w 10000"/>
                <a:gd name="connsiteY34" fmla="*/ 7164 h 10000"/>
                <a:gd name="connsiteX35" fmla="*/ 4574 w 10000"/>
                <a:gd name="connsiteY35" fmla="*/ 7212 h 10000"/>
                <a:gd name="connsiteX36" fmla="*/ 4530 w 10000"/>
                <a:gd name="connsiteY36" fmla="*/ 7234 h 10000"/>
                <a:gd name="connsiteX37" fmla="*/ 4446 w 10000"/>
                <a:gd name="connsiteY37" fmla="*/ 7329 h 10000"/>
                <a:gd name="connsiteX38" fmla="*/ 4193 w 10000"/>
                <a:gd name="connsiteY38" fmla="*/ 7658 h 10000"/>
                <a:gd name="connsiteX39" fmla="*/ 4164 w 10000"/>
                <a:gd name="connsiteY39" fmla="*/ 7728 h 10000"/>
                <a:gd name="connsiteX40" fmla="*/ 4122 w 10000"/>
                <a:gd name="connsiteY40" fmla="*/ 7775 h 10000"/>
                <a:gd name="connsiteX41" fmla="*/ 3940 w 10000"/>
                <a:gd name="connsiteY41" fmla="*/ 8079 h 10000"/>
                <a:gd name="connsiteX42" fmla="*/ 3658 w 10000"/>
                <a:gd name="connsiteY42" fmla="*/ 8405 h 10000"/>
                <a:gd name="connsiteX43" fmla="*/ 2854 w 10000"/>
                <a:gd name="connsiteY43" fmla="*/ 8921 h 10000"/>
                <a:gd name="connsiteX44" fmla="*/ 2163 w 10000"/>
                <a:gd name="connsiteY44" fmla="*/ 9202 h 10000"/>
                <a:gd name="connsiteX45" fmla="*/ 1528 w 10000"/>
                <a:gd name="connsiteY45" fmla="*/ 9341 h 10000"/>
                <a:gd name="connsiteX46" fmla="*/ 1176 w 10000"/>
                <a:gd name="connsiteY46" fmla="*/ 9576 h 10000"/>
                <a:gd name="connsiteX47" fmla="*/ 881 w 10000"/>
                <a:gd name="connsiteY47" fmla="*/ 9671 h 10000"/>
                <a:gd name="connsiteX48" fmla="*/ 698 w 10000"/>
                <a:gd name="connsiteY48" fmla="*/ 9766 h 10000"/>
                <a:gd name="connsiteX49" fmla="*/ 359 w 10000"/>
                <a:gd name="connsiteY49" fmla="*/ 9857 h 10000"/>
                <a:gd name="connsiteX50" fmla="*/ 77 w 10000"/>
                <a:gd name="connsiteY50" fmla="*/ 10000 h 10000"/>
                <a:gd name="connsiteX51" fmla="*/ 35 w 10000"/>
                <a:gd name="connsiteY51" fmla="*/ 9974 h 10000"/>
                <a:gd name="connsiteX0" fmla="*/ 10000 w 10000"/>
                <a:gd name="connsiteY0" fmla="*/ 0 h 10000"/>
                <a:gd name="connsiteX1" fmla="*/ 9689 w 10000"/>
                <a:gd name="connsiteY1" fmla="*/ 326 h 10000"/>
                <a:gd name="connsiteX2" fmla="*/ 9604 w 10000"/>
                <a:gd name="connsiteY2" fmla="*/ 421 h 10000"/>
                <a:gd name="connsiteX3" fmla="*/ 9562 w 10000"/>
                <a:gd name="connsiteY3" fmla="*/ 468 h 10000"/>
                <a:gd name="connsiteX4" fmla="*/ 9280 w 10000"/>
                <a:gd name="connsiteY4" fmla="*/ 794 h 10000"/>
                <a:gd name="connsiteX5" fmla="*/ 9154 w 10000"/>
                <a:gd name="connsiteY5" fmla="*/ 959 h 10000"/>
                <a:gd name="connsiteX6" fmla="*/ 9110 w 10000"/>
                <a:gd name="connsiteY6" fmla="*/ 1006 h 10000"/>
                <a:gd name="connsiteX7" fmla="*/ 8872 w 10000"/>
                <a:gd name="connsiteY7" fmla="*/ 1310 h 10000"/>
                <a:gd name="connsiteX8" fmla="*/ 8745 w 10000"/>
                <a:gd name="connsiteY8" fmla="*/ 1427 h 10000"/>
                <a:gd name="connsiteX9" fmla="*/ 8617 w 10000"/>
                <a:gd name="connsiteY9" fmla="*/ 1544 h 10000"/>
                <a:gd name="connsiteX10" fmla="*/ 7928 w 10000"/>
                <a:gd name="connsiteY10" fmla="*/ 2294 h 10000"/>
                <a:gd name="connsiteX11" fmla="*/ 7589 w 10000"/>
                <a:gd name="connsiteY11" fmla="*/ 2741 h 10000"/>
                <a:gd name="connsiteX12" fmla="*/ 7434 w 10000"/>
                <a:gd name="connsiteY12" fmla="*/ 2997 h 10000"/>
                <a:gd name="connsiteX13" fmla="*/ 7223 w 10000"/>
                <a:gd name="connsiteY13" fmla="*/ 3396 h 10000"/>
                <a:gd name="connsiteX14" fmla="*/ 7040 w 10000"/>
                <a:gd name="connsiteY14" fmla="*/ 3747 h 10000"/>
                <a:gd name="connsiteX15" fmla="*/ 6983 w 10000"/>
                <a:gd name="connsiteY15" fmla="*/ 3838 h 10000"/>
                <a:gd name="connsiteX16" fmla="*/ 6954 w 10000"/>
                <a:gd name="connsiteY16" fmla="*/ 3911 h 10000"/>
                <a:gd name="connsiteX17" fmla="*/ 6913 w 10000"/>
                <a:gd name="connsiteY17" fmla="*/ 3955 h 10000"/>
                <a:gd name="connsiteX18" fmla="*/ 6842 w 10000"/>
                <a:gd name="connsiteY18" fmla="*/ 4072 h 10000"/>
                <a:gd name="connsiteX19" fmla="*/ 6589 w 10000"/>
                <a:gd name="connsiteY19" fmla="*/ 4471 h 10000"/>
                <a:gd name="connsiteX20" fmla="*/ 6490 w 10000"/>
                <a:gd name="connsiteY20" fmla="*/ 4658 h 10000"/>
                <a:gd name="connsiteX21" fmla="*/ 6349 w 10000"/>
                <a:gd name="connsiteY21" fmla="*/ 4940 h 10000"/>
                <a:gd name="connsiteX22" fmla="*/ 6124 w 10000"/>
                <a:gd name="connsiteY22" fmla="*/ 5434 h 10000"/>
                <a:gd name="connsiteX23" fmla="*/ 5996 w 10000"/>
                <a:gd name="connsiteY23" fmla="*/ 5712 h 10000"/>
                <a:gd name="connsiteX24" fmla="*/ 5913 w 10000"/>
                <a:gd name="connsiteY24" fmla="*/ 5807 h 10000"/>
                <a:gd name="connsiteX25" fmla="*/ 5842 w 10000"/>
                <a:gd name="connsiteY25" fmla="*/ 5902 h 10000"/>
                <a:gd name="connsiteX26" fmla="*/ 5701 w 10000"/>
                <a:gd name="connsiteY26" fmla="*/ 6158 h 10000"/>
                <a:gd name="connsiteX27" fmla="*/ 5631 w 10000"/>
                <a:gd name="connsiteY27" fmla="*/ 6297 h 10000"/>
                <a:gd name="connsiteX28" fmla="*/ 5545 w 10000"/>
                <a:gd name="connsiteY28" fmla="*/ 6392 h 10000"/>
                <a:gd name="connsiteX29" fmla="*/ 5391 w 10000"/>
                <a:gd name="connsiteY29" fmla="*/ 6604 h 10000"/>
                <a:gd name="connsiteX30" fmla="*/ 5305 w 10000"/>
                <a:gd name="connsiteY30" fmla="*/ 6648 h 10000"/>
                <a:gd name="connsiteX31" fmla="*/ 5179 w 10000"/>
                <a:gd name="connsiteY31" fmla="*/ 6765 h 10000"/>
                <a:gd name="connsiteX32" fmla="*/ 4968 w 10000"/>
                <a:gd name="connsiteY32" fmla="*/ 6930 h 10000"/>
                <a:gd name="connsiteX33" fmla="*/ 4741 w 10000"/>
                <a:gd name="connsiteY33" fmla="*/ 7073 h 10000"/>
                <a:gd name="connsiteX34" fmla="*/ 4616 w 10000"/>
                <a:gd name="connsiteY34" fmla="*/ 7164 h 10000"/>
                <a:gd name="connsiteX35" fmla="*/ 4574 w 10000"/>
                <a:gd name="connsiteY35" fmla="*/ 7212 h 10000"/>
                <a:gd name="connsiteX36" fmla="*/ 4530 w 10000"/>
                <a:gd name="connsiteY36" fmla="*/ 7234 h 10000"/>
                <a:gd name="connsiteX37" fmla="*/ 4446 w 10000"/>
                <a:gd name="connsiteY37" fmla="*/ 7329 h 10000"/>
                <a:gd name="connsiteX38" fmla="*/ 4193 w 10000"/>
                <a:gd name="connsiteY38" fmla="*/ 7658 h 10000"/>
                <a:gd name="connsiteX39" fmla="*/ 4164 w 10000"/>
                <a:gd name="connsiteY39" fmla="*/ 7728 h 10000"/>
                <a:gd name="connsiteX40" fmla="*/ 4122 w 10000"/>
                <a:gd name="connsiteY40" fmla="*/ 7775 h 10000"/>
                <a:gd name="connsiteX41" fmla="*/ 3940 w 10000"/>
                <a:gd name="connsiteY41" fmla="*/ 8079 h 10000"/>
                <a:gd name="connsiteX42" fmla="*/ 3658 w 10000"/>
                <a:gd name="connsiteY42" fmla="*/ 8405 h 10000"/>
                <a:gd name="connsiteX43" fmla="*/ 2854 w 10000"/>
                <a:gd name="connsiteY43" fmla="*/ 8921 h 10000"/>
                <a:gd name="connsiteX44" fmla="*/ 2163 w 10000"/>
                <a:gd name="connsiteY44" fmla="*/ 9202 h 10000"/>
                <a:gd name="connsiteX45" fmla="*/ 1528 w 10000"/>
                <a:gd name="connsiteY45" fmla="*/ 9341 h 10000"/>
                <a:gd name="connsiteX46" fmla="*/ 1176 w 10000"/>
                <a:gd name="connsiteY46" fmla="*/ 9576 h 10000"/>
                <a:gd name="connsiteX47" fmla="*/ 698 w 10000"/>
                <a:gd name="connsiteY47" fmla="*/ 9766 h 10000"/>
                <a:gd name="connsiteX48" fmla="*/ 359 w 10000"/>
                <a:gd name="connsiteY48" fmla="*/ 9857 h 10000"/>
                <a:gd name="connsiteX49" fmla="*/ 77 w 10000"/>
                <a:gd name="connsiteY49" fmla="*/ 10000 h 10000"/>
                <a:gd name="connsiteX50" fmla="*/ 35 w 10000"/>
                <a:gd name="connsiteY50" fmla="*/ 9974 h 10000"/>
                <a:gd name="connsiteX0" fmla="*/ 10000 w 10000"/>
                <a:gd name="connsiteY0" fmla="*/ 0 h 10000"/>
                <a:gd name="connsiteX1" fmla="*/ 9689 w 10000"/>
                <a:gd name="connsiteY1" fmla="*/ 326 h 10000"/>
                <a:gd name="connsiteX2" fmla="*/ 9604 w 10000"/>
                <a:gd name="connsiteY2" fmla="*/ 421 h 10000"/>
                <a:gd name="connsiteX3" fmla="*/ 9562 w 10000"/>
                <a:gd name="connsiteY3" fmla="*/ 468 h 10000"/>
                <a:gd name="connsiteX4" fmla="*/ 9280 w 10000"/>
                <a:gd name="connsiteY4" fmla="*/ 794 h 10000"/>
                <a:gd name="connsiteX5" fmla="*/ 9154 w 10000"/>
                <a:gd name="connsiteY5" fmla="*/ 959 h 10000"/>
                <a:gd name="connsiteX6" fmla="*/ 9110 w 10000"/>
                <a:gd name="connsiteY6" fmla="*/ 1006 h 10000"/>
                <a:gd name="connsiteX7" fmla="*/ 8872 w 10000"/>
                <a:gd name="connsiteY7" fmla="*/ 1310 h 10000"/>
                <a:gd name="connsiteX8" fmla="*/ 8745 w 10000"/>
                <a:gd name="connsiteY8" fmla="*/ 1427 h 10000"/>
                <a:gd name="connsiteX9" fmla="*/ 8617 w 10000"/>
                <a:gd name="connsiteY9" fmla="*/ 1544 h 10000"/>
                <a:gd name="connsiteX10" fmla="*/ 7928 w 10000"/>
                <a:gd name="connsiteY10" fmla="*/ 2294 h 10000"/>
                <a:gd name="connsiteX11" fmla="*/ 7589 w 10000"/>
                <a:gd name="connsiteY11" fmla="*/ 2741 h 10000"/>
                <a:gd name="connsiteX12" fmla="*/ 7434 w 10000"/>
                <a:gd name="connsiteY12" fmla="*/ 2997 h 10000"/>
                <a:gd name="connsiteX13" fmla="*/ 7223 w 10000"/>
                <a:gd name="connsiteY13" fmla="*/ 3396 h 10000"/>
                <a:gd name="connsiteX14" fmla="*/ 7040 w 10000"/>
                <a:gd name="connsiteY14" fmla="*/ 3747 h 10000"/>
                <a:gd name="connsiteX15" fmla="*/ 6983 w 10000"/>
                <a:gd name="connsiteY15" fmla="*/ 3838 h 10000"/>
                <a:gd name="connsiteX16" fmla="*/ 6954 w 10000"/>
                <a:gd name="connsiteY16" fmla="*/ 3911 h 10000"/>
                <a:gd name="connsiteX17" fmla="*/ 6913 w 10000"/>
                <a:gd name="connsiteY17" fmla="*/ 3955 h 10000"/>
                <a:gd name="connsiteX18" fmla="*/ 6842 w 10000"/>
                <a:gd name="connsiteY18" fmla="*/ 4072 h 10000"/>
                <a:gd name="connsiteX19" fmla="*/ 6589 w 10000"/>
                <a:gd name="connsiteY19" fmla="*/ 4471 h 10000"/>
                <a:gd name="connsiteX20" fmla="*/ 6490 w 10000"/>
                <a:gd name="connsiteY20" fmla="*/ 4658 h 10000"/>
                <a:gd name="connsiteX21" fmla="*/ 6349 w 10000"/>
                <a:gd name="connsiteY21" fmla="*/ 4940 h 10000"/>
                <a:gd name="connsiteX22" fmla="*/ 6124 w 10000"/>
                <a:gd name="connsiteY22" fmla="*/ 5434 h 10000"/>
                <a:gd name="connsiteX23" fmla="*/ 5996 w 10000"/>
                <a:gd name="connsiteY23" fmla="*/ 5712 h 10000"/>
                <a:gd name="connsiteX24" fmla="*/ 5913 w 10000"/>
                <a:gd name="connsiteY24" fmla="*/ 5807 h 10000"/>
                <a:gd name="connsiteX25" fmla="*/ 5842 w 10000"/>
                <a:gd name="connsiteY25" fmla="*/ 5902 h 10000"/>
                <a:gd name="connsiteX26" fmla="*/ 5701 w 10000"/>
                <a:gd name="connsiteY26" fmla="*/ 6158 h 10000"/>
                <a:gd name="connsiteX27" fmla="*/ 5631 w 10000"/>
                <a:gd name="connsiteY27" fmla="*/ 6297 h 10000"/>
                <a:gd name="connsiteX28" fmla="*/ 5545 w 10000"/>
                <a:gd name="connsiteY28" fmla="*/ 6392 h 10000"/>
                <a:gd name="connsiteX29" fmla="*/ 5391 w 10000"/>
                <a:gd name="connsiteY29" fmla="*/ 6604 h 10000"/>
                <a:gd name="connsiteX30" fmla="*/ 5305 w 10000"/>
                <a:gd name="connsiteY30" fmla="*/ 6648 h 10000"/>
                <a:gd name="connsiteX31" fmla="*/ 5179 w 10000"/>
                <a:gd name="connsiteY31" fmla="*/ 6765 h 10000"/>
                <a:gd name="connsiteX32" fmla="*/ 4968 w 10000"/>
                <a:gd name="connsiteY32" fmla="*/ 6930 h 10000"/>
                <a:gd name="connsiteX33" fmla="*/ 4741 w 10000"/>
                <a:gd name="connsiteY33" fmla="*/ 7073 h 10000"/>
                <a:gd name="connsiteX34" fmla="*/ 4616 w 10000"/>
                <a:gd name="connsiteY34" fmla="*/ 7164 h 10000"/>
                <a:gd name="connsiteX35" fmla="*/ 4574 w 10000"/>
                <a:gd name="connsiteY35" fmla="*/ 7212 h 10000"/>
                <a:gd name="connsiteX36" fmla="*/ 4530 w 10000"/>
                <a:gd name="connsiteY36" fmla="*/ 7234 h 10000"/>
                <a:gd name="connsiteX37" fmla="*/ 4446 w 10000"/>
                <a:gd name="connsiteY37" fmla="*/ 7329 h 10000"/>
                <a:gd name="connsiteX38" fmla="*/ 4193 w 10000"/>
                <a:gd name="connsiteY38" fmla="*/ 7658 h 10000"/>
                <a:gd name="connsiteX39" fmla="*/ 4164 w 10000"/>
                <a:gd name="connsiteY39" fmla="*/ 7728 h 10000"/>
                <a:gd name="connsiteX40" fmla="*/ 4122 w 10000"/>
                <a:gd name="connsiteY40" fmla="*/ 7775 h 10000"/>
                <a:gd name="connsiteX41" fmla="*/ 3940 w 10000"/>
                <a:gd name="connsiteY41" fmla="*/ 8079 h 10000"/>
                <a:gd name="connsiteX42" fmla="*/ 3658 w 10000"/>
                <a:gd name="connsiteY42" fmla="*/ 8405 h 10000"/>
                <a:gd name="connsiteX43" fmla="*/ 2854 w 10000"/>
                <a:gd name="connsiteY43" fmla="*/ 8921 h 10000"/>
                <a:gd name="connsiteX44" fmla="*/ 2163 w 10000"/>
                <a:gd name="connsiteY44" fmla="*/ 9202 h 10000"/>
                <a:gd name="connsiteX45" fmla="*/ 1528 w 10000"/>
                <a:gd name="connsiteY45" fmla="*/ 9341 h 10000"/>
                <a:gd name="connsiteX46" fmla="*/ 698 w 10000"/>
                <a:gd name="connsiteY46" fmla="*/ 9766 h 10000"/>
                <a:gd name="connsiteX47" fmla="*/ 359 w 10000"/>
                <a:gd name="connsiteY47" fmla="*/ 9857 h 10000"/>
                <a:gd name="connsiteX48" fmla="*/ 77 w 10000"/>
                <a:gd name="connsiteY48" fmla="*/ 10000 h 10000"/>
                <a:gd name="connsiteX49" fmla="*/ 35 w 10000"/>
                <a:gd name="connsiteY49" fmla="*/ 9974 h 10000"/>
                <a:gd name="connsiteX0" fmla="*/ 10000 w 10000"/>
                <a:gd name="connsiteY0" fmla="*/ 0 h 10000"/>
                <a:gd name="connsiteX1" fmla="*/ 9689 w 10000"/>
                <a:gd name="connsiteY1" fmla="*/ 326 h 10000"/>
                <a:gd name="connsiteX2" fmla="*/ 9604 w 10000"/>
                <a:gd name="connsiteY2" fmla="*/ 421 h 10000"/>
                <a:gd name="connsiteX3" fmla="*/ 9562 w 10000"/>
                <a:gd name="connsiteY3" fmla="*/ 468 h 10000"/>
                <a:gd name="connsiteX4" fmla="*/ 9280 w 10000"/>
                <a:gd name="connsiteY4" fmla="*/ 794 h 10000"/>
                <a:gd name="connsiteX5" fmla="*/ 9154 w 10000"/>
                <a:gd name="connsiteY5" fmla="*/ 959 h 10000"/>
                <a:gd name="connsiteX6" fmla="*/ 9110 w 10000"/>
                <a:gd name="connsiteY6" fmla="*/ 1006 h 10000"/>
                <a:gd name="connsiteX7" fmla="*/ 8872 w 10000"/>
                <a:gd name="connsiteY7" fmla="*/ 1310 h 10000"/>
                <a:gd name="connsiteX8" fmla="*/ 8745 w 10000"/>
                <a:gd name="connsiteY8" fmla="*/ 1427 h 10000"/>
                <a:gd name="connsiteX9" fmla="*/ 8617 w 10000"/>
                <a:gd name="connsiteY9" fmla="*/ 1544 h 10000"/>
                <a:gd name="connsiteX10" fmla="*/ 7928 w 10000"/>
                <a:gd name="connsiteY10" fmla="*/ 2294 h 10000"/>
                <a:gd name="connsiteX11" fmla="*/ 7589 w 10000"/>
                <a:gd name="connsiteY11" fmla="*/ 2741 h 10000"/>
                <a:gd name="connsiteX12" fmla="*/ 7434 w 10000"/>
                <a:gd name="connsiteY12" fmla="*/ 2997 h 10000"/>
                <a:gd name="connsiteX13" fmla="*/ 7223 w 10000"/>
                <a:gd name="connsiteY13" fmla="*/ 3396 h 10000"/>
                <a:gd name="connsiteX14" fmla="*/ 7040 w 10000"/>
                <a:gd name="connsiteY14" fmla="*/ 3747 h 10000"/>
                <a:gd name="connsiteX15" fmla="*/ 6983 w 10000"/>
                <a:gd name="connsiteY15" fmla="*/ 3838 h 10000"/>
                <a:gd name="connsiteX16" fmla="*/ 6954 w 10000"/>
                <a:gd name="connsiteY16" fmla="*/ 3911 h 10000"/>
                <a:gd name="connsiteX17" fmla="*/ 6913 w 10000"/>
                <a:gd name="connsiteY17" fmla="*/ 3955 h 10000"/>
                <a:gd name="connsiteX18" fmla="*/ 6842 w 10000"/>
                <a:gd name="connsiteY18" fmla="*/ 4072 h 10000"/>
                <a:gd name="connsiteX19" fmla="*/ 6589 w 10000"/>
                <a:gd name="connsiteY19" fmla="*/ 4471 h 10000"/>
                <a:gd name="connsiteX20" fmla="*/ 6490 w 10000"/>
                <a:gd name="connsiteY20" fmla="*/ 4658 h 10000"/>
                <a:gd name="connsiteX21" fmla="*/ 6349 w 10000"/>
                <a:gd name="connsiteY21" fmla="*/ 4940 h 10000"/>
                <a:gd name="connsiteX22" fmla="*/ 6124 w 10000"/>
                <a:gd name="connsiteY22" fmla="*/ 5434 h 10000"/>
                <a:gd name="connsiteX23" fmla="*/ 5996 w 10000"/>
                <a:gd name="connsiteY23" fmla="*/ 5712 h 10000"/>
                <a:gd name="connsiteX24" fmla="*/ 5913 w 10000"/>
                <a:gd name="connsiteY24" fmla="*/ 5807 h 10000"/>
                <a:gd name="connsiteX25" fmla="*/ 5842 w 10000"/>
                <a:gd name="connsiteY25" fmla="*/ 5902 h 10000"/>
                <a:gd name="connsiteX26" fmla="*/ 5701 w 10000"/>
                <a:gd name="connsiteY26" fmla="*/ 6158 h 10000"/>
                <a:gd name="connsiteX27" fmla="*/ 5631 w 10000"/>
                <a:gd name="connsiteY27" fmla="*/ 6297 h 10000"/>
                <a:gd name="connsiteX28" fmla="*/ 5545 w 10000"/>
                <a:gd name="connsiteY28" fmla="*/ 6392 h 10000"/>
                <a:gd name="connsiteX29" fmla="*/ 5391 w 10000"/>
                <a:gd name="connsiteY29" fmla="*/ 6604 h 10000"/>
                <a:gd name="connsiteX30" fmla="*/ 5305 w 10000"/>
                <a:gd name="connsiteY30" fmla="*/ 6648 h 10000"/>
                <a:gd name="connsiteX31" fmla="*/ 5179 w 10000"/>
                <a:gd name="connsiteY31" fmla="*/ 6765 h 10000"/>
                <a:gd name="connsiteX32" fmla="*/ 4968 w 10000"/>
                <a:gd name="connsiteY32" fmla="*/ 6930 h 10000"/>
                <a:gd name="connsiteX33" fmla="*/ 4741 w 10000"/>
                <a:gd name="connsiteY33" fmla="*/ 7073 h 10000"/>
                <a:gd name="connsiteX34" fmla="*/ 4616 w 10000"/>
                <a:gd name="connsiteY34" fmla="*/ 7164 h 10000"/>
                <a:gd name="connsiteX35" fmla="*/ 4574 w 10000"/>
                <a:gd name="connsiteY35" fmla="*/ 7212 h 10000"/>
                <a:gd name="connsiteX36" fmla="*/ 4530 w 10000"/>
                <a:gd name="connsiteY36" fmla="*/ 7234 h 10000"/>
                <a:gd name="connsiteX37" fmla="*/ 4446 w 10000"/>
                <a:gd name="connsiteY37" fmla="*/ 7329 h 10000"/>
                <a:gd name="connsiteX38" fmla="*/ 4193 w 10000"/>
                <a:gd name="connsiteY38" fmla="*/ 7658 h 10000"/>
                <a:gd name="connsiteX39" fmla="*/ 4164 w 10000"/>
                <a:gd name="connsiteY39" fmla="*/ 7728 h 10000"/>
                <a:gd name="connsiteX40" fmla="*/ 4122 w 10000"/>
                <a:gd name="connsiteY40" fmla="*/ 7775 h 10000"/>
                <a:gd name="connsiteX41" fmla="*/ 3940 w 10000"/>
                <a:gd name="connsiteY41" fmla="*/ 8079 h 10000"/>
                <a:gd name="connsiteX42" fmla="*/ 3658 w 10000"/>
                <a:gd name="connsiteY42" fmla="*/ 8405 h 10000"/>
                <a:gd name="connsiteX43" fmla="*/ 2854 w 10000"/>
                <a:gd name="connsiteY43" fmla="*/ 8921 h 10000"/>
                <a:gd name="connsiteX44" fmla="*/ 2163 w 10000"/>
                <a:gd name="connsiteY44" fmla="*/ 9202 h 10000"/>
                <a:gd name="connsiteX45" fmla="*/ 1528 w 10000"/>
                <a:gd name="connsiteY45" fmla="*/ 9341 h 10000"/>
                <a:gd name="connsiteX46" fmla="*/ 359 w 10000"/>
                <a:gd name="connsiteY46" fmla="*/ 9857 h 10000"/>
                <a:gd name="connsiteX47" fmla="*/ 77 w 10000"/>
                <a:gd name="connsiteY47" fmla="*/ 10000 h 10000"/>
                <a:gd name="connsiteX48" fmla="*/ 35 w 10000"/>
                <a:gd name="connsiteY48" fmla="*/ 9974 h 10000"/>
                <a:gd name="connsiteX0" fmla="*/ 10000 w 10000"/>
                <a:gd name="connsiteY0" fmla="*/ 0 h 10000"/>
                <a:gd name="connsiteX1" fmla="*/ 9689 w 10000"/>
                <a:gd name="connsiteY1" fmla="*/ 326 h 10000"/>
                <a:gd name="connsiteX2" fmla="*/ 9604 w 10000"/>
                <a:gd name="connsiteY2" fmla="*/ 421 h 10000"/>
                <a:gd name="connsiteX3" fmla="*/ 9562 w 10000"/>
                <a:gd name="connsiteY3" fmla="*/ 468 h 10000"/>
                <a:gd name="connsiteX4" fmla="*/ 9280 w 10000"/>
                <a:gd name="connsiteY4" fmla="*/ 794 h 10000"/>
                <a:gd name="connsiteX5" fmla="*/ 9154 w 10000"/>
                <a:gd name="connsiteY5" fmla="*/ 959 h 10000"/>
                <a:gd name="connsiteX6" fmla="*/ 9110 w 10000"/>
                <a:gd name="connsiteY6" fmla="*/ 1006 h 10000"/>
                <a:gd name="connsiteX7" fmla="*/ 8872 w 10000"/>
                <a:gd name="connsiteY7" fmla="*/ 1310 h 10000"/>
                <a:gd name="connsiteX8" fmla="*/ 8745 w 10000"/>
                <a:gd name="connsiteY8" fmla="*/ 1427 h 10000"/>
                <a:gd name="connsiteX9" fmla="*/ 8617 w 10000"/>
                <a:gd name="connsiteY9" fmla="*/ 1544 h 10000"/>
                <a:gd name="connsiteX10" fmla="*/ 7928 w 10000"/>
                <a:gd name="connsiteY10" fmla="*/ 2294 h 10000"/>
                <a:gd name="connsiteX11" fmla="*/ 7589 w 10000"/>
                <a:gd name="connsiteY11" fmla="*/ 2741 h 10000"/>
                <a:gd name="connsiteX12" fmla="*/ 7434 w 10000"/>
                <a:gd name="connsiteY12" fmla="*/ 2997 h 10000"/>
                <a:gd name="connsiteX13" fmla="*/ 7223 w 10000"/>
                <a:gd name="connsiteY13" fmla="*/ 3396 h 10000"/>
                <a:gd name="connsiteX14" fmla="*/ 7040 w 10000"/>
                <a:gd name="connsiteY14" fmla="*/ 3747 h 10000"/>
                <a:gd name="connsiteX15" fmla="*/ 6983 w 10000"/>
                <a:gd name="connsiteY15" fmla="*/ 3838 h 10000"/>
                <a:gd name="connsiteX16" fmla="*/ 6954 w 10000"/>
                <a:gd name="connsiteY16" fmla="*/ 3911 h 10000"/>
                <a:gd name="connsiteX17" fmla="*/ 6913 w 10000"/>
                <a:gd name="connsiteY17" fmla="*/ 3955 h 10000"/>
                <a:gd name="connsiteX18" fmla="*/ 6842 w 10000"/>
                <a:gd name="connsiteY18" fmla="*/ 4072 h 10000"/>
                <a:gd name="connsiteX19" fmla="*/ 6589 w 10000"/>
                <a:gd name="connsiteY19" fmla="*/ 4471 h 10000"/>
                <a:gd name="connsiteX20" fmla="*/ 6490 w 10000"/>
                <a:gd name="connsiteY20" fmla="*/ 4658 h 10000"/>
                <a:gd name="connsiteX21" fmla="*/ 6349 w 10000"/>
                <a:gd name="connsiteY21" fmla="*/ 4940 h 10000"/>
                <a:gd name="connsiteX22" fmla="*/ 6124 w 10000"/>
                <a:gd name="connsiteY22" fmla="*/ 5434 h 10000"/>
                <a:gd name="connsiteX23" fmla="*/ 5996 w 10000"/>
                <a:gd name="connsiteY23" fmla="*/ 5712 h 10000"/>
                <a:gd name="connsiteX24" fmla="*/ 5913 w 10000"/>
                <a:gd name="connsiteY24" fmla="*/ 5807 h 10000"/>
                <a:gd name="connsiteX25" fmla="*/ 5842 w 10000"/>
                <a:gd name="connsiteY25" fmla="*/ 5902 h 10000"/>
                <a:gd name="connsiteX26" fmla="*/ 5701 w 10000"/>
                <a:gd name="connsiteY26" fmla="*/ 6158 h 10000"/>
                <a:gd name="connsiteX27" fmla="*/ 5631 w 10000"/>
                <a:gd name="connsiteY27" fmla="*/ 6297 h 10000"/>
                <a:gd name="connsiteX28" fmla="*/ 5545 w 10000"/>
                <a:gd name="connsiteY28" fmla="*/ 6392 h 10000"/>
                <a:gd name="connsiteX29" fmla="*/ 5391 w 10000"/>
                <a:gd name="connsiteY29" fmla="*/ 6604 h 10000"/>
                <a:gd name="connsiteX30" fmla="*/ 5305 w 10000"/>
                <a:gd name="connsiteY30" fmla="*/ 6648 h 10000"/>
                <a:gd name="connsiteX31" fmla="*/ 5179 w 10000"/>
                <a:gd name="connsiteY31" fmla="*/ 6765 h 10000"/>
                <a:gd name="connsiteX32" fmla="*/ 4968 w 10000"/>
                <a:gd name="connsiteY32" fmla="*/ 6930 h 10000"/>
                <a:gd name="connsiteX33" fmla="*/ 4741 w 10000"/>
                <a:gd name="connsiteY33" fmla="*/ 7073 h 10000"/>
                <a:gd name="connsiteX34" fmla="*/ 4616 w 10000"/>
                <a:gd name="connsiteY34" fmla="*/ 7164 h 10000"/>
                <a:gd name="connsiteX35" fmla="*/ 4574 w 10000"/>
                <a:gd name="connsiteY35" fmla="*/ 7212 h 10000"/>
                <a:gd name="connsiteX36" fmla="*/ 4530 w 10000"/>
                <a:gd name="connsiteY36" fmla="*/ 7234 h 10000"/>
                <a:gd name="connsiteX37" fmla="*/ 4446 w 10000"/>
                <a:gd name="connsiteY37" fmla="*/ 7329 h 10000"/>
                <a:gd name="connsiteX38" fmla="*/ 4193 w 10000"/>
                <a:gd name="connsiteY38" fmla="*/ 7658 h 10000"/>
                <a:gd name="connsiteX39" fmla="*/ 4164 w 10000"/>
                <a:gd name="connsiteY39" fmla="*/ 7728 h 10000"/>
                <a:gd name="connsiteX40" fmla="*/ 4122 w 10000"/>
                <a:gd name="connsiteY40" fmla="*/ 7775 h 10000"/>
                <a:gd name="connsiteX41" fmla="*/ 3940 w 10000"/>
                <a:gd name="connsiteY41" fmla="*/ 8079 h 10000"/>
                <a:gd name="connsiteX42" fmla="*/ 3658 w 10000"/>
                <a:gd name="connsiteY42" fmla="*/ 8405 h 10000"/>
                <a:gd name="connsiteX43" fmla="*/ 2854 w 10000"/>
                <a:gd name="connsiteY43" fmla="*/ 8921 h 10000"/>
                <a:gd name="connsiteX44" fmla="*/ 2163 w 10000"/>
                <a:gd name="connsiteY44" fmla="*/ 9202 h 10000"/>
                <a:gd name="connsiteX45" fmla="*/ 359 w 10000"/>
                <a:gd name="connsiteY45" fmla="*/ 9857 h 10000"/>
                <a:gd name="connsiteX46" fmla="*/ 77 w 10000"/>
                <a:gd name="connsiteY46" fmla="*/ 10000 h 10000"/>
                <a:gd name="connsiteX47" fmla="*/ 35 w 10000"/>
                <a:gd name="connsiteY47" fmla="*/ 9974 h 10000"/>
                <a:gd name="connsiteX0" fmla="*/ 9923 w 9923"/>
                <a:gd name="connsiteY0" fmla="*/ 0 h 10000"/>
                <a:gd name="connsiteX1" fmla="*/ 9612 w 9923"/>
                <a:gd name="connsiteY1" fmla="*/ 326 h 10000"/>
                <a:gd name="connsiteX2" fmla="*/ 9527 w 9923"/>
                <a:gd name="connsiteY2" fmla="*/ 421 h 10000"/>
                <a:gd name="connsiteX3" fmla="*/ 9485 w 9923"/>
                <a:gd name="connsiteY3" fmla="*/ 468 h 10000"/>
                <a:gd name="connsiteX4" fmla="*/ 9203 w 9923"/>
                <a:gd name="connsiteY4" fmla="*/ 794 h 10000"/>
                <a:gd name="connsiteX5" fmla="*/ 9077 w 9923"/>
                <a:gd name="connsiteY5" fmla="*/ 959 h 10000"/>
                <a:gd name="connsiteX6" fmla="*/ 9033 w 9923"/>
                <a:gd name="connsiteY6" fmla="*/ 1006 h 10000"/>
                <a:gd name="connsiteX7" fmla="*/ 8795 w 9923"/>
                <a:gd name="connsiteY7" fmla="*/ 1310 h 10000"/>
                <a:gd name="connsiteX8" fmla="*/ 8668 w 9923"/>
                <a:gd name="connsiteY8" fmla="*/ 1427 h 10000"/>
                <a:gd name="connsiteX9" fmla="*/ 8540 w 9923"/>
                <a:gd name="connsiteY9" fmla="*/ 1544 h 10000"/>
                <a:gd name="connsiteX10" fmla="*/ 7851 w 9923"/>
                <a:gd name="connsiteY10" fmla="*/ 2294 h 10000"/>
                <a:gd name="connsiteX11" fmla="*/ 7512 w 9923"/>
                <a:gd name="connsiteY11" fmla="*/ 2741 h 10000"/>
                <a:gd name="connsiteX12" fmla="*/ 7357 w 9923"/>
                <a:gd name="connsiteY12" fmla="*/ 2997 h 10000"/>
                <a:gd name="connsiteX13" fmla="*/ 7146 w 9923"/>
                <a:gd name="connsiteY13" fmla="*/ 3396 h 10000"/>
                <a:gd name="connsiteX14" fmla="*/ 6963 w 9923"/>
                <a:gd name="connsiteY14" fmla="*/ 3747 h 10000"/>
                <a:gd name="connsiteX15" fmla="*/ 6906 w 9923"/>
                <a:gd name="connsiteY15" fmla="*/ 3838 h 10000"/>
                <a:gd name="connsiteX16" fmla="*/ 6877 w 9923"/>
                <a:gd name="connsiteY16" fmla="*/ 3911 h 10000"/>
                <a:gd name="connsiteX17" fmla="*/ 6836 w 9923"/>
                <a:gd name="connsiteY17" fmla="*/ 3955 h 10000"/>
                <a:gd name="connsiteX18" fmla="*/ 6765 w 9923"/>
                <a:gd name="connsiteY18" fmla="*/ 4072 h 10000"/>
                <a:gd name="connsiteX19" fmla="*/ 6512 w 9923"/>
                <a:gd name="connsiteY19" fmla="*/ 4471 h 10000"/>
                <a:gd name="connsiteX20" fmla="*/ 6413 w 9923"/>
                <a:gd name="connsiteY20" fmla="*/ 4658 h 10000"/>
                <a:gd name="connsiteX21" fmla="*/ 6272 w 9923"/>
                <a:gd name="connsiteY21" fmla="*/ 4940 h 10000"/>
                <a:gd name="connsiteX22" fmla="*/ 6047 w 9923"/>
                <a:gd name="connsiteY22" fmla="*/ 5434 h 10000"/>
                <a:gd name="connsiteX23" fmla="*/ 5919 w 9923"/>
                <a:gd name="connsiteY23" fmla="*/ 5712 h 10000"/>
                <a:gd name="connsiteX24" fmla="*/ 5836 w 9923"/>
                <a:gd name="connsiteY24" fmla="*/ 5807 h 10000"/>
                <a:gd name="connsiteX25" fmla="*/ 5765 w 9923"/>
                <a:gd name="connsiteY25" fmla="*/ 5902 h 10000"/>
                <a:gd name="connsiteX26" fmla="*/ 5624 w 9923"/>
                <a:gd name="connsiteY26" fmla="*/ 6158 h 10000"/>
                <a:gd name="connsiteX27" fmla="*/ 5554 w 9923"/>
                <a:gd name="connsiteY27" fmla="*/ 6297 h 10000"/>
                <a:gd name="connsiteX28" fmla="*/ 5468 w 9923"/>
                <a:gd name="connsiteY28" fmla="*/ 6392 h 10000"/>
                <a:gd name="connsiteX29" fmla="*/ 5314 w 9923"/>
                <a:gd name="connsiteY29" fmla="*/ 6604 h 10000"/>
                <a:gd name="connsiteX30" fmla="*/ 5228 w 9923"/>
                <a:gd name="connsiteY30" fmla="*/ 6648 h 10000"/>
                <a:gd name="connsiteX31" fmla="*/ 5102 w 9923"/>
                <a:gd name="connsiteY31" fmla="*/ 6765 h 10000"/>
                <a:gd name="connsiteX32" fmla="*/ 4891 w 9923"/>
                <a:gd name="connsiteY32" fmla="*/ 6930 h 10000"/>
                <a:gd name="connsiteX33" fmla="*/ 4664 w 9923"/>
                <a:gd name="connsiteY33" fmla="*/ 7073 h 10000"/>
                <a:gd name="connsiteX34" fmla="*/ 4539 w 9923"/>
                <a:gd name="connsiteY34" fmla="*/ 7164 h 10000"/>
                <a:gd name="connsiteX35" fmla="*/ 4497 w 9923"/>
                <a:gd name="connsiteY35" fmla="*/ 7212 h 10000"/>
                <a:gd name="connsiteX36" fmla="*/ 4453 w 9923"/>
                <a:gd name="connsiteY36" fmla="*/ 7234 h 10000"/>
                <a:gd name="connsiteX37" fmla="*/ 4369 w 9923"/>
                <a:gd name="connsiteY37" fmla="*/ 7329 h 10000"/>
                <a:gd name="connsiteX38" fmla="*/ 4116 w 9923"/>
                <a:gd name="connsiteY38" fmla="*/ 7658 h 10000"/>
                <a:gd name="connsiteX39" fmla="*/ 4087 w 9923"/>
                <a:gd name="connsiteY39" fmla="*/ 7728 h 10000"/>
                <a:gd name="connsiteX40" fmla="*/ 4045 w 9923"/>
                <a:gd name="connsiteY40" fmla="*/ 7775 h 10000"/>
                <a:gd name="connsiteX41" fmla="*/ 3863 w 9923"/>
                <a:gd name="connsiteY41" fmla="*/ 8079 h 10000"/>
                <a:gd name="connsiteX42" fmla="*/ 3581 w 9923"/>
                <a:gd name="connsiteY42" fmla="*/ 8405 h 10000"/>
                <a:gd name="connsiteX43" fmla="*/ 2777 w 9923"/>
                <a:gd name="connsiteY43" fmla="*/ 8921 h 10000"/>
                <a:gd name="connsiteX44" fmla="*/ 2086 w 9923"/>
                <a:gd name="connsiteY44" fmla="*/ 9202 h 10000"/>
                <a:gd name="connsiteX45" fmla="*/ 282 w 9923"/>
                <a:gd name="connsiteY45" fmla="*/ 9857 h 10000"/>
                <a:gd name="connsiteX46" fmla="*/ 0 w 9923"/>
                <a:gd name="connsiteY46" fmla="*/ 10000 h 10000"/>
                <a:gd name="connsiteX0" fmla="*/ 9716 w 9716"/>
                <a:gd name="connsiteY0" fmla="*/ 0 h 9857"/>
                <a:gd name="connsiteX1" fmla="*/ 9403 w 9716"/>
                <a:gd name="connsiteY1" fmla="*/ 326 h 9857"/>
                <a:gd name="connsiteX2" fmla="*/ 9317 w 9716"/>
                <a:gd name="connsiteY2" fmla="*/ 421 h 9857"/>
                <a:gd name="connsiteX3" fmla="*/ 9275 w 9716"/>
                <a:gd name="connsiteY3" fmla="*/ 468 h 9857"/>
                <a:gd name="connsiteX4" fmla="*/ 8990 w 9716"/>
                <a:gd name="connsiteY4" fmla="*/ 794 h 9857"/>
                <a:gd name="connsiteX5" fmla="*/ 8863 w 9716"/>
                <a:gd name="connsiteY5" fmla="*/ 959 h 9857"/>
                <a:gd name="connsiteX6" fmla="*/ 8819 w 9716"/>
                <a:gd name="connsiteY6" fmla="*/ 1006 h 9857"/>
                <a:gd name="connsiteX7" fmla="*/ 8579 w 9716"/>
                <a:gd name="connsiteY7" fmla="*/ 1310 h 9857"/>
                <a:gd name="connsiteX8" fmla="*/ 8451 w 9716"/>
                <a:gd name="connsiteY8" fmla="*/ 1427 h 9857"/>
                <a:gd name="connsiteX9" fmla="*/ 8322 w 9716"/>
                <a:gd name="connsiteY9" fmla="*/ 1544 h 9857"/>
                <a:gd name="connsiteX10" fmla="*/ 7628 w 9716"/>
                <a:gd name="connsiteY10" fmla="*/ 2294 h 9857"/>
                <a:gd name="connsiteX11" fmla="*/ 7286 w 9716"/>
                <a:gd name="connsiteY11" fmla="*/ 2741 h 9857"/>
                <a:gd name="connsiteX12" fmla="*/ 7130 w 9716"/>
                <a:gd name="connsiteY12" fmla="*/ 2997 h 9857"/>
                <a:gd name="connsiteX13" fmla="*/ 6917 w 9716"/>
                <a:gd name="connsiteY13" fmla="*/ 3396 h 9857"/>
                <a:gd name="connsiteX14" fmla="*/ 6733 w 9716"/>
                <a:gd name="connsiteY14" fmla="*/ 3747 h 9857"/>
                <a:gd name="connsiteX15" fmla="*/ 6676 w 9716"/>
                <a:gd name="connsiteY15" fmla="*/ 3838 h 9857"/>
                <a:gd name="connsiteX16" fmla="*/ 6646 w 9716"/>
                <a:gd name="connsiteY16" fmla="*/ 3911 h 9857"/>
                <a:gd name="connsiteX17" fmla="*/ 6605 w 9716"/>
                <a:gd name="connsiteY17" fmla="*/ 3955 h 9857"/>
                <a:gd name="connsiteX18" fmla="*/ 6533 w 9716"/>
                <a:gd name="connsiteY18" fmla="*/ 4072 h 9857"/>
                <a:gd name="connsiteX19" fmla="*/ 6279 w 9716"/>
                <a:gd name="connsiteY19" fmla="*/ 4471 h 9857"/>
                <a:gd name="connsiteX20" fmla="*/ 6179 w 9716"/>
                <a:gd name="connsiteY20" fmla="*/ 4658 h 9857"/>
                <a:gd name="connsiteX21" fmla="*/ 6037 w 9716"/>
                <a:gd name="connsiteY21" fmla="*/ 4940 h 9857"/>
                <a:gd name="connsiteX22" fmla="*/ 5810 w 9716"/>
                <a:gd name="connsiteY22" fmla="*/ 5434 h 9857"/>
                <a:gd name="connsiteX23" fmla="*/ 5681 w 9716"/>
                <a:gd name="connsiteY23" fmla="*/ 5712 h 9857"/>
                <a:gd name="connsiteX24" fmla="*/ 5597 w 9716"/>
                <a:gd name="connsiteY24" fmla="*/ 5807 h 9857"/>
                <a:gd name="connsiteX25" fmla="*/ 5526 w 9716"/>
                <a:gd name="connsiteY25" fmla="*/ 5902 h 9857"/>
                <a:gd name="connsiteX26" fmla="*/ 5384 w 9716"/>
                <a:gd name="connsiteY26" fmla="*/ 6158 h 9857"/>
                <a:gd name="connsiteX27" fmla="*/ 5313 w 9716"/>
                <a:gd name="connsiteY27" fmla="*/ 6297 h 9857"/>
                <a:gd name="connsiteX28" fmla="*/ 5226 w 9716"/>
                <a:gd name="connsiteY28" fmla="*/ 6392 h 9857"/>
                <a:gd name="connsiteX29" fmla="*/ 5071 w 9716"/>
                <a:gd name="connsiteY29" fmla="*/ 6604 h 9857"/>
                <a:gd name="connsiteX30" fmla="*/ 4985 w 9716"/>
                <a:gd name="connsiteY30" fmla="*/ 6648 h 9857"/>
                <a:gd name="connsiteX31" fmla="*/ 4858 w 9716"/>
                <a:gd name="connsiteY31" fmla="*/ 6765 h 9857"/>
                <a:gd name="connsiteX32" fmla="*/ 4645 w 9716"/>
                <a:gd name="connsiteY32" fmla="*/ 6930 h 9857"/>
                <a:gd name="connsiteX33" fmla="*/ 4416 w 9716"/>
                <a:gd name="connsiteY33" fmla="*/ 7073 h 9857"/>
                <a:gd name="connsiteX34" fmla="*/ 4290 w 9716"/>
                <a:gd name="connsiteY34" fmla="*/ 7164 h 9857"/>
                <a:gd name="connsiteX35" fmla="*/ 4248 w 9716"/>
                <a:gd name="connsiteY35" fmla="*/ 7212 h 9857"/>
                <a:gd name="connsiteX36" fmla="*/ 4204 w 9716"/>
                <a:gd name="connsiteY36" fmla="*/ 7234 h 9857"/>
                <a:gd name="connsiteX37" fmla="*/ 4119 w 9716"/>
                <a:gd name="connsiteY37" fmla="*/ 7329 h 9857"/>
                <a:gd name="connsiteX38" fmla="*/ 3864 w 9716"/>
                <a:gd name="connsiteY38" fmla="*/ 7658 h 9857"/>
                <a:gd name="connsiteX39" fmla="*/ 3835 w 9716"/>
                <a:gd name="connsiteY39" fmla="*/ 7728 h 9857"/>
                <a:gd name="connsiteX40" fmla="*/ 3792 w 9716"/>
                <a:gd name="connsiteY40" fmla="*/ 7775 h 9857"/>
                <a:gd name="connsiteX41" fmla="*/ 3609 w 9716"/>
                <a:gd name="connsiteY41" fmla="*/ 8079 h 9857"/>
                <a:gd name="connsiteX42" fmla="*/ 3325 w 9716"/>
                <a:gd name="connsiteY42" fmla="*/ 8405 h 9857"/>
                <a:gd name="connsiteX43" fmla="*/ 2515 w 9716"/>
                <a:gd name="connsiteY43" fmla="*/ 8921 h 9857"/>
                <a:gd name="connsiteX44" fmla="*/ 1818 w 9716"/>
                <a:gd name="connsiteY44" fmla="*/ 9202 h 9857"/>
                <a:gd name="connsiteX45" fmla="*/ 0 w 9716"/>
                <a:gd name="connsiteY45" fmla="*/ 9857 h 9857"/>
                <a:gd name="connsiteX0" fmla="*/ 8129 w 8129"/>
                <a:gd name="connsiteY0" fmla="*/ 0 h 9335"/>
                <a:gd name="connsiteX1" fmla="*/ 7807 w 8129"/>
                <a:gd name="connsiteY1" fmla="*/ 331 h 9335"/>
                <a:gd name="connsiteX2" fmla="*/ 7718 w 8129"/>
                <a:gd name="connsiteY2" fmla="*/ 427 h 9335"/>
                <a:gd name="connsiteX3" fmla="*/ 7675 w 8129"/>
                <a:gd name="connsiteY3" fmla="*/ 475 h 9335"/>
                <a:gd name="connsiteX4" fmla="*/ 7382 w 8129"/>
                <a:gd name="connsiteY4" fmla="*/ 806 h 9335"/>
                <a:gd name="connsiteX5" fmla="*/ 7251 w 8129"/>
                <a:gd name="connsiteY5" fmla="*/ 973 h 9335"/>
                <a:gd name="connsiteX6" fmla="*/ 7206 w 8129"/>
                <a:gd name="connsiteY6" fmla="*/ 1021 h 9335"/>
                <a:gd name="connsiteX7" fmla="*/ 6959 w 8129"/>
                <a:gd name="connsiteY7" fmla="*/ 1329 h 9335"/>
                <a:gd name="connsiteX8" fmla="*/ 6827 w 8129"/>
                <a:gd name="connsiteY8" fmla="*/ 1448 h 9335"/>
                <a:gd name="connsiteX9" fmla="*/ 6694 w 8129"/>
                <a:gd name="connsiteY9" fmla="*/ 1566 h 9335"/>
                <a:gd name="connsiteX10" fmla="*/ 5980 w 8129"/>
                <a:gd name="connsiteY10" fmla="*/ 2327 h 9335"/>
                <a:gd name="connsiteX11" fmla="*/ 5628 w 8129"/>
                <a:gd name="connsiteY11" fmla="*/ 2781 h 9335"/>
                <a:gd name="connsiteX12" fmla="*/ 5467 w 8129"/>
                <a:gd name="connsiteY12" fmla="*/ 3040 h 9335"/>
                <a:gd name="connsiteX13" fmla="*/ 5248 w 8129"/>
                <a:gd name="connsiteY13" fmla="*/ 3445 h 9335"/>
                <a:gd name="connsiteX14" fmla="*/ 5059 w 8129"/>
                <a:gd name="connsiteY14" fmla="*/ 3801 h 9335"/>
                <a:gd name="connsiteX15" fmla="*/ 5000 w 8129"/>
                <a:gd name="connsiteY15" fmla="*/ 3894 h 9335"/>
                <a:gd name="connsiteX16" fmla="*/ 4969 w 8129"/>
                <a:gd name="connsiteY16" fmla="*/ 3968 h 9335"/>
                <a:gd name="connsiteX17" fmla="*/ 4927 w 8129"/>
                <a:gd name="connsiteY17" fmla="*/ 4012 h 9335"/>
                <a:gd name="connsiteX18" fmla="*/ 4853 w 8129"/>
                <a:gd name="connsiteY18" fmla="*/ 4131 h 9335"/>
                <a:gd name="connsiteX19" fmla="*/ 4592 w 8129"/>
                <a:gd name="connsiteY19" fmla="*/ 4536 h 9335"/>
                <a:gd name="connsiteX20" fmla="*/ 4489 w 8129"/>
                <a:gd name="connsiteY20" fmla="*/ 4726 h 9335"/>
                <a:gd name="connsiteX21" fmla="*/ 4342 w 8129"/>
                <a:gd name="connsiteY21" fmla="*/ 5012 h 9335"/>
                <a:gd name="connsiteX22" fmla="*/ 4109 w 8129"/>
                <a:gd name="connsiteY22" fmla="*/ 5513 h 9335"/>
                <a:gd name="connsiteX23" fmla="*/ 3976 w 8129"/>
                <a:gd name="connsiteY23" fmla="*/ 5795 h 9335"/>
                <a:gd name="connsiteX24" fmla="*/ 3890 w 8129"/>
                <a:gd name="connsiteY24" fmla="*/ 5891 h 9335"/>
                <a:gd name="connsiteX25" fmla="*/ 3817 w 8129"/>
                <a:gd name="connsiteY25" fmla="*/ 5988 h 9335"/>
                <a:gd name="connsiteX26" fmla="*/ 3670 w 8129"/>
                <a:gd name="connsiteY26" fmla="*/ 6247 h 9335"/>
                <a:gd name="connsiteX27" fmla="*/ 3597 w 8129"/>
                <a:gd name="connsiteY27" fmla="*/ 6388 h 9335"/>
                <a:gd name="connsiteX28" fmla="*/ 3508 w 8129"/>
                <a:gd name="connsiteY28" fmla="*/ 6485 h 9335"/>
                <a:gd name="connsiteX29" fmla="*/ 3348 w 8129"/>
                <a:gd name="connsiteY29" fmla="*/ 6700 h 9335"/>
                <a:gd name="connsiteX30" fmla="*/ 3260 w 8129"/>
                <a:gd name="connsiteY30" fmla="*/ 6744 h 9335"/>
                <a:gd name="connsiteX31" fmla="*/ 3129 w 8129"/>
                <a:gd name="connsiteY31" fmla="*/ 6863 h 9335"/>
                <a:gd name="connsiteX32" fmla="*/ 2910 w 8129"/>
                <a:gd name="connsiteY32" fmla="*/ 7031 h 9335"/>
                <a:gd name="connsiteX33" fmla="*/ 2674 w 8129"/>
                <a:gd name="connsiteY33" fmla="*/ 7176 h 9335"/>
                <a:gd name="connsiteX34" fmla="*/ 2544 w 8129"/>
                <a:gd name="connsiteY34" fmla="*/ 7268 h 9335"/>
                <a:gd name="connsiteX35" fmla="*/ 2501 w 8129"/>
                <a:gd name="connsiteY35" fmla="*/ 7317 h 9335"/>
                <a:gd name="connsiteX36" fmla="*/ 2456 w 8129"/>
                <a:gd name="connsiteY36" fmla="*/ 7339 h 9335"/>
                <a:gd name="connsiteX37" fmla="*/ 2368 w 8129"/>
                <a:gd name="connsiteY37" fmla="*/ 7435 h 9335"/>
                <a:gd name="connsiteX38" fmla="*/ 2106 w 8129"/>
                <a:gd name="connsiteY38" fmla="*/ 7769 h 9335"/>
                <a:gd name="connsiteX39" fmla="*/ 2076 w 8129"/>
                <a:gd name="connsiteY39" fmla="*/ 7840 h 9335"/>
                <a:gd name="connsiteX40" fmla="*/ 2032 w 8129"/>
                <a:gd name="connsiteY40" fmla="*/ 7888 h 9335"/>
                <a:gd name="connsiteX41" fmla="*/ 1843 w 8129"/>
                <a:gd name="connsiteY41" fmla="*/ 8196 h 9335"/>
                <a:gd name="connsiteX42" fmla="*/ 1551 w 8129"/>
                <a:gd name="connsiteY42" fmla="*/ 8527 h 9335"/>
                <a:gd name="connsiteX43" fmla="*/ 718 w 8129"/>
                <a:gd name="connsiteY43" fmla="*/ 9050 h 9335"/>
                <a:gd name="connsiteX44" fmla="*/ 0 w 8129"/>
                <a:gd name="connsiteY44" fmla="*/ 9335 h 9335"/>
                <a:gd name="connsiteX0" fmla="*/ 10002 w 10002"/>
                <a:gd name="connsiteY0" fmla="*/ 0 h 9839"/>
                <a:gd name="connsiteX1" fmla="*/ 9606 w 10002"/>
                <a:gd name="connsiteY1" fmla="*/ 355 h 9839"/>
                <a:gd name="connsiteX2" fmla="*/ 9496 w 10002"/>
                <a:gd name="connsiteY2" fmla="*/ 457 h 9839"/>
                <a:gd name="connsiteX3" fmla="*/ 9444 w 10002"/>
                <a:gd name="connsiteY3" fmla="*/ 509 h 9839"/>
                <a:gd name="connsiteX4" fmla="*/ 9083 w 10002"/>
                <a:gd name="connsiteY4" fmla="*/ 863 h 9839"/>
                <a:gd name="connsiteX5" fmla="*/ 8922 w 10002"/>
                <a:gd name="connsiteY5" fmla="*/ 1042 h 9839"/>
                <a:gd name="connsiteX6" fmla="*/ 8867 w 10002"/>
                <a:gd name="connsiteY6" fmla="*/ 1094 h 9839"/>
                <a:gd name="connsiteX7" fmla="*/ 8563 w 10002"/>
                <a:gd name="connsiteY7" fmla="*/ 1424 h 9839"/>
                <a:gd name="connsiteX8" fmla="*/ 8400 w 10002"/>
                <a:gd name="connsiteY8" fmla="*/ 1551 h 9839"/>
                <a:gd name="connsiteX9" fmla="*/ 8237 w 10002"/>
                <a:gd name="connsiteY9" fmla="*/ 1678 h 9839"/>
                <a:gd name="connsiteX10" fmla="*/ 7358 w 10002"/>
                <a:gd name="connsiteY10" fmla="*/ 2493 h 9839"/>
                <a:gd name="connsiteX11" fmla="*/ 6925 w 10002"/>
                <a:gd name="connsiteY11" fmla="*/ 2979 h 9839"/>
                <a:gd name="connsiteX12" fmla="*/ 6727 w 10002"/>
                <a:gd name="connsiteY12" fmla="*/ 3257 h 9839"/>
                <a:gd name="connsiteX13" fmla="*/ 6458 w 10002"/>
                <a:gd name="connsiteY13" fmla="*/ 3690 h 9839"/>
                <a:gd name="connsiteX14" fmla="*/ 6225 w 10002"/>
                <a:gd name="connsiteY14" fmla="*/ 4072 h 9839"/>
                <a:gd name="connsiteX15" fmla="*/ 6153 w 10002"/>
                <a:gd name="connsiteY15" fmla="*/ 4171 h 9839"/>
                <a:gd name="connsiteX16" fmla="*/ 6115 w 10002"/>
                <a:gd name="connsiteY16" fmla="*/ 4251 h 9839"/>
                <a:gd name="connsiteX17" fmla="*/ 6063 w 10002"/>
                <a:gd name="connsiteY17" fmla="*/ 4298 h 9839"/>
                <a:gd name="connsiteX18" fmla="*/ 5972 w 10002"/>
                <a:gd name="connsiteY18" fmla="*/ 4425 h 9839"/>
                <a:gd name="connsiteX19" fmla="*/ 5651 w 10002"/>
                <a:gd name="connsiteY19" fmla="*/ 4859 h 9839"/>
                <a:gd name="connsiteX20" fmla="*/ 5524 w 10002"/>
                <a:gd name="connsiteY20" fmla="*/ 5063 h 9839"/>
                <a:gd name="connsiteX21" fmla="*/ 5343 w 10002"/>
                <a:gd name="connsiteY21" fmla="*/ 5369 h 9839"/>
                <a:gd name="connsiteX22" fmla="*/ 5057 w 10002"/>
                <a:gd name="connsiteY22" fmla="*/ 5906 h 9839"/>
                <a:gd name="connsiteX23" fmla="*/ 4893 w 10002"/>
                <a:gd name="connsiteY23" fmla="*/ 6208 h 9839"/>
                <a:gd name="connsiteX24" fmla="*/ 4787 w 10002"/>
                <a:gd name="connsiteY24" fmla="*/ 6311 h 9839"/>
                <a:gd name="connsiteX25" fmla="*/ 4698 w 10002"/>
                <a:gd name="connsiteY25" fmla="*/ 6415 h 9839"/>
                <a:gd name="connsiteX26" fmla="*/ 4517 w 10002"/>
                <a:gd name="connsiteY26" fmla="*/ 6692 h 9839"/>
                <a:gd name="connsiteX27" fmla="*/ 4427 w 10002"/>
                <a:gd name="connsiteY27" fmla="*/ 6843 h 9839"/>
                <a:gd name="connsiteX28" fmla="*/ 4317 w 10002"/>
                <a:gd name="connsiteY28" fmla="*/ 6947 h 9839"/>
                <a:gd name="connsiteX29" fmla="*/ 4121 w 10002"/>
                <a:gd name="connsiteY29" fmla="*/ 7177 h 9839"/>
                <a:gd name="connsiteX30" fmla="*/ 4012 w 10002"/>
                <a:gd name="connsiteY30" fmla="*/ 7224 h 9839"/>
                <a:gd name="connsiteX31" fmla="*/ 3851 w 10002"/>
                <a:gd name="connsiteY31" fmla="*/ 7352 h 9839"/>
                <a:gd name="connsiteX32" fmla="*/ 3582 w 10002"/>
                <a:gd name="connsiteY32" fmla="*/ 7532 h 9839"/>
                <a:gd name="connsiteX33" fmla="*/ 3291 w 10002"/>
                <a:gd name="connsiteY33" fmla="*/ 7687 h 9839"/>
                <a:gd name="connsiteX34" fmla="*/ 3132 w 10002"/>
                <a:gd name="connsiteY34" fmla="*/ 7786 h 9839"/>
                <a:gd name="connsiteX35" fmla="*/ 3079 w 10002"/>
                <a:gd name="connsiteY35" fmla="*/ 7838 h 9839"/>
                <a:gd name="connsiteX36" fmla="*/ 3023 w 10002"/>
                <a:gd name="connsiteY36" fmla="*/ 7862 h 9839"/>
                <a:gd name="connsiteX37" fmla="*/ 2915 w 10002"/>
                <a:gd name="connsiteY37" fmla="*/ 7965 h 9839"/>
                <a:gd name="connsiteX38" fmla="*/ 2593 w 10002"/>
                <a:gd name="connsiteY38" fmla="*/ 8322 h 9839"/>
                <a:gd name="connsiteX39" fmla="*/ 2556 w 10002"/>
                <a:gd name="connsiteY39" fmla="*/ 8399 h 9839"/>
                <a:gd name="connsiteX40" fmla="*/ 2502 w 10002"/>
                <a:gd name="connsiteY40" fmla="*/ 8450 h 9839"/>
                <a:gd name="connsiteX41" fmla="*/ 2269 w 10002"/>
                <a:gd name="connsiteY41" fmla="*/ 8780 h 9839"/>
                <a:gd name="connsiteX42" fmla="*/ 1910 w 10002"/>
                <a:gd name="connsiteY42" fmla="*/ 9134 h 9839"/>
                <a:gd name="connsiteX43" fmla="*/ 885 w 10002"/>
                <a:gd name="connsiteY43" fmla="*/ 9695 h 9839"/>
                <a:gd name="connsiteX44" fmla="*/ 0 w 10002"/>
                <a:gd name="connsiteY44" fmla="*/ 9386 h 9839"/>
                <a:gd name="connsiteX0" fmla="*/ 10000 w 10000"/>
                <a:gd name="connsiteY0" fmla="*/ 0 h 10000"/>
                <a:gd name="connsiteX1" fmla="*/ 9604 w 10000"/>
                <a:gd name="connsiteY1" fmla="*/ 361 h 10000"/>
                <a:gd name="connsiteX2" fmla="*/ 9494 w 10000"/>
                <a:gd name="connsiteY2" fmla="*/ 464 h 10000"/>
                <a:gd name="connsiteX3" fmla="*/ 9442 w 10000"/>
                <a:gd name="connsiteY3" fmla="*/ 517 h 10000"/>
                <a:gd name="connsiteX4" fmla="*/ 9081 w 10000"/>
                <a:gd name="connsiteY4" fmla="*/ 877 h 10000"/>
                <a:gd name="connsiteX5" fmla="*/ 8920 w 10000"/>
                <a:gd name="connsiteY5" fmla="*/ 1059 h 10000"/>
                <a:gd name="connsiteX6" fmla="*/ 8865 w 10000"/>
                <a:gd name="connsiteY6" fmla="*/ 1112 h 10000"/>
                <a:gd name="connsiteX7" fmla="*/ 8561 w 10000"/>
                <a:gd name="connsiteY7" fmla="*/ 1447 h 10000"/>
                <a:gd name="connsiteX8" fmla="*/ 8398 w 10000"/>
                <a:gd name="connsiteY8" fmla="*/ 1576 h 10000"/>
                <a:gd name="connsiteX9" fmla="*/ 8235 w 10000"/>
                <a:gd name="connsiteY9" fmla="*/ 1705 h 10000"/>
                <a:gd name="connsiteX10" fmla="*/ 7357 w 10000"/>
                <a:gd name="connsiteY10" fmla="*/ 2534 h 10000"/>
                <a:gd name="connsiteX11" fmla="*/ 6924 w 10000"/>
                <a:gd name="connsiteY11" fmla="*/ 3028 h 10000"/>
                <a:gd name="connsiteX12" fmla="*/ 6726 w 10000"/>
                <a:gd name="connsiteY12" fmla="*/ 3310 h 10000"/>
                <a:gd name="connsiteX13" fmla="*/ 6457 w 10000"/>
                <a:gd name="connsiteY13" fmla="*/ 3750 h 10000"/>
                <a:gd name="connsiteX14" fmla="*/ 6224 w 10000"/>
                <a:gd name="connsiteY14" fmla="*/ 4139 h 10000"/>
                <a:gd name="connsiteX15" fmla="*/ 6152 w 10000"/>
                <a:gd name="connsiteY15" fmla="*/ 4239 h 10000"/>
                <a:gd name="connsiteX16" fmla="*/ 6114 w 10000"/>
                <a:gd name="connsiteY16" fmla="*/ 4321 h 10000"/>
                <a:gd name="connsiteX17" fmla="*/ 6062 w 10000"/>
                <a:gd name="connsiteY17" fmla="*/ 4368 h 10000"/>
                <a:gd name="connsiteX18" fmla="*/ 5971 w 10000"/>
                <a:gd name="connsiteY18" fmla="*/ 4497 h 10000"/>
                <a:gd name="connsiteX19" fmla="*/ 5650 w 10000"/>
                <a:gd name="connsiteY19" fmla="*/ 4939 h 10000"/>
                <a:gd name="connsiteX20" fmla="*/ 5523 w 10000"/>
                <a:gd name="connsiteY20" fmla="*/ 5146 h 10000"/>
                <a:gd name="connsiteX21" fmla="*/ 5342 w 10000"/>
                <a:gd name="connsiteY21" fmla="*/ 5457 h 10000"/>
                <a:gd name="connsiteX22" fmla="*/ 5056 w 10000"/>
                <a:gd name="connsiteY22" fmla="*/ 6003 h 10000"/>
                <a:gd name="connsiteX23" fmla="*/ 4892 w 10000"/>
                <a:gd name="connsiteY23" fmla="*/ 6310 h 10000"/>
                <a:gd name="connsiteX24" fmla="*/ 4786 w 10000"/>
                <a:gd name="connsiteY24" fmla="*/ 6414 h 10000"/>
                <a:gd name="connsiteX25" fmla="*/ 4697 w 10000"/>
                <a:gd name="connsiteY25" fmla="*/ 6520 h 10000"/>
                <a:gd name="connsiteX26" fmla="*/ 4516 w 10000"/>
                <a:gd name="connsiteY26" fmla="*/ 6802 h 10000"/>
                <a:gd name="connsiteX27" fmla="*/ 4426 w 10000"/>
                <a:gd name="connsiteY27" fmla="*/ 6955 h 10000"/>
                <a:gd name="connsiteX28" fmla="*/ 4316 w 10000"/>
                <a:gd name="connsiteY28" fmla="*/ 7061 h 10000"/>
                <a:gd name="connsiteX29" fmla="*/ 4120 w 10000"/>
                <a:gd name="connsiteY29" fmla="*/ 7294 h 10000"/>
                <a:gd name="connsiteX30" fmla="*/ 4011 w 10000"/>
                <a:gd name="connsiteY30" fmla="*/ 7342 h 10000"/>
                <a:gd name="connsiteX31" fmla="*/ 3850 w 10000"/>
                <a:gd name="connsiteY31" fmla="*/ 7472 h 10000"/>
                <a:gd name="connsiteX32" fmla="*/ 3581 w 10000"/>
                <a:gd name="connsiteY32" fmla="*/ 7655 h 10000"/>
                <a:gd name="connsiteX33" fmla="*/ 3290 w 10000"/>
                <a:gd name="connsiteY33" fmla="*/ 7813 h 10000"/>
                <a:gd name="connsiteX34" fmla="*/ 3131 w 10000"/>
                <a:gd name="connsiteY34" fmla="*/ 7913 h 10000"/>
                <a:gd name="connsiteX35" fmla="*/ 3078 w 10000"/>
                <a:gd name="connsiteY35" fmla="*/ 7966 h 10000"/>
                <a:gd name="connsiteX36" fmla="*/ 2914 w 10000"/>
                <a:gd name="connsiteY36" fmla="*/ 8095 h 10000"/>
                <a:gd name="connsiteX37" fmla="*/ 2592 w 10000"/>
                <a:gd name="connsiteY37" fmla="*/ 8458 h 10000"/>
                <a:gd name="connsiteX38" fmla="*/ 2555 w 10000"/>
                <a:gd name="connsiteY38" fmla="*/ 8536 h 10000"/>
                <a:gd name="connsiteX39" fmla="*/ 2501 w 10000"/>
                <a:gd name="connsiteY39" fmla="*/ 8588 h 10000"/>
                <a:gd name="connsiteX40" fmla="*/ 2269 w 10000"/>
                <a:gd name="connsiteY40" fmla="*/ 8924 h 10000"/>
                <a:gd name="connsiteX41" fmla="*/ 1910 w 10000"/>
                <a:gd name="connsiteY41" fmla="*/ 9283 h 10000"/>
                <a:gd name="connsiteX42" fmla="*/ 885 w 10000"/>
                <a:gd name="connsiteY42" fmla="*/ 9854 h 10000"/>
                <a:gd name="connsiteX43" fmla="*/ 0 w 10000"/>
                <a:gd name="connsiteY43" fmla="*/ 9540 h 10000"/>
                <a:gd name="connsiteX0" fmla="*/ 10000 w 10000"/>
                <a:gd name="connsiteY0" fmla="*/ 0 h 10000"/>
                <a:gd name="connsiteX1" fmla="*/ 9604 w 10000"/>
                <a:gd name="connsiteY1" fmla="*/ 361 h 10000"/>
                <a:gd name="connsiteX2" fmla="*/ 9494 w 10000"/>
                <a:gd name="connsiteY2" fmla="*/ 464 h 10000"/>
                <a:gd name="connsiteX3" fmla="*/ 9442 w 10000"/>
                <a:gd name="connsiteY3" fmla="*/ 517 h 10000"/>
                <a:gd name="connsiteX4" fmla="*/ 9081 w 10000"/>
                <a:gd name="connsiteY4" fmla="*/ 877 h 10000"/>
                <a:gd name="connsiteX5" fmla="*/ 8920 w 10000"/>
                <a:gd name="connsiteY5" fmla="*/ 1059 h 10000"/>
                <a:gd name="connsiteX6" fmla="*/ 8865 w 10000"/>
                <a:gd name="connsiteY6" fmla="*/ 1112 h 10000"/>
                <a:gd name="connsiteX7" fmla="*/ 8561 w 10000"/>
                <a:gd name="connsiteY7" fmla="*/ 1447 h 10000"/>
                <a:gd name="connsiteX8" fmla="*/ 8398 w 10000"/>
                <a:gd name="connsiteY8" fmla="*/ 1576 h 10000"/>
                <a:gd name="connsiteX9" fmla="*/ 8235 w 10000"/>
                <a:gd name="connsiteY9" fmla="*/ 1705 h 10000"/>
                <a:gd name="connsiteX10" fmla="*/ 7357 w 10000"/>
                <a:gd name="connsiteY10" fmla="*/ 2534 h 10000"/>
                <a:gd name="connsiteX11" fmla="*/ 6924 w 10000"/>
                <a:gd name="connsiteY11" fmla="*/ 3028 h 10000"/>
                <a:gd name="connsiteX12" fmla="*/ 6726 w 10000"/>
                <a:gd name="connsiteY12" fmla="*/ 3310 h 10000"/>
                <a:gd name="connsiteX13" fmla="*/ 6457 w 10000"/>
                <a:gd name="connsiteY13" fmla="*/ 3750 h 10000"/>
                <a:gd name="connsiteX14" fmla="*/ 6224 w 10000"/>
                <a:gd name="connsiteY14" fmla="*/ 4139 h 10000"/>
                <a:gd name="connsiteX15" fmla="*/ 6152 w 10000"/>
                <a:gd name="connsiteY15" fmla="*/ 4239 h 10000"/>
                <a:gd name="connsiteX16" fmla="*/ 6114 w 10000"/>
                <a:gd name="connsiteY16" fmla="*/ 4321 h 10000"/>
                <a:gd name="connsiteX17" fmla="*/ 6062 w 10000"/>
                <a:gd name="connsiteY17" fmla="*/ 4368 h 10000"/>
                <a:gd name="connsiteX18" fmla="*/ 5971 w 10000"/>
                <a:gd name="connsiteY18" fmla="*/ 4497 h 10000"/>
                <a:gd name="connsiteX19" fmla="*/ 5650 w 10000"/>
                <a:gd name="connsiteY19" fmla="*/ 4939 h 10000"/>
                <a:gd name="connsiteX20" fmla="*/ 5523 w 10000"/>
                <a:gd name="connsiteY20" fmla="*/ 5146 h 10000"/>
                <a:gd name="connsiteX21" fmla="*/ 5342 w 10000"/>
                <a:gd name="connsiteY21" fmla="*/ 5457 h 10000"/>
                <a:gd name="connsiteX22" fmla="*/ 5056 w 10000"/>
                <a:gd name="connsiteY22" fmla="*/ 6003 h 10000"/>
                <a:gd name="connsiteX23" fmla="*/ 4892 w 10000"/>
                <a:gd name="connsiteY23" fmla="*/ 6310 h 10000"/>
                <a:gd name="connsiteX24" fmla="*/ 4786 w 10000"/>
                <a:gd name="connsiteY24" fmla="*/ 6414 h 10000"/>
                <a:gd name="connsiteX25" fmla="*/ 4697 w 10000"/>
                <a:gd name="connsiteY25" fmla="*/ 6520 h 10000"/>
                <a:gd name="connsiteX26" fmla="*/ 4516 w 10000"/>
                <a:gd name="connsiteY26" fmla="*/ 6802 h 10000"/>
                <a:gd name="connsiteX27" fmla="*/ 4426 w 10000"/>
                <a:gd name="connsiteY27" fmla="*/ 6955 h 10000"/>
                <a:gd name="connsiteX28" fmla="*/ 4316 w 10000"/>
                <a:gd name="connsiteY28" fmla="*/ 7061 h 10000"/>
                <a:gd name="connsiteX29" fmla="*/ 4120 w 10000"/>
                <a:gd name="connsiteY29" fmla="*/ 7294 h 10000"/>
                <a:gd name="connsiteX30" fmla="*/ 4011 w 10000"/>
                <a:gd name="connsiteY30" fmla="*/ 7342 h 10000"/>
                <a:gd name="connsiteX31" fmla="*/ 3850 w 10000"/>
                <a:gd name="connsiteY31" fmla="*/ 7472 h 10000"/>
                <a:gd name="connsiteX32" fmla="*/ 3581 w 10000"/>
                <a:gd name="connsiteY32" fmla="*/ 7655 h 10000"/>
                <a:gd name="connsiteX33" fmla="*/ 3290 w 10000"/>
                <a:gd name="connsiteY33" fmla="*/ 7813 h 10000"/>
                <a:gd name="connsiteX34" fmla="*/ 3131 w 10000"/>
                <a:gd name="connsiteY34" fmla="*/ 7913 h 10000"/>
                <a:gd name="connsiteX35" fmla="*/ 2914 w 10000"/>
                <a:gd name="connsiteY35" fmla="*/ 8095 h 10000"/>
                <a:gd name="connsiteX36" fmla="*/ 2592 w 10000"/>
                <a:gd name="connsiteY36" fmla="*/ 8458 h 10000"/>
                <a:gd name="connsiteX37" fmla="*/ 2555 w 10000"/>
                <a:gd name="connsiteY37" fmla="*/ 8536 h 10000"/>
                <a:gd name="connsiteX38" fmla="*/ 2501 w 10000"/>
                <a:gd name="connsiteY38" fmla="*/ 8588 h 10000"/>
                <a:gd name="connsiteX39" fmla="*/ 2269 w 10000"/>
                <a:gd name="connsiteY39" fmla="*/ 8924 h 10000"/>
                <a:gd name="connsiteX40" fmla="*/ 1910 w 10000"/>
                <a:gd name="connsiteY40" fmla="*/ 9283 h 10000"/>
                <a:gd name="connsiteX41" fmla="*/ 885 w 10000"/>
                <a:gd name="connsiteY41" fmla="*/ 9854 h 10000"/>
                <a:gd name="connsiteX42" fmla="*/ 0 w 10000"/>
                <a:gd name="connsiteY42" fmla="*/ 9540 h 10000"/>
                <a:gd name="connsiteX0" fmla="*/ 10000 w 10000"/>
                <a:gd name="connsiteY0" fmla="*/ 0 h 10000"/>
                <a:gd name="connsiteX1" fmla="*/ 9604 w 10000"/>
                <a:gd name="connsiteY1" fmla="*/ 361 h 10000"/>
                <a:gd name="connsiteX2" fmla="*/ 9494 w 10000"/>
                <a:gd name="connsiteY2" fmla="*/ 464 h 10000"/>
                <a:gd name="connsiteX3" fmla="*/ 9442 w 10000"/>
                <a:gd name="connsiteY3" fmla="*/ 517 h 10000"/>
                <a:gd name="connsiteX4" fmla="*/ 9081 w 10000"/>
                <a:gd name="connsiteY4" fmla="*/ 877 h 10000"/>
                <a:gd name="connsiteX5" fmla="*/ 8920 w 10000"/>
                <a:gd name="connsiteY5" fmla="*/ 1059 h 10000"/>
                <a:gd name="connsiteX6" fmla="*/ 8865 w 10000"/>
                <a:gd name="connsiteY6" fmla="*/ 1112 h 10000"/>
                <a:gd name="connsiteX7" fmla="*/ 8561 w 10000"/>
                <a:gd name="connsiteY7" fmla="*/ 1447 h 10000"/>
                <a:gd name="connsiteX8" fmla="*/ 8398 w 10000"/>
                <a:gd name="connsiteY8" fmla="*/ 1576 h 10000"/>
                <a:gd name="connsiteX9" fmla="*/ 8235 w 10000"/>
                <a:gd name="connsiteY9" fmla="*/ 1705 h 10000"/>
                <a:gd name="connsiteX10" fmla="*/ 7357 w 10000"/>
                <a:gd name="connsiteY10" fmla="*/ 2534 h 10000"/>
                <a:gd name="connsiteX11" fmla="*/ 6924 w 10000"/>
                <a:gd name="connsiteY11" fmla="*/ 3028 h 10000"/>
                <a:gd name="connsiteX12" fmla="*/ 6726 w 10000"/>
                <a:gd name="connsiteY12" fmla="*/ 3310 h 10000"/>
                <a:gd name="connsiteX13" fmla="*/ 6457 w 10000"/>
                <a:gd name="connsiteY13" fmla="*/ 3750 h 10000"/>
                <a:gd name="connsiteX14" fmla="*/ 6224 w 10000"/>
                <a:gd name="connsiteY14" fmla="*/ 4139 h 10000"/>
                <a:gd name="connsiteX15" fmla="*/ 6152 w 10000"/>
                <a:gd name="connsiteY15" fmla="*/ 4239 h 10000"/>
                <a:gd name="connsiteX16" fmla="*/ 6114 w 10000"/>
                <a:gd name="connsiteY16" fmla="*/ 4321 h 10000"/>
                <a:gd name="connsiteX17" fmla="*/ 6062 w 10000"/>
                <a:gd name="connsiteY17" fmla="*/ 4368 h 10000"/>
                <a:gd name="connsiteX18" fmla="*/ 5971 w 10000"/>
                <a:gd name="connsiteY18" fmla="*/ 4497 h 10000"/>
                <a:gd name="connsiteX19" fmla="*/ 5650 w 10000"/>
                <a:gd name="connsiteY19" fmla="*/ 4939 h 10000"/>
                <a:gd name="connsiteX20" fmla="*/ 5523 w 10000"/>
                <a:gd name="connsiteY20" fmla="*/ 5146 h 10000"/>
                <a:gd name="connsiteX21" fmla="*/ 5342 w 10000"/>
                <a:gd name="connsiteY21" fmla="*/ 5457 h 10000"/>
                <a:gd name="connsiteX22" fmla="*/ 5056 w 10000"/>
                <a:gd name="connsiteY22" fmla="*/ 6003 h 10000"/>
                <a:gd name="connsiteX23" fmla="*/ 4892 w 10000"/>
                <a:gd name="connsiteY23" fmla="*/ 6310 h 10000"/>
                <a:gd name="connsiteX24" fmla="*/ 4786 w 10000"/>
                <a:gd name="connsiteY24" fmla="*/ 6414 h 10000"/>
                <a:gd name="connsiteX25" fmla="*/ 4697 w 10000"/>
                <a:gd name="connsiteY25" fmla="*/ 6520 h 10000"/>
                <a:gd name="connsiteX26" fmla="*/ 4516 w 10000"/>
                <a:gd name="connsiteY26" fmla="*/ 6802 h 10000"/>
                <a:gd name="connsiteX27" fmla="*/ 4426 w 10000"/>
                <a:gd name="connsiteY27" fmla="*/ 6955 h 10000"/>
                <a:gd name="connsiteX28" fmla="*/ 4316 w 10000"/>
                <a:gd name="connsiteY28" fmla="*/ 7061 h 10000"/>
                <a:gd name="connsiteX29" fmla="*/ 4120 w 10000"/>
                <a:gd name="connsiteY29" fmla="*/ 7294 h 10000"/>
                <a:gd name="connsiteX30" fmla="*/ 4011 w 10000"/>
                <a:gd name="connsiteY30" fmla="*/ 7342 h 10000"/>
                <a:gd name="connsiteX31" fmla="*/ 3850 w 10000"/>
                <a:gd name="connsiteY31" fmla="*/ 7472 h 10000"/>
                <a:gd name="connsiteX32" fmla="*/ 3581 w 10000"/>
                <a:gd name="connsiteY32" fmla="*/ 7655 h 10000"/>
                <a:gd name="connsiteX33" fmla="*/ 3290 w 10000"/>
                <a:gd name="connsiteY33" fmla="*/ 7813 h 10000"/>
                <a:gd name="connsiteX34" fmla="*/ 2914 w 10000"/>
                <a:gd name="connsiteY34" fmla="*/ 8095 h 10000"/>
                <a:gd name="connsiteX35" fmla="*/ 2592 w 10000"/>
                <a:gd name="connsiteY35" fmla="*/ 8458 h 10000"/>
                <a:gd name="connsiteX36" fmla="*/ 2555 w 10000"/>
                <a:gd name="connsiteY36" fmla="*/ 8536 h 10000"/>
                <a:gd name="connsiteX37" fmla="*/ 2501 w 10000"/>
                <a:gd name="connsiteY37" fmla="*/ 8588 h 10000"/>
                <a:gd name="connsiteX38" fmla="*/ 2269 w 10000"/>
                <a:gd name="connsiteY38" fmla="*/ 8924 h 10000"/>
                <a:gd name="connsiteX39" fmla="*/ 1910 w 10000"/>
                <a:gd name="connsiteY39" fmla="*/ 9283 h 10000"/>
                <a:gd name="connsiteX40" fmla="*/ 885 w 10000"/>
                <a:gd name="connsiteY40" fmla="*/ 9854 h 10000"/>
                <a:gd name="connsiteX41" fmla="*/ 0 w 10000"/>
                <a:gd name="connsiteY41" fmla="*/ 9540 h 10000"/>
                <a:gd name="connsiteX0" fmla="*/ 10000 w 10000"/>
                <a:gd name="connsiteY0" fmla="*/ 0 h 10000"/>
                <a:gd name="connsiteX1" fmla="*/ 9604 w 10000"/>
                <a:gd name="connsiteY1" fmla="*/ 361 h 10000"/>
                <a:gd name="connsiteX2" fmla="*/ 9494 w 10000"/>
                <a:gd name="connsiteY2" fmla="*/ 464 h 10000"/>
                <a:gd name="connsiteX3" fmla="*/ 9442 w 10000"/>
                <a:gd name="connsiteY3" fmla="*/ 517 h 10000"/>
                <a:gd name="connsiteX4" fmla="*/ 9081 w 10000"/>
                <a:gd name="connsiteY4" fmla="*/ 877 h 10000"/>
                <a:gd name="connsiteX5" fmla="*/ 8920 w 10000"/>
                <a:gd name="connsiteY5" fmla="*/ 1059 h 10000"/>
                <a:gd name="connsiteX6" fmla="*/ 8865 w 10000"/>
                <a:gd name="connsiteY6" fmla="*/ 1112 h 10000"/>
                <a:gd name="connsiteX7" fmla="*/ 8561 w 10000"/>
                <a:gd name="connsiteY7" fmla="*/ 1447 h 10000"/>
                <a:gd name="connsiteX8" fmla="*/ 8398 w 10000"/>
                <a:gd name="connsiteY8" fmla="*/ 1576 h 10000"/>
                <a:gd name="connsiteX9" fmla="*/ 8235 w 10000"/>
                <a:gd name="connsiteY9" fmla="*/ 1705 h 10000"/>
                <a:gd name="connsiteX10" fmla="*/ 7357 w 10000"/>
                <a:gd name="connsiteY10" fmla="*/ 2534 h 10000"/>
                <a:gd name="connsiteX11" fmla="*/ 6924 w 10000"/>
                <a:gd name="connsiteY11" fmla="*/ 3028 h 10000"/>
                <a:gd name="connsiteX12" fmla="*/ 6726 w 10000"/>
                <a:gd name="connsiteY12" fmla="*/ 3310 h 10000"/>
                <a:gd name="connsiteX13" fmla="*/ 6457 w 10000"/>
                <a:gd name="connsiteY13" fmla="*/ 3750 h 10000"/>
                <a:gd name="connsiteX14" fmla="*/ 6224 w 10000"/>
                <a:gd name="connsiteY14" fmla="*/ 4139 h 10000"/>
                <a:gd name="connsiteX15" fmla="*/ 6152 w 10000"/>
                <a:gd name="connsiteY15" fmla="*/ 4239 h 10000"/>
                <a:gd name="connsiteX16" fmla="*/ 6114 w 10000"/>
                <a:gd name="connsiteY16" fmla="*/ 4321 h 10000"/>
                <a:gd name="connsiteX17" fmla="*/ 6062 w 10000"/>
                <a:gd name="connsiteY17" fmla="*/ 4368 h 10000"/>
                <a:gd name="connsiteX18" fmla="*/ 5971 w 10000"/>
                <a:gd name="connsiteY18" fmla="*/ 4497 h 10000"/>
                <a:gd name="connsiteX19" fmla="*/ 5650 w 10000"/>
                <a:gd name="connsiteY19" fmla="*/ 4939 h 10000"/>
                <a:gd name="connsiteX20" fmla="*/ 5523 w 10000"/>
                <a:gd name="connsiteY20" fmla="*/ 5146 h 10000"/>
                <a:gd name="connsiteX21" fmla="*/ 5342 w 10000"/>
                <a:gd name="connsiteY21" fmla="*/ 5457 h 10000"/>
                <a:gd name="connsiteX22" fmla="*/ 5056 w 10000"/>
                <a:gd name="connsiteY22" fmla="*/ 6003 h 10000"/>
                <a:gd name="connsiteX23" fmla="*/ 4892 w 10000"/>
                <a:gd name="connsiteY23" fmla="*/ 6310 h 10000"/>
                <a:gd name="connsiteX24" fmla="*/ 4786 w 10000"/>
                <a:gd name="connsiteY24" fmla="*/ 6414 h 10000"/>
                <a:gd name="connsiteX25" fmla="*/ 4697 w 10000"/>
                <a:gd name="connsiteY25" fmla="*/ 6520 h 10000"/>
                <a:gd name="connsiteX26" fmla="*/ 4516 w 10000"/>
                <a:gd name="connsiteY26" fmla="*/ 6802 h 10000"/>
                <a:gd name="connsiteX27" fmla="*/ 4426 w 10000"/>
                <a:gd name="connsiteY27" fmla="*/ 6955 h 10000"/>
                <a:gd name="connsiteX28" fmla="*/ 4316 w 10000"/>
                <a:gd name="connsiteY28" fmla="*/ 7061 h 10000"/>
                <a:gd name="connsiteX29" fmla="*/ 4120 w 10000"/>
                <a:gd name="connsiteY29" fmla="*/ 7294 h 10000"/>
                <a:gd name="connsiteX30" fmla="*/ 3850 w 10000"/>
                <a:gd name="connsiteY30" fmla="*/ 7472 h 10000"/>
                <a:gd name="connsiteX31" fmla="*/ 3581 w 10000"/>
                <a:gd name="connsiteY31" fmla="*/ 7655 h 10000"/>
                <a:gd name="connsiteX32" fmla="*/ 3290 w 10000"/>
                <a:gd name="connsiteY32" fmla="*/ 7813 h 10000"/>
                <a:gd name="connsiteX33" fmla="*/ 2914 w 10000"/>
                <a:gd name="connsiteY33" fmla="*/ 8095 h 10000"/>
                <a:gd name="connsiteX34" fmla="*/ 2592 w 10000"/>
                <a:gd name="connsiteY34" fmla="*/ 8458 h 10000"/>
                <a:gd name="connsiteX35" fmla="*/ 2555 w 10000"/>
                <a:gd name="connsiteY35" fmla="*/ 8536 h 10000"/>
                <a:gd name="connsiteX36" fmla="*/ 2501 w 10000"/>
                <a:gd name="connsiteY36" fmla="*/ 8588 h 10000"/>
                <a:gd name="connsiteX37" fmla="*/ 2269 w 10000"/>
                <a:gd name="connsiteY37" fmla="*/ 8924 h 10000"/>
                <a:gd name="connsiteX38" fmla="*/ 1910 w 10000"/>
                <a:gd name="connsiteY38" fmla="*/ 9283 h 10000"/>
                <a:gd name="connsiteX39" fmla="*/ 885 w 10000"/>
                <a:gd name="connsiteY39" fmla="*/ 9854 h 10000"/>
                <a:gd name="connsiteX40" fmla="*/ 0 w 10000"/>
                <a:gd name="connsiteY40" fmla="*/ 9540 h 10000"/>
                <a:gd name="connsiteX0" fmla="*/ 10000 w 10000"/>
                <a:gd name="connsiteY0" fmla="*/ 0 h 10000"/>
                <a:gd name="connsiteX1" fmla="*/ 9604 w 10000"/>
                <a:gd name="connsiteY1" fmla="*/ 361 h 10000"/>
                <a:gd name="connsiteX2" fmla="*/ 9494 w 10000"/>
                <a:gd name="connsiteY2" fmla="*/ 464 h 10000"/>
                <a:gd name="connsiteX3" fmla="*/ 9442 w 10000"/>
                <a:gd name="connsiteY3" fmla="*/ 517 h 10000"/>
                <a:gd name="connsiteX4" fmla="*/ 9081 w 10000"/>
                <a:gd name="connsiteY4" fmla="*/ 877 h 10000"/>
                <a:gd name="connsiteX5" fmla="*/ 8920 w 10000"/>
                <a:gd name="connsiteY5" fmla="*/ 1059 h 10000"/>
                <a:gd name="connsiteX6" fmla="*/ 8865 w 10000"/>
                <a:gd name="connsiteY6" fmla="*/ 1112 h 10000"/>
                <a:gd name="connsiteX7" fmla="*/ 8561 w 10000"/>
                <a:gd name="connsiteY7" fmla="*/ 1447 h 10000"/>
                <a:gd name="connsiteX8" fmla="*/ 8398 w 10000"/>
                <a:gd name="connsiteY8" fmla="*/ 1576 h 10000"/>
                <a:gd name="connsiteX9" fmla="*/ 8235 w 10000"/>
                <a:gd name="connsiteY9" fmla="*/ 1705 h 10000"/>
                <a:gd name="connsiteX10" fmla="*/ 7357 w 10000"/>
                <a:gd name="connsiteY10" fmla="*/ 2534 h 10000"/>
                <a:gd name="connsiteX11" fmla="*/ 6924 w 10000"/>
                <a:gd name="connsiteY11" fmla="*/ 3028 h 10000"/>
                <a:gd name="connsiteX12" fmla="*/ 6726 w 10000"/>
                <a:gd name="connsiteY12" fmla="*/ 3310 h 10000"/>
                <a:gd name="connsiteX13" fmla="*/ 6457 w 10000"/>
                <a:gd name="connsiteY13" fmla="*/ 3750 h 10000"/>
                <a:gd name="connsiteX14" fmla="*/ 6224 w 10000"/>
                <a:gd name="connsiteY14" fmla="*/ 4139 h 10000"/>
                <a:gd name="connsiteX15" fmla="*/ 6152 w 10000"/>
                <a:gd name="connsiteY15" fmla="*/ 4239 h 10000"/>
                <a:gd name="connsiteX16" fmla="*/ 6114 w 10000"/>
                <a:gd name="connsiteY16" fmla="*/ 4321 h 10000"/>
                <a:gd name="connsiteX17" fmla="*/ 6062 w 10000"/>
                <a:gd name="connsiteY17" fmla="*/ 4368 h 10000"/>
                <a:gd name="connsiteX18" fmla="*/ 5971 w 10000"/>
                <a:gd name="connsiteY18" fmla="*/ 4497 h 10000"/>
                <a:gd name="connsiteX19" fmla="*/ 5650 w 10000"/>
                <a:gd name="connsiteY19" fmla="*/ 4939 h 10000"/>
                <a:gd name="connsiteX20" fmla="*/ 5523 w 10000"/>
                <a:gd name="connsiteY20" fmla="*/ 5146 h 10000"/>
                <a:gd name="connsiteX21" fmla="*/ 5342 w 10000"/>
                <a:gd name="connsiteY21" fmla="*/ 5457 h 10000"/>
                <a:gd name="connsiteX22" fmla="*/ 5056 w 10000"/>
                <a:gd name="connsiteY22" fmla="*/ 6003 h 10000"/>
                <a:gd name="connsiteX23" fmla="*/ 4892 w 10000"/>
                <a:gd name="connsiteY23" fmla="*/ 6310 h 10000"/>
                <a:gd name="connsiteX24" fmla="*/ 4786 w 10000"/>
                <a:gd name="connsiteY24" fmla="*/ 6414 h 10000"/>
                <a:gd name="connsiteX25" fmla="*/ 4697 w 10000"/>
                <a:gd name="connsiteY25" fmla="*/ 6520 h 10000"/>
                <a:gd name="connsiteX26" fmla="*/ 4516 w 10000"/>
                <a:gd name="connsiteY26" fmla="*/ 6802 h 10000"/>
                <a:gd name="connsiteX27" fmla="*/ 4426 w 10000"/>
                <a:gd name="connsiteY27" fmla="*/ 6955 h 10000"/>
                <a:gd name="connsiteX28" fmla="*/ 4120 w 10000"/>
                <a:gd name="connsiteY28" fmla="*/ 7294 h 10000"/>
                <a:gd name="connsiteX29" fmla="*/ 3850 w 10000"/>
                <a:gd name="connsiteY29" fmla="*/ 7472 h 10000"/>
                <a:gd name="connsiteX30" fmla="*/ 3581 w 10000"/>
                <a:gd name="connsiteY30" fmla="*/ 7655 h 10000"/>
                <a:gd name="connsiteX31" fmla="*/ 3290 w 10000"/>
                <a:gd name="connsiteY31" fmla="*/ 7813 h 10000"/>
                <a:gd name="connsiteX32" fmla="*/ 2914 w 10000"/>
                <a:gd name="connsiteY32" fmla="*/ 8095 h 10000"/>
                <a:gd name="connsiteX33" fmla="*/ 2592 w 10000"/>
                <a:gd name="connsiteY33" fmla="*/ 8458 h 10000"/>
                <a:gd name="connsiteX34" fmla="*/ 2555 w 10000"/>
                <a:gd name="connsiteY34" fmla="*/ 8536 h 10000"/>
                <a:gd name="connsiteX35" fmla="*/ 2501 w 10000"/>
                <a:gd name="connsiteY35" fmla="*/ 8588 h 10000"/>
                <a:gd name="connsiteX36" fmla="*/ 2269 w 10000"/>
                <a:gd name="connsiteY36" fmla="*/ 8924 h 10000"/>
                <a:gd name="connsiteX37" fmla="*/ 1910 w 10000"/>
                <a:gd name="connsiteY37" fmla="*/ 9283 h 10000"/>
                <a:gd name="connsiteX38" fmla="*/ 885 w 10000"/>
                <a:gd name="connsiteY38" fmla="*/ 9854 h 10000"/>
                <a:gd name="connsiteX39" fmla="*/ 0 w 10000"/>
                <a:gd name="connsiteY39" fmla="*/ 9540 h 10000"/>
                <a:gd name="connsiteX0" fmla="*/ 10000 w 10000"/>
                <a:gd name="connsiteY0" fmla="*/ 0 h 10000"/>
                <a:gd name="connsiteX1" fmla="*/ 9604 w 10000"/>
                <a:gd name="connsiteY1" fmla="*/ 361 h 10000"/>
                <a:gd name="connsiteX2" fmla="*/ 9494 w 10000"/>
                <a:gd name="connsiteY2" fmla="*/ 464 h 10000"/>
                <a:gd name="connsiteX3" fmla="*/ 9442 w 10000"/>
                <a:gd name="connsiteY3" fmla="*/ 517 h 10000"/>
                <a:gd name="connsiteX4" fmla="*/ 9081 w 10000"/>
                <a:gd name="connsiteY4" fmla="*/ 877 h 10000"/>
                <a:gd name="connsiteX5" fmla="*/ 8920 w 10000"/>
                <a:gd name="connsiteY5" fmla="*/ 1059 h 10000"/>
                <a:gd name="connsiteX6" fmla="*/ 8865 w 10000"/>
                <a:gd name="connsiteY6" fmla="*/ 1112 h 10000"/>
                <a:gd name="connsiteX7" fmla="*/ 8561 w 10000"/>
                <a:gd name="connsiteY7" fmla="*/ 1447 h 10000"/>
                <a:gd name="connsiteX8" fmla="*/ 8398 w 10000"/>
                <a:gd name="connsiteY8" fmla="*/ 1576 h 10000"/>
                <a:gd name="connsiteX9" fmla="*/ 8235 w 10000"/>
                <a:gd name="connsiteY9" fmla="*/ 1705 h 10000"/>
                <a:gd name="connsiteX10" fmla="*/ 7357 w 10000"/>
                <a:gd name="connsiteY10" fmla="*/ 2534 h 10000"/>
                <a:gd name="connsiteX11" fmla="*/ 6924 w 10000"/>
                <a:gd name="connsiteY11" fmla="*/ 3028 h 10000"/>
                <a:gd name="connsiteX12" fmla="*/ 6726 w 10000"/>
                <a:gd name="connsiteY12" fmla="*/ 3310 h 10000"/>
                <a:gd name="connsiteX13" fmla="*/ 6457 w 10000"/>
                <a:gd name="connsiteY13" fmla="*/ 3750 h 10000"/>
                <a:gd name="connsiteX14" fmla="*/ 6224 w 10000"/>
                <a:gd name="connsiteY14" fmla="*/ 4139 h 10000"/>
                <a:gd name="connsiteX15" fmla="*/ 6152 w 10000"/>
                <a:gd name="connsiteY15" fmla="*/ 4239 h 10000"/>
                <a:gd name="connsiteX16" fmla="*/ 6114 w 10000"/>
                <a:gd name="connsiteY16" fmla="*/ 4321 h 10000"/>
                <a:gd name="connsiteX17" fmla="*/ 6062 w 10000"/>
                <a:gd name="connsiteY17" fmla="*/ 4368 h 10000"/>
                <a:gd name="connsiteX18" fmla="*/ 5971 w 10000"/>
                <a:gd name="connsiteY18" fmla="*/ 4497 h 10000"/>
                <a:gd name="connsiteX19" fmla="*/ 5650 w 10000"/>
                <a:gd name="connsiteY19" fmla="*/ 4939 h 10000"/>
                <a:gd name="connsiteX20" fmla="*/ 5523 w 10000"/>
                <a:gd name="connsiteY20" fmla="*/ 5146 h 10000"/>
                <a:gd name="connsiteX21" fmla="*/ 5342 w 10000"/>
                <a:gd name="connsiteY21" fmla="*/ 5457 h 10000"/>
                <a:gd name="connsiteX22" fmla="*/ 5056 w 10000"/>
                <a:gd name="connsiteY22" fmla="*/ 6003 h 10000"/>
                <a:gd name="connsiteX23" fmla="*/ 4892 w 10000"/>
                <a:gd name="connsiteY23" fmla="*/ 6310 h 10000"/>
                <a:gd name="connsiteX24" fmla="*/ 4786 w 10000"/>
                <a:gd name="connsiteY24" fmla="*/ 6414 h 10000"/>
                <a:gd name="connsiteX25" fmla="*/ 4516 w 10000"/>
                <a:gd name="connsiteY25" fmla="*/ 6802 h 10000"/>
                <a:gd name="connsiteX26" fmla="*/ 4426 w 10000"/>
                <a:gd name="connsiteY26" fmla="*/ 6955 h 10000"/>
                <a:gd name="connsiteX27" fmla="*/ 4120 w 10000"/>
                <a:gd name="connsiteY27" fmla="*/ 7294 h 10000"/>
                <a:gd name="connsiteX28" fmla="*/ 3850 w 10000"/>
                <a:gd name="connsiteY28" fmla="*/ 7472 h 10000"/>
                <a:gd name="connsiteX29" fmla="*/ 3581 w 10000"/>
                <a:gd name="connsiteY29" fmla="*/ 7655 h 10000"/>
                <a:gd name="connsiteX30" fmla="*/ 3290 w 10000"/>
                <a:gd name="connsiteY30" fmla="*/ 7813 h 10000"/>
                <a:gd name="connsiteX31" fmla="*/ 2914 w 10000"/>
                <a:gd name="connsiteY31" fmla="*/ 8095 h 10000"/>
                <a:gd name="connsiteX32" fmla="*/ 2592 w 10000"/>
                <a:gd name="connsiteY32" fmla="*/ 8458 h 10000"/>
                <a:gd name="connsiteX33" fmla="*/ 2555 w 10000"/>
                <a:gd name="connsiteY33" fmla="*/ 8536 h 10000"/>
                <a:gd name="connsiteX34" fmla="*/ 2501 w 10000"/>
                <a:gd name="connsiteY34" fmla="*/ 8588 h 10000"/>
                <a:gd name="connsiteX35" fmla="*/ 2269 w 10000"/>
                <a:gd name="connsiteY35" fmla="*/ 8924 h 10000"/>
                <a:gd name="connsiteX36" fmla="*/ 1910 w 10000"/>
                <a:gd name="connsiteY36" fmla="*/ 9283 h 10000"/>
                <a:gd name="connsiteX37" fmla="*/ 885 w 10000"/>
                <a:gd name="connsiteY37" fmla="*/ 9854 h 10000"/>
                <a:gd name="connsiteX38" fmla="*/ 0 w 10000"/>
                <a:gd name="connsiteY38" fmla="*/ 9540 h 10000"/>
                <a:gd name="connsiteX0" fmla="*/ 10000 w 10000"/>
                <a:gd name="connsiteY0" fmla="*/ 0 h 10000"/>
                <a:gd name="connsiteX1" fmla="*/ 9604 w 10000"/>
                <a:gd name="connsiteY1" fmla="*/ 361 h 10000"/>
                <a:gd name="connsiteX2" fmla="*/ 9494 w 10000"/>
                <a:gd name="connsiteY2" fmla="*/ 464 h 10000"/>
                <a:gd name="connsiteX3" fmla="*/ 9442 w 10000"/>
                <a:gd name="connsiteY3" fmla="*/ 517 h 10000"/>
                <a:gd name="connsiteX4" fmla="*/ 9081 w 10000"/>
                <a:gd name="connsiteY4" fmla="*/ 877 h 10000"/>
                <a:gd name="connsiteX5" fmla="*/ 8920 w 10000"/>
                <a:gd name="connsiteY5" fmla="*/ 1059 h 10000"/>
                <a:gd name="connsiteX6" fmla="*/ 8865 w 10000"/>
                <a:gd name="connsiteY6" fmla="*/ 1112 h 10000"/>
                <a:gd name="connsiteX7" fmla="*/ 8561 w 10000"/>
                <a:gd name="connsiteY7" fmla="*/ 1447 h 10000"/>
                <a:gd name="connsiteX8" fmla="*/ 8398 w 10000"/>
                <a:gd name="connsiteY8" fmla="*/ 1576 h 10000"/>
                <a:gd name="connsiteX9" fmla="*/ 8235 w 10000"/>
                <a:gd name="connsiteY9" fmla="*/ 1705 h 10000"/>
                <a:gd name="connsiteX10" fmla="*/ 7357 w 10000"/>
                <a:gd name="connsiteY10" fmla="*/ 2534 h 10000"/>
                <a:gd name="connsiteX11" fmla="*/ 6924 w 10000"/>
                <a:gd name="connsiteY11" fmla="*/ 3028 h 10000"/>
                <a:gd name="connsiteX12" fmla="*/ 6726 w 10000"/>
                <a:gd name="connsiteY12" fmla="*/ 3310 h 10000"/>
                <a:gd name="connsiteX13" fmla="*/ 6457 w 10000"/>
                <a:gd name="connsiteY13" fmla="*/ 3750 h 10000"/>
                <a:gd name="connsiteX14" fmla="*/ 6224 w 10000"/>
                <a:gd name="connsiteY14" fmla="*/ 4139 h 10000"/>
                <a:gd name="connsiteX15" fmla="*/ 6152 w 10000"/>
                <a:gd name="connsiteY15" fmla="*/ 4239 h 10000"/>
                <a:gd name="connsiteX16" fmla="*/ 6114 w 10000"/>
                <a:gd name="connsiteY16" fmla="*/ 4321 h 10000"/>
                <a:gd name="connsiteX17" fmla="*/ 6062 w 10000"/>
                <a:gd name="connsiteY17" fmla="*/ 4368 h 10000"/>
                <a:gd name="connsiteX18" fmla="*/ 5971 w 10000"/>
                <a:gd name="connsiteY18" fmla="*/ 4497 h 10000"/>
                <a:gd name="connsiteX19" fmla="*/ 5650 w 10000"/>
                <a:gd name="connsiteY19" fmla="*/ 4939 h 10000"/>
                <a:gd name="connsiteX20" fmla="*/ 5523 w 10000"/>
                <a:gd name="connsiteY20" fmla="*/ 5146 h 10000"/>
                <a:gd name="connsiteX21" fmla="*/ 5342 w 10000"/>
                <a:gd name="connsiteY21" fmla="*/ 5457 h 10000"/>
                <a:gd name="connsiteX22" fmla="*/ 5056 w 10000"/>
                <a:gd name="connsiteY22" fmla="*/ 6003 h 10000"/>
                <a:gd name="connsiteX23" fmla="*/ 4892 w 10000"/>
                <a:gd name="connsiteY23" fmla="*/ 6310 h 10000"/>
                <a:gd name="connsiteX24" fmla="*/ 4516 w 10000"/>
                <a:gd name="connsiteY24" fmla="*/ 6802 h 10000"/>
                <a:gd name="connsiteX25" fmla="*/ 4426 w 10000"/>
                <a:gd name="connsiteY25" fmla="*/ 6955 h 10000"/>
                <a:gd name="connsiteX26" fmla="*/ 4120 w 10000"/>
                <a:gd name="connsiteY26" fmla="*/ 7294 h 10000"/>
                <a:gd name="connsiteX27" fmla="*/ 3850 w 10000"/>
                <a:gd name="connsiteY27" fmla="*/ 7472 h 10000"/>
                <a:gd name="connsiteX28" fmla="*/ 3581 w 10000"/>
                <a:gd name="connsiteY28" fmla="*/ 7655 h 10000"/>
                <a:gd name="connsiteX29" fmla="*/ 3290 w 10000"/>
                <a:gd name="connsiteY29" fmla="*/ 7813 h 10000"/>
                <a:gd name="connsiteX30" fmla="*/ 2914 w 10000"/>
                <a:gd name="connsiteY30" fmla="*/ 8095 h 10000"/>
                <a:gd name="connsiteX31" fmla="*/ 2592 w 10000"/>
                <a:gd name="connsiteY31" fmla="*/ 8458 h 10000"/>
                <a:gd name="connsiteX32" fmla="*/ 2555 w 10000"/>
                <a:gd name="connsiteY32" fmla="*/ 8536 h 10000"/>
                <a:gd name="connsiteX33" fmla="*/ 2501 w 10000"/>
                <a:gd name="connsiteY33" fmla="*/ 8588 h 10000"/>
                <a:gd name="connsiteX34" fmla="*/ 2269 w 10000"/>
                <a:gd name="connsiteY34" fmla="*/ 8924 h 10000"/>
                <a:gd name="connsiteX35" fmla="*/ 1910 w 10000"/>
                <a:gd name="connsiteY35" fmla="*/ 9283 h 10000"/>
                <a:gd name="connsiteX36" fmla="*/ 885 w 10000"/>
                <a:gd name="connsiteY36" fmla="*/ 9854 h 10000"/>
                <a:gd name="connsiteX37" fmla="*/ 0 w 10000"/>
                <a:gd name="connsiteY37" fmla="*/ 9540 h 10000"/>
                <a:gd name="connsiteX0" fmla="*/ 10000 w 10000"/>
                <a:gd name="connsiteY0" fmla="*/ 0 h 10000"/>
                <a:gd name="connsiteX1" fmla="*/ 9604 w 10000"/>
                <a:gd name="connsiteY1" fmla="*/ 361 h 10000"/>
                <a:gd name="connsiteX2" fmla="*/ 9494 w 10000"/>
                <a:gd name="connsiteY2" fmla="*/ 464 h 10000"/>
                <a:gd name="connsiteX3" fmla="*/ 9442 w 10000"/>
                <a:gd name="connsiteY3" fmla="*/ 517 h 10000"/>
                <a:gd name="connsiteX4" fmla="*/ 9081 w 10000"/>
                <a:gd name="connsiteY4" fmla="*/ 877 h 10000"/>
                <a:gd name="connsiteX5" fmla="*/ 8920 w 10000"/>
                <a:gd name="connsiteY5" fmla="*/ 1059 h 10000"/>
                <a:gd name="connsiteX6" fmla="*/ 8865 w 10000"/>
                <a:gd name="connsiteY6" fmla="*/ 1112 h 10000"/>
                <a:gd name="connsiteX7" fmla="*/ 8561 w 10000"/>
                <a:gd name="connsiteY7" fmla="*/ 1447 h 10000"/>
                <a:gd name="connsiteX8" fmla="*/ 8398 w 10000"/>
                <a:gd name="connsiteY8" fmla="*/ 1576 h 10000"/>
                <a:gd name="connsiteX9" fmla="*/ 8235 w 10000"/>
                <a:gd name="connsiteY9" fmla="*/ 1705 h 10000"/>
                <a:gd name="connsiteX10" fmla="*/ 7357 w 10000"/>
                <a:gd name="connsiteY10" fmla="*/ 2534 h 10000"/>
                <a:gd name="connsiteX11" fmla="*/ 6924 w 10000"/>
                <a:gd name="connsiteY11" fmla="*/ 3028 h 10000"/>
                <a:gd name="connsiteX12" fmla="*/ 6726 w 10000"/>
                <a:gd name="connsiteY12" fmla="*/ 3310 h 10000"/>
                <a:gd name="connsiteX13" fmla="*/ 6457 w 10000"/>
                <a:gd name="connsiteY13" fmla="*/ 3750 h 10000"/>
                <a:gd name="connsiteX14" fmla="*/ 6224 w 10000"/>
                <a:gd name="connsiteY14" fmla="*/ 4139 h 10000"/>
                <a:gd name="connsiteX15" fmla="*/ 6152 w 10000"/>
                <a:gd name="connsiteY15" fmla="*/ 4239 h 10000"/>
                <a:gd name="connsiteX16" fmla="*/ 6114 w 10000"/>
                <a:gd name="connsiteY16" fmla="*/ 4321 h 10000"/>
                <a:gd name="connsiteX17" fmla="*/ 6062 w 10000"/>
                <a:gd name="connsiteY17" fmla="*/ 4368 h 10000"/>
                <a:gd name="connsiteX18" fmla="*/ 5971 w 10000"/>
                <a:gd name="connsiteY18" fmla="*/ 4497 h 10000"/>
                <a:gd name="connsiteX19" fmla="*/ 5650 w 10000"/>
                <a:gd name="connsiteY19" fmla="*/ 4939 h 10000"/>
                <a:gd name="connsiteX20" fmla="*/ 5523 w 10000"/>
                <a:gd name="connsiteY20" fmla="*/ 5146 h 10000"/>
                <a:gd name="connsiteX21" fmla="*/ 5342 w 10000"/>
                <a:gd name="connsiteY21" fmla="*/ 5457 h 10000"/>
                <a:gd name="connsiteX22" fmla="*/ 5056 w 10000"/>
                <a:gd name="connsiteY22" fmla="*/ 6003 h 10000"/>
                <a:gd name="connsiteX23" fmla="*/ 4892 w 10000"/>
                <a:gd name="connsiteY23" fmla="*/ 6310 h 10000"/>
                <a:gd name="connsiteX24" fmla="*/ 4516 w 10000"/>
                <a:gd name="connsiteY24" fmla="*/ 6802 h 10000"/>
                <a:gd name="connsiteX25" fmla="*/ 4426 w 10000"/>
                <a:gd name="connsiteY25" fmla="*/ 6955 h 10000"/>
                <a:gd name="connsiteX26" fmla="*/ 4491 w 10000"/>
                <a:gd name="connsiteY26" fmla="*/ 6905 h 10000"/>
                <a:gd name="connsiteX27" fmla="*/ 4120 w 10000"/>
                <a:gd name="connsiteY27" fmla="*/ 7294 h 10000"/>
                <a:gd name="connsiteX28" fmla="*/ 3850 w 10000"/>
                <a:gd name="connsiteY28" fmla="*/ 7472 h 10000"/>
                <a:gd name="connsiteX29" fmla="*/ 3581 w 10000"/>
                <a:gd name="connsiteY29" fmla="*/ 7655 h 10000"/>
                <a:gd name="connsiteX30" fmla="*/ 3290 w 10000"/>
                <a:gd name="connsiteY30" fmla="*/ 7813 h 10000"/>
                <a:gd name="connsiteX31" fmla="*/ 2914 w 10000"/>
                <a:gd name="connsiteY31" fmla="*/ 8095 h 10000"/>
                <a:gd name="connsiteX32" fmla="*/ 2592 w 10000"/>
                <a:gd name="connsiteY32" fmla="*/ 8458 h 10000"/>
                <a:gd name="connsiteX33" fmla="*/ 2555 w 10000"/>
                <a:gd name="connsiteY33" fmla="*/ 8536 h 10000"/>
                <a:gd name="connsiteX34" fmla="*/ 2501 w 10000"/>
                <a:gd name="connsiteY34" fmla="*/ 8588 h 10000"/>
                <a:gd name="connsiteX35" fmla="*/ 2269 w 10000"/>
                <a:gd name="connsiteY35" fmla="*/ 8924 h 10000"/>
                <a:gd name="connsiteX36" fmla="*/ 1910 w 10000"/>
                <a:gd name="connsiteY36" fmla="*/ 9283 h 10000"/>
                <a:gd name="connsiteX37" fmla="*/ 885 w 10000"/>
                <a:gd name="connsiteY37" fmla="*/ 9854 h 10000"/>
                <a:gd name="connsiteX38" fmla="*/ 0 w 10000"/>
                <a:gd name="connsiteY38" fmla="*/ 9540 h 10000"/>
                <a:gd name="connsiteX0" fmla="*/ 10000 w 10000"/>
                <a:gd name="connsiteY0" fmla="*/ 0 h 10000"/>
                <a:gd name="connsiteX1" fmla="*/ 9604 w 10000"/>
                <a:gd name="connsiteY1" fmla="*/ 361 h 10000"/>
                <a:gd name="connsiteX2" fmla="*/ 9494 w 10000"/>
                <a:gd name="connsiteY2" fmla="*/ 464 h 10000"/>
                <a:gd name="connsiteX3" fmla="*/ 9442 w 10000"/>
                <a:gd name="connsiteY3" fmla="*/ 517 h 10000"/>
                <a:gd name="connsiteX4" fmla="*/ 9081 w 10000"/>
                <a:gd name="connsiteY4" fmla="*/ 877 h 10000"/>
                <a:gd name="connsiteX5" fmla="*/ 8920 w 10000"/>
                <a:gd name="connsiteY5" fmla="*/ 1059 h 10000"/>
                <a:gd name="connsiteX6" fmla="*/ 8865 w 10000"/>
                <a:gd name="connsiteY6" fmla="*/ 1112 h 10000"/>
                <a:gd name="connsiteX7" fmla="*/ 8561 w 10000"/>
                <a:gd name="connsiteY7" fmla="*/ 1447 h 10000"/>
                <a:gd name="connsiteX8" fmla="*/ 8398 w 10000"/>
                <a:gd name="connsiteY8" fmla="*/ 1576 h 10000"/>
                <a:gd name="connsiteX9" fmla="*/ 8235 w 10000"/>
                <a:gd name="connsiteY9" fmla="*/ 1705 h 10000"/>
                <a:gd name="connsiteX10" fmla="*/ 7357 w 10000"/>
                <a:gd name="connsiteY10" fmla="*/ 2534 h 10000"/>
                <a:gd name="connsiteX11" fmla="*/ 6924 w 10000"/>
                <a:gd name="connsiteY11" fmla="*/ 3028 h 10000"/>
                <a:gd name="connsiteX12" fmla="*/ 6726 w 10000"/>
                <a:gd name="connsiteY12" fmla="*/ 3310 h 10000"/>
                <a:gd name="connsiteX13" fmla="*/ 6457 w 10000"/>
                <a:gd name="connsiteY13" fmla="*/ 3750 h 10000"/>
                <a:gd name="connsiteX14" fmla="*/ 6224 w 10000"/>
                <a:gd name="connsiteY14" fmla="*/ 4139 h 10000"/>
                <a:gd name="connsiteX15" fmla="*/ 6152 w 10000"/>
                <a:gd name="connsiteY15" fmla="*/ 4239 h 10000"/>
                <a:gd name="connsiteX16" fmla="*/ 6114 w 10000"/>
                <a:gd name="connsiteY16" fmla="*/ 4321 h 10000"/>
                <a:gd name="connsiteX17" fmla="*/ 6062 w 10000"/>
                <a:gd name="connsiteY17" fmla="*/ 4368 h 10000"/>
                <a:gd name="connsiteX18" fmla="*/ 5971 w 10000"/>
                <a:gd name="connsiteY18" fmla="*/ 4497 h 10000"/>
                <a:gd name="connsiteX19" fmla="*/ 5650 w 10000"/>
                <a:gd name="connsiteY19" fmla="*/ 4939 h 10000"/>
                <a:gd name="connsiteX20" fmla="*/ 5523 w 10000"/>
                <a:gd name="connsiteY20" fmla="*/ 5146 h 10000"/>
                <a:gd name="connsiteX21" fmla="*/ 5342 w 10000"/>
                <a:gd name="connsiteY21" fmla="*/ 5457 h 10000"/>
                <a:gd name="connsiteX22" fmla="*/ 5056 w 10000"/>
                <a:gd name="connsiteY22" fmla="*/ 6003 h 10000"/>
                <a:gd name="connsiteX23" fmla="*/ 4892 w 10000"/>
                <a:gd name="connsiteY23" fmla="*/ 6310 h 10000"/>
                <a:gd name="connsiteX24" fmla="*/ 4516 w 10000"/>
                <a:gd name="connsiteY24" fmla="*/ 6802 h 10000"/>
                <a:gd name="connsiteX25" fmla="*/ 4426 w 10000"/>
                <a:gd name="connsiteY25" fmla="*/ 6955 h 10000"/>
                <a:gd name="connsiteX26" fmla="*/ 4120 w 10000"/>
                <a:gd name="connsiteY26" fmla="*/ 7294 h 10000"/>
                <a:gd name="connsiteX27" fmla="*/ 3850 w 10000"/>
                <a:gd name="connsiteY27" fmla="*/ 7472 h 10000"/>
                <a:gd name="connsiteX28" fmla="*/ 3581 w 10000"/>
                <a:gd name="connsiteY28" fmla="*/ 7655 h 10000"/>
                <a:gd name="connsiteX29" fmla="*/ 3290 w 10000"/>
                <a:gd name="connsiteY29" fmla="*/ 7813 h 10000"/>
                <a:gd name="connsiteX30" fmla="*/ 2914 w 10000"/>
                <a:gd name="connsiteY30" fmla="*/ 8095 h 10000"/>
                <a:gd name="connsiteX31" fmla="*/ 2592 w 10000"/>
                <a:gd name="connsiteY31" fmla="*/ 8458 h 10000"/>
                <a:gd name="connsiteX32" fmla="*/ 2555 w 10000"/>
                <a:gd name="connsiteY32" fmla="*/ 8536 h 10000"/>
                <a:gd name="connsiteX33" fmla="*/ 2501 w 10000"/>
                <a:gd name="connsiteY33" fmla="*/ 8588 h 10000"/>
                <a:gd name="connsiteX34" fmla="*/ 2269 w 10000"/>
                <a:gd name="connsiteY34" fmla="*/ 8924 h 10000"/>
                <a:gd name="connsiteX35" fmla="*/ 1910 w 10000"/>
                <a:gd name="connsiteY35" fmla="*/ 9283 h 10000"/>
                <a:gd name="connsiteX36" fmla="*/ 885 w 10000"/>
                <a:gd name="connsiteY36" fmla="*/ 9854 h 10000"/>
                <a:gd name="connsiteX37" fmla="*/ 0 w 10000"/>
                <a:gd name="connsiteY37" fmla="*/ 9540 h 10000"/>
                <a:gd name="connsiteX0" fmla="*/ 10000 w 10000"/>
                <a:gd name="connsiteY0" fmla="*/ 0 h 10000"/>
                <a:gd name="connsiteX1" fmla="*/ 9604 w 10000"/>
                <a:gd name="connsiteY1" fmla="*/ 361 h 10000"/>
                <a:gd name="connsiteX2" fmla="*/ 9494 w 10000"/>
                <a:gd name="connsiteY2" fmla="*/ 464 h 10000"/>
                <a:gd name="connsiteX3" fmla="*/ 9442 w 10000"/>
                <a:gd name="connsiteY3" fmla="*/ 517 h 10000"/>
                <a:gd name="connsiteX4" fmla="*/ 9081 w 10000"/>
                <a:gd name="connsiteY4" fmla="*/ 877 h 10000"/>
                <a:gd name="connsiteX5" fmla="*/ 8920 w 10000"/>
                <a:gd name="connsiteY5" fmla="*/ 1059 h 10000"/>
                <a:gd name="connsiteX6" fmla="*/ 8865 w 10000"/>
                <a:gd name="connsiteY6" fmla="*/ 1112 h 10000"/>
                <a:gd name="connsiteX7" fmla="*/ 8561 w 10000"/>
                <a:gd name="connsiteY7" fmla="*/ 1447 h 10000"/>
                <a:gd name="connsiteX8" fmla="*/ 8398 w 10000"/>
                <a:gd name="connsiteY8" fmla="*/ 1576 h 10000"/>
                <a:gd name="connsiteX9" fmla="*/ 8235 w 10000"/>
                <a:gd name="connsiteY9" fmla="*/ 1705 h 10000"/>
                <a:gd name="connsiteX10" fmla="*/ 7357 w 10000"/>
                <a:gd name="connsiteY10" fmla="*/ 2534 h 10000"/>
                <a:gd name="connsiteX11" fmla="*/ 6924 w 10000"/>
                <a:gd name="connsiteY11" fmla="*/ 3028 h 10000"/>
                <a:gd name="connsiteX12" fmla="*/ 6726 w 10000"/>
                <a:gd name="connsiteY12" fmla="*/ 3310 h 10000"/>
                <a:gd name="connsiteX13" fmla="*/ 6457 w 10000"/>
                <a:gd name="connsiteY13" fmla="*/ 3750 h 10000"/>
                <a:gd name="connsiteX14" fmla="*/ 6224 w 10000"/>
                <a:gd name="connsiteY14" fmla="*/ 4139 h 10000"/>
                <a:gd name="connsiteX15" fmla="*/ 6152 w 10000"/>
                <a:gd name="connsiteY15" fmla="*/ 4239 h 10000"/>
                <a:gd name="connsiteX16" fmla="*/ 6114 w 10000"/>
                <a:gd name="connsiteY16" fmla="*/ 4321 h 10000"/>
                <a:gd name="connsiteX17" fmla="*/ 6062 w 10000"/>
                <a:gd name="connsiteY17" fmla="*/ 4368 h 10000"/>
                <a:gd name="connsiteX18" fmla="*/ 5971 w 10000"/>
                <a:gd name="connsiteY18" fmla="*/ 4497 h 10000"/>
                <a:gd name="connsiteX19" fmla="*/ 5650 w 10000"/>
                <a:gd name="connsiteY19" fmla="*/ 4939 h 10000"/>
                <a:gd name="connsiteX20" fmla="*/ 5523 w 10000"/>
                <a:gd name="connsiteY20" fmla="*/ 5146 h 10000"/>
                <a:gd name="connsiteX21" fmla="*/ 5342 w 10000"/>
                <a:gd name="connsiteY21" fmla="*/ 5457 h 10000"/>
                <a:gd name="connsiteX22" fmla="*/ 5056 w 10000"/>
                <a:gd name="connsiteY22" fmla="*/ 6003 h 10000"/>
                <a:gd name="connsiteX23" fmla="*/ 4892 w 10000"/>
                <a:gd name="connsiteY23" fmla="*/ 6310 h 10000"/>
                <a:gd name="connsiteX24" fmla="*/ 4516 w 10000"/>
                <a:gd name="connsiteY24" fmla="*/ 6802 h 10000"/>
                <a:gd name="connsiteX25" fmla="*/ 4120 w 10000"/>
                <a:gd name="connsiteY25" fmla="*/ 7294 h 10000"/>
                <a:gd name="connsiteX26" fmla="*/ 3850 w 10000"/>
                <a:gd name="connsiteY26" fmla="*/ 7472 h 10000"/>
                <a:gd name="connsiteX27" fmla="*/ 3581 w 10000"/>
                <a:gd name="connsiteY27" fmla="*/ 7655 h 10000"/>
                <a:gd name="connsiteX28" fmla="*/ 3290 w 10000"/>
                <a:gd name="connsiteY28" fmla="*/ 7813 h 10000"/>
                <a:gd name="connsiteX29" fmla="*/ 2914 w 10000"/>
                <a:gd name="connsiteY29" fmla="*/ 8095 h 10000"/>
                <a:gd name="connsiteX30" fmla="*/ 2592 w 10000"/>
                <a:gd name="connsiteY30" fmla="*/ 8458 h 10000"/>
                <a:gd name="connsiteX31" fmla="*/ 2555 w 10000"/>
                <a:gd name="connsiteY31" fmla="*/ 8536 h 10000"/>
                <a:gd name="connsiteX32" fmla="*/ 2501 w 10000"/>
                <a:gd name="connsiteY32" fmla="*/ 8588 h 10000"/>
                <a:gd name="connsiteX33" fmla="*/ 2269 w 10000"/>
                <a:gd name="connsiteY33" fmla="*/ 8924 h 10000"/>
                <a:gd name="connsiteX34" fmla="*/ 1910 w 10000"/>
                <a:gd name="connsiteY34" fmla="*/ 9283 h 10000"/>
                <a:gd name="connsiteX35" fmla="*/ 885 w 10000"/>
                <a:gd name="connsiteY35" fmla="*/ 9854 h 10000"/>
                <a:gd name="connsiteX36" fmla="*/ 0 w 10000"/>
                <a:gd name="connsiteY36" fmla="*/ 9540 h 10000"/>
                <a:gd name="connsiteX0" fmla="*/ 10000 w 10000"/>
                <a:gd name="connsiteY0" fmla="*/ 0 h 10000"/>
                <a:gd name="connsiteX1" fmla="*/ 9604 w 10000"/>
                <a:gd name="connsiteY1" fmla="*/ 361 h 10000"/>
                <a:gd name="connsiteX2" fmla="*/ 9494 w 10000"/>
                <a:gd name="connsiteY2" fmla="*/ 464 h 10000"/>
                <a:gd name="connsiteX3" fmla="*/ 9442 w 10000"/>
                <a:gd name="connsiteY3" fmla="*/ 517 h 10000"/>
                <a:gd name="connsiteX4" fmla="*/ 9081 w 10000"/>
                <a:gd name="connsiteY4" fmla="*/ 877 h 10000"/>
                <a:gd name="connsiteX5" fmla="*/ 8920 w 10000"/>
                <a:gd name="connsiteY5" fmla="*/ 1059 h 10000"/>
                <a:gd name="connsiteX6" fmla="*/ 8865 w 10000"/>
                <a:gd name="connsiteY6" fmla="*/ 1112 h 10000"/>
                <a:gd name="connsiteX7" fmla="*/ 8561 w 10000"/>
                <a:gd name="connsiteY7" fmla="*/ 1447 h 10000"/>
                <a:gd name="connsiteX8" fmla="*/ 8398 w 10000"/>
                <a:gd name="connsiteY8" fmla="*/ 1576 h 10000"/>
                <a:gd name="connsiteX9" fmla="*/ 8235 w 10000"/>
                <a:gd name="connsiteY9" fmla="*/ 1705 h 10000"/>
                <a:gd name="connsiteX10" fmla="*/ 7357 w 10000"/>
                <a:gd name="connsiteY10" fmla="*/ 2534 h 10000"/>
                <a:gd name="connsiteX11" fmla="*/ 6924 w 10000"/>
                <a:gd name="connsiteY11" fmla="*/ 3028 h 10000"/>
                <a:gd name="connsiteX12" fmla="*/ 6726 w 10000"/>
                <a:gd name="connsiteY12" fmla="*/ 3310 h 10000"/>
                <a:gd name="connsiteX13" fmla="*/ 6457 w 10000"/>
                <a:gd name="connsiteY13" fmla="*/ 3750 h 10000"/>
                <a:gd name="connsiteX14" fmla="*/ 6224 w 10000"/>
                <a:gd name="connsiteY14" fmla="*/ 4139 h 10000"/>
                <a:gd name="connsiteX15" fmla="*/ 6152 w 10000"/>
                <a:gd name="connsiteY15" fmla="*/ 4239 h 10000"/>
                <a:gd name="connsiteX16" fmla="*/ 6114 w 10000"/>
                <a:gd name="connsiteY16" fmla="*/ 4321 h 10000"/>
                <a:gd name="connsiteX17" fmla="*/ 6062 w 10000"/>
                <a:gd name="connsiteY17" fmla="*/ 4368 h 10000"/>
                <a:gd name="connsiteX18" fmla="*/ 5971 w 10000"/>
                <a:gd name="connsiteY18" fmla="*/ 4497 h 10000"/>
                <a:gd name="connsiteX19" fmla="*/ 5650 w 10000"/>
                <a:gd name="connsiteY19" fmla="*/ 4939 h 10000"/>
                <a:gd name="connsiteX20" fmla="*/ 5523 w 10000"/>
                <a:gd name="connsiteY20" fmla="*/ 5146 h 10000"/>
                <a:gd name="connsiteX21" fmla="*/ 5342 w 10000"/>
                <a:gd name="connsiteY21" fmla="*/ 5457 h 10000"/>
                <a:gd name="connsiteX22" fmla="*/ 5056 w 10000"/>
                <a:gd name="connsiteY22" fmla="*/ 6003 h 10000"/>
                <a:gd name="connsiteX23" fmla="*/ 4892 w 10000"/>
                <a:gd name="connsiteY23" fmla="*/ 6310 h 10000"/>
                <a:gd name="connsiteX24" fmla="*/ 4120 w 10000"/>
                <a:gd name="connsiteY24" fmla="*/ 7294 h 10000"/>
                <a:gd name="connsiteX25" fmla="*/ 3850 w 10000"/>
                <a:gd name="connsiteY25" fmla="*/ 7472 h 10000"/>
                <a:gd name="connsiteX26" fmla="*/ 3581 w 10000"/>
                <a:gd name="connsiteY26" fmla="*/ 7655 h 10000"/>
                <a:gd name="connsiteX27" fmla="*/ 3290 w 10000"/>
                <a:gd name="connsiteY27" fmla="*/ 7813 h 10000"/>
                <a:gd name="connsiteX28" fmla="*/ 2914 w 10000"/>
                <a:gd name="connsiteY28" fmla="*/ 8095 h 10000"/>
                <a:gd name="connsiteX29" fmla="*/ 2592 w 10000"/>
                <a:gd name="connsiteY29" fmla="*/ 8458 h 10000"/>
                <a:gd name="connsiteX30" fmla="*/ 2555 w 10000"/>
                <a:gd name="connsiteY30" fmla="*/ 8536 h 10000"/>
                <a:gd name="connsiteX31" fmla="*/ 2501 w 10000"/>
                <a:gd name="connsiteY31" fmla="*/ 8588 h 10000"/>
                <a:gd name="connsiteX32" fmla="*/ 2269 w 10000"/>
                <a:gd name="connsiteY32" fmla="*/ 8924 h 10000"/>
                <a:gd name="connsiteX33" fmla="*/ 1910 w 10000"/>
                <a:gd name="connsiteY33" fmla="*/ 9283 h 10000"/>
                <a:gd name="connsiteX34" fmla="*/ 885 w 10000"/>
                <a:gd name="connsiteY34" fmla="*/ 9854 h 10000"/>
                <a:gd name="connsiteX35" fmla="*/ 0 w 10000"/>
                <a:gd name="connsiteY35" fmla="*/ 9540 h 10000"/>
                <a:gd name="connsiteX0" fmla="*/ 10000 w 10000"/>
                <a:gd name="connsiteY0" fmla="*/ 0 h 10000"/>
                <a:gd name="connsiteX1" fmla="*/ 9604 w 10000"/>
                <a:gd name="connsiteY1" fmla="*/ 361 h 10000"/>
                <a:gd name="connsiteX2" fmla="*/ 9494 w 10000"/>
                <a:gd name="connsiteY2" fmla="*/ 464 h 10000"/>
                <a:gd name="connsiteX3" fmla="*/ 9442 w 10000"/>
                <a:gd name="connsiteY3" fmla="*/ 517 h 10000"/>
                <a:gd name="connsiteX4" fmla="*/ 9081 w 10000"/>
                <a:gd name="connsiteY4" fmla="*/ 877 h 10000"/>
                <a:gd name="connsiteX5" fmla="*/ 8920 w 10000"/>
                <a:gd name="connsiteY5" fmla="*/ 1059 h 10000"/>
                <a:gd name="connsiteX6" fmla="*/ 8865 w 10000"/>
                <a:gd name="connsiteY6" fmla="*/ 1112 h 10000"/>
                <a:gd name="connsiteX7" fmla="*/ 8561 w 10000"/>
                <a:gd name="connsiteY7" fmla="*/ 1447 h 10000"/>
                <a:gd name="connsiteX8" fmla="*/ 8398 w 10000"/>
                <a:gd name="connsiteY8" fmla="*/ 1576 h 10000"/>
                <a:gd name="connsiteX9" fmla="*/ 8235 w 10000"/>
                <a:gd name="connsiteY9" fmla="*/ 1705 h 10000"/>
                <a:gd name="connsiteX10" fmla="*/ 7357 w 10000"/>
                <a:gd name="connsiteY10" fmla="*/ 2534 h 10000"/>
                <a:gd name="connsiteX11" fmla="*/ 6924 w 10000"/>
                <a:gd name="connsiteY11" fmla="*/ 3028 h 10000"/>
                <a:gd name="connsiteX12" fmla="*/ 6726 w 10000"/>
                <a:gd name="connsiteY12" fmla="*/ 3310 h 10000"/>
                <a:gd name="connsiteX13" fmla="*/ 6457 w 10000"/>
                <a:gd name="connsiteY13" fmla="*/ 3750 h 10000"/>
                <a:gd name="connsiteX14" fmla="*/ 6224 w 10000"/>
                <a:gd name="connsiteY14" fmla="*/ 4139 h 10000"/>
                <a:gd name="connsiteX15" fmla="*/ 6152 w 10000"/>
                <a:gd name="connsiteY15" fmla="*/ 4239 h 10000"/>
                <a:gd name="connsiteX16" fmla="*/ 6114 w 10000"/>
                <a:gd name="connsiteY16" fmla="*/ 4321 h 10000"/>
                <a:gd name="connsiteX17" fmla="*/ 6062 w 10000"/>
                <a:gd name="connsiteY17" fmla="*/ 4368 h 10000"/>
                <a:gd name="connsiteX18" fmla="*/ 5971 w 10000"/>
                <a:gd name="connsiteY18" fmla="*/ 4497 h 10000"/>
                <a:gd name="connsiteX19" fmla="*/ 5650 w 10000"/>
                <a:gd name="connsiteY19" fmla="*/ 4939 h 10000"/>
                <a:gd name="connsiteX20" fmla="*/ 5523 w 10000"/>
                <a:gd name="connsiteY20" fmla="*/ 5146 h 10000"/>
                <a:gd name="connsiteX21" fmla="*/ 5342 w 10000"/>
                <a:gd name="connsiteY21" fmla="*/ 5457 h 10000"/>
                <a:gd name="connsiteX22" fmla="*/ 5056 w 10000"/>
                <a:gd name="connsiteY22" fmla="*/ 6003 h 10000"/>
                <a:gd name="connsiteX23" fmla="*/ 4892 w 10000"/>
                <a:gd name="connsiteY23" fmla="*/ 6310 h 10000"/>
                <a:gd name="connsiteX24" fmla="*/ 4120 w 10000"/>
                <a:gd name="connsiteY24" fmla="*/ 7294 h 10000"/>
                <a:gd name="connsiteX25" fmla="*/ 3581 w 10000"/>
                <a:gd name="connsiteY25" fmla="*/ 7655 h 10000"/>
                <a:gd name="connsiteX26" fmla="*/ 3290 w 10000"/>
                <a:gd name="connsiteY26" fmla="*/ 7813 h 10000"/>
                <a:gd name="connsiteX27" fmla="*/ 2914 w 10000"/>
                <a:gd name="connsiteY27" fmla="*/ 8095 h 10000"/>
                <a:gd name="connsiteX28" fmla="*/ 2592 w 10000"/>
                <a:gd name="connsiteY28" fmla="*/ 8458 h 10000"/>
                <a:gd name="connsiteX29" fmla="*/ 2555 w 10000"/>
                <a:gd name="connsiteY29" fmla="*/ 8536 h 10000"/>
                <a:gd name="connsiteX30" fmla="*/ 2501 w 10000"/>
                <a:gd name="connsiteY30" fmla="*/ 8588 h 10000"/>
                <a:gd name="connsiteX31" fmla="*/ 2269 w 10000"/>
                <a:gd name="connsiteY31" fmla="*/ 8924 h 10000"/>
                <a:gd name="connsiteX32" fmla="*/ 1910 w 10000"/>
                <a:gd name="connsiteY32" fmla="*/ 9283 h 10000"/>
                <a:gd name="connsiteX33" fmla="*/ 885 w 10000"/>
                <a:gd name="connsiteY33" fmla="*/ 9854 h 10000"/>
                <a:gd name="connsiteX34" fmla="*/ 0 w 10000"/>
                <a:gd name="connsiteY34" fmla="*/ 9540 h 10000"/>
                <a:gd name="connsiteX0" fmla="*/ 10000 w 10000"/>
                <a:gd name="connsiteY0" fmla="*/ 0 h 10000"/>
                <a:gd name="connsiteX1" fmla="*/ 9604 w 10000"/>
                <a:gd name="connsiteY1" fmla="*/ 361 h 10000"/>
                <a:gd name="connsiteX2" fmla="*/ 9494 w 10000"/>
                <a:gd name="connsiteY2" fmla="*/ 464 h 10000"/>
                <a:gd name="connsiteX3" fmla="*/ 9442 w 10000"/>
                <a:gd name="connsiteY3" fmla="*/ 517 h 10000"/>
                <a:gd name="connsiteX4" fmla="*/ 9081 w 10000"/>
                <a:gd name="connsiteY4" fmla="*/ 877 h 10000"/>
                <a:gd name="connsiteX5" fmla="*/ 8920 w 10000"/>
                <a:gd name="connsiteY5" fmla="*/ 1059 h 10000"/>
                <a:gd name="connsiteX6" fmla="*/ 8865 w 10000"/>
                <a:gd name="connsiteY6" fmla="*/ 1112 h 10000"/>
                <a:gd name="connsiteX7" fmla="*/ 8561 w 10000"/>
                <a:gd name="connsiteY7" fmla="*/ 1447 h 10000"/>
                <a:gd name="connsiteX8" fmla="*/ 8398 w 10000"/>
                <a:gd name="connsiteY8" fmla="*/ 1576 h 10000"/>
                <a:gd name="connsiteX9" fmla="*/ 8235 w 10000"/>
                <a:gd name="connsiteY9" fmla="*/ 1705 h 10000"/>
                <a:gd name="connsiteX10" fmla="*/ 7357 w 10000"/>
                <a:gd name="connsiteY10" fmla="*/ 2534 h 10000"/>
                <a:gd name="connsiteX11" fmla="*/ 6924 w 10000"/>
                <a:gd name="connsiteY11" fmla="*/ 3028 h 10000"/>
                <a:gd name="connsiteX12" fmla="*/ 6726 w 10000"/>
                <a:gd name="connsiteY12" fmla="*/ 3310 h 10000"/>
                <a:gd name="connsiteX13" fmla="*/ 6457 w 10000"/>
                <a:gd name="connsiteY13" fmla="*/ 3750 h 10000"/>
                <a:gd name="connsiteX14" fmla="*/ 6224 w 10000"/>
                <a:gd name="connsiteY14" fmla="*/ 4139 h 10000"/>
                <a:gd name="connsiteX15" fmla="*/ 6152 w 10000"/>
                <a:gd name="connsiteY15" fmla="*/ 4239 h 10000"/>
                <a:gd name="connsiteX16" fmla="*/ 6114 w 10000"/>
                <a:gd name="connsiteY16" fmla="*/ 4321 h 10000"/>
                <a:gd name="connsiteX17" fmla="*/ 6062 w 10000"/>
                <a:gd name="connsiteY17" fmla="*/ 4368 h 10000"/>
                <a:gd name="connsiteX18" fmla="*/ 5971 w 10000"/>
                <a:gd name="connsiteY18" fmla="*/ 4497 h 10000"/>
                <a:gd name="connsiteX19" fmla="*/ 5650 w 10000"/>
                <a:gd name="connsiteY19" fmla="*/ 4939 h 10000"/>
                <a:gd name="connsiteX20" fmla="*/ 5523 w 10000"/>
                <a:gd name="connsiteY20" fmla="*/ 5146 h 10000"/>
                <a:gd name="connsiteX21" fmla="*/ 5342 w 10000"/>
                <a:gd name="connsiteY21" fmla="*/ 5457 h 10000"/>
                <a:gd name="connsiteX22" fmla="*/ 5056 w 10000"/>
                <a:gd name="connsiteY22" fmla="*/ 6003 h 10000"/>
                <a:gd name="connsiteX23" fmla="*/ 4892 w 10000"/>
                <a:gd name="connsiteY23" fmla="*/ 6310 h 10000"/>
                <a:gd name="connsiteX24" fmla="*/ 4120 w 10000"/>
                <a:gd name="connsiteY24" fmla="*/ 7294 h 10000"/>
                <a:gd name="connsiteX25" fmla="*/ 3581 w 10000"/>
                <a:gd name="connsiteY25" fmla="*/ 7655 h 10000"/>
                <a:gd name="connsiteX26" fmla="*/ 3290 w 10000"/>
                <a:gd name="connsiteY26" fmla="*/ 7813 h 10000"/>
                <a:gd name="connsiteX27" fmla="*/ 2914 w 10000"/>
                <a:gd name="connsiteY27" fmla="*/ 8095 h 10000"/>
                <a:gd name="connsiteX28" fmla="*/ 2592 w 10000"/>
                <a:gd name="connsiteY28" fmla="*/ 8458 h 10000"/>
                <a:gd name="connsiteX29" fmla="*/ 2555 w 10000"/>
                <a:gd name="connsiteY29" fmla="*/ 8536 h 10000"/>
                <a:gd name="connsiteX30" fmla="*/ 2269 w 10000"/>
                <a:gd name="connsiteY30" fmla="*/ 8924 h 10000"/>
                <a:gd name="connsiteX31" fmla="*/ 1910 w 10000"/>
                <a:gd name="connsiteY31" fmla="*/ 9283 h 10000"/>
                <a:gd name="connsiteX32" fmla="*/ 885 w 10000"/>
                <a:gd name="connsiteY32" fmla="*/ 9854 h 10000"/>
                <a:gd name="connsiteX33" fmla="*/ 0 w 10000"/>
                <a:gd name="connsiteY33" fmla="*/ 9540 h 10000"/>
                <a:gd name="connsiteX0" fmla="*/ 10000 w 10000"/>
                <a:gd name="connsiteY0" fmla="*/ 0 h 10000"/>
                <a:gd name="connsiteX1" fmla="*/ 9604 w 10000"/>
                <a:gd name="connsiteY1" fmla="*/ 361 h 10000"/>
                <a:gd name="connsiteX2" fmla="*/ 9494 w 10000"/>
                <a:gd name="connsiteY2" fmla="*/ 464 h 10000"/>
                <a:gd name="connsiteX3" fmla="*/ 9442 w 10000"/>
                <a:gd name="connsiteY3" fmla="*/ 517 h 10000"/>
                <a:gd name="connsiteX4" fmla="*/ 9081 w 10000"/>
                <a:gd name="connsiteY4" fmla="*/ 877 h 10000"/>
                <a:gd name="connsiteX5" fmla="*/ 8920 w 10000"/>
                <a:gd name="connsiteY5" fmla="*/ 1059 h 10000"/>
                <a:gd name="connsiteX6" fmla="*/ 8865 w 10000"/>
                <a:gd name="connsiteY6" fmla="*/ 1112 h 10000"/>
                <a:gd name="connsiteX7" fmla="*/ 8561 w 10000"/>
                <a:gd name="connsiteY7" fmla="*/ 1447 h 10000"/>
                <a:gd name="connsiteX8" fmla="*/ 8398 w 10000"/>
                <a:gd name="connsiteY8" fmla="*/ 1576 h 10000"/>
                <a:gd name="connsiteX9" fmla="*/ 8235 w 10000"/>
                <a:gd name="connsiteY9" fmla="*/ 1705 h 10000"/>
                <a:gd name="connsiteX10" fmla="*/ 7357 w 10000"/>
                <a:gd name="connsiteY10" fmla="*/ 2534 h 10000"/>
                <a:gd name="connsiteX11" fmla="*/ 6924 w 10000"/>
                <a:gd name="connsiteY11" fmla="*/ 3028 h 10000"/>
                <a:gd name="connsiteX12" fmla="*/ 6726 w 10000"/>
                <a:gd name="connsiteY12" fmla="*/ 3310 h 10000"/>
                <a:gd name="connsiteX13" fmla="*/ 6457 w 10000"/>
                <a:gd name="connsiteY13" fmla="*/ 3750 h 10000"/>
                <a:gd name="connsiteX14" fmla="*/ 6224 w 10000"/>
                <a:gd name="connsiteY14" fmla="*/ 4139 h 10000"/>
                <a:gd name="connsiteX15" fmla="*/ 6152 w 10000"/>
                <a:gd name="connsiteY15" fmla="*/ 4239 h 10000"/>
                <a:gd name="connsiteX16" fmla="*/ 6114 w 10000"/>
                <a:gd name="connsiteY16" fmla="*/ 4321 h 10000"/>
                <a:gd name="connsiteX17" fmla="*/ 6062 w 10000"/>
                <a:gd name="connsiteY17" fmla="*/ 4368 h 10000"/>
                <a:gd name="connsiteX18" fmla="*/ 5971 w 10000"/>
                <a:gd name="connsiteY18" fmla="*/ 4497 h 10000"/>
                <a:gd name="connsiteX19" fmla="*/ 5650 w 10000"/>
                <a:gd name="connsiteY19" fmla="*/ 4939 h 10000"/>
                <a:gd name="connsiteX20" fmla="*/ 5523 w 10000"/>
                <a:gd name="connsiteY20" fmla="*/ 5146 h 10000"/>
                <a:gd name="connsiteX21" fmla="*/ 5342 w 10000"/>
                <a:gd name="connsiteY21" fmla="*/ 5457 h 10000"/>
                <a:gd name="connsiteX22" fmla="*/ 5056 w 10000"/>
                <a:gd name="connsiteY22" fmla="*/ 6003 h 10000"/>
                <a:gd name="connsiteX23" fmla="*/ 4892 w 10000"/>
                <a:gd name="connsiteY23" fmla="*/ 6310 h 10000"/>
                <a:gd name="connsiteX24" fmla="*/ 4120 w 10000"/>
                <a:gd name="connsiteY24" fmla="*/ 7294 h 10000"/>
                <a:gd name="connsiteX25" fmla="*/ 3581 w 10000"/>
                <a:gd name="connsiteY25" fmla="*/ 7655 h 10000"/>
                <a:gd name="connsiteX26" fmla="*/ 3290 w 10000"/>
                <a:gd name="connsiteY26" fmla="*/ 7813 h 10000"/>
                <a:gd name="connsiteX27" fmla="*/ 2914 w 10000"/>
                <a:gd name="connsiteY27" fmla="*/ 8095 h 10000"/>
                <a:gd name="connsiteX28" fmla="*/ 2592 w 10000"/>
                <a:gd name="connsiteY28" fmla="*/ 8458 h 10000"/>
                <a:gd name="connsiteX29" fmla="*/ 2269 w 10000"/>
                <a:gd name="connsiteY29" fmla="*/ 8924 h 10000"/>
                <a:gd name="connsiteX30" fmla="*/ 1910 w 10000"/>
                <a:gd name="connsiteY30" fmla="*/ 9283 h 10000"/>
                <a:gd name="connsiteX31" fmla="*/ 885 w 10000"/>
                <a:gd name="connsiteY31" fmla="*/ 9854 h 10000"/>
                <a:gd name="connsiteX32" fmla="*/ 0 w 10000"/>
                <a:gd name="connsiteY32" fmla="*/ 9540 h 10000"/>
                <a:gd name="connsiteX0" fmla="*/ 10000 w 10000"/>
                <a:gd name="connsiteY0" fmla="*/ 0 h 10000"/>
                <a:gd name="connsiteX1" fmla="*/ 9604 w 10000"/>
                <a:gd name="connsiteY1" fmla="*/ 361 h 10000"/>
                <a:gd name="connsiteX2" fmla="*/ 9494 w 10000"/>
                <a:gd name="connsiteY2" fmla="*/ 464 h 10000"/>
                <a:gd name="connsiteX3" fmla="*/ 9442 w 10000"/>
                <a:gd name="connsiteY3" fmla="*/ 517 h 10000"/>
                <a:gd name="connsiteX4" fmla="*/ 9081 w 10000"/>
                <a:gd name="connsiteY4" fmla="*/ 877 h 10000"/>
                <a:gd name="connsiteX5" fmla="*/ 8920 w 10000"/>
                <a:gd name="connsiteY5" fmla="*/ 1059 h 10000"/>
                <a:gd name="connsiteX6" fmla="*/ 8865 w 10000"/>
                <a:gd name="connsiteY6" fmla="*/ 1112 h 10000"/>
                <a:gd name="connsiteX7" fmla="*/ 8561 w 10000"/>
                <a:gd name="connsiteY7" fmla="*/ 1447 h 10000"/>
                <a:gd name="connsiteX8" fmla="*/ 8398 w 10000"/>
                <a:gd name="connsiteY8" fmla="*/ 1576 h 10000"/>
                <a:gd name="connsiteX9" fmla="*/ 8235 w 10000"/>
                <a:gd name="connsiteY9" fmla="*/ 1705 h 10000"/>
                <a:gd name="connsiteX10" fmla="*/ 7357 w 10000"/>
                <a:gd name="connsiteY10" fmla="*/ 2534 h 10000"/>
                <a:gd name="connsiteX11" fmla="*/ 6924 w 10000"/>
                <a:gd name="connsiteY11" fmla="*/ 3028 h 10000"/>
                <a:gd name="connsiteX12" fmla="*/ 6726 w 10000"/>
                <a:gd name="connsiteY12" fmla="*/ 3310 h 10000"/>
                <a:gd name="connsiteX13" fmla="*/ 6457 w 10000"/>
                <a:gd name="connsiteY13" fmla="*/ 3750 h 10000"/>
                <a:gd name="connsiteX14" fmla="*/ 6224 w 10000"/>
                <a:gd name="connsiteY14" fmla="*/ 4139 h 10000"/>
                <a:gd name="connsiteX15" fmla="*/ 6152 w 10000"/>
                <a:gd name="connsiteY15" fmla="*/ 4239 h 10000"/>
                <a:gd name="connsiteX16" fmla="*/ 6114 w 10000"/>
                <a:gd name="connsiteY16" fmla="*/ 4321 h 10000"/>
                <a:gd name="connsiteX17" fmla="*/ 6062 w 10000"/>
                <a:gd name="connsiteY17" fmla="*/ 4368 h 10000"/>
                <a:gd name="connsiteX18" fmla="*/ 5971 w 10000"/>
                <a:gd name="connsiteY18" fmla="*/ 4497 h 10000"/>
                <a:gd name="connsiteX19" fmla="*/ 5650 w 10000"/>
                <a:gd name="connsiteY19" fmla="*/ 4939 h 10000"/>
                <a:gd name="connsiteX20" fmla="*/ 5523 w 10000"/>
                <a:gd name="connsiteY20" fmla="*/ 5146 h 10000"/>
                <a:gd name="connsiteX21" fmla="*/ 5342 w 10000"/>
                <a:gd name="connsiteY21" fmla="*/ 5457 h 10000"/>
                <a:gd name="connsiteX22" fmla="*/ 5056 w 10000"/>
                <a:gd name="connsiteY22" fmla="*/ 6003 h 10000"/>
                <a:gd name="connsiteX23" fmla="*/ 4892 w 10000"/>
                <a:gd name="connsiteY23" fmla="*/ 6310 h 10000"/>
                <a:gd name="connsiteX24" fmla="*/ 4120 w 10000"/>
                <a:gd name="connsiteY24" fmla="*/ 7294 h 10000"/>
                <a:gd name="connsiteX25" fmla="*/ 3581 w 10000"/>
                <a:gd name="connsiteY25" fmla="*/ 7655 h 10000"/>
                <a:gd name="connsiteX26" fmla="*/ 3290 w 10000"/>
                <a:gd name="connsiteY26" fmla="*/ 7813 h 10000"/>
                <a:gd name="connsiteX27" fmla="*/ 2914 w 10000"/>
                <a:gd name="connsiteY27" fmla="*/ 8095 h 10000"/>
                <a:gd name="connsiteX28" fmla="*/ 2269 w 10000"/>
                <a:gd name="connsiteY28" fmla="*/ 8924 h 10000"/>
                <a:gd name="connsiteX29" fmla="*/ 1910 w 10000"/>
                <a:gd name="connsiteY29" fmla="*/ 9283 h 10000"/>
                <a:gd name="connsiteX30" fmla="*/ 885 w 10000"/>
                <a:gd name="connsiteY30" fmla="*/ 9854 h 10000"/>
                <a:gd name="connsiteX31" fmla="*/ 0 w 10000"/>
                <a:gd name="connsiteY31" fmla="*/ 9540 h 10000"/>
                <a:gd name="connsiteX0" fmla="*/ 10000 w 10000"/>
                <a:gd name="connsiteY0" fmla="*/ 0 h 10000"/>
                <a:gd name="connsiteX1" fmla="*/ 9604 w 10000"/>
                <a:gd name="connsiteY1" fmla="*/ 361 h 10000"/>
                <a:gd name="connsiteX2" fmla="*/ 9494 w 10000"/>
                <a:gd name="connsiteY2" fmla="*/ 464 h 10000"/>
                <a:gd name="connsiteX3" fmla="*/ 9442 w 10000"/>
                <a:gd name="connsiteY3" fmla="*/ 517 h 10000"/>
                <a:gd name="connsiteX4" fmla="*/ 9081 w 10000"/>
                <a:gd name="connsiteY4" fmla="*/ 877 h 10000"/>
                <a:gd name="connsiteX5" fmla="*/ 8920 w 10000"/>
                <a:gd name="connsiteY5" fmla="*/ 1059 h 10000"/>
                <a:gd name="connsiteX6" fmla="*/ 8865 w 10000"/>
                <a:gd name="connsiteY6" fmla="*/ 1112 h 10000"/>
                <a:gd name="connsiteX7" fmla="*/ 8561 w 10000"/>
                <a:gd name="connsiteY7" fmla="*/ 1447 h 10000"/>
                <a:gd name="connsiteX8" fmla="*/ 8398 w 10000"/>
                <a:gd name="connsiteY8" fmla="*/ 1576 h 10000"/>
                <a:gd name="connsiteX9" fmla="*/ 8235 w 10000"/>
                <a:gd name="connsiteY9" fmla="*/ 1705 h 10000"/>
                <a:gd name="connsiteX10" fmla="*/ 7357 w 10000"/>
                <a:gd name="connsiteY10" fmla="*/ 2534 h 10000"/>
                <a:gd name="connsiteX11" fmla="*/ 6924 w 10000"/>
                <a:gd name="connsiteY11" fmla="*/ 3028 h 10000"/>
                <a:gd name="connsiteX12" fmla="*/ 6726 w 10000"/>
                <a:gd name="connsiteY12" fmla="*/ 3310 h 10000"/>
                <a:gd name="connsiteX13" fmla="*/ 6457 w 10000"/>
                <a:gd name="connsiteY13" fmla="*/ 3750 h 10000"/>
                <a:gd name="connsiteX14" fmla="*/ 6224 w 10000"/>
                <a:gd name="connsiteY14" fmla="*/ 4139 h 10000"/>
                <a:gd name="connsiteX15" fmla="*/ 6152 w 10000"/>
                <a:gd name="connsiteY15" fmla="*/ 4239 h 10000"/>
                <a:gd name="connsiteX16" fmla="*/ 6114 w 10000"/>
                <a:gd name="connsiteY16" fmla="*/ 4321 h 10000"/>
                <a:gd name="connsiteX17" fmla="*/ 6062 w 10000"/>
                <a:gd name="connsiteY17" fmla="*/ 4368 h 10000"/>
                <a:gd name="connsiteX18" fmla="*/ 5971 w 10000"/>
                <a:gd name="connsiteY18" fmla="*/ 4497 h 10000"/>
                <a:gd name="connsiteX19" fmla="*/ 5650 w 10000"/>
                <a:gd name="connsiteY19" fmla="*/ 4939 h 10000"/>
                <a:gd name="connsiteX20" fmla="*/ 5523 w 10000"/>
                <a:gd name="connsiteY20" fmla="*/ 5146 h 10000"/>
                <a:gd name="connsiteX21" fmla="*/ 5342 w 10000"/>
                <a:gd name="connsiteY21" fmla="*/ 5457 h 10000"/>
                <a:gd name="connsiteX22" fmla="*/ 5056 w 10000"/>
                <a:gd name="connsiteY22" fmla="*/ 6003 h 10000"/>
                <a:gd name="connsiteX23" fmla="*/ 4892 w 10000"/>
                <a:gd name="connsiteY23" fmla="*/ 6310 h 10000"/>
                <a:gd name="connsiteX24" fmla="*/ 4120 w 10000"/>
                <a:gd name="connsiteY24" fmla="*/ 7294 h 10000"/>
                <a:gd name="connsiteX25" fmla="*/ 3581 w 10000"/>
                <a:gd name="connsiteY25" fmla="*/ 7655 h 10000"/>
                <a:gd name="connsiteX26" fmla="*/ 3290 w 10000"/>
                <a:gd name="connsiteY26" fmla="*/ 7813 h 10000"/>
                <a:gd name="connsiteX27" fmla="*/ 2914 w 10000"/>
                <a:gd name="connsiteY27" fmla="*/ 8095 h 10000"/>
                <a:gd name="connsiteX28" fmla="*/ 1910 w 10000"/>
                <a:gd name="connsiteY28" fmla="*/ 9283 h 10000"/>
                <a:gd name="connsiteX29" fmla="*/ 885 w 10000"/>
                <a:gd name="connsiteY29" fmla="*/ 9854 h 10000"/>
                <a:gd name="connsiteX30" fmla="*/ 0 w 10000"/>
                <a:gd name="connsiteY30" fmla="*/ 9540 h 10000"/>
                <a:gd name="connsiteX0" fmla="*/ 10000 w 10000"/>
                <a:gd name="connsiteY0" fmla="*/ 0 h 10000"/>
                <a:gd name="connsiteX1" fmla="*/ 9604 w 10000"/>
                <a:gd name="connsiteY1" fmla="*/ 361 h 10000"/>
                <a:gd name="connsiteX2" fmla="*/ 9494 w 10000"/>
                <a:gd name="connsiteY2" fmla="*/ 464 h 10000"/>
                <a:gd name="connsiteX3" fmla="*/ 9442 w 10000"/>
                <a:gd name="connsiteY3" fmla="*/ 517 h 10000"/>
                <a:gd name="connsiteX4" fmla="*/ 9081 w 10000"/>
                <a:gd name="connsiteY4" fmla="*/ 877 h 10000"/>
                <a:gd name="connsiteX5" fmla="*/ 8920 w 10000"/>
                <a:gd name="connsiteY5" fmla="*/ 1059 h 10000"/>
                <a:gd name="connsiteX6" fmla="*/ 8865 w 10000"/>
                <a:gd name="connsiteY6" fmla="*/ 1112 h 10000"/>
                <a:gd name="connsiteX7" fmla="*/ 8561 w 10000"/>
                <a:gd name="connsiteY7" fmla="*/ 1447 h 10000"/>
                <a:gd name="connsiteX8" fmla="*/ 8398 w 10000"/>
                <a:gd name="connsiteY8" fmla="*/ 1576 h 10000"/>
                <a:gd name="connsiteX9" fmla="*/ 8235 w 10000"/>
                <a:gd name="connsiteY9" fmla="*/ 1705 h 10000"/>
                <a:gd name="connsiteX10" fmla="*/ 7357 w 10000"/>
                <a:gd name="connsiteY10" fmla="*/ 2534 h 10000"/>
                <a:gd name="connsiteX11" fmla="*/ 6924 w 10000"/>
                <a:gd name="connsiteY11" fmla="*/ 3028 h 10000"/>
                <a:gd name="connsiteX12" fmla="*/ 6726 w 10000"/>
                <a:gd name="connsiteY12" fmla="*/ 3310 h 10000"/>
                <a:gd name="connsiteX13" fmla="*/ 6457 w 10000"/>
                <a:gd name="connsiteY13" fmla="*/ 3750 h 10000"/>
                <a:gd name="connsiteX14" fmla="*/ 6224 w 10000"/>
                <a:gd name="connsiteY14" fmla="*/ 4139 h 10000"/>
                <a:gd name="connsiteX15" fmla="*/ 6152 w 10000"/>
                <a:gd name="connsiteY15" fmla="*/ 4239 h 10000"/>
                <a:gd name="connsiteX16" fmla="*/ 6114 w 10000"/>
                <a:gd name="connsiteY16" fmla="*/ 4321 h 10000"/>
                <a:gd name="connsiteX17" fmla="*/ 6062 w 10000"/>
                <a:gd name="connsiteY17" fmla="*/ 4368 h 10000"/>
                <a:gd name="connsiteX18" fmla="*/ 5971 w 10000"/>
                <a:gd name="connsiteY18" fmla="*/ 4497 h 10000"/>
                <a:gd name="connsiteX19" fmla="*/ 5650 w 10000"/>
                <a:gd name="connsiteY19" fmla="*/ 4939 h 10000"/>
                <a:gd name="connsiteX20" fmla="*/ 5523 w 10000"/>
                <a:gd name="connsiteY20" fmla="*/ 5146 h 10000"/>
                <a:gd name="connsiteX21" fmla="*/ 5342 w 10000"/>
                <a:gd name="connsiteY21" fmla="*/ 5457 h 10000"/>
                <a:gd name="connsiteX22" fmla="*/ 5056 w 10000"/>
                <a:gd name="connsiteY22" fmla="*/ 6003 h 10000"/>
                <a:gd name="connsiteX23" fmla="*/ 4892 w 10000"/>
                <a:gd name="connsiteY23" fmla="*/ 6310 h 10000"/>
                <a:gd name="connsiteX24" fmla="*/ 4120 w 10000"/>
                <a:gd name="connsiteY24" fmla="*/ 7294 h 10000"/>
                <a:gd name="connsiteX25" fmla="*/ 3581 w 10000"/>
                <a:gd name="connsiteY25" fmla="*/ 7655 h 10000"/>
                <a:gd name="connsiteX26" fmla="*/ 2914 w 10000"/>
                <a:gd name="connsiteY26" fmla="*/ 8095 h 10000"/>
                <a:gd name="connsiteX27" fmla="*/ 1910 w 10000"/>
                <a:gd name="connsiteY27" fmla="*/ 9283 h 10000"/>
                <a:gd name="connsiteX28" fmla="*/ 885 w 10000"/>
                <a:gd name="connsiteY28" fmla="*/ 9854 h 10000"/>
                <a:gd name="connsiteX29" fmla="*/ 0 w 10000"/>
                <a:gd name="connsiteY29" fmla="*/ 9540 h 10000"/>
                <a:gd name="connsiteX0" fmla="*/ 10000 w 10000"/>
                <a:gd name="connsiteY0" fmla="*/ 0 h 10000"/>
                <a:gd name="connsiteX1" fmla="*/ 9604 w 10000"/>
                <a:gd name="connsiteY1" fmla="*/ 361 h 10000"/>
                <a:gd name="connsiteX2" fmla="*/ 9494 w 10000"/>
                <a:gd name="connsiteY2" fmla="*/ 464 h 10000"/>
                <a:gd name="connsiteX3" fmla="*/ 9442 w 10000"/>
                <a:gd name="connsiteY3" fmla="*/ 517 h 10000"/>
                <a:gd name="connsiteX4" fmla="*/ 9081 w 10000"/>
                <a:gd name="connsiteY4" fmla="*/ 877 h 10000"/>
                <a:gd name="connsiteX5" fmla="*/ 8920 w 10000"/>
                <a:gd name="connsiteY5" fmla="*/ 1059 h 10000"/>
                <a:gd name="connsiteX6" fmla="*/ 8865 w 10000"/>
                <a:gd name="connsiteY6" fmla="*/ 1112 h 10000"/>
                <a:gd name="connsiteX7" fmla="*/ 8561 w 10000"/>
                <a:gd name="connsiteY7" fmla="*/ 1447 h 10000"/>
                <a:gd name="connsiteX8" fmla="*/ 8398 w 10000"/>
                <a:gd name="connsiteY8" fmla="*/ 1576 h 10000"/>
                <a:gd name="connsiteX9" fmla="*/ 8235 w 10000"/>
                <a:gd name="connsiteY9" fmla="*/ 1705 h 10000"/>
                <a:gd name="connsiteX10" fmla="*/ 7357 w 10000"/>
                <a:gd name="connsiteY10" fmla="*/ 2534 h 10000"/>
                <a:gd name="connsiteX11" fmla="*/ 6924 w 10000"/>
                <a:gd name="connsiteY11" fmla="*/ 3028 h 10000"/>
                <a:gd name="connsiteX12" fmla="*/ 6726 w 10000"/>
                <a:gd name="connsiteY12" fmla="*/ 3310 h 10000"/>
                <a:gd name="connsiteX13" fmla="*/ 6457 w 10000"/>
                <a:gd name="connsiteY13" fmla="*/ 3750 h 10000"/>
                <a:gd name="connsiteX14" fmla="*/ 6224 w 10000"/>
                <a:gd name="connsiteY14" fmla="*/ 4139 h 10000"/>
                <a:gd name="connsiteX15" fmla="*/ 6152 w 10000"/>
                <a:gd name="connsiteY15" fmla="*/ 4239 h 10000"/>
                <a:gd name="connsiteX16" fmla="*/ 6114 w 10000"/>
                <a:gd name="connsiteY16" fmla="*/ 4321 h 10000"/>
                <a:gd name="connsiteX17" fmla="*/ 6062 w 10000"/>
                <a:gd name="connsiteY17" fmla="*/ 4368 h 10000"/>
                <a:gd name="connsiteX18" fmla="*/ 5971 w 10000"/>
                <a:gd name="connsiteY18" fmla="*/ 4497 h 10000"/>
                <a:gd name="connsiteX19" fmla="*/ 5650 w 10000"/>
                <a:gd name="connsiteY19" fmla="*/ 4939 h 10000"/>
                <a:gd name="connsiteX20" fmla="*/ 5523 w 10000"/>
                <a:gd name="connsiteY20" fmla="*/ 5146 h 10000"/>
                <a:gd name="connsiteX21" fmla="*/ 5342 w 10000"/>
                <a:gd name="connsiteY21" fmla="*/ 5457 h 10000"/>
                <a:gd name="connsiteX22" fmla="*/ 5056 w 10000"/>
                <a:gd name="connsiteY22" fmla="*/ 6003 h 10000"/>
                <a:gd name="connsiteX23" fmla="*/ 4892 w 10000"/>
                <a:gd name="connsiteY23" fmla="*/ 6310 h 10000"/>
                <a:gd name="connsiteX24" fmla="*/ 3581 w 10000"/>
                <a:gd name="connsiteY24" fmla="*/ 7655 h 10000"/>
                <a:gd name="connsiteX25" fmla="*/ 2914 w 10000"/>
                <a:gd name="connsiteY25" fmla="*/ 8095 h 10000"/>
                <a:gd name="connsiteX26" fmla="*/ 1910 w 10000"/>
                <a:gd name="connsiteY26" fmla="*/ 9283 h 10000"/>
                <a:gd name="connsiteX27" fmla="*/ 885 w 10000"/>
                <a:gd name="connsiteY27" fmla="*/ 9854 h 10000"/>
                <a:gd name="connsiteX28" fmla="*/ 0 w 10000"/>
                <a:gd name="connsiteY28" fmla="*/ 9540 h 10000"/>
                <a:gd name="connsiteX0" fmla="*/ 10000 w 10000"/>
                <a:gd name="connsiteY0" fmla="*/ 0 h 10000"/>
                <a:gd name="connsiteX1" fmla="*/ 9604 w 10000"/>
                <a:gd name="connsiteY1" fmla="*/ 361 h 10000"/>
                <a:gd name="connsiteX2" fmla="*/ 9494 w 10000"/>
                <a:gd name="connsiteY2" fmla="*/ 464 h 10000"/>
                <a:gd name="connsiteX3" fmla="*/ 9442 w 10000"/>
                <a:gd name="connsiteY3" fmla="*/ 517 h 10000"/>
                <a:gd name="connsiteX4" fmla="*/ 9081 w 10000"/>
                <a:gd name="connsiteY4" fmla="*/ 877 h 10000"/>
                <a:gd name="connsiteX5" fmla="*/ 8920 w 10000"/>
                <a:gd name="connsiteY5" fmla="*/ 1059 h 10000"/>
                <a:gd name="connsiteX6" fmla="*/ 8865 w 10000"/>
                <a:gd name="connsiteY6" fmla="*/ 1112 h 10000"/>
                <a:gd name="connsiteX7" fmla="*/ 8561 w 10000"/>
                <a:gd name="connsiteY7" fmla="*/ 1447 h 10000"/>
                <a:gd name="connsiteX8" fmla="*/ 8398 w 10000"/>
                <a:gd name="connsiteY8" fmla="*/ 1576 h 10000"/>
                <a:gd name="connsiteX9" fmla="*/ 8235 w 10000"/>
                <a:gd name="connsiteY9" fmla="*/ 1705 h 10000"/>
                <a:gd name="connsiteX10" fmla="*/ 7357 w 10000"/>
                <a:gd name="connsiteY10" fmla="*/ 2534 h 10000"/>
                <a:gd name="connsiteX11" fmla="*/ 6924 w 10000"/>
                <a:gd name="connsiteY11" fmla="*/ 3028 h 10000"/>
                <a:gd name="connsiteX12" fmla="*/ 6726 w 10000"/>
                <a:gd name="connsiteY12" fmla="*/ 3310 h 10000"/>
                <a:gd name="connsiteX13" fmla="*/ 6457 w 10000"/>
                <a:gd name="connsiteY13" fmla="*/ 3750 h 10000"/>
                <a:gd name="connsiteX14" fmla="*/ 6224 w 10000"/>
                <a:gd name="connsiteY14" fmla="*/ 4139 h 10000"/>
                <a:gd name="connsiteX15" fmla="*/ 6152 w 10000"/>
                <a:gd name="connsiteY15" fmla="*/ 4239 h 10000"/>
                <a:gd name="connsiteX16" fmla="*/ 6114 w 10000"/>
                <a:gd name="connsiteY16" fmla="*/ 4321 h 10000"/>
                <a:gd name="connsiteX17" fmla="*/ 5971 w 10000"/>
                <a:gd name="connsiteY17" fmla="*/ 4497 h 10000"/>
                <a:gd name="connsiteX18" fmla="*/ 5650 w 10000"/>
                <a:gd name="connsiteY18" fmla="*/ 4939 h 10000"/>
                <a:gd name="connsiteX19" fmla="*/ 5523 w 10000"/>
                <a:gd name="connsiteY19" fmla="*/ 5146 h 10000"/>
                <a:gd name="connsiteX20" fmla="*/ 5342 w 10000"/>
                <a:gd name="connsiteY20" fmla="*/ 5457 h 10000"/>
                <a:gd name="connsiteX21" fmla="*/ 5056 w 10000"/>
                <a:gd name="connsiteY21" fmla="*/ 6003 h 10000"/>
                <a:gd name="connsiteX22" fmla="*/ 4892 w 10000"/>
                <a:gd name="connsiteY22" fmla="*/ 6310 h 10000"/>
                <a:gd name="connsiteX23" fmla="*/ 3581 w 10000"/>
                <a:gd name="connsiteY23" fmla="*/ 7655 h 10000"/>
                <a:gd name="connsiteX24" fmla="*/ 2914 w 10000"/>
                <a:gd name="connsiteY24" fmla="*/ 8095 h 10000"/>
                <a:gd name="connsiteX25" fmla="*/ 1910 w 10000"/>
                <a:gd name="connsiteY25" fmla="*/ 9283 h 10000"/>
                <a:gd name="connsiteX26" fmla="*/ 885 w 10000"/>
                <a:gd name="connsiteY26" fmla="*/ 9854 h 10000"/>
                <a:gd name="connsiteX27" fmla="*/ 0 w 10000"/>
                <a:gd name="connsiteY27" fmla="*/ 9540 h 10000"/>
                <a:gd name="connsiteX0" fmla="*/ 10000 w 10000"/>
                <a:gd name="connsiteY0" fmla="*/ 0 h 10000"/>
                <a:gd name="connsiteX1" fmla="*/ 9604 w 10000"/>
                <a:gd name="connsiteY1" fmla="*/ 361 h 10000"/>
                <a:gd name="connsiteX2" fmla="*/ 9494 w 10000"/>
                <a:gd name="connsiteY2" fmla="*/ 464 h 10000"/>
                <a:gd name="connsiteX3" fmla="*/ 9442 w 10000"/>
                <a:gd name="connsiteY3" fmla="*/ 517 h 10000"/>
                <a:gd name="connsiteX4" fmla="*/ 9081 w 10000"/>
                <a:gd name="connsiteY4" fmla="*/ 877 h 10000"/>
                <a:gd name="connsiteX5" fmla="*/ 8920 w 10000"/>
                <a:gd name="connsiteY5" fmla="*/ 1059 h 10000"/>
                <a:gd name="connsiteX6" fmla="*/ 8865 w 10000"/>
                <a:gd name="connsiteY6" fmla="*/ 1112 h 10000"/>
                <a:gd name="connsiteX7" fmla="*/ 8561 w 10000"/>
                <a:gd name="connsiteY7" fmla="*/ 1447 h 10000"/>
                <a:gd name="connsiteX8" fmla="*/ 8398 w 10000"/>
                <a:gd name="connsiteY8" fmla="*/ 1576 h 10000"/>
                <a:gd name="connsiteX9" fmla="*/ 8235 w 10000"/>
                <a:gd name="connsiteY9" fmla="*/ 1705 h 10000"/>
                <a:gd name="connsiteX10" fmla="*/ 7357 w 10000"/>
                <a:gd name="connsiteY10" fmla="*/ 2534 h 10000"/>
                <a:gd name="connsiteX11" fmla="*/ 6924 w 10000"/>
                <a:gd name="connsiteY11" fmla="*/ 3028 h 10000"/>
                <a:gd name="connsiteX12" fmla="*/ 6726 w 10000"/>
                <a:gd name="connsiteY12" fmla="*/ 3310 h 10000"/>
                <a:gd name="connsiteX13" fmla="*/ 6457 w 10000"/>
                <a:gd name="connsiteY13" fmla="*/ 3750 h 10000"/>
                <a:gd name="connsiteX14" fmla="*/ 6224 w 10000"/>
                <a:gd name="connsiteY14" fmla="*/ 4139 h 10000"/>
                <a:gd name="connsiteX15" fmla="*/ 6152 w 10000"/>
                <a:gd name="connsiteY15" fmla="*/ 4239 h 10000"/>
                <a:gd name="connsiteX16" fmla="*/ 5971 w 10000"/>
                <a:gd name="connsiteY16" fmla="*/ 4497 h 10000"/>
                <a:gd name="connsiteX17" fmla="*/ 5650 w 10000"/>
                <a:gd name="connsiteY17" fmla="*/ 4939 h 10000"/>
                <a:gd name="connsiteX18" fmla="*/ 5523 w 10000"/>
                <a:gd name="connsiteY18" fmla="*/ 5146 h 10000"/>
                <a:gd name="connsiteX19" fmla="*/ 5342 w 10000"/>
                <a:gd name="connsiteY19" fmla="*/ 5457 h 10000"/>
                <a:gd name="connsiteX20" fmla="*/ 5056 w 10000"/>
                <a:gd name="connsiteY20" fmla="*/ 6003 h 10000"/>
                <a:gd name="connsiteX21" fmla="*/ 4892 w 10000"/>
                <a:gd name="connsiteY21" fmla="*/ 6310 h 10000"/>
                <a:gd name="connsiteX22" fmla="*/ 3581 w 10000"/>
                <a:gd name="connsiteY22" fmla="*/ 7655 h 10000"/>
                <a:gd name="connsiteX23" fmla="*/ 2914 w 10000"/>
                <a:gd name="connsiteY23" fmla="*/ 8095 h 10000"/>
                <a:gd name="connsiteX24" fmla="*/ 1910 w 10000"/>
                <a:gd name="connsiteY24" fmla="*/ 9283 h 10000"/>
                <a:gd name="connsiteX25" fmla="*/ 885 w 10000"/>
                <a:gd name="connsiteY25" fmla="*/ 9854 h 10000"/>
                <a:gd name="connsiteX26" fmla="*/ 0 w 10000"/>
                <a:gd name="connsiteY26" fmla="*/ 9540 h 10000"/>
                <a:gd name="connsiteX0" fmla="*/ 10000 w 10000"/>
                <a:gd name="connsiteY0" fmla="*/ 0 h 10000"/>
                <a:gd name="connsiteX1" fmla="*/ 9604 w 10000"/>
                <a:gd name="connsiteY1" fmla="*/ 361 h 10000"/>
                <a:gd name="connsiteX2" fmla="*/ 9494 w 10000"/>
                <a:gd name="connsiteY2" fmla="*/ 464 h 10000"/>
                <a:gd name="connsiteX3" fmla="*/ 9442 w 10000"/>
                <a:gd name="connsiteY3" fmla="*/ 517 h 10000"/>
                <a:gd name="connsiteX4" fmla="*/ 9081 w 10000"/>
                <a:gd name="connsiteY4" fmla="*/ 877 h 10000"/>
                <a:gd name="connsiteX5" fmla="*/ 8920 w 10000"/>
                <a:gd name="connsiteY5" fmla="*/ 1059 h 10000"/>
                <a:gd name="connsiteX6" fmla="*/ 8865 w 10000"/>
                <a:gd name="connsiteY6" fmla="*/ 1112 h 10000"/>
                <a:gd name="connsiteX7" fmla="*/ 8561 w 10000"/>
                <a:gd name="connsiteY7" fmla="*/ 1447 h 10000"/>
                <a:gd name="connsiteX8" fmla="*/ 8398 w 10000"/>
                <a:gd name="connsiteY8" fmla="*/ 1576 h 10000"/>
                <a:gd name="connsiteX9" fmla="*/ 8235 w 10000"/>
                <a:gd name="connsiteY9" fmla="*/ 1705 h 10000"/>
                <a:gd name="connsiteX10" fmla="*/ 7357 w 10000"/>
                <a:gd name="connsiteY10" fmla="*/ 2534 h 10000"/>
                <a:gd name="connsiteX11" fmla="*/ 6924 w 10000"/>
                <a:gd name="connsiteY11" fmla="*/ 3028 h 10000"/>
                <a:gd name="connsiteX12" fmla="*/ 6726 w 10000"/>
                <a:gd name="connsiteY12" fmla="*/ 3310 h 10000"/>
                <a:gd name="connsiteX13" fmla="*/ 6457 w 10000"/>
                <a:gd name="connsiteY13" fmla="*/ 3750 h 10000"/>
                <a:gd name="connsiteX14" fmla="*/ 6224 w 10000"/>
                <a:gd name="connsiteY14" fmla="*/ 4139 h 10000"/>
                <a:gd name="connsiteX15" fmla="*/ 5971 w 10000"/>
                <a:gd name="connsiteY15" fmla="*/ 4497 h 10000"/>
                <a:gd name="connsiteX16" fmla="*/ 5650 w 10000"/>
                <a:gd name="connsiteY16" fmla="*/ 4939 h 10000"/>
                <a:gd name="connsiteX17" fmla="*/ 5523 w 10000"/>
                <a:gd name="connsiteY17" fmla="*/ 5146 h 10000"/>
                <a:gd name="connsiteX18" fmla="*/ 5342 w 10000"/>
                <a:gd name="connsiteY18" fmla="*/ 5457 h 10000"/>
                <a:gd name="connsiteX19" fmla="*/ 5056 w 10000"/>
                <a:gd name="connsiteY19" fmla="*/ 6003 h 10000"/>
                <a:gd name="connsiteX20" fmla="*/ 4892 w 10000"/>
                <a:gd name="connsiteY20" fmla="*/ 6310 h 10000"/>
                <a:gd name="connsiteX21" fmla="*/ 3581 w 10000"/>
                <a:gd name="connsiteY21" fmla="*/ 7655 h 10000"/>
                <a:gd name="connsiteX22" fmla="*/ 2914 w 10000"/>
                <a:gd name="connsiteY22" fmla="*/ 8095 h 10000"/>
                <a:gd name="connsiteX23" fmla="*/ 1910 w 10000"/>
                <a:gd name="connsiteY23" fmla="*/ 9283 h 10000"/>
                <a:gd name="connsiteX24" fmla="*/ 885 w 10000"/>
                <a:gd name="connsiteY24" fmla="*/ 9854 h 10000"/>
                <a:gd name="connsiteX25" fmla="*/ 0 w 10000"/>
                <a:gd name="connsiteY25" fmla="*/ 9540 h 10000"/>
                <a:gd name="connsiteX0" fmla="*/ 10000 w 10000"/>
                <a:gd name="connsiteY0" fmla="*/ 0 h 10000"/>
                <a:gd name="connsiteX1" fmla="*/ 9604 w 10000"/>
                <a:gd name="connsiteY1" fmla="*/ 361 h 10000"/>
                <a:gd name="connsiteX2" fmla="*/ 9494 w 10000"/>
                <a:gd name="connsiteY2" fmla="*/ 464 h 10000"/>
                <a:gd name="connsiteX3" fmla="*/ 9442 w 10000"/>
                <a:gd name="connsiteY3" fmla="*/ 517 h 10000"/>
                <a:gd name="connsiteX4" fmla="*/ 9081 w 10000"/>
                <a:gd name="connsiteY4" fmla="*/ 877 h 10000"/>
                <a:gd name="connsiteX5" fmla="*/ 8920 w 10000"/>
                <a:gd name="connsiteY5" fmla="*/ 1059 h 10000"/>
                <a:gd name="connsiteX6" fmla="*/ 8865 w 10000"/>
                <a:gd name="connsiteY6" fmla="*/ 1112 h 10000"/>
                <a:gd name="connsiteX7" fmla="*/ 8561 w 10000"/>
                <a:gd name="connsiteY7" fmla="*/ 1447 h 10000"/>
                <a:gd name="connsiteX8" fmla="*/ 8398 w 10000"/>
                <a:gd name="connsiteY8" fmla="*/ 1576 h 10000"/>
                <a:gd name="connsiteX9" fmla="*/ 8235 w 10000"/>
                <a:gd name="connsiteY9" fmla="*/ 1705 h 10000"/>
                <a:gd name="connsiteX10" fmla="*/ 7357 w 10000"/>
                <a:gd name="connsiteY10" fmla="*/ 2534 h 10000"/>
                <a:gd name="connsiteX11" fmla="*/ 6924 w 10000"/>
                <a:gd name="connsiteY11" fmla="*/ 3028 h 10000"/>
                <a:gd name="connsiteX12" fmla="*/ 6726 w 10000"/>
                <a:gd name="connsiteY12" fmla="*/ 3310 h 10000"/>
                <a:gd name="connsiteX13" fmla="*/ 6457 w 10000"/>
                <a:gd name="connsiteY13" fmla="*/ 3750 h 10000"/>
                <a:gd name="connsiteX14" fmla="*/ 6224 w 10000"/>
                <a:gd name="connsiteY14" fmla="*/ 4139 h 10000"/>
                <a:gd name="connsiteX15" fmla="*/ 5971 w 10000"/>
                <a:gd name="connsiteY15" fmla="*/ 4497 h 10000"/>
                <a:gd name="connsiteX16" fmla="*/ 5650 w 10000"/>
                <a:gd name="connsiteY16" fmla="*/ 4939 h 10000"/>
                <a:gd name="connsiteX17" fmla="*/ 5342 w 10000"/>
                <a:gd name="connsiteY17" fmla="*/ 5457 h 10000"/>
                <a:gd name="connsiteX18" fmla="*/ 5056 w 10000"/>
                <a:gd name="connsiteY18" fmla="*/ 6003 h 10000"/>
                <a:gd name="connsiteX19" fmla="*/ 4892 w 10000"/>
                <a:gd name="connsiteY19" fmla="*/ 6310 h 10000"/>
                <a:gd name="connsiteX20" fmla="*/ 3581 w 10000"/>
                <a:gd name="connsiteY20" fmla="*/ 7655 h 10000"/>
                <a:gd name="connsiteX21" fmla="*/ 2914 w 10000"/>
                <a:gd name="connsiteY21" fmla="*/ 8095 h 10000"/>
                <a:gd name="connsiteX22" fmla="*/ 1910 w 10000"/>
                <a:gd name="connsiteY22" fmla="*/ 9283 h 10000"/>
                <a:gd name="connsiteX23" fmla="*/ 885 w 10000"/>
                <a:gd name="connsiteY23" fmla="*/ 9854 h 10000"/>
                <a:gd name="connsiteX24" fmla="*/ 0 w 10000"/>
                <a:gd name="connsiteY24" fmla="*/ 9540 h 10000"/>
                <a:gd name="connsiteX0" fmla="*/ 10000 w 10000"/>
                <a:gd name="connsiteY0" fmla="*/ 0 h 10000"/>
                <a:gd name="connsiteX1" fmla="*/ 9604 w 10000"/>
                <a:gd name="connsiteY1" fmla="*/ 361 h 10000"/>
                <a:gd name="connsiteX2" fmla="*/ 9494 w 10000"/>
                <a:gd name="connsiteY2" fmla="*/ 464 h 10000"/>
                <a:gd name="connsiteX3" fmla="*/ 9442 w 10000"/>
                <a:gd name="connsiteY3" fmla="*/ 517 h 10000"/>
                <a:gd name="connsiteX4" fmla="*/ 9081 w 10000"/>
                <a:gd name="connsiteY4" fmla="*/ 877 h 10000"/>
                <a:gd name="connsiteX5" fmla="*/ 8920 w 10000"/>
                <a:gd name="connsiteY5" fmla="*/ 1059 h 10000"/>
                <a:gd name="connsiteX6" fmla="*/ 8865 w 10000"/>
                <a:gd name="connsiteY6" fmla="*/ 1112 h 10000"/>
                <a:gd name="connsiteX7" fmla="*/ 8561 w 10000"/>
                <a:gd name="connsiteY7" fmla="*/ 1447 h 10000"/>
                <a:gd name="connsiteX8" fmla="*/ 8398 w 10000"/>
                <a:gd name="connsiteY8" fmla="*/ 1576 h 10000"/>
                <a:gd name="connsiteX9" fmla="*/ 8235 w 10000"/>
                <a:gd name="connsiteY9" fmla="*/ 1705 h 10000"/>
                <a:gd name="connsiteX10" fmla="*/ 6924 w 10000"/>
                <a:gd name="connsiteY10" fmla="*/ 3028 h 10000"/>
                <a:gd name="connsiteX11" fmla="*/ 6726 w 10000"/>
                <a:gd name="connsiteY11" fmla="*/ 3310 h 10000"/>
                <a:gd name="connsiteX12" fmla="*/ 6457 w 10000"/>
                <a:gd name="connsiteY12" fmla="*/ 3750 h 10000"/>
                <a:gd name="connsiteX13" fmla="*/ 6224 w 10000"/>
                <a:gd name="connsiteY13" fmla="*/ 4139 h 10000"/>
                <a:gd name="connsiteX14" fmla="*/ 5971 w 10000"/>
                <a:gd name="connsiteY14" fmla="*/ 4497 h 10000"/>
                <a:gd name="connsiteX15" fmla="*/ 5650 w 10000"/>
                <a:gd name="connsiteY15" fmla="*/ 4939 h 10000"/>
                <a:gd name="connsiteX16" fmla="*/ 5342 w 10000"/>
                <a:gd name="connsiteY16" fmla="*/ 5457 h 10000"/>
                <a:gd name="connsiteX17" fmla="*/ 5056 w 10000"/>
                <a:gd name="connsiteY17" fmla="*/ 6003 h 10000"/>
                <a:gd name="connsiteX18" fmla="*/ 4892 w 10000"/>
                <a:gd name="connsiteY18" fmla="*/ 6310 h 10000"/>
                <a:gd name="connsiteX19" fmla="*/ 3581 w 10000"/>
                <a:gd name="connsiteY19" fmla="*/ 7655 h 10000"/>
                <a:gd name="connsiteX20" fmla="*/ 2914 w 10000"/>
                <a:gd name="connsiteY20" fmla="*/ 8095 h 10000"/>
                <a:gd name="connsiteX21" fmla="*/ 1910 w 10000"/>
                <a:gd name="connsiteY21" fmla="*/ 9283 h 10000"/>
                <a:gd name="connsiteX22" fmla="*/ 885 w 10000"/>
                <a:gd name="connsiteY22" fmla="*/ 9854 h 10000"/>
                <a:gd name="connsiteX23" fmla="*/ 0 w 10000"/>
                <a:gd name="connsiteY23" fmla="*/ 9540 h 10000"/>
                <a:gd name="connsiteX0" fmla="*/ 10000 w 10000"/>
                <a:gd name="connsiteY0" fmla="*/ 0 h 10000"/>
                <a:gd name="connsiteX1" fmla="*/ 9604 w 10000"/>
                <a:gd name="connsiteY1" fmla="*/ 361 h 10000"/>
                <a:gd name="connsiteX2" fmla="*/ 9494 w 10000"/>
                <a:gd name="connsiteY2" fmla="*/ 464 h 10000"/>
                <a:gd name="connsiteX3" fmla="*/ 9442 w 10000"/>
                <a:gd name="connsiteY3" fmla="*/ 517 h 10000"/>
                <a:gd name="connsiteX4" fmla="*/ 9081 w 10000"/>
                <a:gd name="connsiteY4" fmla="*/ 877 h 10000"/>
                <a:gd name="connsiteX5" fmla="*/ 8920 w 10000"/>
                <a:gd name="connsiteY5" fmla="*/ 1059 h 10000"/>
                <a:gd name="connsiteX6" fmla="*/ 8865 w 10000"/>
                <a:gd name="connsiteY6" fmla="*/ 1112 h 10000"/>
                <a:gd name="connsiteX7" fmla="*/ 8561 w 10000"/>
                <a:gd name="connsiteY7" fmla="*/ 1447 h 10000"/>
                <a:gd name="connsiteX8" fmla="*/ 8398 w 10000"/>
                <a:gd name="connsiteY8" fmla="*/ 1576 h 10000"/>
                <a:gd name="connsiteX9" fmla="*/ 8235 w 10000"/>
                <a:gd name="connsiteY9" fmla="*/ 1705 h 10000"/>
                <a:gd name="connsiteX10" fmla="*/ 6924 w 10000"/>
                <a:gd name="connsiteY10" fmla="*/ 3028 h 10000"/>
                <a:gd name="connsiteX11" fmla="*/ 6457 w 10000"/>
                <a:gd name="connsiteY11" fmla="*/ 3750 h 10000"/>
                <a:gd name="connsiteX12" fmla="*/ 6224 w 10000"/>
                <a:gd name="connsiteY12" fmla="*/ 4139 h 10000"/>
                <a:gd name="connsiteX13" fmla="*/ 5971 w 10000"/>
                <a:gd name="connsiteY13" fmla="*/ 4497 h 10000"/>
                <a:gd name="connsiteX14" fmla="*/ 5650 w 10000"/>
                <a:gd name="connsiteY14" fmla="*/ 4939 h 10000"/>
                <a:gd name="connsiteX15" fmla="*/ 5342 w 10000"/>
                <a:gd name="connsiteY15" fmla="*/ 5457 h 10000"/>
                <a:gd name="connsiteX16" fmla="*/ 5056 w 10000"/>
                <a:gd name="connsiteY16" fmla="*/ 6003 h 10000"/>
                <a:gd name="connsiteX17" fmla="*/ 4892 w 10000"/>
                <a:gd name="connsiteY17" fmla="*/ 6310 h 10000"/>
                <a:gd name="connsiteX18" fmla="*/ 3581 w 10000"/>
                <a:gd name="connsiteY18" fmla="*/ 7655 h 10000"/>
                <a:gd name="connsiteX19" fmla="*/ 2914 w 10000"/>
                <a:gd name="connsiteY19" fmla="*/ 8095 h 10000"/>
                <a:gd name="connsiteX20" fmla="*/ 1910 w 10000"/>
                <a:gd name="connsiteY20" fmla="*/ 9283 h 10000"/>
                <a:gd name="connsiteX21" fmla="*/ 885 w 10000"/>
                <a:gd name="connsiteY21" fmla="*/ 9854 h 10000"/>
                <a:gd name="connsiteX22" fmla="*/ 0 w 10000"/>
                <a:gd name="connsiteY22" fmla="*/ 9540 h 10000"/>
                <a:gd name="connsiteX0" fmla="*/ 10000 w 10000"/>
                <a:gd name="connsiteY0" fmla="*/ 0 h 10000"/>
                <a:gd name="connsiteX1" fmla="*/ 9604 w 10000"/>
                <a:gd name="connsiteY1" fmla="*/ 361 h 10000"/>
                <a:gd name="connsiteX2" fmla="*/ 9494 w 10000"/>
                <a:gd name="connsiteY2" fmla="*/ 464 h 10000"/>
                <a:gd name="connsiteX3" fmla="*/ 9442 w 10000"/>
                <a:gd name="connsiteY3" fmla="*/ 517 h 10000"/>
                <a:gd name="connsiteX4" fmla="*/ 9081 w 10000"/>
                <a:gd name="connsiteY4" fmla="*/ 877 h 10000"/>
                <a:gd name="connsiteX5" fmla="*/ 8920 w 10000"/>
                <a:gd name="connsiteY5" fmla="*/ 1059 h 10000"/>
                <a:gd name="connsiteX6" fmla="*/ 8865 w 10000"/>
                <a:gd name="connsiteY6" fmla="*/ 1112 h 10000"/>
                <a:gd name="connsiteX7" fmla="*/ 8561 w 10000"/>
                <a:gd name="connsiteY7" fmla="*/ 1447 h 10000"/>
                <a:gd name="connsiteX8" fmla="*/ 8235 w 10000"/>
                <a:gd name="connsiteY8" fmla="*/ 1705 h 10000"/>
                <a:gd name="connsiteX9" fmla="*/ 6924 w 10000"/>
                <a:gd name="connsiteY9" fmla="*/ 3028 h 10000"/>
                <a:gd name="connsiteX10" fmla="*/ 6457 w 10000"/>
                <a:gd name="connsiteY10" fmla="*/ 3750 h 10000"/>
                <a:gd name="connsiteX11" fmla="*/ 6224 w 10000"/>
                <a:gd name="connsiteY11" fmla="*/ 4139 h 10000"/>
                <a:gd name="connsiteX12" fmla="*/ 5971 w 10000"/>
                <a:gd name="connsiteY12" fmla="*/ 4497 h 10000"/>
                <a:gd name="connsiteX13" fmla="*/ 5650 w 10000"/>
                <a:gd name="connsiteY13" fmla="*/ 4939 h 10000"/>
                <a:gd name="connsiteX14" fmla="*/ 5342 w 10000"/>
                <a:gd name="connsiteY14" fmla="*/ 5457 h 10000"/>
                <a:gd name="connsiteX15" fmla="*/ 5056 w 10000"/>
                <a:gd name="connsiteY15" fmla="*/ 6003 h 10000"/>
                <a:gd name="connsiteX16" fmla="*/ 4892 w 10000"/>
                <a:gd name="connsiteY16" fmla="*/ 6310 h 10000"/>
                <a:gd name="connsiteX17" fmla="*/ 3581 w 10000"/>
                <a:gd name="connsiteY17" fmla="*/ 7655 h 10000"/>
                <a:gd name="connsiteX18" fmla="*/ 2914 w 10000"/>
                <a:gd name="connsiteY18" fmla="*/ 8095 h 10000"/>
                <a:gd name="connsiteX19" fmla="*/ 1910 w 10000"/>
                <a:gd name="connsiteY19" fmla="*/ 9283 h 10000"/>
                <a:gd name="connsiteX20" fmla="*/ 885 w 10000"/>
                <a:gd name="connsiteY20" fmla="*/ 9854 h 10000"/>
                <a:gd name="connsiteX21" fmla="*/ 0 w 10000"/>
                <a:gd name="connsiteY21" fmla="*/ 9540 h 10000"/>
                <a:gd name="connsiteX0" fmla="*/ 10000 w 10000"/>
                <a:gd name="connsiteY0" fmla="*/ 0 h 10000"/>
                <a:gd name="connsiteX1" fmla="*/ 9604 w 10000"/>
                <a:gd name="connsiteY1" fmla="*/ 361 h 10000"/>
                <a:gd name="connsiteX2" fmla="*/ 9494 w 10000"/>
                <a:gd name="connsiteY2" fmla="*/ 464 h 10000"/>
                <a:gd name="connsiteX3" fmla="*/ 9442 w 10000"/>
                <a:gd name="connsiteY3" fmla="*/ 517 h 10000"/>
                <a:gd name="connsiteX4" fmla="*/ 9081 w 10000"/>
                <a:gd name="connsiteY4" fmla="*/ 877 h 10000"/>
                <a:gd name="connsiteX5" fmla="*/ 8920 w 10000"/>
                <a:gd name="connsiteY5" fmla="*/ 1059 h 10000"/>
                <a:gd name="connsiteX6" fmla="*/ 8561 w 10000"/>
                <a:gd name="connsiteY6" fmla="*/ 1447 h 10000"/>
                <a:gd name="connsiteX7" fmla="*/ 8235 w 10000"/>
                <a:gd name="connsiteY7" fmla="*/ 1705 h 10000"/>
                <a:gd name="connsiteX8" fmla="*/ 6924 w 10000"/>
                <a:gd name="connsiteY8" fmla="*/ 3028 h 10000"/>
                <a:gd name="connsiteX9" fmla="*/ 6457 w 10000"/>
                <a:gd name="connsiteY9" fmla="*/ 3750 h 10000"/>
                <a:gd name="connsiteX10" fmla="*/ 6224 w 10000"/>
                <a:gd name="connsiteY10" fmla="*/ 4139 h 10000"/>
                <a:gd name="connsiteX11" fmla="*/ 5971 w 10000"/>
                <a:gd name="connsiteY11" fmla="*/ 4497 h 10000"/>
                <a:gd name="connsiteX12" fmla="*/ 5650 w 10000"/>
                <a:gd name="connsiteY12" fmla="*/ 4939 h 10000"/>
                <a:gd name="connsiteX13" fmla="*/ 5342 w 10000"/>
                <a:gd name="connsiteY13" fmla="*/ 5457 h 10000"/>
                <a:gd name="connsiteX14" fmla="*/ 5056 w 10000"/>
                <a:gd name="connsiteY14" fmla="*/ 6003 h 10000"/>
                <a:gd name="connsiteX15" fmla="*/ 4892 w 10000"/>
                <a:gd name="connsiteY15" fmla="*/ 6310 h 10000"/>
                <a:gd name="connsiteX16" fmla="*/ 3581 w 10000"/>
                <a:gd name="connsiteY16" fmla="*/ 7655 h 10000"/>
                <a:gd name="connsiteX17" fmla="*/ 2914 w 10000"/>
                <a:gd name="connsiteY17" fmla="*/ 8095 h 10000"/>
                <a:gd name="connsiteX18" fmla="*/ 1910 w 10000"/>
                <a:gd name="connsiteY18" fmla="*/ 9283 h 10000"/>
                <a:gd name="connsiteX19" fmla="*/ 885 w 10000"/>
                <a:gd name="connsiteY19" fmla="*/ 9854 h 10000"/>
                <a:gd name="connsiteX20" fmla="*/ 0 w 10000"/>
                <a:gd name="connsiteY20" fmla="*/ 9540 h 10000"/>
                <a:gd name="connsiteX0" fmla="*/ 10000 w 10000"/>
                <a:gd name="connsiteY0" fmla="*/ 0 h 10000"/>
                <a:gd name="connsiteX1" fmla="*/ 9604 w 10000"/>
                <a:gd name="connsiteY1" fmla="*/ 361 h 10000"/>
                <a:gd name="connsiteX2" fmla="*/ 9494 w 10000"/>
                <a:gd name="connsiteY2" fmla="*/ 464 h 10000"/>
                <a:gd name="connsiteX3" fmla="*/ 9442 w 10000"/>
                <a:gd name="connsiteY3" fmla="*/ 517 h 10000"/>
                <a:gd name="connsiteX4" fmla="*/ 9081 w 10000"/>
                <a:gd name="connsiteY4" fmla="*/ 877 h 10000"/>
                <a:gd name="connsiteX5" fmla="*/ 8561 w 10000"/>
                <a:gd name="connsiteY5" fmla="*/ 1447 h 10000"/>
                <a:gd name="connsiteX6" fmla="*/ 8235 w 10000"/>
                <a:gd name="connsiteY6" fmla="*/ 1705 h 10000"/>
                <a:gd name="connsiteX7" fmla="*/ 6924 w 10000"/>
                <a:gd name="connsiteY7" fmla="*/ 3028 h 10000"/>
                <a:gd name="connsiteX8" fmla="*/ 6457 w 10000"/>
                <a:gd name="connsiteY8" fmla="*/ 3750 h 10000"/>
                <a:gd name="connsiteX9" fmla="*/ 6224 w 10000"/>
                <a:gd name="connsiteY9" fmla="*/ 4139 h 10000"/>
                <a:gd name="connsiteX10" fmla="*/ 5971 w 10000"/>
                <a:gd name="connsiteY10" fmla="*/ 4497 h 10000"/>
                <a:gd name="connsiteX11" fmla="*/ 5650 w 10000"/>
                <a:gd name="connsiteY11" fmla="*/ 4939 h 10000"/>
                <a:gd name="connsiteX12" fmla="*/ 5342 w 10000"/>
                <a:gd name="connsiteY12" fmla="*/ 5457 h 10000"/>
                <a:gd name="connsiteX13" fmla="*/ 5056 w 10000"/>
                <a:gd name="connsiteY13" fmla="*/ 6003 h 10000"/>
                <a:gd name="connsiteX14" fmla="*/ 4892 w 10000"/>
                <a:gd name="connsiteY14" fmla="*/ 6310 h 10000"/>
                <a:gd name="connsiteX15" fmla="*/ 3581 w 10000"/>
                <a:gd name="connsiteY15" fmla="*/ 7655 h 10000"/>
                <a:gd name="connsiteX16" fmla="*/ 2914 w 10000"/>
                <a:gd name="connsiteY16" fmla="*/ 8095 h 10000"/>
                <a:gd name="connsiteX17" fmla="*/ 1910 w 10000"/>
                <a:gd name="connsiteY17" fmla="*/ 9283 h 10000"/>
                <a:gd name="connsiteX18" fmla="*/ 885 w 10000"/>
                <a:gd name="connsiteY18" fmla="*/ 9854 h 10000"/>
                <a:gd name="connsiteX19" fmla="*/ 0 w 10000"/>
                <a:gd name="connsiteY19" fmla="*/ 9540 h 10000"/>
                <a:gd name="connsiteX0" fmla="*/ 10000 w 10000"/>
                <a:gd name="connsiteY0" fmla="*/ 0 h 10000"/>
                <a:gd name="connsiteX1" fmla="*/ 9604 w 10000"/>
                <a:gd name="connsiteY1" fmla="*/ 361 h 10000"/>
                <a:gd name="connsiteX2" fmla="*/ 9494 w 10000"/>
                <a:gd name="connsiteY2" fmla="*/ 464 h 10000"/>
                <a:gd name="connsiteX3" fmla="*/ 9442 w 10000"/>
                <a:gd name="connsiteY3" fmla="*/ 517 h 10000"/>
                <a:gd name="connsiteX4" fmla="*/ 9081 w 10000"/>
                <a:gd name="connsiteY4" fmla="*/ 877 h 10000"/>
                <a:gd name="connsiteX5" fmla="*/ 8235 w 10000"/>
                <a:gd name="connsiteY5" fmla="*/ 1705 h 10000"/>
                <a:gd name="connsiteX6" fmla="*/ 6924 w 10000"/>
                <a:gd name="connsiteY6" fmla="*/ 3028 h 10000"/>
                <a:gd name="connsiteX7" fmla="*/ 6457 w 10000"/>
                <a:gd name="connsiteY7" fmla="*/ 3750 h 10000"/>
                <a:gd name="connsiteX8" fmla="*/ 6224 w 10000"/>
                <a:gd name="connsiteY8" fmla="*/ 4139 h 10000"/>
                <a:gd name="connsiteX9" fmla="*/ 5971 w 10000"/>
                <a:gd name="connsiteY9" fmla="*/ 4497 h 10000"/>
                <a:gd name="connsiteX10" fmla="*/ 5650 w 10000"/>
                <a:gd name="connsiteY10" fmla="*/ 4939 h 10000"/>
                <a:gd name="connsiteX11" fmla="*/ 5342 w 10000"/>
                <a:gd name="connsiteY11" fmla="*/ 5457 h 10000"/>
                <a:gd name="connsiteX12" fmla="*/ 5056 w 10000"/>
                <a:gd name="connsiteY12" fmla="*/ 6003 h 10000"/>
                <a:gd name="connsiteX13" fmla="*/ 4892 w 10000"/>
                <a:gd name="connsiteY13" fmla="*/ 6310 h 10000"/>
                <a:gd name="connsiteX14" fmla="*/ 3581 w 10000"/>
                <a:gd name="connsiteY14" fmla="*/ 7655 h 10000"/>
                <a:gd name="connsiteX15" fmla="*/ 2914 w 10000"/>
                <a:gd name="connsiteY15" fmla="*/ 8095 h 10000"/>
                <a:gd name="connsiteX16" fmla="*/ 1910 w 10000"/>
                <a:gd name="connsiteY16" fmla="*/ 9283 h 10000"/>
                <a:gd name="connsiteX17" fmla="*/ 885 w 10000"/>
                <a:gd name="connsiteY17" fmla="*/ 9854 h 10000"/>
                <a:gd name="connsiteX18" fmla="*/ 0 w 10000"/>
                <a:gd name="connsiteY18" fmla="*/ 9540 h 10000"/>
                <a:gd name="connsiteX0" fmla="*/ 10000 w 10000"/>
                <a:gd name="connsiteY0" fmla="*/ 0 h 10000"/>
                <a:gd name="connsiteX1" fmla="*/ 9604 w 10000"/>
                <a:gd name="connsiteY1" fmla="*/ 361 h 10000"/>
                <a:gd name="connsiteX2" fmla="*/ 9494 w 10000"/>
                <a:gd name="connsiteY2" fmla="*/ 464 h 10000"/>
                <a:gd name="connsiteX3" fmla="*/ 9442 w 10000"/>
                <a:gd name="connsiteY3" fmla="*/ 517 h 10000"/>
                <a:gd name="connsiteX4" fmla="*/ 8235 w 10000"/>
                <a:gd name="connsiteY4" fmla="*/ 1705 h 10000"/>
                <a:gd name="connsiteX5" fmla="*/ 6924 w 10000"/>
                <a:gd name="connsiteY5" fmla="*/ 3028 h 10000"/>
                <a:gd name="connsiteX6" fmla="*/ 6457 w 10000"/>
                <a:gd name="connsiteY6" fmla="*/ 3750 h 10000"/>
                <a:gd name="connsiteX7" fmla="*/ 6224 w 10000"/>
                <a:gd name="connsiteY7" fmla="*/ 4139 h 10000"/>
                <a:gd name="connsiteX8" fmla="*/ 5971 w 10000"/>
                <a:gd name="connsiteY8" fmla="*/ 4497 h 10000"/>
                <a:gd name="connsiteX9" fmla="*/ 5650 w 10000"/>
                <a:gd name="connsiteY9" fmla="*/ 4939 h 10000"/>
                <a:gd name="connsiteX10" fmla="*/ 5342 w 10000"/>
                <a:gd name="connsiteY10" fmla="*/ 5457 h 10000"/>
                <a:gd name="connsiteX11" fmla="*/ 5056 w 10000"/>
                <a:gd name="connsiteY11" fmla="*/ 6003 h 10000"/>
                <a:gd name="connsiteX12" fmla="*/ 4892 w 10000"/>
                <a:gd name="connsiteY12" fmla="*/ 6310 h 10000"/>
                <a:gd name="connsiteX13" fmla="*/ 3581 w 10000"/>
                <a:gd name="connsiteY13" fmla="*/ 7655 h 10000"/>
                <a:gd name="connsiteX14" fmla="*/ 2914 w 10000"/>
                <a:gd name="connsiteY14" fmla="*/ 8095 h 10000"/>
                <a:gd name="connsiteX15" fmla="*/ 1910 w 10000"/>
                <a:gd name="connsiteY15" fmla="*/ 9283 h 10000"/>
                <a:gd name="connsiteX16" fmla="*/ 885 w 10000"/>
                <a:gd name="connsiteY16" fmla="*/ 9854 h 10000"/>
                <a:gd name="connsiteX17" fmla="*/ 0 w 10000"/>
                <a:gd name="connsiteY17" fmla="*/ 9540 h 10000"/>
                <a:gd name="connsiteX0" fmla="*/ 10000 w 10000"/>
                <a:gd name="connsiteY0" fmla="*/ 0 h 10000"/>
                <a:gd name="connsiteX1" fmla="*/ 9604 w 10000"/>
                <a:gd name="connsiteY1" fmla="*/ 361 h 10000"/>
                <a:gd name="connsiteX2" fmla="*/ 9494 w 10000"/>
                <a:gd name="connsiteY2" fmla="*/ 464 h 10000"/>
                <a:gd name="connsiteX3" fmla="*/ 8235 w 10000"/>
                <a:gd name="connsiteY3" fmla="*/ 1705 h 10000"/>
                <a:gd name="connsiteX4" fmla="*/ 6924 w 10000"/>
                <a:gd name="connsiteY4" fmla="*/ 3028 h 10000"/>
                <a:gd name="connsiteX5" fmla="*/ 6457 w 10000"/>
                <a:gd name="connsiteY5" fmla="*/ 3750 h 10000"/>
                <a:gd name="connsiteX6" fmla="*/ 6224 w 10000"/>
                <a:gd name="connsiteY6" fmla="*/ 4139 h 10000"/>
                <a:gd name="connsiteX7" fmla="*/ 5971 w 10000"/>
                <a:gd name="connsiteY7" fmla="*/ 4497 h 10000"/>
                <a:gd name="connsiteX8" fmla="*/ 5650 w 10000"/>
                <a:gd name="connsiteY8" fmla="*/ 4939 h 10000"/>
                <a:gd name="connsiteX9" fmla="*/ 5342 w 10000"/>
                <a:gd name="connsiteY9" fmla="*/ 5457 h 10000"/>
                <a:gd name="connsiteX10" fmla="*/ 5056 w 10000"/>
                <a:gd name="connsiteY10" fmla="*/ 6003 h 10000"/>
                <a:gd name="connsiteX11" fmla="*/ 4892 w 10000"/>
                <a:gd name="connsiteY11" fmla="*/ 6310 h 10000"/>
                <a:gd name="connsiteX12" fmla="*/ 3581 w 10000"/>
                <a:gd name="connsiteY12" fmla="*/ 7655 h 10000"/>
                <a:gd name="connsiteX13" fmla="*/ 2914 w 10000"/>
                <a:gd name="connsiteY13" fmla="*/ 8095 h 10000"/>
                <a:gd name="connsiteX14" fmla="*/ 1910 w 10000"/>
                <a:gd name="connsiteY14" fmla="*/ 9283 h 10000"/>
                <a:gd name="connsiteX15" fmla="*/ 885 w 10000"/>
                <a:gd name="connsiteY15" fmla="*/ 9854 h 10000"/>
                <a:gd name="connsiteX16" fmla="*/ 0 w 10000"/>
                <a:gd name="connsiteY16" fmla="*/ 9540 h 10000"/>
                <a:gd name="connsiteX0" fmla="*/ 10000 w 10000"/>
                <a:gd name="connsiteY0" fmla="*/ 0 h 10000"/>
                <a:gd name="connsiteX1" fmla="*/ 9604 w 10000"/>
                <a:gd name="connsiteY1" fmla="*/ 361 h 10000"/>
                <a:gd name="connsiteX2" fmla="*/ 8235 w 10000"/>
                <a:gd name="connsiteY2" fmla="*/ 1705 h 10000"/>
                <a:gd name="connsiteX3" fmla="*/ 6924 w 10000"/>
                <a:gd name="connsiteY3" fmla="*/ 3028 h 10000"/>
                <a:gd name="connsiteX4" fmla="*/ 6457 w 10000"/>
                <a:gd name="connsiteY4" fmla="*/ 3750 h 10000"/>
                <a:gd name="connsiteX5" fmla="*/ 6224 w 10000"/>
                <a:gd name="connsiteY5" fmla="*/ 4139 h 10000"/>
                <a:gd name="connsiteX6" fmla="*/ 5971 w 10000"/>
                <a:gd name="connsiteY6" fmla="*/ 4497 h 10000"/>
                <a:gd name="connsiteX7" fmla="*/ 5650 w 10000"/>
                <a:gd name="connsiteY7" fmla="*/ 4939 h 10000"/>
                <a:gd name="connsiteX8" fmla="*/ 5342 w 10000"/>
                <a:gd name="connsiteY8" fmla="*/ 5457 h 10000"/>
                <a:gd name="connsiteX9" fmla="*/ 5056 w 10000"/>
                <a:gd name="connsiteY9" fmla="*/ 6003 h 10000"/>
                <a:gd name="connsiteX10" fmla="*/ 4892 w 10000"/>
                <a:gd name="connsiteY10" fmla="*/ 6310 h 10000"/>
                <a:gd name="connsiteX11" fmla="*/ 3581 w 10000"/>
                <a:gd name="connsiteY11" fmla="*/ 7655 h 10000"/>
                <a:gd name="connsiteX12" fmla="*/ 2914 w 10000"/>
                <a:gd name="connsiteY12" fmla="*/ 8095 h 10000"/>
                <a:gd name="connsiteX13" fmla="*/ 1910 w 10000"/>
                <a:gd name="connsiteY13" fmla="*/ 9283 h 10000"/>
                <a:gd name="connsiteX14" fmla="*/ 885 w 10000"/>
                <a:gd name="connsiteY14" fmla="*/ 9854 h 10000"/>
                <a:gd name="connsiteX15" fmla="*/ 0 w 10000"/>
                <a:gd name="connsiteY15" fmla="*/ 9540 h 10000"/>
                <a:gd name="connsiteX0" fmla="*/ 10000 w 10000"/>
                <a:gd name="connsiteY0" fmla="*/ 0 h 10000"/>
                <a:gd name="connsiteX1" fmla="*/ 8235 w 10000"/>
                <a:gd name="connsiteY1" fmla="*/ 1705 h 10000"/>
                <a:gd name="connsiteX2" fmla="*/ 6924 w 10000"/>
                <a:gd name="connsiteY2" fmla="*/ 3028 h 10000"/>
                <a:gd name="connsiteX3" fmla="*/ 6457 w 10000"/>
                <a:gd name="connsiteY3" fmla="*/ 3750 h 10000"/>
                <a:gd name="connsiteX4" fmla="*/ 6224 w 10000"/>
                <a:gd name="connsiteY4" fmla="*/ 4139 h 10000"/>
                <a:gd name="connsiteX5" fmla="*/ 5971 w 10000"/>
                <a:gd name="connsiteY5" fmla="*/ 4497 h 10000"/>
                <a:gd name="connsiteX6" fmla="*/ 5650 w 10000"/>
                <a:gd name="connsiteY6" fmla="*/ 4939 h 10000"/>
                <a:gd name="connsiteX7" fmla="*/ 5342 w 10000"/>
                <a:gd name="connsiteY7" fmla="*/ 5457 h 10000"/>
                <a:gd name="connsiteX8" fmla="*/ 5056 w 10000"/>
                <a:gd name="connsiteY8" fmla="*/ 6003 h 10000"/>
                <a:gd name="connsiteX9" fmla="*/ 4892 w 10000"/>
                <a:gd name="connsiteY9" fmla="*/ 6310 h 10000"/>
                <a:gd name="connsiteX10" fmla="*/ 3581 w 10000"/>
                <a:gd name="connsiteY10" fmla="*/ 7655 h 10000"/>
                <a:gd name="connsiteX11" fmla="*/ 2914 w 10000"/>
                <a:gd name="connsiteY11" fmla="*/ 8095 h 10000"/>
                <a:gd name="connsiteX12" fmla="*/ 1910 w 10000"/>
                <a:gd name="connsiteY12" fmla="*/ 9283 h 10000"/>
                <a:gd name="connsiteX13" fmla="*/ 885 w 10000"/>
                <a:gd name="connsiteY13" fmla="*/ 9854 h 10000"/>
                <a:gd name="connsiteX14" fmla="*/ 0 w 10000"/>
                <a:gd name="connsiteY14" fmla="*/ 9540 h 10000"/>
                <a:gd name="connsiteX0" fmla="*/ 8235 w 8235"/>
                <a:gd name="connsiteY0" fmla="*/ 0 h 8295"/>
                <a:gd name="connsiteX1" fmla="*/ 6924 w 8235"/>
                <a:gd name="connsiteY1" fmla="*/ 1323 h 8295"/>
                <a:gd name="connsiteX2" fmla="*/ 6457 w 8235"/>
                <a:gd name="connsiteY2" fmla="*/ 2045 h 8295"/>
                <a:gd name="connsiteX3" fmla="*/ 6224 w 8235"/>
                <a:gd name="connsiteY3" fmla="*/ 2434 h 8295"/>
                <a:gd name="connsiteX4" fmla="*/ 5971 w 8235"/>
                <a:gd name="connsiteY4" fmla="*/ 2792 h 8295"/>
                <a:gd name="connsiteX5" fmla="*/ 5650 w 8235"/>
                <a:gd name="connsiteY5" fmla="*/ 3234 h 8295"/>
                <a:gd name="connsiteX6" fmla="*/ 5342 w 8235"/>
                <a:gd name="connsiteY6" fmla="*/ 3752 h 8295"/>
                <a:gd name="connsiteX7" fmla="*/ 5056 w 8235"/>
                <a:gd name="connsiteY7" fmla="*/ 4298 h 8295"/>
                <a:gd name="connsiteX8" fmla="*/ 4892 w 8235"/>
                <a:gd name="connsiteY8" fmla="*/ 4605 h 8295"/>
                <a:gd name="connsiteX9" fmla="*/ 3581 w 8235"/>
                <a:gd name="connsiteY9" fmla="*/ 5950 h 8295"/>
                <a:gd name="connsiteX10" fmla="*/ 2914 w 8235"/>
                <a:gd name="connsiteY10" fmla="*/ 6390 h 8295"/>
                <a:gd name="connsiteX11" fmla="*/ 1910 w 8235"/>
                <a:gd name="connsiteY11" fmla="*/ 7578 h 8295"/>
                <a:gd name="connsiteX12" fmla="*/ 885 w 8235"/>
                <a:gd name="connsiteY12" fmla="*/ 8149 h 8295"/>
                <a:gd name="connsiteX13" fmla="*/ 0 w 8235"/>
                <a:gd name="connsiteY13" fmla="*/ 7835 h 8295"/>
                <a:gd name="connsiteX0" fmla="*/ 10000 w 10000"/>
                <a:gd name="connsiteY0" fmla="*/ 0 h 10000"/>
                <a:gd name="connsiteX1" fmla="*/ 8408 w 10000"/>
                <a:gd name="connsiteY1" fmla="*/ 1595 h 10000"/>
                <a:gd name="connsiteX2" fmla="*/ 7841 w 10000"/>
                <a:gd name="connsiteY2" fmla="*/ 2465 h 10000"/>
                <a:gd name="connsiteX3" fmla="*/ 7558 w 10000"/>
                <a:gd name="connsiteY3" fmla="*/ 2934 h 10000"/>
                <a:gd name="connsiteX4" fmla="*/ 6861 w 10000"/>
                <a:gd name="connsiteY4" fmla="*/ 3899 h 10000"/>
                <a:gd name="connsiteX5" fmla="*/ 6487 w 10000"/>
                <a:gd name="connsiteY5" fmla="*/ 4523 h 10000"/>
                <a:gd name="connsiteX6" fmla="*/ 6140 w 10000"/>
                <a:gd name="connsiteY6" fmla="*/ 5181 h 10000"/>
                <a:gd name="connsiteX7" fmla="*/ 5940 w 10000"/>
                <a:gd name="connsiteY7" fmla="*/ 5552 h 10000"/>
                <a:gd name="connsiteX8" fmla="*/ 4349 w 10000"/>
                <a:gd name="connsiteY8" fmla="*/ 7173 h 10000"/>
                <a:gd name="connsiteX9" fmla="*/ 3539 w 10000"/>
                <a:gd name="connsiteY9" fmla="*/ 7703 h 10000"/>
                <a:gd name="connsiteX10" fmla="*/ 2319 w 10000"/>
                <a:gd name="connsiteY10" fmla="*/ 9136 h 10000"/>
                <a:gd name="connsiteX11" fmla="*/ 1075 w 10000"/>
                <a:gd name="connsiteY11" fmla="*/ 9824 h 10000"/>
                <a:gd name="connsiteX12" fmla="*/ 0 w 10000"/>
                <a:gd name="connsiteY12" fmla="*/ 9445 h 10000"/>
                <a:gd name="connsiteX0" fmla="*/ 10000 w 10000"/>
                <a:gd name="connsiteY0" fmla="*/ 0 h 10000"/>
                <a:gd name="connsiteX1" fmla="*/ 8408 w 10000"/>
                <a:gd name="connsiteY1" fmla="*/ 1595 h 10000"/>
                <a:gd name="connsiteX2" fmla="*/ 7841 w 10000"/>
                <a:gd name="connsiteY2" fmla="*/ 2465 h 10000"/>
                <a:gd name="connsiteX3" fmla="*/ 7558 w 10000"/>
                <a:gd name="connsiteY3" fmla="*/ 2934 h 10000"/>
                <a:gd name="connsiteX4" fmla="*/ 6861 w 10000"/>
                <a:gd name="connsiteY4" fmla="*/ 3899 h 10000"/>
                <a:gd name="connsiteX5" fmla="*/ 6487 w 10000"/>
                <a:gd name="connsiteY5" fmla="*/ 4523 h 10000"/>
                <a:gd name="connsiteX6" fmla="*/ 5940 w 10000"/>
                <a:gd name="connsiteY6" fmla="*/ 5552 h 10000"/>
                <a:gd name="connsiteX7" fmla="*/ 4349 w 10000"/>
                <a:gd name="connsiteY7" fmla="*/ 7173 h 10000"/>
                <a:gd name="connsiteX8" fmla="*/ 3539 w 10000"/>
                <a:gd name="connsiteY8" fmla="*/ 7703 h 10000"/>
                <a:gd name="connsiteX9" fmla="*/ 2319 w 10000"/>
                <a:gd name="connsiteY9" fmla="*/ 9136 h 10000"/>
                <a:gd name="connsiteX10" fmla="*/ 1075 w 10000"/>
                <a:gd name="connsiteY10" fmla="*/ 9824 h 10000"/>
                <a:gd name="connsiteX11" fmla="*/ 0 w 10000"/>
                <a:gd name="connsiteY11" fmla="*/ 9445 h 10000"/>
                <a:gd name="connsiteX0" fmla="*/ 10000 w 10000"/>
                <a:gd name="connsiteY0" fmla="*/ 0 h 10000"/>
                <a:gd name="connsiteX1" fmla="*/ 8408 w 10000"/>
                <a:gd name="connsiteY1" fmla="*/ 1595 h 10000"/>
                <a:gd name="connsiteX2" fmla="*/ 7558 w 10000"/>
                <a:gd name="connsiteY2" fmla="*/ 2934 h 10000"/>
                <a:gd name="connsiteX3" fmla="*/ 6861 w 10000"/>
                <a:gd name="connsiteY3" fmla="*/ 3899 h 10000"/>
                <a:gd name="connsiteX4" fmla="*/ 6487 w 10000"/>
                <a:gd name="connsiteY4" fmla="*/ 4523 h 10000"/>
                <a:gd name="connsiteX5" fmla="*/ 5940 w 10000"/>
                <a:gd name="connsiteY5" fmla="*/ 5552 h 10000"/>
                <a:gd name="connsiteX6" fmla="*/ 4349 w 10000"/>
                <a:gd name="connsiteY6" fmla="*/ 7173 h 10000"/>
                <a:gd name="connsiteX7" fmla="*/ 3539 w 10000"/>
                <a:gd name="connsiteY7" fmla="*/ 7703 h 10000"/>
                <a:gd name="connsiteX8" fmla="*/ 2319 w 10000"/>
                <a:gd name="connsiteY8" fmla="*/ 9136 h 10000"/>
                <a:gd name="connsiteX9" fmla="*/ 1075 w 10000"/>
                <a:gd name="connsiteY9" fmla="*/ 9824 h 10000"/>
                <a:gd name="connsiteX10" fmla="*/ 0 w 10000"/>
                <a:gd name="connsiteY10" fmla="*/ 9445 h 10000"/>
                <a:gd name="connsiteX0" fmla="*/ 9232 w 9232"/>
                <a:gd name="connsiteY0" fmla="*/ 2086 h 8727"/>
                <a:gd name="connsiteX1" fmla="*/ 8408 w 9232"/>
                <a:gd name="connsiteY1" fmla="*/ 322 h 8727"/>
                <a:gd name="connsiteX2" fmla="*/ 7558 w 9232"/>
                <a:gd name="connsiteY2" fmla="*/ 1661 h 8727"/>
                <a:gd name="connsiteX3" fmla="*/ 6861 w 9232"/>
                <a:gd name="connsiteY3" fmla="*/ 2626 h 8727"/>
                <a:gd name="connsiteX4" fmla="*/ 6487 w 9232"/>
                <a:gd name="connsiteY4" fmla="*/ 3250 h 8727"/>
                <a:gd name="connsiteX5" fmla="*/ 5940 w 9232"/>
                <a:gd name="connsiteY5" fmla="*/ 4279 h 8727"/>
                <a:gd name="connsiteX6" fmla="*/ 4349 w 9232"/>
                <a:gd name="connsiteY6" fmla="*/ 5900 h 8727"/>
                <a:gd name="connsiteX7" fmla="*/ 3539 w 9232"/>
                <a:gd name="connsiteY7" fmla="*/ 6430 h 8727"/>
                <a:gd name="connsiteX8" fmla="*/ 2319 w 9232"/>
                <a:gd name="connsiteY8" fmla="*/ 7863 h 8727"/>
                <a:gd name="connsiteX9" fmla="*/ 1075 w 9232"/>
                <a:gd name="connsiteY9" fmla="*/ 8551 h 8727"/>
                <a:gd name="connsiteX10" fmla="*/ 0 w 9232"/>
                <a:gd name="connsiteY10" fmla="*/ 8172 h 8727"/>
                <a:gd name="connsiteX0" fmla="*/ 10000 w 10000"/>
                <a:gd name="connsiteY0" fmla="*/ 927 h 8537"/>
                <a:gd name="connsiteX1" fmla="*/ 8822 w 10000"/>
                <a:gd name="connsiteY1" fmla="*/ 1642 h 8537"/>
                <a:gd name="connsiteX2" fmla="*/ 8187 w 10000"/>
                <a:gd name="connsiteY2" fmla="*/ 440 h 8537"/>
                <a:gd name="connsiteX3" fmla="*/ 7432 w 10000"/>
                <a:gd name="connsiteY3" fmla="*/ 1546 h 8537"/>
                <a:gd name="connsiteX4" fmla="*/ 7027 w 10000"/>
                <a:gd name="connsiteY4" fmla="*/ 2261 h 8537"/>
                <a:gd name="connsiteX5" fmla="*/ 6434 w 10000"/>
                <a:gd name="connsiteY5" fmla="*/ 3440 h 8537"/>
                <a:gd name="connsiteX6" fmla="*/ 4711 w 10000"/>
                <a:gd name="connsiteY6" fmla="*/ 5298 h 8537"/>
                <a:gd name="connsiteX7" fmla="*/ 3833 w 10000"/>
                <a:gd name="connsiteY7" fmla="*/ 5905 h 8537"/>
                <a:gd name="connsiteX8" fmla="*/ 2512 w 10000"/>
                <a:gd name="connsiteY8" fmla="*/ 7547 h 8537"/>
                <a:gd name="connsiteX9" fmla="*/ 1164 w 10000"/>
                <a:gd name="connsiteY9" fmla="*/ 8335 h 8537"/>
                <a:gd name="connsiteX10" fmla="*/ 0 w 10000"/>
                <a:gd name="connsiteY10" fmla="*/ 7901 h 8537"/>
                <a:gd name="connsiteX0" fmla="*/ 10000 w 10000"/>
                <a:gd name="connsiteY0" fmla="*/ 1086 h 10000"/>
                <a:gd name="connsiteX1" fmla="*/ 8822 w 10000"/>
                <a:gd name="connsiteY1" fmla="*/ 1923 h 10000"/>
                <a:gd name="connsiteX2" fmla="*/ 8187 w 10000"/>
                <a:gd name="connsiteY2" fmla="*/ 515 h 10000"/>
                <a:gd name="connsiteX3" fmla="*/ 7027 w 10000"/>
                <a:gd name="connsiteY3" fmla="*/ 2648 h 10000"/>
                <a:gd name="connsiteX4" fmla="*/ 6434 w 10000"/>
                <a:gd name="connsiteY4" fmla="*/ 4030 h 10000"/>
                <a:gd name="connsiteX5" fmla="*/ 4711 w 10000"/>
                <a:gd name="connsiteY5" fmla="*/ 6206 h 10000"/>
                <a:gd name="connsiteX6" fmla="*/ 3833 w 10000"/>
                <a:gd name="connsiteY6" fmla="*/ 6917 h 10000"/>
                <a:gd name="connsiteX7" fmla="*/ 2512 w 10000"/>
                <a:gd name="connsiteY7" fmla="*/ 8840 h 10000"/>
                <a:gd name="connsiteX8" fmla="*/ 1164 w 10000"/>
                <a:gd name="connsiteY8" fmla="*/ 9763 h 10000"/>
                <a:gd name="connsiteX9" fmla="*/ 0 w 10000"/>
                <a:gd name="connsiteY9" fmla="*/ 9255 h 10000"/>
                <a:gd name="connsiteX0" fmla="*/ 10000 w 10000"/>
                <a:gd name="connsiteY0" fmla="*/ 0 h 8914"/>
                <a:gd name="connsiteX1" fmla="*/ 8822 w 10000"/>
                <a:gd name="connsiteY1" fmla="*/ 837 h 8914"/>
                <a:gd name="connsiteX2" fmla="*/ 7027 w 10000"/>
                <a:gd name="connsiteY2" fmla="*/ 1562 h 8914"/>
                <a:gd name="connsiteX3" fmla="*/ 6434 w 10000"/>
                <a:gd name="connsiteY3" fmla="*/ 2944 h 8914"/>
                <a:gd name="connsiteX4" fmla="*/ 4711 w 10000"/>
                <a:gd name="connsiteY4" fmla="*/ 5120 h 8914"/>
                <a:gd name="connsiteX5" fmla="*/ 3833 w 10000"/>
                <a:gd name="connsiteY5" fmla="*/ 5831 h 8914"/>
                <a:gd name="connsiteX6" fmla="*/ 2512 w 10000"/>
                <a:gd name="connsiteY6" fmla="*/ 7754 h 8914"/>
                <a:gd name="connsiteX7" fmla="*/ 1164 w 10000"/>
                <a:gd name="connsiteY7" fmla="*/ 8677 h 8914"/>
                <a:gd name="connsiteX8" fmla="*/ 0 w 10000"/>
                <a:gd name="connsiteY8" fmla="*/ 8169 h 8914"/>
                <a:gd name="connsiteX0" fmla="*/ 10000 w 10000"/>
                <a:gd name="connsiteY0" fmla="*/ 0 h 10000"/>
                <a:gd name="connsiteX1" fmla="*/ 8822 w 10000"/>
                <a:gd name="connsiteY1" fmla="*/ 939 h 10000"/>
                <a:gd name="connsiteX2" fmla="*/ 7194 w 10000"/>
                <a:gd name="connsiteY2" fmla="*/ 2723 h 10000"/>
                <a:gd name="connsiteX3" fmla="*/ 6434 w 10000"/>
                <a:gd name="connsiteY3" fmla="*/ 3303 h 10000"/>
                <a:gd name="connsiteX4" fmla="*/ 4711 w 10000"/>
                <a:gd name="connsiteY4" fmla="*/ 5744 h 10000"/>
                <a:gd name="connsiteX5" fmla="*/ 3833 w 10000"/>
                <a:gd name="connsiteY5" fmla="*/ 6541 h 10000"/>
                <a:gd name="connsiteX6" fmla="*/ 2512 w 10000"/>
                <a:gd name="connsiteY6" fmla="*/ 8699 h 10000"/>
                <a:gd name="connsiteX7" fmla="*/ 1164 w 10000"/>
                <a:gd name="connsiteY7" fmla="*/ 9734 h 10000"/>
                <a:gd name="connsiteX8" fmla="*/ 0 w 10000"/>
                <a:gd name="connsiteY8" fmla="*/ 9164 h 10000"/>
                <a:gd name="connsiteX0" fmla="*/ 10000 w 10000"/>
                <a:gd name="connsiteY0" fmla="*/ 0 h 10000"/>
                <a:gd name="connsiteX1" fmla="*/ 8822 w 10000"/>
                <a:gd name="connsiteY1" fmla="*/ 940 h 10000"/>
                <a:gd name="connsiteX2" fmla="*/ 7194 w 10000"/>
                <a:gd name="connsiteY2" fmla="*/ 2723 h 10000"/>
                <a:gd name="connsiteX3" fmla="*/ 6434 w 10000"/>
                <a:gd name="connsiteY3" fmla="*/ 3303 h 10000"/>
                <a:gd name="connsiteX4" fmla="*/ 4711 w 10000"/>
                <a:gd name="connsiteY4" fmla="*/ 5744 h 10000"/>
                <a:gd name="connsiteX5" fmla="*/ 3833 w 10000"/>
                <a:gd name="connsiteY5" fmla="*/ 6541 h 10000"/>
                <a:gd name="connsiteX6" fmla="*/ 2512 w 10000"/>
                <a:gd name="connsiteY6" fmla="*/ 8699 h 10000"/>
                <a:gd name="connsiteX7" fmla="*/ 1164 w 10000"/>
                <a:gd name="connsiteY7" fmla="*/ 9734 h 10000"/>
                <a:gd name="connsiteX8" fmla="*/ 0 w 10000"/>
                <a:gd name="connsiteY8" fmla="*/ 9164 h 10000"/>
                <a:gd name="connsiteX0" fmla="*/ 10000 w 10000"/>
                <a:gd name="connsiteY0" fmla="*/ 0 h 10000"/>
                <a:gd name="connsiteX1" fmla="*/ 8822 w 10000"/>
                <a:gd name="connsiteY1" fmla="*/ 940 h 10000"/>
                <a:gd name="connsiteX2" fmla="*/ 7194 w 10000"/>
                <a:gd name="connsiteY2" fmla="*/ 2723 h 10000"/>
                <a:gd name="connsiteX3" fmla="*/ 6434 w 10000"/>
                <a:gd name="connsiteY3" fmla="*/ 3303 h 10000"/>
                <a:gd name="connsiteX4" fmla="*/ 4711 w 10000"/>
                <a:gd name="connsiteY4" fmla="*/ 5744 h 10000"/>
                <a:gd name="connsiteX5" fmla="*/ 3833 w 10000"/>
                <a:gd name="connsiteY5" fmla="*/ 6541 h 10000"/>
                <a:gd name="connsiteX6" fmla="*/ 2512 w 10000"/>
                <a:gd name="connsiteY6" fmla="*/ 8699 h 10000"/>
                <a:gd name="connsiteX7" fmla="*/ 1164 w 10000"/>
                <a:gd name="connsiteY7" fmla="*/ 9734 h 10000"/>
                <a:gd name="connsiteX8" fmla="*/ 0 w 10000"/>
                <a:gd name="connsiteY8" fmla="*/ 9164 h 10000"/>
                <a:gd name="connsiteX0" fmla="*/ 10000 w 10000"/>
                <a:gd name="connsiteY0" fmla="*/ 0 h 10000"/>
                <a:gd name="connsiteX1" fmla="*/ 8822 w 10000"/>
                <a:gd name="connsiteY1" fmla="*/ 940 h 10000"/>
                <a:gd name="connsiteX2" fmla="*/ 7194 w 10000"/>
                <a:gd name="connsiteY2" fmla="*/ 2723 h 10000"/>
                <a:gd name="connsiteX3" fmla="*/ 6434 w 10000"/>
                <a:gd name="connsiteY3" fmla="*/ 3303 h 10000"/>
                <a:gd name="connsiteX4" fmla="*/ 4711 w 10000"/>
                <a:gd name="connsiteY4" fmla="*/ 5744 h 10000"/>
                <a:gd name="connsiteX5" fmla="*/ 3833 w 10000"/>
                <a:gd name="connsiteY5" fmla="*/ 6541 h 10000"/>
                <a:gd name="connsiteX6" fmla="*/ 2512 w 10000"/>
                <a:gd name="connsiteY6" fmla="*/ 8699 h 10000"/>
                <a:gd name="connsiteX7" fmla="*/ 1164 w 10000"/>
                <a:gd name="connsiteY7" fmla="*/ 9734 h 10000"/>
                <a:gd name="connsiteX8" fmla="*/ 0 w 10000"/>
                <a:gd name="connsiteY8" fmla="*/ 9164 h 10000"/>
                <a:gd name="connsiteX0" fmla="*/ 10000 w 10000"/>
                <a:gd name="connsiteY0" fmla="*/ 0 h 10000"/>
                <a:gd name="connsiteX1" fmla="*/ 8822 w 10000"/>
                <a:gd name="connsiteY1" fmla="*/ 940 h 10000"/>
                <a:gd name="connsiteX2" fmla="*/ 7194 w 10000"/>
                <a:gd name="connsiteY2" fmla="*/ 2723 h 10000"/>
                <a:gd name="connsiteX3" fmla="*/ 6434 w 10000"/>
                <a:gd name="connsiteY3" fmla="*/ 3303 h 10000"/>
                <a:gd name="connsiteX4" fmla="*/ 4711 w 10000"/>
                <a:gd name="connsiteY4" fmla="*/ 5744 h 10000"/>
                <a:gd name="connsiteX5" fmla="*/ 3833 w 10000"/>
                <a:gd name="connsiteY5" fmla="*/ 6541 h 10000"/>
                <a:gd name="connsiteX6" fmla="*/ 2512 w 10000"/>
                <a:gd name="connsiteY6" fmla="*/ 8699 h 10000"/>
                <a:gd name="connsiteX7" fmla="*/ 1164 w 10000"/>
                <a:gd name="connsiteY7" fmla="*/ 9734 h 10000"/>
                <a:gd name="connsiteX8" fmla="*/ 0 w 10000"/>
                <a:gd name="connsiteY8" fmla="*/ 9164 h 10000"/>
                <a:gd name="connsiteX0" fmla="*/ 10000 w 10000"/>
                <a:gd name="connsiteY0" fmla="*/ 0 h 10000"/>
                <a:gd name="connsiteX1" fmla="*/ 8822 w 10000"/>
                <a:gd name="connsiteY1" fmla="*/ 940 h 10000"/>
                <a:gd name="connsiteX2" fmla="*/ 7194 w 10000"/>
                <a:gd name="connsiteY2" fmla="*/ 2723 h 10000"/>
                <a:gd name="connsiteX3" fmla="*/ 4711 w 10000"/>
                <a:gd name="connsiteY3" fmla="*/ 5744 h 10000"/>
                <a:gd name="connsiteX4" fmla="*/ 3833 w 10000"/>
                <a:gd name="connsiteY4" fmla="*/ 6541 h 10000"/>
                <a:gd name="connsiteX5" fmla="*/ 2512 w 10000"/>
                <a:gd name="connsiteY5" fmla="*/ 8699 h 10000"/>
                <a:gd name="connsiteX6" fmla="*/ 1164 w 10000"/>
                <a:gd name="connsiteY6" fmla="*/ 9734 h 10000"/>
                <a:gd name="connsiteX7" fmla="*/ 0 w 10000"/>
                <a:gd name="connsiteY7" fmla="*/ 9164 h 10000"/>
                <a:gd name="connsiteX0" fmla="*/ 10000 w 10000"/>
                <a:gd name="connsiteY0" fmla="*/ 0 h 10000"/>
                <a:gd name="connsiteX1" fmla="*/ 8822 w 10000"/>
                <a:gd name="connsiteY1" fmla="*/ 940 h 10000"/>
                <a:gd name="connsiteX2" fmla="*/ 7194 w 10000"/>
                <a:gd name="connsiteY2" fmla="*/ 2723 h 10000"/>
                <a:gd name="connsiteX3" fmla="*/ 4711 w 10000"/>
                <a:gd name="connsiteY3" fmla="*/ 5744 h 10000"/>
                <a:gd name="connsiteX4" fmla="*/ 3833 w 10000"/>
                <a:gd name="connsiteY4" fmla="*/ 6541 h 10000"/>
                <a:gd name="connsiteX5" fmla="*/ 2444 w 10000"/>
                <a:gd name="connsiteY5" fmla="*/ 8232 h 10000"/>
                <a:gd name="connsiteX6" fmla="*/ 1164 w 10000"/>
                <a:gd name="connsiteY6" fmla="*/ 9734 h 10000"/>
                <a:gd name="connsiteX7" fmla="*/ 0 w 10000"/>
                <a:gd name="connsiteY7" fmla="*/ 9164 h 10000"/>
                <a:gd name="connsiteX0" fmla="*/ 10000 w 10000"/>
                <a:gd name="connsiteY0" fmla="*/ 0 h 9164"/>
                <a:gd name="connsiteX1" fmla="*/ 8822 w 10000"/>
                <a:gd name="connsiteY1" fmla="*/ 940 h 9164"/>
                <a:gd name="connsiteX2" fmla="*/ 7194 w 10000"/>
                <a:gd name="connsiteY2" fmla="*/ 2723 h 9164"/>
                <a:gd name="connsiteX3" fmla="*/ 4711 w 10000"/>
                <a:gd name="connsiteY3" fmla="*/ 5744 h 9164"/>
                <a:gd name="connsiteX4" fmla="*/ 3833 w 10000"/>
                <a:gd name="connsiteY4" fmla="*/ 6541 h 9164"/>
                <a:gd name="connsiteX5" fmla="*/ 2444 w 10000"/>
                <a:gd name="connsiteY5" fmla="*/ 8232 h 9164"/>
                <a:gd name="connsiteX6" fmla="*/ 0 w 10000"/>
                <a:gd name="connsiteY6" fmla="*/ 9164 h 9164"/>
                <a:gd name="connsiteX0" fmla="*/ 10000 w 10000"/>
                <a:gd name="connsiteY0" fmla="*/ 0 h 10000"/>
                <a:gd name="connsiteX1" fmla="*/ 7194 w 10000"/>
                <a:gd name="connsiteY1" fmla="*/ 2971 h 10000"/>
                <a:gd name="connsiteX2" fmla="*/ 4711 w 10000"/>
                <a:gd name="connsiteY2" fmla="*/ 6268 h 10000"/>
                <a:gd name="connsiteX3" fmla="*/ 3833 w 10000"/>
                <a:gd name="connsiteY3" fmla="*/ 7138 h 10000"/>
                <a:gd name="connsiteX4" fmla="*/ 2444 w 10000"/>
                <a:gd name="connsiteY4" fmla="*/ 8983 h 10000"/>
                <a:gd name="connsiteX5" fmla="*/ 0 w 10000"/>
                <a:gd name="connsiteY5" fmla="*/ 10000 h 10000"/>
                <a:gd name="connsiteX0" fmla="*/ 8680 w 8680"/>
                <a:gd name="connsiteY0" fmla="*/ 0 h 8253"/>
                <a:gd name="connsiteX1" fmla="*/ 7194 w 8680"/>
                <a:gd name="connsiteY1" fmla="*/ 1224 h 8253"/>
                <a:gd name="connsiteX2" fmla="*/ 4711 w 8680"/>
                <a:gd name="connsiteY2" fmla="*/ 4521 h 8253"/>
                <a:gd name="connsiteX3" fmla="*/ 3833 w 8680"/>
                <a:gd name="connsiteY3" fmla="*/ 5391 h 8253"/>
                <a:gd name="connsiteX4" fmla="*/ 2444 w 8680"/>
                <a:gd name="connsiteY4" fmla="*/ 7236 h 8253"/>
                <a:gd name="connsiteX5" fmla="*/ 0 w 8680"/>
                <a:gd name="connsiteY5" fmla="*/ 8253 h 8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80" h="8253">
                  <a:moveTo>
                    <a:pt x="8680" y="0"/>
                  </a:moveTo>
                  <a:cubicBezTo>
                    <a:pt x="8096" y="619"/>
                    <a:pt x="8075" y="179"/>
                    <a:pt x="7194" y="1224"/>
                  </a:cubicBezTo>
                  <a:cubicBezTo>
                    <a:pt x="6509" y="2098"/>
                    <a:pt x="5271" y="3827"/>
                    <a:pt x="4711" y="4521"/>
                  </a:cubicBezTo>
                  <a:cubicBezTo>
                    <a:pt x="4445" y="4786"/>
                    <a:pt x="4200" y="4855"/>
                    <a:pt x="3833" y="5391"/>
                  </a:cubicBezTo>
                  <a:cubicBezTo>
                    <a:pt x="3530" y="5877"/>
                    <a:pt x="2889" y="6654"/>
                    <a:pt x="2444" y="7236"/>
                  </a:cubicBezTo>
                  <a:cubicBezTo>
                    <a:pt x="1805" y="7713"/>
                    <a:pt x="509" y="8041"/>
                    <a:pt x="0" y="8253"/>
                  </a:cubicBezTo>
                </a:path>
              </a:pathLst>
            </a:custGeom>
            <a:noFill/>
            <a:ln w="76200" cmpd="sng">
              <a:solidFill>
                <a:srgbClr val="C00000"/>
              </a:solidFill>
              <a:round/>
              <a:headEnd/>
              <a:tailEnd/>
            </a:ln>
          </p:spPr>
          <p:txBody>
            <a:bodyPr lIns="117564" tIns="58782" rIns="117564" bIns="58782"/>
            <a:lstStyle/>
            <a:p>
              <a:endParaRPr lang="en-US"/>
            </a:p>
          </p:txBody>
        </p:sp>
        <p:sp>
          <p:nvSpPr>
            <p:cNvPr id="36" name="EEC Line"/>
            <p:cNvSpPr/>
            <p:nvPr/>
          </p:nvSpPr>
          <p:spPr bwMode="auto">
            <a:xfrm>
              <a:off x="8831832" y="3905383"/>
              <a:ext cx="1261872" cy="1065276"/>
            </a:xfrm>
            <a:custGeom>
              <a:avLst/>
              <a:gdLst>
                <a:gd name="connsiteX0" fmla="*/ 0 w 1280160"/>
                <a:gd name="connsiteY0" fmla="*/ 1074420 h 1074420"/>
                <a:gd name="connsiteX1" fmla="*/ 86868 w 1280160"/>
                <a:gd name="connsiteY1" fmla="*/ 1069848 h 1074420"/>
                <a:gd name="connsiteX2" fmla="*/ 114300 w 1280160"/>
                <a:gd name="connsiteY2" fmla="*/ 1060704 h 1074420"/>
                <a:gd name="connsiteX3" fmla="*/ 137160 w 1280160"/>
                <a:gd name="connsiteY3" fmla="*/ 1056132 h 1074420"/>
                <a:gd name="connsiteX4" fmla="*/ 173736 w 1280160"/>
                <a:gd name="connsiteY4" fmla="*/ 1042416 h 1074420"/>
                <a:gd name="connsiteX5" fmla="*/ 187452 w 1280160"/>
                <a:gd name="connsiteY5" fmla="*/ 1033272 h 1074420"/>
                <a:gd name="connsiteX6" fmla="*/ 228600 w 1280160"/>
                <a:gd name="connsiteY6" fmla="*/ 1010412 h 1074420"/>
                <a:gd name="connsiteX7" fmla="*/ 242316 w 1280160"/>
                <a:gd name="connsiteY7" fmla="*/ 992124 h 1074420"/>
                <a:gd name="connsiteX8" fmla="*/ 283464 w 1280160"/>
                <a:gd name="connsiteY8" fmla="*/ 950976 h 1074420"/>
                <a:gd name="connsiteX9" fmla="*/ 297180 w 1280160"/>
                <a:gd name="connsiteY9" fmla="*/ 928116 h 1074420"/>
                <a:gd name="connsiteX10" fmla="*/ 329184 w 1280160"/>
                <a:gd name="connsiteY10" fmla="*/ 886968 h 1074420"/>
                <a:gd name="connsiteX11" fmla="*/ 356616 w 1280160"/>
                <a:gd name="connsiteY11" fmla="*/ 841248 h 1074420"/>
                <a:gd name="connsiteX12" fmla="*/ 384048 w 1280160"/>
                <a:gd name="connsiteY12" fmla="*/ 813816 h 1074420"/>
                <a:gd name="connsiteX13" fmla="*/ 402336 w 1280160"/>
                <a:gd name="connsiteY13" fmla="*/ 790956 h 1074420"/>
                <a:gd name="connsiteX14" fmla="*/ 411480 w 1280160"/>
                <a:gd name="connsiteY14" fmla="*/ 777240 h 1074420"/>
                <a:gd name="connsiteX15" fmla="*/ 429768 w 1280160"/>
                <a:gd name="connsiteY15" fmla="*/ 763524 h 1074420"/>
                <a:gd name="connsiteX16" fmla="*/ 443484 w 1280160"/>
                <a:gd name="connsiteY16" fmla="*/ 749808 h 1074420"/>
                <a:gd name="connsiteX17" fmla="*/ 475488 w 1280160"/>
                <a:gd name="connsiteY17" fmla="*/ 722376 h 1074420"/>
                <a:gd name="connsiteX18" fmla="*/ 512064 w 1280160"/>
                <a:gd name="connsiteY18" fmla="*/ 690372 h 1074420"/>
                <a:gd name="connsiteX19" fmla="*/ 534924 w 1280160"/>
                <a:gd name="connsiteY19" fmla="*/ 667512 h 1074420"/>
                <a:gd name="connsiteX20" fmla="*/ 585216 w 1280160"/>
                <a:gd name="connsiteY20" fmla="*/ 626364 h 1074420"/>
                <a:gd name="connsiteX21" fmla="*/ 612648 w 1280160"/>
                <a:gd name="connsiteY21" fmla="*/ 603504 h 1074420"/>
                <a:gd name="connsiteX22" fmla="*/ 630936 w 1280160"/>
                <a:gd name="connsiteY22" fmla="*/ 585216 h 1074420"/>
                <a:gd name="connsiteX23" fmla="*/ 649224 w 1280160"/>
                <a:gd name="connsiteY23" fmla="*/ 571500 h 1074420"/>
                <a:gd name="connsiteX24" fmla="*/ 662940 w 1280160"/>
                <a:gd name="connsiteY24" fmla="*/ 562356 h 1074420"/>
                <a:gd name="connsiteX25" fmla="*/ 690372 w 1280160"/>
                <a:gd name="connsiteY25" fmla="*/ 534924 h 1074420"/>
                <a:gd name="connsiteX26" fmla="*/ 704088 w 1280160"/>
                <a:gd name="connsiteY26" fmla="*/ 521208 h 1074420"/>
                <a:gd name="connsiteX27" fmla="*/ 722376 w 1280160"/>
                <a:gd name="connsiteY27" fmla="*/ 507492 h 1074420"/>
                <a:gd name="connsiteX28" fmla="*/ 736092 w 1280160"/>
                <a:gd name="connsiteY28" fmla="*/ 498348 h 1074420"/>
                <a:gd name="connsiteX29" fmla="*/ 790956 w 1280160"/>
                <a:gd name="connsiteY29" fmla="*/ 461772 h 1074420"/>
                <a:gd name="connsiteX30" fmla="*/ 800100 w 1280160"/>
                <a:gd name="connsiteY30" fmla="*/ 448056 h 1074420"/>
                <a:gd name="connsiteX31" fmla="*/ 818388 w 1280160"/>
                <a:gd name="connsiteY31" fmla="*/ 406908 h 1074420"/>
                <a:gd name="connsiteX32" fmla="*/ 841248 w 1280160"/>
                <a:gd name="connsiteY32" fmla="*/ 388620 h 1074420"/>
                <a:gd name="connsiteX33" fmla="*/ 864108 w 1280160"/>
                <a:gd name="connsiteY33" fmla="*/ 384048 h 1074420"/>
                <a:gd name="connsiteX34" fmla="*/ 877824 w 1280160"/>
                <a:gd name="connsiteY34" fmla="*/ 370332 h 1074420"/>
                <a:gd name="connsiteX35" fmla="*/ 914400 w 1280160"/>
                <a:gd name="connsiteY35" fmla="*/ 356616 h 1074420"/>
                <a:gd name="connsiteX36" fmla="*/ 937260 w 1280160"/>
                <a:gd name="connsiteY36" fmla="*/ 342900 h 1074420"/>
                <a:gd name="connsiteX37" fmla="*/ 973836 w 1280160"/>
                <a:gd name="connsiteY37" fmla="*/ 329184 h 1074420"/>
                <a:gd name="connsiteX38" fmla="*/ 987552 w 1280160"/>
                <a:gd name="connsiteY38" fmla="*/ 315468 h 1074420"/>
                <a:gd name="connsiteX39" fmla="*/ 1014984 w 1280160"/>
                <a:gd name="connsiteY39" fmla="*/ 274320 h 1074420"/>
                <a:gd name="connsiteX40" fmla="*/ 1024128 w 1280160"/>
                <a:gd name="connsiteY40" fmla="*/ 260604 h 1074420"/>
                <a:gd name="connsiteX41" fmla="*/ 1051560 w 1280160"/>
                <a:gd name="connsiteY41" fmla="*/ 242316 h 1074420"/>
                <a:gd name="connsiteX42" fmla="*/ 1092708 w 1280160"/>
                <a:gd name="connsiteY42" fmla="*/ 214884 h 1074420"/>
                <a:gd name="connsiteX43" fmla="*/ 1106424 w 1280160"/>
                <a:gd name="connsiteY43" fmla="*/ 205740 h 1074420"/>
                <a:gd name="connsiteX44" fmla="*/ 1143000 w 1280160"/>
                <a:gd name="connsiteY44" fmla="*/ 178308 h 1074420"/>
                <a:gd name="connsiteX45" fmla="*/ 1138428 w 1280160"/>
                <a:gd name="connsiteY45" fmla="*/ 164592 h 1074420"/>
                <a:gd name="connsiteX46" fmla="*/ 1152144 w 1280160"/>
                <a:gd name="connsiteY46" fmla="*/ 150876 h 1074420"/>
                <a:gd name="connsiteX47" fmla="*/ 1165860 w 1280160"/>
                <a:gd name="connsiteY47" fmla="*/ 128016 h 1074420"/>
                <a:gd name="connsiteX48" fmla="*/ 1193292 w 1280160"/>
                <a:gd name="connsiteY48" fmla="*/ 100584 h 1074420"/>
                <a:gd name="connsiteX49" fmla="*/ 1216152 w 1280160"/>
                <a:gd name="connsiteY49" fmla="*/ 73152 h 1074420"/>
                <a:gd name="connsiteX50" fmla="*/ 1239012 w 1280160"/>
                <a:gd name="connsiteY50" fmla="*/ 50292 h 1074420"/>
                <a:gd name="connsiteX51" fmla="*/ 1261872 w 1280160"/>
                <a:gd name="connsiteY51" fmla="*/ 9144 h 1074420"/>
                <a:gd name="connsiteX52" fmla="*/ 1280160 w 1280160"/>
                <a:gd name="connsiteY52" fmla="*/ 0 h 1074420"/>
                <a:gd name="connsiteX0" fmla="*/ 0 w 1280160"/>
                <a:gd name="connsiteY0" fmla="*/ 1074420 h 1074420"/>
                <a:gd name="connsiteX1" fmla="*/ 86868 w 1280160"/>
                <a:gd name="connsiteY1" fmla="*/ 1069848 h 1074420"/>
                <a:gd name="connsiteX2" fmla="*/ 114300 w 1280160"/>
                <a:gd name="connsiteY2" fmla="*/ 1060704 h 1074420"/>
                <a:gd name="connsiteX3" fmla="*/ 137160 w 1280160"/>
                <a:gd name="connsiteY3" fmla="*/ 1056132 h 1074420"/>
                <a:gd name="connsiteX4" fmla="*/ 173736 w 1280160"/>
                <a:gd name="connsiteY4" fmla="*/ 1042416 h 1074420"/>
                <a:gd name="connsiteX5" fmla="*/ 187452 w 1280160"/>
                <a:gd name="connsiteY5" fmla="*/ 1033272 h 1074420"/>
                <a:gd name="connsiteX6" fmla="*/ 228600 w 1280160"/>
                <a:gd name="connsiteY6" fmla="*/ 1010412 h 1074420"/>
                <a:gd name="connsiteX7" fmla="*/ 242316 w 1280160"/>
                <a:gd name="connsiteY7" fmla="*/ 992124 h 1074420"/>
                <a:gd name="connsiteX8" fmla="*/ 283464 w 1280160"/>
                <a:gd name="connsiteY8" fmla="*/ 950976 h 1074420"/>
                <a:gd name="connsiteX9" fmla="*/ 297180 w 1280160"/>
                <a:gd name="connsiteY9" fmla="*/ 928116 h 1074420"/>
                <a:gd name="connsiteX10" fmla="*/ 329184 w 1280160"/>
                <a:gd name="connsiteY10" fmla="*/ 886968 h 1074420"/>
                <a:gd name="connsiteX11" fmla="*/ 356616 w 1280160"/>
                <a:gd name="connsiteY11" fmla="*/ 841248 h 1074420"/>
                <a:gd name="connsiteX12" fmla="*/ 384048 w 1280160"/>
                <a:gd name="connsiteY12" fmla="*/ 813816 h 1074420"/>
                <a:gd name="connsiteX13" fmla="*/ 402336 w 1280160"/>
                <a:gd name="connsiteY13" fmla="*/ 790956 h 1074420"/>
                <a:gd name="connsiteX14" fmla="*/ 411480 w 1280160"/>
                <a:gd name="connsiteY14" fmla="*/ 777240 h 1074420"/>
                <a:gd name="connsiteX15" fmla="*/ 443484 w 1280160"/>
                <a:gd name="connsiteY15" fmla="*/ 749808 h 1074420"/>
                <a:gd name="connsiteX16" fmla="*/ 475488 w 1280160"/>
                <a:gd name="connsiteY16" fmla="*/ 722376 h 1074420"/>
                <a:gd name="connsiteX17" fmla="*/ 512064 w 1280160"/>
                <a:gd name="connsiteY17" fmla="*/ 690372 h 1074420"/>
                <a:gd name="connsiteX18" fmla="*/ 534924 w 1280160"/>
                <a:gd name="connsiteY18" fmla="*/ 667512 h 1074420"/>
                <a:gd name="connsiteX19" fmla="*/ 585216 w 1280160"/>
                <a:gd name="connsiteY19" fmla="*/ 626364 h 1074420"/>
                <a:gd name="connsiteX20" fmla="*/ 612648 w 1280160"/>
                <a:gd name="connsiteY20" fmla="*/ 603504 h 1074420"/>
                <a:gd name="connsiteX21" fmla="*/ 630936 w 1280160"/>
                <a:gd name="connsiteY21" fmla="*/ 585216 h 1074420"/>
                <a:gd name="connsiteX22" fmla="*/ 649224 w 1280160"/>
                <a:gd name="connsiteY22" fmla="*/ 571500 h 1074420"/>
                <a:gd name="connsiteX23" fmla="*/ 662940 w 1280160"/>
                <a:gd name="connsiteY23" fmla="*/ 562356 h 1074420"/>
                <a:gd name="connsiteX24" fmla="*/ 690372 w 1280160"/>
                <a:gd name="connsiteY24" fmla="*/ 534924 h 1074420"/>
                <a:gd name="connsiteX25" fmla="*/ 704088 w 1280160"/>
                <a:gd name="connsiteY25" fmla="*/ 521208 h 1074420"/>
                <a:gd name="connsiteX26" fmla="*/ 722376 w 1280160"/>
                <a:gd name="connsiteY26" fmla="*/ 507492 h 1074420"/>
                <a:gd name="connsiteX27" fmla="*/ 736092 w 1280160"/>
                <a:gd name="connsiteY27" fmla="*/ 498348 h 1074420"/>
                <a:gd name="connsiteX28" fmla="*/ 790956 w 1280160"/>
                <a:gd name="connsiteY28" fmla="*/ 461772 h 1074420"/>
                <a:gd name="connsiteX29" fmla="*/ 800100 w 1280160"/>
                <a:gd name="connsiteY29" fmla="*/ 448056 h 1074420"/>
                <a:gd name="connsiteX30" fmla="*/ 818388 w 1280160"/>
                <a:gd name="connsiteY30" fmla="*/ 406908 h 1074420"/>
                <a:gd name="connsiteX31" fmla="*/ 841248 w 1280160"/>
                <a:gd name="connsiteY31" fmla="*/ 388620 h 1074420"/>
                <a:gd name="connsiteX32" fmla="*/ 864108 w 1280160"/>
                <a:gd name="connsiteY32" fmla="*/ 384048 h 1074420"/>
                <a:gd name="connsiteX33" fmla="*/ 877824 w 1280160"/>
                <a:gd name="connsiteY33" fmla="*/ 370332 h 1074420"/>
                <a:gd name="connsiteX34" fmla="*/ 914400 w 1280160"/>
                <a:gd name="connsiteY34" fmla="*/ 356616 h 1074420"/>
                <a:gd name="connsiteX35" fmla="*/ 937260 w 1280160"/>
                <a:gd name="connsiteY35" fmla="*/ 342900 h 1074420"/>
                <a:gd name="connsiteX36" fmla="*/ 973836 w 1280160"/>
                <a:gd name="connsiteY36" fmla="*/ 329184 h 1074420"/>
                <a:gd name="connsiteX37" fmla="*/ 987552 w 1280160"/>
                <a:gd name="connsiteY37" fmla="*/ 315468 h 1074420"/>
                <a:gd name="connsiteX38" fmla="*/ 1014984 w 1280160"/>
                <a:gd name="connsiteY38" fmla="*/ 274320 h 1074420"/>
                <a:gd name="connsiteX39" fmla="*/ 1024128 w 1280160"/>
                <a:gd name="connsiteY39" fmla="*/ 260604 h 1074420"/>
                <a:gd name="connsiteX40" fmla="*/ 1051560 w 1280160"/>
                <a:gd name="connsiteY40" fmla="*/ 242316 h 1074420"/>
                <a:gd name="connsiteX41" fmla="*/ 1092708 w 1280160"/>
                <a:gd name="connsiteY41" fmla="*/ 214884 h 1074420"/>
                <a:gd name="connsiteX42" fmla="*/ 1106424 w 1280160"/>
                <a:gd name="connsiteY42" fmla="*/ 205740 h 1074420"/>
                <a:gd name="connsiteX43" fmla="*/ 1143000 w 1280160"/>
                <a:gd name="connsiteY43" fmla="*/ 178308 h 1074420"/>
                <a:gd name="connsiteX44" fmla="*/ 1138428 w 1280160"/>
                <a:gd name="connsiteY44" fmla="*/ 164592 h 1074420"/>
                <a:gd name="connsiteX45" fmla="*/ 1152144 w 1280160"/>
                <a:gd name="connsiteY45" fmla="*/ 150876 h 1074420"/>
                <a:gd name="connsiteX46" fmla="*/ 1165860 w 1280160"/>
                <a:gd name="connsiteY46" fmla="*/ 128016 h 1074420"/>
                <a:gd name="connsiteX47" fmla="*/ 1193292 w 1280160"/>
                <a:gd name="connsiteY47" fmla="*/ 100584 h 1074420"/>
                <a:gd name="connsiteX48" fmla="*/ 1216152 w 1280160"/>
                <a:gd name="connsiteY48" fmla="*/ 73152 h 1074420"/>
                <a:gd name="connsiteX49" fmla="*/ 1239012 w 1280160"/>
                <a:gd name="connsiteY49" fmla="*/ 50292 h 1074420"/>
                <a:gd name="connsiteX50" fmla="*/ 1261872 w 1280160"/>
                <a:gd name="connsiteY50" fmla="*/ 9144 h 1074420"/>
                <a:gd name="connsiteX51" fmla="*/ 1280160 w 1280160"/>
                <a:gd name="connsiteY51" fmla="*/ 0 h 1074420"/>
                <a:gd name="connsiteX0" fmla="*/ 0 w 1280160"/>
                <a:gd name="connsiteY0" fmla="*/ 1074420 h 1074420"/>
                <a:gd name="connsiteX1" fmla="*/ 86868 w 1280160"/>
                <a:gd name="connsiteY1" fmla="*/ 1069848 h 1074420"/>
                <a:gd name="connsiteX2" fmla="*/ 114300 w 1280160"/>
                <a:gd name="connsiteY2" fmla="*/ 1060704 h 1074420"/>
                <a:gd name="connsiteX3" fmla="*/ 137160 w 1280160"/>
                <a:gd name="connsiteY3" fmla="*/ 1056132 h 1074420"/>
                <a:gd name="connsiteX4" fmla="*/ 173736 w 1280160"/>
                <a:gd name="connsiteY4" fmla="*/ 1042416 h 1074420"/>
                <a:gd name="connsiteX5" fmla="*/ 187452 w 1280160"/>
                <a:gd name="connsiteY5" fmla="*/ 1033272 h 1074420"/>
                <a:gd name="connsiteX6" fmla="*/ 228600 w 1280160"/>
                <a:gd name="connsiteY6" fmla="*/ 1010412 h 1074420"/>
                <a:gd name="connsiteX7" fmla="*/ 242316 w 1280160"/>
                <a:gd name="connsiteY7" fmla="*/ 992124 h 1074420"/>
                <a:gd name="connsiteX8" fmla="*/ 283464 w 1280160"/>
                <a:gd name="connsiteY8" fmla="*/ 950976 h 1074420"/>
                <a:gd name="connsiteX9" fmla="*/ 297180 w 1280160"/>
                <a:gd name="connsiteY9" fmla="*/ 928116 h 1074420"/>
                <a:gd name="connsiteX10" fmla="*/ 329184 w 1280160"/>
                <a:gd name="connsiteY10" fmla="*/ 886968 h 1074420"/>
                <a:gd name="connsiteX11" fmla="*/ 356616 w 1280160"/>
                <a:gd name="connsiteY11" fmla="*/ 841248 h 1074420"/>
                <a:gd name="connsiteX12" fmla="*/ 384048 w 1280160"/>
                <a:gd name="connsiteY12" fmla="*/ 813816 h 1074420"/>
                <a:gd name="connsiteX13" fmla="*/ 402336 w 1280160"/>
                <a:gd name="connsiteY13" fmla="*/ 790956 h 1074420"/>
                <a:gd name="connsiteX14" fmla="*/ 443484 w 1280160"/>
                <a:gd name="connsiteY14" fmla="*/ 749808 h 1074420"/>
                <a:gd name="connsiteX15" fmla="*/ 475488 w 1280160"/>
                <a:gd name="connsiteY15" fmla="*/ 722376 h 1074420"/>
                <a:gd name="connsiteX16" fmla="*/ 512064 w 1280160"/>
                <a:gd name="connsiteY16" fmla="*/ 690372 h 1074420"/>
                <a:gd name="connsiteX17" fmla="*/ 534924 w 1280160"/>
                <a:gd name="connsiteY17" fmla="*/ 667512 h 1074420"/>
                <a:gd name="connsiteX18" fmla="*/ 585216 w 1280160"/>
                <a:gd name="connsiteY18" fmla="*/ 626364 h 1074420"/>
                <a:gd name="connsiteX19" fmla="*/ 612648 w 1280160"/>
                <a:gd name="connsiteY19" fmla="*/ 603504 h 1074420"/>
                <a:gd name="connsiteX20" fmla="*/ 630936 w 1280160"/>
                <a:gd name="connsiteY20" fmla="*/ 585216 h 1074420"/>
                <a:gd name="connsiteX21" fmla="*/ 649224 w 1280160"/>
                <a:gd name="connsiteY21" fmla="*/ 571500 h 1074420"/>
                <a:gd name="connsiteX22" fmla="*/ 662940 w 1280160"/>
                <a:gd name="connsiteY22" fmla="*/ 562356 h 1074420"/>
                <a:gd name="connsiteX23" fmla="*/ 690372 w 1280160"/>
                <a:gd name="connsiteY23" fmla="*/ 534924 h 1074420"/>
                <a:gd name="connsiteX24" fmla="*/ 704088 w 1280160"/>
                <a:gd name="connsiteY24" fmla="*/ 521208 h 1074420"/>
                <a:gd name="connsiteX25" fmla="*/ 722376 w 1280160"/>
                <a:gd name="connsiteY25" fmla="*/ 507492 h 1074420"/>
                <a:gd name="connsiteX26" fmla="*/ 736092 w 1280160"/>
                <a:gd name="connsiteY26" fmla="*/ 498348 h 1074420"/>
                <a:gd name="connsiteX27" fmla="*/ 790956 w 1280160"/>
                <a:gd name="connsiteY27" fmla="*/ 461772 h 1074420"/>
                <a:gd name="connsiteX28" fmla="*/ 800100 w 1280160"/>
                <a:gd name="connsiteY28" fmla="*/ 448056 h 1074420"/>
                <a:gd name="connsiteX29" fmla="*/ 818388 w 1280160"/>
                <a:gd name="connsiteY29" fmla="*/ 406908 h 1074420"/>
                <a:gd name="connsiteX30" fmla="*/ 841248 w 1280160"/>
                <a:gd name="connsiteY30" fmla="*/ 388620 h 1074420"/>
                <a:gd name="connsiteX31" fmla="*/ 864108 w 1280160"/>
                <a:gd name="connsiteY31" fmla="*/ 384048 h 1074420"/>
                <a:gd name="connsiteX32" fmla="*/ 877824 w 1280160"/>
                <a:gd name="connsiteY32" fmla="*/ 370332 h 1074420"/>
                <a:gd name="connsiteX33" fmla="*/ 914400 w 1280160"/>
                <a:gd name="connsiteY33" fmla="*/ 356616 h 1074420"/>
                <a:gd name="connsiteX34" fmla="*/ 937260 w 1280160"/>
                <a:gd name="connsiteY34" fmla="*/ 342900 h 1074420"/>
                <a:gd name="connsiteX35" fmla="*/ 973836 w 1280160"/>
                <a:gd name="connsiteY35" fmla="*/ 329184 h 1074420"/>
                <a:gd name="connsiteX36" fmla="*/ 987552 w 1280160"/>
                <a:gd name="connsiteY36" fmla="*/ 315468 h 1074420"/>
                <a:gd name="connsiteX37" fmla="*/ 1014984 w 1280160"/>
                <a:gd name="connsiteY37" fmla="*/ 274320 h 1074420"/>
                <a:gd name="connsiteX38" fmla="*/ 1024128 w 1280160"/>
                <a:gd name="connsiteY38" fmla="*/ 260604 h 1074420"/>
                <a:gd name="connsiteX39" fmla="*/ 1051560 w 1280160"/>
                <a:gd name="connsiteY39" fmla="*/ 242316 h 1074420"/>
                <a:gd name="connsiteX40" fmla="*/ 1092708 w 1280160"/>
                <a:gd name="connsiteY40" fmla="*/ 214884 h 1074420"/>
                <a:gd name="connsiteX41" fmla="*/ 1106424 w 1280160"/>
                <a:gd name="connsiteY41" fmla="*/ 205740 h 1074420"/>
                <a:gd name="connsiteX42" fmla="*/ 1143000 w 1280160"/>
                <a:gd name="connsiteY42" fmla="*/ 178308 h 1074420"/>
                <a:gd name="connsiteX43" fmla="*/ 1138428 w 1280160"/>
                <a:gd name="connsiteY43" fmla="*/ 164592 h 1074420"/>
                <a:gd name="connsiteX44" fmla="*/ 1152144 w 1280160"/>
                <a:gd name="connsiteY44" fmla="*/ 150876 h 1074420"/>
                <a:gd name="connsiteX45" fmla="*/ 1165860 w 1280160"/>
                <a:gd name="connsiteY45" fmla="*/ 128016 h 1074420"/>
                <a:gd name="connsiteX46" fmla="*/ 1193292 w 1280160"/>
                <a:gd name="connsiteY46" fmla="*/ 100584 h 1074420"/>
                <a:gd name="connsiteX47" fmla="*/ 1216152 w 1280160"/>
                <a:gd name="connsiteY47" fmla="*/ 73152 h 1074420"/>
                <a:gd name="connsiteX48" fmla="*/ 1239012 w 1280160"/>
                <a:gd name="connsiteY48" fmla="*/ 50292 h 1074420"/>
                <a:gd name="connsiteX49" fmla="*/ 1261872 w 1280160"/>
                <a:gd name="connsiteY49" fmla="*/ 9144 h 1074420"/>
                <a:gd name="connsiteX50" fmla="*/ 1280160 w 1280160"/>
                <a:gd name="connsiteY50" fmla="*/ 0 h 1074420"/>
                <a:gd name="connsiteX0" fmla="*/ 0 w 1280160"/>
                <a:gd name="connsiteY0" fmla="*/ 1074420 h 1074420"/>
                <a:gd name="connsiteX1" fmla="*/ 86868 w 1280160"/>
                <a:gd name="connsiteY1" fmla="*/ 1069848 h 1074420"/>
                <a:gd name="connsiteX2" fmla="*/ 114300 w 1280160"/>
                <a:gd name="connsiteY2" fmla="*/ 1060704 h 1074420"/>
                <a:gd name="connsiteX3" fmla="*/ 137160 w 1280160"/>
                <a:gd name="connsiteY3" fmla="*/ 1056132 h 1074420"/>
                <a:gd name="connsiteX4" fmla="*/ 173736 w 1280160"/>
                <a:gd name="connsiteY4" fmla="*/ 1042416 h 1074420"/>
                <a:gd name="connsiteX5" fmla="*/ 187452 w 1280160"/>
                <a:gd name="connsiteY5" fmla="*/ 1033272 h 1074420"/>
                <a:gd name="connsiteX6" fmla="*/ 228600 w 1280160"/>
                <a:gd name="connsiteY6" fmla="*/ 1010412 h 1074420"/>
                <a:gd name="connsiteX7" fmla="*/ 242316 w 1280160"/>
                <a:gd name="connsiteY7" fmla="*/ 992124 h 1074420"/>
                <a:gd name="connsiteX8" fmla="*/ 283464 w 1280160"/>
                <a:gd name="connsiteY8" fmla="*/ 950976 h 1074420"/>
                <a:gd name="connsiteX9" fmla="*/ 297180 w 1280160"/>
                <a:gd name="connsiteY9" fmla="*/ 928116 h 1074420"/>
                <a:gd name="connsiteX10" fmla="*/ 329184 w 1280160"/>
                <a:gd name="connsiteY10" fmla="*/ 886968 h 1074420"/>
                <a:gd name="connsiteX11" fmla="*/ 356616 w 1280160"/>
                <a:gd name="connsiteY11" fmla="*/ 841248 h 1074420"/>
                <a:gd name="connsiteX12" fmla="*/ 384048 w 1280160"/>
                <a:gd name="connsiteY12" fmla="*/ 813816 h 1074420"/>
                <a:gd name="connsiteX13" fmla="*/ 443484 w 1280160"/>
                <a:gd name="connsiteY13" fmla="*/ 749808 h 1074420"/>
                <a:gd name="connsiteX14" fmla="*/ 475488 w 1280160"/>
                <a:gd name="connsiteY14" fmla="*/ 722376 h 1074420"/>
                <a:gd name="connsiteX15" fmla="*/ 512064 w 1280160"/>
                <a:gd name="connsiteY15" fmla="*/ 690372 h 1074420"/>
                <a:gd name="connsiteX16" fmla="*/ 534924 w 1280160"/>
                <a:gd name="connsiteY16" fmla="*/ 667512 h 1074420"/>
                <a:gd name="connsiteX17" fmla="*/ 585216 w 1280160"/>
                <a:gd name="connsiteY17" fmla="*/ 626364 h 1074420"/>
                <a:gd name="connsiteX18" fmla="*/ 612648 w 1280160"/>
                <a:gd name="connsiteY18" fmla="*/ 603504 h 1074420"/>
                <a:gd name="connsiteX19" fmla="*/ 630936 w 1280160"/>
                <a:gd name="connsiteY19" fmla="*/ 585216 h 1074420"/>
                <a:gd name="connsiteX20" fmla="*/ 649224 w 1280160"/>
                <a:gd name="connsiteY20" fmla="*/ 571500 h 1074420"/>
                <a:gd name="connsiteX21" fmla="*/ 662940 w 1280160"/>
                <a:gd name="connsiteY21" fmla="*/ 562356 h 1074420"/>
                <a:gd name="connsiteX22" fmla="*/ 690372 w 1280160"/>
                <a:gd name="connsiteY22" fmla="*/ 534924 h 1074420"/>
                <a:gd name="connsiteX23" fmla="*/ 704088 w 1280160"/>
                <a:gd name="connsiteY23" fmla="*/ 521208 h 1074420"/>
                <a:gd name="connsiteX24" fmla="*/ 722376 w 1280160"/>
                <a:gd name="connsiteY24" fmla="*/ 507492 h 1074420"/>
                <a:gd name="connsiteX25" fmla="*/ 736092 w 1280160"/>
                <a:gd name="connsiteY25" fmla="*/ 498348 h 1074420"/>
                <a:gd name="connsiteX26" fmla="*/ 790956 w 1280160"/>
                <a:gd name="connsiteY26" fmla="*/ 461772 h 1074420"/>
                <a:gd name="connsiteX27" fmla="*/ 800100 w 1280160"/>
                <a:gd name="connsiteY27" fmla="*/ 448056 h 1074420"/>
                <a:gd name="connsiteX28" fmla="*/ 818388 w 1280160"/>
                <a:gd name="connsiteY28" fmla="*/ 406908 h 1074420"/>
                <a:gd name="connsiteX29" fmla="*/ 841248 w 1280160"/>
                <a:gd name="connsiteY29" fmla="*/ 388620 h 1074420"/>
                <a:gd name="connsiteX30" fmla="*/ 864108 w 1280160"/>
                <a:gd name="connsiteY30" fmla="*/ 384048 h 1074420"/>
                <a:gd name="connsiteX31" fmla="*/ 877824 w 1280160"/>
                <a:gd name="connsiteY31" fmla="*/ 370332 h 1074420"/>
                <a:gd name="connsiteX32" fmla="*/ 914400 w 1280160"/>
                <a:gd name="connsiteY32" fmla="*/ 356616 h 1074420"/>
                <a:gd name="connsiteX33" fmla="*/ 937260 w 1280160"/>
                <a:gd name="connsiteY33" fmla="*/ 342900 h 1074420"/>
                <a:gd name="connsiteX34" fmla="*/ 973836 w 1280160"/>
                <a:gd name="connsiteY34" fmla="*/ 329184 h 1074420"/>
                <a:gd name="connsiteX35" fmla="*/ 987552 w 1280160"/>
                <a:gd name="connsiteY35" fmla="*/ 315468 h 1074420"/>
                <a:gd name="connsiteX36" fmla="*/ 1014984 w 1280160"/>
                <a:gd name="connsiteY36" fmla="*/ 274320 h 1074420"/>
                <a:gd name="connsiteX37" fmla="*/ 1024128 w 1280160"/>
                <a:gd name="connsiteY37" fmla="*/ 260604 h 1074420"/>
                <a:gd name="connsiteX38" fmla="*/ 1051560 w 1280160"/>
                <a:gd name="connsiteY38" fmla="*/ 242316 h 1074420"/>
                <a:gd name="connsiteX39" fmla="*/ 1092708 w 1280160"/>
                <a:gd name="connsiteY39" fmla="*/ 214884 h 1074420"/>
                <a:gd name="connsiteX40" fmla="*/ 1106424 w 1280160"/>
                <a:gd name="connsiteY40" fmla="*/ 205740 h 1074420"/>
                <a:gd name="connsiteX41" fmla="*/ 1143000 w 1280160"/>
                <a:gd name="connsiteY41" fmla="*/ 178308 h 1074420"/>
                <a:gd name="connsiteX42" fmla="*/ 1138428 w 1280160"/>
                <a:gd name="connsiteY42" fmla="*/ 164592 h 1074420"/>
                <a:gd name="connsiteX43" fmla="*/ 1152144 w 1280160"/>
                <a:gd name="connsiteY43" fmla="*/ 150876 h 1074420"/>
                <a:gd name="connsiteX44" fmla="*/ 1165860 w 1280160"/>
                <a:gd name="connsiteY44" fmla="*/ 128016 h 1074420"/>
                <a:gd name="connsiteX45" fmla="*/ 1193292 w 1280160"/>
                <a:gd name="connsiteY45" fmla="*/ 100584 h 1074420"/>
                <a:gd name="connsiteX46" fmla="*/ 1216152 w 1280160"/>
                <a:gd name="connsiteY46" fmla="*/ 73152 h 1074420"/>
                <a:gd name="connsiteX47" fmla="*/ 1239012 w 1280160"/>
                <a:gd name="connsiteY47" fmla="*/ 50292 h 1074420"/>
                <a:gd name="connsiteX48" fmla="*/ 1261872 w 1280160"/>
                <a:gd name="connsiteY48" fmla="*/ 9144 h 1074420"/>
                <a:gd name="connsiteX49" fmla="*/ 1280160 w 1280160"/>
                <a:gd name="connsiteY49" fmla="*/ 0 h 1074420"/>
                <a:gd name="connsiteX0" fmla="*/ 0 w 1280160"/>
                <a:gd name="connsiteY0" fmla="*/ 1074420 h 1074420"/>
                <a:gd name="connsiteX1" fmla="*/ 86868 w 1280160"/>
                <a:gd name="connsiteY1" fmla="*/ 1069848 h 1074420"/>
                <a:gd name="connsiteX2" fmla="*/ 114300 w 1280160"/>
                <a:gd name="connsiteY2" fmla="*/ 1060704 h 1074420"/>
                <a:gd name="connsiteX3" fmla="*/ 137160 w 1280160"/>
                <a:gd name="connsiteY3" fmla="*/ 1056132 h 1074420"/>
                <a:gd name="connsiteX4" fmla="*/ 173736 w 1280160"/>
                <a:gd name="connsiteY4" fmla="*/ 1042416 h 1074420"/>
                <a:gd name="connsiteX5" fmla="*/ 187452 w 1280160"/>
                <a:gd name="connsiteY5" fmla="*/ 1033272 h 1074420"/>
                <a:gd name="connsiteX6" fmla="*/ 228600 w 1280160"/>
                <a:gd name="connsiteY6" fmla="*/ 1010412 h 1074420"/>
                <a:gd name="connsiteX7" fmla="*/ 242316 w 1280160"/>
                <a:gd name="connsiteY7" fmla="*/ 992124 h 1074420"/>
                <a:gd name="connsiteX8" fmla="*/ 283464 w 1280160"/>
                <a:gd name="connsiteY8" fmla="*/ 950976 h 1074420"/>
                <a:gd name="connsiteX9" fmla="*/ 297180 w 1280160"/>
                <a:gd name="connsiteY9" fmla="*/ 928116 h 1074420"/>
                <a:gd name="connsiteX10" fmla="*/ 329184 w 1280160"/>
                <a:gd name="connsiteY10" fmla="*/ 886968 h 1074420"/>
                <a:gd name="connsiteX11" fmla="*/ 356616 w 1280160"/>
                <a:gd name="connsiteY11" fmla="*/ 841248 h 1074420"/>
                <a:gd name="connsiteX12" fmla="*/ 384048 w 1280160"/>
                <a:gd name="connsiteY12" fmla="*/ 813816 h 1074420"/>
                <a:gd name="connsiteX13" fmla="*/ 443484 w 1280160"/>
                <a:gd name="connsiteY13" fmla="*/ 749808 h 1074420"/>
                <a:gd name="connsiteX14" fmla="*/ 475488 w 1280160"/>
                <a:gd name="connsiteY14" fmla="*/ 722376 h 1074420"/>
                <a:gd name="connsiteX15" fmla="*/ 512064 w 1280160"/>
                <a:gd name="connsiteY15" fmla="*/ 690372 h 1074420"/>
                <a:gd name="connsiteX16" fmla="*/ 534924 w 1280160"/>
                <a:gd name="connsiteY16" fmla="*/ 667512 h 1074420"/>
                <a:gd name="connsiteX17" fmla="*/ 585216 w 1280160"/>
                <a:gd name="connsiteY17" fmla="*/ 626364 h 1074420"/>
                <a:gd name="connsiteX18" fmla="*/ 612648 w 1280160"/>
                <a:gd name="connsiteY18" fmla="*/ 603504 h 1074420"/>
                <a:gd name="connsiteX19" fmla="*/ 630936 w 1280160"/>
                <a:gd name="connsiteY19" fmla="*/ 585216 h 1074420"/>
                <a:gd name="connsiteX20" fmla="*/ 662940 w 1280160"/>
                <a:gd name="connsiteY20" fmla="*/ 562356 h 1074420"/>
                <a:gd name="connsiteX21" fmla="*/ 690372 w 1280160"/>
                <a:gd name="connsiteY21" fmla="*/ 534924 h 1074420"/>
                <a:gd name="connsiteX22" fmla="*/ 704088 w 1280160"/>
                <a:gd name="connsiteY22" fmla="*/ 521208 h 1074420"/>
                <a:gd name="connsiteX23" fmla="*/ 722376 w 1280160"/>
                <a:gd name="connsiteY23" fmla="*/ 507492 h 1074420"/>
                <a:gd name="connsiteX24" fmla="*/ 736092 w 1280160"/>
                <a:gd name="connsiteY24" fmla="*/ 498348 h 1074420"/>
                <a:gd name="connsiteX25" fmla="*/ 790956 w 1280160"/>
                <a:gd name="connsiteY25" fmla="*/ 461772 h 1074420"/>
                <a:gd name="connsiteX26" fmla="*/ 800100 w 1280160"/>
                <a:gd name="connsiteY26" fmla="*/ 448056 h 1074420"/>
                <a:gd name="connsiteX27" fmla="*/ 818388 w 1280160"/>
                <a:gd name="connsiteY27" fmla="*/ 406908 h 1074420"/>
                <a:gd name="connsiteX28" fmla="*/ 841248 w 1280160"/>
                <a:gd name="connsiteY28" fmla="*/ 388620 h 1074420"/>
                <a:gd name="connsiteX29" fmla="*/ 864108 w 1280160"/>
                <a:gd name="connsiteY29" fmla="*/ 384048 h 1074420"/>
                <a:gd name="connsiteX30" fmla="*/ 877824 w 1280160"/>
                <a:gd name="connsiteY30" fmla="*/ 370332 h 1074420"/>
                <a:gd name="connsiteX31" fmla="*/ 914400 w 1280160"/>
                <a:gd name="connsiteY31" fmla="*/ 356616 h 1074420"/>
                <a:gd name="connsiteX32" fmla="*/ 937260 w 1280160"/>
                <a:gd name="connsiteY32" fmla="*/ 342900 h 1074420"/>
                <a:gd name="connsiteX33" fmla="*/ 973836 w 1280160"/>
                <a:gd name="connsiteY33" fmla="*/ 329184 h 1074420"/>
                <a:gd name="connsiteX34" fmla="*/ 987552 w 1280160"/>
                <a:gd name="connsiteY34" fmla="*/ 315468 h 1074420"/>
                <a:gd name="connsiteX35" fmla="*/ 1014984 w 1280160"/>
                <a:gd name="connsiteY35" fmla="*/ 274320 h 1074420"/>
                <a:gd name="connsiteX36" fmla="*/ 1024128 w 1280160"/>
                <a:gd name="connsiteY36" fmla="*/ 260604 h 1074420"/>
                <a:gd name="connsiteX37" fmla="*/ 1051560 w 1280160"/>
                <a:gd name="connsiteY37" fmla="*/ 242316 h 1074420"/>
                <a:gd name="connsiteX38" fmla="*/ 1092708 w 1280160"/>
                <a:gd name="connsiteY38" fmla="*/ 214884 h 1074420"/>
                <a:gd name="connsiteX39" fmla="*/ 1106424 w 1280160"/>
                <a:gd name="connsiteY39" fmla="*/ 205740 h 1074420"/>
                <a:gd name="connsiteX40" fmla="*/ 1143000 w 1280160"/>
                <a:gd name="connsiteY40" fmla="*/ 178308 h 1074420"/>
                <a:gd name="connsiteX41" fmla="*/ 1138428 w 1280160"/>
                <a:gd name="connsiteY41" fmla="*/ 164592 h 1074420"/>
                <a:gd name="connsiteX42" fmla="*/ 1152144 w 1280160"/>
                <a:gd name="connsiteY42" fmla="*/ 150876 h 1074420"/>
                <a:gd name="connsiteX43" fmla="*/ 1165860 w 1280160"/>
                <a:gd name="connsiteY43" fmla="*/ 128016 h 1074420"/>
                <a:gd name="connsiteX44" fmla="*/ 1193292 w 1280160"/>
                <a:gd name="connsiteY44" fmla="*/ 100584 h 1074420"/>
                <a:gd name="connsiteX45" fmla="*/ 1216152 w 1280160"/>
                <a:gd name="connsiteY45" fmla="*/ 73152 h 1074420"/>
                <a:gd name="connsiteX46" fmla="*/ 1239012 w 1280160"/>
                <a:gd name="connsiteY46" fmla="*/ 50292 h 1074420"/>
                <a:gd name="connsiteX47" fmla="*/ 1261872 w 1280160"/>
                <a:gd name="connsiteY47" fmla="*/ 9144 h 1074420"/>
                <a:gd name="connsiteX48" fmla="*/ 1280160 w 1280160"/>
                <a:gd name="connsiteY48" fmla="*/ 0 h 1074420"/>
                <a:gd name="connsiteX0" fmla="*/ 0 w 1280160"/>
                <a:gd name="connsiteY0" fmla="*/ 1074420 h 1074420"/>
                <a:gd name="connsiteX1" fmla="*/ 86868 w 1280160"/>
                <a:gd name="connsiteY1" fmla="*/ 1069848 h 1074420"/>
                <a:gd name="connsiteX2" fmla="*/ 114300 w 1280160"/>
                <a:gd name="connsiteY2" fmla="*/ 1060704 h 1074420"/>
                <a:gd name="connsiteX3" fmla="*/ 137160 w 1280160"/>
                <a:gd name="connsiteY3" fmla="*/ 1056132 h 1074420"/>
                <a:gd name="connsiteX4" fmla="*/ 173736 w 1280160"/>
                <a:gd name="connsiteY4" fmla="*/ 1042416 h 1074420"/>
                <a:gd name="connsiteX5" fmla="*/ 187452 w 1280160"/>
                <a:gd name="connsiteY5" fmla="*/ 1033272 h 1074420"/>
                <a:gd name="connsiteX6" fmla="*/ 228600 w 1280160"/>
                <a:gd name="connsiteY6" fmla="*/ 1010412 h 1074420"/>
                <a:gd name="connsiteX7" fmla="*/ 242316 w 1280160"/>
                <a:gd name="connsiteY7" fmla="*/ 992124 h 1074420"/>
                <a:gd name="connsiteX8" fmla="*/ 283464 w 1280160"/>
                <a:gd name="connsiteY8" fmla="*/ 950976 h 1074420"/>
                <a:gd name="connsiteX9" fmla="*/ 297180 w 1280160"/>
                <a:gd name="connsiteY9" fmla="*/ 928116 h 1074420"/>
                <a:gd name="connsiteX10" fmla="*/ 329184 w 1280160"/>
                <a:gd name="connsiteY10" fmla="*/ 886968 h 1074420"/>
                <a:gd name="connsiteX11" fmla="*/ 356616 w 1280160"/>
                <a:gd name="connsiteY11" fmla="*/ 841248 h 1074420"/>
                <a:gd name="connsiteX12" fmla="*/ 384048 w 1280160"/>
                <a:gd name="connsiteY12" fmla="*/ 813816 h 1074420"/>
                <a:gd name="connsiteX13" fmla="*/ 443484 w 1280160"/>
                <a:gd name="connsiteY13" fmla="*/ 749808 h 1074420"/>
                <a:gd name="connsiteX14" fmla="*/ 475488 w 1280160"/>
                <a:gd name="connsiteY14" fmla="*/ 722376 h 1074420"/>
                <a:gd name="connsiteX15" fmla="*/ 512064 w 1280160"/>
                <a:gd name="connsiteY15" fmla="*/ 690372 h 1074420"/>
                <a:gd name="connsiteX16" fmla="*/ 534924 w 1280160"/>
                <a:gd name="connsiteY16" fmla="*/ 667512 h 1074420"/>
                <a:gd name="connsiteX17" fmla="*/ 585216 w 1280160"/>
                <a:gd name="connsiteY17" fmla="*/ 626364 h 1074420"/>
                <a:gd name="connsiteX18" fmla="*/ 612648 w 1280160"/>
                <a:gd name="connsiteY18" fmla="*/ 603504 h 1074420"/>
                <a:gd name="connsiteX19" fmla="*/ 662940 w 1280160"/>
                <a:gd name="connsiteY19" fmla="*/ 562356 h 1074420"/>
                <a:gd name="connsiteX20" fmla="*/ 690372 w 1280160"/>
                <a:gd name="connsiteY20" fmla="*/ 534924 h 1074420"/>
                <a:gd name="connsiteX21" fmla="*/ 704088 w 1280160"/>
                <a:gd name="connsiteY21" fmla="*/ 521208 h 1074420"/>
                <a:gd name="connsiteX22" fmla="*/ 722376 w 1280160"/>
                <a:gd name="connsiteY22" fmla="*/ 507492 h 1074420"/>
                <a:gd name="connsiteX23" fmla="*/ 736092 w 1280160"/>
                <a:gd name="connsiteY23" fmla="*/ 498348 h 1074420"/>
                <a:gd name="connsiteX24" fmla="*/ 790956 w 1280160"/>
                <a:gd name="connsiteY24" fmla="*/ 461772 h 1074420"/>
                <a:gd name="connsiteX25" fmla="*/ 800100 w 1280160"/>
                <a:gd name="connsiteY25" fmla="*/ 448056 h 1074420"/>
                <a:gd name="connsiteX26" fmla="*/ 818388 w 1280160"/>
                <a:gd name="connsiteY26" fmla="*/ 406908 h 1074420"/>
                <a:gd name="connsiteX27" fmla="*/ 841248 w 1280160"/>
                <a:gd name="connsiteY27" fmla="*/ 388620 h 1074420"/>
                <a:gd name="connsiteX28" fmla="*/ 864108 w 1280160"/>
                <a:gd name="connsiteY28" fmla="*/ 384048 h 1074420"/>
                <a:gd name="connsiteX29" fmla="*/ 877824 w 1280160"/>
                <a:gd name="connsiteY29" fmla="*/ 370332 h 1074420"/>
                <a:gd name="connsiteX30" fmla="*/ 914400 w 1280160"/>
                <a:gd name="connsiteY30" fmla="*/ 356616 h 1074420"/>
                <a:gd name="connsiteX31" fmla="*/ 937260 w 1280160"/>
                <a:gd name="connsiteY31" fmla="*/ 342900 h 1074420"/>
                <a:gd name="connsiteX32" fmla="*/ 973836 w 1280160"/>
                <a:gd name="connsiteY32" fmla="*/ 329184 h 1074420"/>
                <a:gd name="connsiteX33" fmla="*/ 987552 w 1280160"/>
                <a:gd name="connsiteY33" fmla="*/ 315468 h 1074420"/>
                <a:gd name="connsiteX34" fmla="*/ 1014984 w 1280160"/>
                <a:gd name="connsiteY34" fmla="*/ 274320 h 1074420"/>
                <a:gd name="connsiteX35" fmla="*/ 1024128 w 1280160"/>
                <a:gd name="connsiteY35" fmla="*/ 260604 h 1074420"/>
                <a:gd name="connsiteX36" fmla="*/ 1051560 w 1280160"/>
                <a:gd name="connsiteY36" fmla="*/ 242316 h 1074420"/>
                <a:gd name="connsiteX37" fmla="*/ 1092708 w 1280160"/>
                <a:gd name="connsiteY37" fmla="*/ 214884 h 1074420"/>
                <a:gd name="connsiteX38" fmla="*/ 1106424 w 1280160"/>
                <a:gd name="connsiteY38" fmla="*/ 205740 h 1074420"/>
                <a:gd name="connsiteX39" fmla="*/ 1143000 w 1280160"/>
                <a:gd name="connsiteY39" fmla="*/ 178308 h 1074420"/>
                <a:gd name="connsiteX40" fmla="*/ 1138428 w 1280160"/>
                <a:gd name="connsiteY40" fmla="*/ 164592 h 1074420"/>
                <a:gd name="connsiteX41" fmla="*/ 1152144 w 1280160"/>
                <a:gd name="connsiteY41" fmla="*/ 150876 h 1074420"/>
                <a:gd name="connsiteX42" fmla="*/ 1165860 w 1280160"/>
                <a:gd name="connsiteY42" fmla="*/ 128016 h 1074420"/>
                <a:gd name="connsiteX43" fmla="*/ 1193292 w 1280160"/>
                <a:gd name="connsiteY43" fmla="*/ 100584 h 1074420"/>
                <a:gd name="connsiteX44" fmla="*/ 1216152 w 1280160"/>
                <a:gd name="connsiteY44" fmla="*/ 73152 h 1074420"/>
                <a:gd name="connsiteX45" fmla="*/ 1239012 w 1280160"/>
                <a:gd name="connsiteY45" fmla="*/ 50292 h 1074420"/>
                <a:gd name="connsiteX46" fmla="*/ 1261872 w 1280160"/>
                <a:gd name="connsiteY46" fmla="*/ 9144 h 1074420"/>
                <a:gd name="connsiteX47" fmla="*/ 1280160 w 1280160"/>
                <a:gd name="connsiteY47" fmla="*/ 0 h 1074420"/>
                <a:gd name="connsiteX0" fmla="*/ 0 w 1280160"/>
                <a:gd name="connsiteY0" fmla="*/ 1074420 h 1074420"/>
                <a:gd name="connsiteX1" fmla="*/ 86868 w 1280160"/>
                <a:gd name="connsiteY1" fmla="*/ 1069848 h 1074420"/>
                <a:gd name="connsiteX2" fmla="*/ 114300 w 1280160"/>
                <a:gd name="connsiteY2" fmla="*/ 1060704 h 1074420"/>
                <a:gd name="connsiteX3" fmla="*/ 137160 w 1280160"/>
                <a:gd name="connsiteY3" fmla="*/ 1056132 h 1074420"/>
                <a:gd name="connsiteX4" fmla="*/ 173736 w 1280160"/>
                <a:gd name="connsiteY4" fmla="*/ 1042416 h 1074420"/>
                <a:gd name="connsiteX5" fmla="*/ 187452 w 1280160"/>
                <a:gd name="connsiteY5" fmla="*/ 1033272 h 1074420"/>
                <a:gd name="connsiteX6" fmla="*/ 228600 w 1280160"/>
                <a:gd name="connsiteY6" fmla="*/ 1010412 h 1074420"/>
                <a:gd name="connsiteX7" fmla="*/ 242316 w 1280160"/>
                <a:gd name="connsiteY7" fmla="*/ 992124 h 1074420"/>
                <a:gd name="connsiteX8" fmla="*/ 283464 w 1280160"/>
                <a:gd name="connsiteY8" fmla="*/ 950976 h 1074420"/>
                <a:gd name="connsiteX9" fmla="*/ 297180 w 1280160"/>
                <a:gd name="connsiteY9" fmla="*/ 928116 h 1074420"/>
                <a:gd name="connsiteX10" fmla="*/ 329184 w 1280160"/>
                <a:gd name="connsiteY10" fmla="*/ 886968 h 1074420"/>
                <a:gd name="connsiteX11" fmla="*/ 356616 w 1280160"/>
                <a:gd name="connsiteY11" fmla="*/ 841248 h 1074420"/>
                <a:gd name="connsiteX12" fmla="*/ 384048 w 1280160"/>
                <a:gd name="connsiteY12" fmla="*/ 813816 h 1074420"/>
                <a:gd name="connsiteX13" fmla="*/ 443484 w 1280160"/>
                <a:gd name="connsiteY13" fmla="*/ 749808 h 1074420"/>
                <a:gd name="connsiteX14" fmla="*/ 475488 w 1280160"/>
                <a:gd name="connsiteY14" fmla="*/ 722376 h 1074420"/>
                <a:gd name="connsiteX15" fmla="*/ 512064 w 1280160"/>
                <a:gd name="connsiteY15" fmla="*/ 690372 h 1074420"/>
                <a:gd name="connsiteX16" fmla="*/ 534924 w 1280160"/>
                <a:gd name="connsiteY16" fmla="*/ 667512 h 1074420"/>
                <a:gd name="connsiteX17" fmla="*/ 585216 w 1280160"/>
                <a:gd name="connsiteY17" fmla="*/ 626364 h 1074420"/>
                <a:gd name="connsiteX18" fmla="*/ 612648 w 1280160"/>
                <a:gd name="connsiteY18" fmla="*/ 603504 h 1074420"/>
                <a:gd name="connsiteX19" fmla="*/ 690372 w 1280160"/>
                <a:gd name="connsiteY19" fmla="*/ 534924 h 1074420"/>
                <a:gd name="connsiteX20" fmla="*/ 704088 w 1280160"/>
                <a:gd name="connsiteY20" fmla="*/ 521208 h 1074420"/>
                <a:gd name="connsiteX21" fmla="*/ 722376 w 1280160"/>
                <a:gd name="connsiteY21" fmla="*/ 507492 h 1074420"/>
                <a:gd name="connsiteX22" fmla="*/ 736092 w 1280160"/>
                <a:gd name="connsiteY22" fmla="*/ 498348 h 1074420"/>
                <a:gd name="connsiteX23" fmla="*/ 790956 w 1280160"/>
                <a:gd name="connsiteY23" fmla="*/ 461772 h 1074420"/>
                <a:gd name="connsiteX24" fmla="*/ 800100 w 1280160"/>
                <a:gd name="connsiteY24" fmla="*/ 448056 h 1074420"/>
                <a:gd name="connsiteX25" fmla="*/ 818388 w 1280160"/>
                <a:gd name="connsiteY25" fmla="*/ 406908 h 1074420"/>
                <a:gd name="connsiteX26" fmla="*/ 841248 w 1280160"/>
                <a:gd name="connsiteY26" fmla="*/ 388620 h 1074420"/>
                <a:gd name="connsiteX27" fmla="*/ 864108 w 1280160"/>
                <a:gd name="connsiteY27" fmla="*/ 384048 h 1074420"/>
                <a:gd name="connsiteX28" fmla="*/ 877824 w 1280160"/>
                <a:gd name="connsiteY28" fmla="*/ 370332 h 1074420"/>
                <a:gd name="connsiteX29" fmla="*/ 914400 w 1280160"/>
                <a:gd name="connsiteY29" fmla="*/ 356616 h 1074420"/>
                <a:gd name="connsiteX30" fmla="*/ 937260 w 1280160"/>
                <a:gd name="connsiteY30" fmla="*/ 342900 h 1074420"/>
                <a:gd name="connsiteX31" fmla="*/ 973836 w 1280160"/>
                <a:gd name="connsiteY31" fmla="*/ 329184 h 1074420"/>
                <a:gd name="connsiteX32" fmla="*/ 987552 w 1280160"/>
                <a:gd name="connsiteY32" fmla="*/ 315468 h 1074420"/>
                <a:gd name="connsiteX33" fmla="*/ 1014984 w 1280160"/>
                <a:gd name="connsiteY33" fmla="*/ 274320 h 1074420"/>
                <a:gd name="connsiteX34" fmla="*/ 1024128 w 1280160"/>
                <a:gd name="connsiteY34" fmla="*/ 260604 h 1074420"/>
                <a:gd name="connsiteX35" fmla="*/ 1051560 w 1280160"/>
                <a:gd name="connsiteY35" fmla="*/ 242316 h 1074420"/>
                <a:gd name="connsiteX36" fmla="*/ 1092708 w 1280160"/>
                <a:gd name="connsiteY36" fmla="*/ 214884 h 1074420"/>
                <a:gd name="connsiteX37" fmla="*/ 1106424 w 1280160"/>
                <a:gd name="connsiteY37" fmla="*/ 205740 h 1074420"/>
                <a:gd name="connsiteX38" fmla="*/ 1143000 w 1280160"/>
                <a:gd name="connsiteY38" fmla="*/ 178308 h 1074420"/>
                <a:gd name="connsiteX39" fmla="*/ 1138428 w 1280160"/>
                <a:gd name="connsiteY39" fmla="*/ 164592 h 1074420"/>
                <a:gd name="connsiteX40" fmla="*/ 1152144 w 1280160"/>
                <a:gd name="connsiteY40" fmla="*/ 150876 h 1074420"/>
                <a:gd name="connsiteX41" fmla="*/ 1165860 w 1280160"/>
                <a:gd name="connsiteY41" fmla="*/ 128016 h 1074420"/>
                <a:gd name="connsiteX42" fmla="*/ 1193292 w 1280160"/>
                <a:gd name="connsiteY42" fmla="*/ 100584 h 1074420"/>
                <a:gd name="connsiteX43" fmla="*/ 1216152 w 1280160"/>
                <a:gd name="connsiteY43" fmla="*/ 73152 h 1074420"/>
                <a:gd name="connsiteX44" fmla="*/ 1239012 w 1280160"/>
                <a:gd name="connsiteY44" fmla="*/ 50292 h 1074420"/>
                <a:gd name="connsiteX45" fmla="*/ 1261872 w 1280160"/>
                <a:gd name="connsiteY45" fmla="*/ 9144 h 1074420"/>
                <a:gd name="connsiteX46" fmla="*/ 1280160 w 1280160"/>
                <a:gd name="connsiteY46" fmla="*/ 0 h 1074420"/>
                <a:gd name="connsiteX0" fmla="*/ 0 w 1280160"/>
                <a:gd name="connsiteY0" fmla="*/ 1074420 h 1074420"/>
                <a:gd name="connsiteX1" fmla="*/ 86868 w 1280160"/>
                <a:gd name="connsiteY1" fmla="*/ 1069848 h 1074420"/>
                <a:gd name="connsiteX2" fmla="*/ 114300 w 1280160"/>
                <a:gd name="connsiteY2" fmla="*/ 1060704 h 1074420"/>
                <a:gd name="connsiteX3" fmla="*/ 137160 w 1280160"/>
                <a:gd name="connsiteY3" fmla="*/ 1056132 h 1074420"/>
                <a:gd name="connsiteX4" fmla="*/ 173736 w 1280160"/>
                <a:gd name="connsiteY4" fmla="*/ 1042416 h 1074420"/>
                <a:gd name="connsiteX5" fmla="*/ 187452 w 1280160"/>
                <a:gd name="connsiteY5" fmla="*/ 1033272 h 1074420"/>
                <a:gd name="connsiteX6" fmla="*/ 228600 w 1280160"/>
                <a:gd name="connsiteY6" fmla="*/ 1010412 h 1074420"/>
                <a:gd name="connsiteX7" fmla="*/ 242316 w 1280160"/>
                <a:gd name="connsiteY7" fmla="*/ 992124 h 1074420"/>
                <a:gd name="connsiteX8" fmla="*/ 283464 w 1280160"/>
                <a:gd name="connsiteY8" fmla="*/ 950976 h 1074420"/>
                <a:gd name="connsiteX9" fmla="*/ 297180 w 1280160"/>
                <a:gd name="connsiteY9" fmla="*/ 928116 h 1074420"/>
                <a:gd name="connsiteX10" fmla="*/ 329184 w 1280160"/>
                <a:gd name="connsiteY10" fmla="*/ 886968 h 1074420"/>
                <a:gd name="connsiteX11" fmla="*/ 356616 w 1280160"/>
                <a:gd name="connsiteY11" fmla="*/ 841248 h 1074420"/>
                <a:gd name="connsiteX12" fmla="*/ 384048 w 1280160"/>
                <a:gd name="connsiteY12" fmla="*/ 813816 h 1074420"/>
                <a:gd name="connsiteX13" fmla="*/ 443484 w 1280160"/>
                <a:gd name="connsiteY13" fmla="*/ 749808 h 1074420"/>
                <a:gd name="connsiteX14" fmla="*/ 475488 w 1280160"/>
                <a:gd name="connsiteY14" fmla="*/ 722376 h 1074420"/>
                <a:gd name="connsiteX15" fmla="*/ 512064 w 1280160"/>
                <a:gd name="connsiteY15" fmla="*/ 690372 h 1074420"/>
                <a:gd name="connsiteX16" fmla="*/ 534924 w 1280160"/>
                <a:gd name="connsiteY16" fmla="*/ 667512 h 1074420"/>
                <a:gd name="connsiteX17" fmla="*/ 585216 w 1280160"/>
                <a:gd name="connsiteY17" fmla="*/ 626364 h 1074420"/>
                <a:gd name="connsiteX18" fmla="*/ 612648 w 1280160"/>
                <a:gd name="connsiteY18" fmla="*/ 603504 h 1074420"/>
                <a:gd name="connsiteX19" fmla="*/ 690372 w 1280160"/>
                <a:gd name="connsiteY19" fmla="*/ 534924 h 1074420"/>
                <a:gd name="connsiteX20" fmla="*/ 704088 w 1280160"/>
                <a:gd name="connsiteY20" fmla="*/ 521208 h 1074420"/>
                <a:gd name="connsiteX21" fmla="*/ 722376 w 1280160"/>
                <a:gd name="connsiteY21" fmla="*/ 507492 h 1074420"/>
                <a:gd name="connsiteX22" fmla="*/ 736092 w 1280160"/>
                <a:gd name="connsiteY22" fmla="*/ 498348 h 1074420"/>
                <a:gd name="connsiteX23" fmla="*/ 717804 w 1280160"/>
                <a:gd name="connsiteY23" fmla="*/ 498348 h 1074420"/>
                <a:gd name="connsiteX24" fmla="*/ 790956 w 1280160"/>
                <a:gd name="connsiteY24" fmla="*/ 461772 h 1074420"/>
                <a:gd name="connsiteX25" fmla="*/ 800100 w 1280160"/>
                <a:gd name="connsiteY25" fmla="*/ 448056 h 1074420"/>
                <a:gd name="connsiteX26" fmla="*/ 818388 w 1280160"/>
                <a:gd name="connsiteY26" fmla="*/ 406908 h 1074420"/>
                <a:gd name="connsiteX27" fmla="*/ 841248 w 1280160"/>
                <a:gd name="connsiteY27" fmla="*/ 388620 h 1074420"/>
                <a:gd name="connsiteX28" fmla="*/ 864108 w 1280160"/>
                <a:gd name="connsiteY28" fmla="*/ 384048 h 1074420"/>
                <a:gd name="connsiteX29" fmla="*/ 877824 w 1280160"/>
                <a:gd name="connsiteY29" fmla="*/ 370332 h 1074420"/>
                <a:gd name="connsiteX30" fmla="*/ 914400 w 1280160"/>
                <a:gd name="connsiteY30" fmla="*/ 356616 h 1074420"/>
                <a:gd name="connsiteX31" fmla="*/ 937260 w 1280160"/>
                <a:gd name="connsiteY31" fmla="*/ 342900 h 1074420"/>
                <a:gd name="connsiteX32" fmla="*/ 973836 w 1280160"/>
                <a:gd name="connsiteY32" fmla="*/ 329184 h 1074420"/>
                <a:gd name="connsiteX33" fmla="*/ 987552 w 1280160"/>
                <a:gd name="connsiteY33" fmla="*/ 315468 h 1074420"/>
                <a:gd name="connsiteX34" fmla="*/ 1014984 w 1280160"/>
                <a:gd name="connsiteY34" fmla="*/ 274320 h 1074420"/>
                <a:gd name="connsiteX35" fmla="*/ 1024128 w 1280160"/>
                <a:gd name="connsiteY35" fmla="*/ 260604 h 1074420"/>
                <a:gd name="connsiteX36" fmla="*/ 1051560 w 1280160"/>
                <a:gd name="connsiteY36" fmla="*/ 242316 h 1074420"/>
                <a:gd name="connsiteX37" fmla="*/ 1092708 w 1280160"/>
                <a:gd name="connsiteY37" fmla="*/ 214884 h 1074420"/>
                <a:gd name="connsiteX38" fmla="*/ 1106424 w 1280160"/>
                <a:gd name="connsiteY38" fmla="*/ 205740 h 1074420"/>
                <a:gd name="connsiteX39" fmla="*/ 1143000 w 1280160"/>
                <a:gd name="connsiteY39" fmla="*/ 178308 h 1074420"/>
                <a:gd name="connsiteX40" fmla="*/ 1138428 w 1280160"/>
                <a:gd name="connsiteY40" fmla="*/ 164592 h 1074420"/>
                <a:gd name="connsiteX41" fmla="*/ 1152144 w 1280160"/>
                <a:gd name="connsiteY41" fmla="*/ 150876 h 1074420"/>
                <a:gd name="connsiteX42" fmla="*/ 1165860 w 1280160"/>
                <a:gd name="connsiteY42" fmla="*/ 128016 h 1074420"/>
                <a:gd name="connsiteX43" fmla="*/ 1193292 w 1280160"/>
                <a:gd name="connsiteY43" fmla="*/ 100584 h 1074420"/>
                <a:gd name="connsiteX44" fmla="*/ 1216152 w 1280160"/>
                <a:gd name="connsiteY44" fmla="*/ 73152 h 1074420"/>
                <a:gd name="connsiteX45" fmla="*/ 1239012 w 1280160"/>
                <a:gd name="connsiteY45" fmla="*/ 50292 h 1074420"/>
                <a:gd name="connsiteX46" fmla="*/ 1261872 w 1280160"/>
                <a:gd name="connsiteY46" fmla="*/ 9144 h 1074420"/>
                <a:gd name="connsiteX47" fmla="*/ 1280160 w 1280160"/>
                <a:gd name="connsiteY47" fmla="*/ 0 h 1074420"/>
                <a:gd name="connsiteX0" fmla="*/ 0 w 1280160"/>
                <a:gd name="connsiteY0" fmla="*/ 1074420 h 1074420"/>
                <a:gd name="connsiteX1" fmla="*/ 86868 w 1280160"/>
                <a:gd name="connsiteY1" fmla="*/ 1069848 h 1074420"/>
                <a:gd name="connsiteX2" fmla="*/ 114300 w 1280160"/>
                <a:gd name="connsiteY2" fmla="*/ 1060704 h 1074420"/>
                <a:gd name="connsiteX3" fmla="*/ 137160 w 1280160"/>
                <a:gd name="connsiteY3" fmla="*/ 1056132 h 1074420"/>
                <a:gd name="connsiteX4" fmla="*/ 173736 w 1280160"/>
                <a:gd name="connsiteY4" fmla="*/ 1042416 h 1074420"/>
                <a:gd name="connsiteX5" fmla="*/ 187452 w 1280160"/>
                <a:gd name="connsiteY5" fmla="*/ 1033272 h 1074420"/>
                <a:gd name="connsiteX6" fmla="*/ 228600 w 1280160"/>
                <a:gd name="connsiteY6" fmla="*/ 1010412 h 1074420"/>
                <a:gd name="connsiteX7" fmla="*/ 242316 w 1280160"/>
                <a:gd name="connsiteY7" fmla="*/ 992124 h 1074420"/>
                <a:gd name="connsiteX8" fmla="*/ 283464 w 1280160"/>
                <a:gd name="connsiteY8" fmla="*/ 950976 h 1074420"/>
                <a:gd name="connsiteX9" fmla="*/ 297180 w 1280160"/>
                <a:gd name="connsiteY9" fmla="*/ 928116 h 1074420"/>
                <a:gd name="connsiteX10" fmla="*/ 329184 w 1280160"/>
                <a:gd name="connsiteY10" fmla="*/ 886968 h 1074420"/>
                <a:gd name="connsiteX11" fmla="*/ 356616 w 1280160"/>
                <a:gd name="connsiteY11" fmla="*/ 841248 h 1074420"/>
                <a:gd name="connsiteX12" fmla="*/ 384048 w 1280160"/>
                <a:gd name="connsiteY12" fmla="*/ 813816 h 1074420"/>
                <a:gd name="connsiteX13" fmla="*/ 443484 w 1280160"/>
                <a:gd name="connsiteY13" fmla="*/ 749808 h 1074420"/>
                <a:gd name="connsiteX14" fmla="*/ 475488 w 1280160"/>
                <a:gd name="connsiteY14" fmla="*/ 722376 h 1074420"/>
                <a:gd name="connsiteX15" fmla="*/ 512064 w 1280160"/>
                <a:gd name="connsiteY15" fmla="*/ 690372 h 1074420"/>
                <a:gd name="connsiteX16" fmla="*/ 534924 w 1280160"/>
                <a:gd name="connsiteY16" fmla="*/ 667512 h 1074420"/>
                <a:gd name="connsiteX17" fmla="*/ 585216 w 1280160"/>
                <a:gd name="connsiteY17" fmla="*/ 626364 h 1074420"/>
                <a:gd name="connsiteX18" fmla="*/ 612648 w 1280160"/>
                <a:gd name="connsiteY18" fmla="*/ 603504 h 1074420"/>
                <a:gd name="connsiteX19" fmla="*/ 690372 w 1280160"/>
                <a:gd name="connsiteY19" fmla="*/ 534924 h 1074420"/>
                <a:gd name="connsiteX20" fmla="*/ 704088 w 1280160"/>
                <a:gd name="connsiteY20" fmla="*/ 521208 h 1074420"/>
                <a:gd name="connsiteX21" fmla="*/ 722376 w 1280160"/>
                <a:gd name="connsiteY21" fmla="*/ 507492 h 1074420"/>
                <a:gd name="connsiteX22" fmla="*/ 736092 w 1280160"/>
                <a:gd name="connsiteY22" fmla="*/ 498348 h 1074420"/>
                <a:gd name="connsiteX23" fmla="*/ 790956 w 1280160"/>
                <a:gd name="connsiteY23" fmla="*/ 461772 h 1074420"/>
                <a:gd name="connsiteX24" fmla="*/ 800100 w 1280160"/>
                <a:gd name="connsiteY24" fmla="*/ 448056 h 1074420"/>
                <a:gd name="connsiteX25" fmla="*/ 818388 w 1280160"/>
                <a:gd name="connsiteY25" fmla="*/ 406908 h 1074420"/>
                <a:gd name="connsiteX26" fmla="*/ 841248 w 1280160"/>
                <a:gd name="connsiteY26" fmla="*/ 388620 h 1074420"/>
                <a:gd name="connsiteX27" fmla="*/ 864108 w 1280160"/>
                <a:gd name="connsiteY27" fmla="*/ 384048 h 1074420"/>
                <a:gd name="connsiteX28" fmla="*/ 877824 w 1280160"/>
                <a:gd name="connsiteY28" fmla="*/ 370332 h 1074420"/>
                <a:gd name="connsiteX29" fmla="*/ 914400 w 1280160"/>
                <a:gd name="connsiteY29" fmla="*/ 356616 h 1074420"/>
                <a:gd name="connsiteX30" fmla="*/ 937260 w 1280160"/>
                <a:gd name="connsiteY30" fmla="*/ 342900 h 1074420"/>
                <a:gd name="connsiteX31" fmla="*/ 973836 w 1280160"/>
                <a:gd name="connsiteY31" fmla="*/ 329184 h 1074420"/>
                <a:gd name="connsiteX32" fmla="*/ 987552 w 1280160"/>
                <a:gd name="connsiteY32" fmla="*/ 315468 h 1074420"/>
                <a:gd name="connsiteX33" fmla="*/ 1014984 w 1280160"/>
                <a:gd name="connsiteY33" fmla="*/ 274320 h 1074420"/>
                <a:gd name="connsiteX34" fmla="*/ 1024128 w 1280160"/>
                <a:gd name="connsiteY34" fmla="*/ 260604 h 1074420"/>
                <a:gd name="connsiteX35" fmla="*/ 1051560 w 1280160"/>
                <a:gd name="connsiteY35" fmla="*/ 242316 h 1074420"/>
                <a:gd name="connsiteX36" fmla="*/ 1092708 w 1280160"/>
                <a:gd name="connsiteY36" fmla="*/ 214884 h 1074420"/>
                <a:gd name="connsiteX37" fmla="*/ 1106424 w 1280160"/>
                <a:gd name="connsiteY37" fmla="*/ 205740 h 1074420"/>
                <a:gd name="connsiteX38" fmla="*/ 1143000 w 1280160"/>
                <a:gd name="connsiteY38" fmla="*/ 178308 h 1074420"/>
                <a:gd name="connsiteX39" fmla="*/ 1138428 w 1280160"/>
                <a:gd name="connsiteY39" fmla="*/ 164592 h 1074420"/>
                <a:gd name="connsiteX40" fmla="*/ 1152144 w 1280160"/>
                <a:gd name="connsiteY40" fmla="*/ 150876 h 1074420"/>
                <a:gd name="connsiteX41" fmla="*/ 1165860 w 1280160"/>
                <a:gd name="connsiteY41" fmla="*/ 128016 h 1074420"/>
                <a:gd name="connsiteX42" fmla="*/ 1193292 w 1280160"/>
                <a:gd name="connsiteY42" fmla="*/ 100584 h 1074420"/>
                <a:gd name="connsiteX43" fmla="*/ 1216152 w 1280160"/>
                <a:gd name="connsiteY43" fmla="*/ 73152 h 1074420"/>
                <a:gd name="connsiteX44" fmla="*/ 1239012 w 1280160"/>
                <a:gd name="connsiteY44" fmla="*/ 50292 h 1074420"/>
                <a:gd name="connsiteX45" fmla="*/ 1261872 w 1280160"/>
                <a:gd name="connsiteY45" fmla="*/ 9144 h 1074420"/>
                <a:gd name="connsiteX46" fmla="*/ 1280160 w 1280160"/>
                <a:gd name="connsiteY46" fmla="*/ 0 h 1074420"/>
                <a:gd name="connsiteX0" fmla="*/ 0 w 1280160"/>
                <a:gd name="connsiteY0" fmla="*/ 1074420 h 1074420"/>
                <a:gd name="connsiteX1" fmla="*/ 86868 w 1280160"/>
                <a:gd name="connsiteY1" fmla="*/ 1069848 h 1074420"/>
                <a:gd name="connsiteX2" fmla="*/ 114300 w 1280160"/>
                <a:gd name="connsiteY2" fmla="*/ 1060704 h 1074420"/>
                <a:gd name="connsiteX3" fmla="*/ 137160 w 1280160"/>
                <a:gd name="connsiteY3" fmla="*/ 1056132 h 1074420"/>
                <a:gd name="connsiteX4" fmla="*/ 173736 w 1280160"/>
                <a:gd name="connsiteY4" fmla="*/ 1042416 h 1074420"/>
                <a:gd name="connsiteX5" fmla="*/ 187452 w 1280160"/>
                <a:gd name="connsiteY5" fmla="*/ 1033272 h 1074420"/>
                <a:gd name="connsiteX6" fmla="*/ 228600 w 1280160"/>
                <a:gd name="connsiteY6" fmla="*/ 1010412 h 1074420"/>
                <a:gd name="connsiteX7" fmla="*/ 242316 w 1280160"/>
                <a:gd name="connsiteY7" fmla="*/ 992124 h 1074420"/>
                <a:gd name="connsiteX8" fmla="*/ 283464 w 1280160"/>
                <a:gd name="connsiteY8" fmla="*/ 950976 h 1074420"/>
                <a:gd name="connsiteX9" fmla="*/ 297180 w 1280160"/>
                <a:gd name="connsiteY9" fmla="*/ 928116 h 1074420"/>
                <a:gd name="connsiteX10" fmla="*/ 329184 w 1280160"/>
                <a:gd name="connsiteY10" fmla="*/ 886968 h 1074420"/>
                <a:gd name="connsiteX11" fmla="*/ 356616 w 1280160"/>
                <a:gd name="connsiteY11" fmla="*/ 841248 h 1074420"/>
                <a:gd name="connsiteX12" fmla="*/ 384048 w 1280160"/>
                <a:gd name="connsiteY12" fmla="*/ 813816 h 1074420"/>
                <a:gd name="connsiteX13" fmla="*/ 443484 w 1280160"/>
                <a:gd name="connsiteY13" fmla="*/ 749808 h 1074420"/>
                <a:gd name="connsiteX14" fmla="*/ 475488 w 1280160"/>
                <a:gd name="connsiteY14" fmla="*/ 722376 h 1074420"/>
                <a:gd name="connsiteX15" fmla="*/ 512064 w 1280160"/>
                <a:gd name="connsiteY15" fmla="*/ 690372 h 1074420"/>
                <a:gd name="connsiteX16" fmla="*/ 534924 w 1280160"/>
                <a:gd name="connsiteY16" fmla="*/ 667512 h 1074420"/>
                <a:gd name="connsiteX17" fmla="*/ 585216 w 1280160"/>
                <a:gd name="connsiteY17" fmla="*/ 626364 h 1074420"/>
                <a:gd name="connsiteX18" fmla="*/ 612648 w 1280160"/>
                <a:gd name="connsiteY18" fmla="*/ 603504 h 1074420"/>
                <a:gd name="connsiteX19" fmla="*/ 690372 w 1280160"/>
                <a:gd name="connsiteY19" fmla="*/ 534924 h 1074420"/>
                <a:gd name="connsiteX20" fmla="*/ 704088 w 1280160"/>
                <a:gd name="connsiteY20" fmla="*/ 521208 h 1074420"/>
                <a:gd name="connsiteX21" fmla="*/ 722376 w 1280160"/>
                <a:gd name="connsiteY21" fmla="*/ 507492 h 1074420"/>
                <a:gd name="connsiteX22" fmla="*/ 790956 w 1280160"/>
                <a:gd name="connsiteY22" fmla="*/ 461772 h 1074420"/>
                <a:gd name="connsiteX23" fmla="*/ 800100 w 1280160"/>
                <a:gd name="connsiteY23" fmla="*/ 448056 h 1074420"/>
                <a:gd name="connsiteX24" fmla="*/ 818388 w 1280160"/>
                <a:gd name="connsiteY24" fmla="*/ 406908 h 1074420"/>
                <a:gd name="connsiteX25" fmla="*/ 841248 w 1280160"/>
                <a:gd name="connsiteY25" fmla="*/ 388620 h 1074420"/>
                <a:gd name="connsiteX26" fmla="*/ 864108 w 1280160"/>
                <a:gd name="connsiteY26" fmla="*/ 384048 h 1074420"/>
                <a:gd name="connsiteX27" fmla="*/ 877824 w 1280160"/>
                <a:gd name="connsiteY27" fmla="*/ 370332 h 1074420"/>
                <a:gd name="connsiteX28" fmla="*/ 914400 w 1280160"/>
                <a:gd name="connsiteY28" fmla="*/ 356616 h 1074420"/>
                <a:gd name="connsiteX29" fmla="*/ 937260 w 1280160"/>
                <a:gd name="connsiteY29" fmla="*/ 342900 h 1074420"/>
                <a:gd name="connsiteX30" fmla="*/ 973836 w 1280160"/>
                <a:gd name="connsiteY30" fmla="*/ 329184 h 1074420"/>
                <a:gd name="connsiteX31" fmla="*/ 987552 w 1280160"/>
                <a:gd name="connsiteY31" fmla="*/ 315468 h 1074420"/>
                <a:gd name="connsiteX32" fmla="*/ 1014984 w 1280160"/>
                <a:gd name="connsiteY32" fmla="*/ 274320 h 1074420"/>
                <a:gd name="connsiteX33" fmla="*/ 1024128 w 1280160"/>
                <a:gd name="connsiteY33" fmla="*/ 260604 h 1074420"/>
                <a:gd name="connsiteX34" fmla="*/ 1051560 w 1280160"/>
                <a:gd name="connsiteY34" fmla="*/ 242316 h 1074420"/>
                <a:gd name="connsiteX35" fmla="*/ 1092708 w 1280160"/>
                <a:gd name="connsiteY35" fmla="*/ 214884 h 1074420"/>
                <a:gd name="connsiteX36" fmla="*/ 1106424 w 1280160"/>
                <a:gd name="connsiteY36" fmla="*/ 205740 h 1074420"/>
                <a:gd name="connsiteX37" fmla="*/ 1143000 w 1280160"/>
                <a:gd name="connsiteY37" fmla="*/ 178308 h 1074420"/>
                <a:gd name="connsiteX38" fmla="*/ 1138428 w 1280160"/>
                <a:gd name="connsiteY38" fmla="*/ 164592 h 1074420"/>
                <a:gd name="connsiteX39" fmla="*/ 1152144 w 1280160"/>
                <a:gd name="connsiteY39" fmla="*/ 150876 h 1074420"/>
                <a:gd name="connsiteX40" fmla="*/ 1165860 w 1280160"/>
                <a:gd name="connsiteY40" fmla="*/ 128016 h 1074420"/>
                <a:gd name="connsiteX41" fmla="*/ 1193292 w 1280160"/>
                <a:gd name="connsiteY41" fmla="*/ 100584 h 1074420"/>
                <a:gd name="connsiteX42" fmla="*/ 1216152 w 1280160"/>
                <a:gd name="connsiteY42" fmla="*/ 73152 h 1074420"/>
                <a:gd name="connsiteX43" fmla="*/ 1239012 w 1280160"/>
                <a:gd name="connsiteY43" fmla="*/ 50292 h 1074420"/>
                <a:gd name="connsiteX44" fmla="*/ 1261872 w 1280160"/>
                <a:gd name="connsiteY44" fmla="*/ 9144 h 1074420"/>
                <a:gd name="connsiteX45" fmla="*/ 1280160 w 1280160"/>
                <a:gd name="connsiteY45" fmla="*/ 0 h 1074420"/>
                <a:gd name="connsiteX0" fmla="*/ 0 w 1280160"/>
                <a:gd name="connsiteY0" fmla="*/ 1074420 h 1074420"/>
                <a:gd name="connsiteX1" fmla="*/ 86868 w 1280160"/>
                <a:gd name="connsiteY1" fmla="*/ 1069848 h 1074420"/>
                <a:gd name="connsiteX2" fmla="*/ 114300 w 1280160"/>
                <a:gd name="connsiteY2" fmla="*/ 1060704 h 1074420"/>
                <a:gd name="connsiteX3" fmla="*/ 137160 w 1280160"/>
                <a:gd name="connsiteY3" fmla="*/ 1056132 h 1074420"/>
                <a:gd name="connsiteX4" fmla="*/ 173736 w 1280160"/>
                <a:gd name="connsiteY4" fmla="*/ 1042416 h 1074420"/>
                <a:gd name="connsiteX5" fmla="*/ 187452 w 1280160"/>
                <a:gd name="connsiteY5" fmla="*/ 1033272 h 1074420"/>
                <a:gd name="connsiteX6" fmla="*/ 228600 w 1280160"/>
                <a:gd name="connsiteY6" fmla="*/ 1010412 h 1074420"/>
                <a:gd name="connsiteX7" fmla="*/ 242316 w 1280160"/>
                <a:gd name="connsiteY7" fmla="*/ 992124 h 1074420"/>
                <a:gd name="connsiteX8" fmla="*/ 283464 w 1280160"/>
                <a:gd name="connsiteY8" fmla="*/ 950976 h 1074420"/>
                <a:gd name="connsiteX9" fmla="*/ 297180 w 1280160"/>
                <a:gd name="connsiteY9" fmla="*/ 928116 h 1074420"/>
                <a:gd name="connsiteX10" fmla="*/ 329184 w 1280160"/>
                <a:gd name="connsiteY10" fmla="*/ 886968 h 1074420"/>
                <a:gd name="connsiteX11" fmla="*/ 356616 w 1280160"/>
                <a:gd name="connsiteY11" fmla="*/ 841248 h 1074420"/>
                <a:gd name="connsiteX12" fmla="*/ 384048 w 1280160"/>
                <a:gd name="connsiteY12" fmla="*/ 813816 h 1074420"/>
                <a:gd name="connsiteX13" fmla="*/ 443484 w 1280160"/>
                <a:gd name="connsiteY13" fmla="*/ 749808 h 1074420"/>
                <a:gd name="connsiteX14" fmla="*/ 475488 w 1280160"/>
                <a:gd name="connsiteY14" fmla="*/ 722376 h 1074420"/>
                <a:gd name="connsiteX15" fmla="*/ 512064 w 1280160"/>
                <a:gd name="connsiteY15" fmla="*/ 690372 h 1074420"/>
                <a:gd name="connsiteX16" fmla="*/ 534924 w 1280160"/>
                <a:gd name="connsiteY16" fmla="*/ 667512 h 1074420"/>
                <a:gd name="connsiteX17" fmla="*/ 585216 w 1280160"/>
                <a:gd name="connsiteY17" fmla="*/ 626364 h 1074420"/>
                <a:gd name="connsiteX18" fmla="*/ 612648 w 1280160"/>
                <a:gd name="connsiteY18" fmla="*/ 603504 h 1074420"/>
                <a:gd name="connsiteX19" fmla="*/ 690372 w 1280160"/>
                <a:gd name="connsiteY19" fmla="*/ 534924 h 1074420"/>
                <a:gd name="connsiteX20" fmla="*/ 704088 w 1280160"/>
                <a:gd name="connsiteY20" fmla="*/ 521208 h 1074420"/>
                <a:gd name="connsiteX21" fmla="*/ 790956 w 1280160"/>
                <a:gd name="connsiteY21" fmla="*/ 461772 h 1074420"/>
                <a:gd name="connsiteX22" fmla="*/ 800100 w 1280160"/>
                <a:gd name="connsiteY22" fmla="*/ 448056 h 1074420"/>
                <a:gd name="connsiteX23" fmla="*/ 818388 w 1280160"/>
                <a:gd name="connsiteY23" fmla="*/ 406908 h 1074420"/>
                <a:gd name="connsiteX24" fmla="*/ 841248 w 1280160"/>
                <a:gd name="connsiteY24" fmla="*/ 388620 h 1074420"/>
                <a:gd name="connsiteX25" fmla="*/ 864108 w 1280160"/>
                <a:gd name="connsiteY25" fmla="*/ 384048 h 1074420"/>
                <a:gd name="connsiteX26" fmla="*/ 877824 w 1280160"/>
                <a:gd name="connsiteY26" fmla="*/ 370332 h 1074420"/>
                <a:gd name="connsiteX27" fmla="*/ 914400 w 1280160"/>
                <a:gd name="connsiteY27" fmla="*/ 356616 h 1074420"/>
                <a:gd name="connsiteX28" fmla="*/ 937260 w 1280160"/>
                <a:gd name="connsiteY28" fmla="*/ 342900 h 1074420"/>
                <a:gd name="connsiteX29" fmla="*/ 973836 w 1280160"/>
                <a:gd name="connsiteY29" fmla="*/ 329184 h 1074420"/>
                <a:gd name="connsiteX30" fmla="*/ 987552 w 1280160"/>
                <a:gd name="connsiteY30" fmla="*/ 315468 h 1074420"/>
                <a:gd name="connsiteX31" fmla="*/ 1014984 w 1280160"/>
                <a:gd name="connsiteY31" fmla="*/ 274320 h 1074420"/>
                <a:gd name="connsiteX32" fmla="*/ 1024128 w 1280160"/>
                <a:gd name="connsiteY32" fmla="*/ 260604 h 1074420"/>
                <a:gd name="connsiteX33" fmla="*/ 1051560 w 1280160"/>
                <a:gd name="connsiteY33" fmla="*/ 242316 h 1074420"/>
                <a:gd name="connsiteX34" fmla="*/ 1092708 w 1280160"/>
                <a:gd name="connsiteY34" fmla="*/ 214884 h 1074420"/>
                <a:gd name="connsiteX35" fmla="*/ 1106424 w 1280160"/>
                <a:gd name="connsiteY35" fmla="*/ 205740 h 1074420"/>
                <a:gd name="connsiteX36" fmla="*/ 1143000 w 1280160"/>
                <a:gd name="connsiteY36" fmla="*/ 178308 h 1074420"/>
                <a:gd name="connsiteX37" fmla="*/ 1138428 w 1280160"/>
                <a:gd name="connsiteY37" fmla="*/ 164592 h 1074420"/>
                <a:gd name="connsiteX38" fmla="*/ 1152144 w 1280160"/>
                <a:gd name="connsiteY38" fmla="*/ 150876 h 1074420"/>
                <a:gd name="connsiteX39" fmla="*/ 1165860 w 1280160"/>
                <a:gd name="connsiteY39" fmla="*/ 128016 h 1074420"/>
                <a:gd name="connsiteX40" fmla="*/ 1193292 w 1280160"/>
                <a:gd name="connsiteY40" fmla="*/ 100584 h 1074420"/>
                <a:gd name="connsiteX41" fmla="*/ 1216152 w 1280160"/>
                <a:gd name="connsiteY41" fmla="*/ 73152 h 1074420"/>
                <a:gd name="connsiteX42" fmla="*/ 1239012 w 1280160"/>
                <a:gd name="connsiteY42" fmla="*/ 50292 h 1074420"/>
                <a:gd name="connsiteX43" fmla="*/ 1261872 w 1280160"/>
                <a:gd name="connsiteY43" fmla="*/ 9144 h 1074420"/>
                <a:gd name="connsiteX44" fmla="*/ 1280160 w 1280160"/>
                <a:gd name="connsiteY44" fmla="*/ 0 h 1074420"/>
                <a:gd name="connsiteX0" fmla="*/ 0 w 1280160"/>
                <a:gd name="connsiteY0" fmla="*/ 1074420 h 1074420"/>
                <a:gd name="connsiteX1" fmla="*/ 86868 w 1280160"/>
                <a:gd name="connsiteY1" fmla="*/ 1069848 h 1074420"/>
                <a:gd name="connsiteX2" fmla="*/ 114300 w 1280160"/>
                <a:gd name="connsiteY2" fmla="*/ 1060704 h 1074420"/>
                <a:gd name="connsiteX3" fmla="*/ 137160 w 1280160"/>
                <a:gd name="connsiteY3" fmla="*/ 1056132 h 1074420"/>
                <a:gd name="connsiteX4" fmla="*/ 173736 w 1280160"/>
                <a:gd name="connsiteY4" fmla="*/ 1042416 h 1074420"/>
                <a:gd name="connsiteX5" fmla="*/ 187452 w 1280160"/>
                <a:gd name="connsiteY5" fmla="*/ 1033272 h 1074420"/>
                <a:gd name="connsiteX6" fmla="*/ 228600 w 1280160"/>
                <a:gd name="connsiteY6" fmla="*/ 1010412 h 1074420"/>
                <a:gd name="connsiteX7" fmla="*/ 242316 w 1280160"/>
                <a:gd name="connsiteY7" fmla="*/ 992124 h 1074420"/>
                <a:gd name="connsiteX8" fmla="*/ 283464 w 1280160"/>
                <a:gd name="connsiteY8" fmla="*/ 950976 h 1074420"/>
                <a:gd name="connsiteX9" fmla="*/ 297180 w 1280160"/>
                <a:gd name="connsiteY9" fmla="*/ 928116 h 1074420"/>
                <a:gd name="connsiteX10" fmla="*/ 329184 w 1280160"/>
                <a:gd name="connsiteY10" fmla="*/ 886968 h 1074420"/>
                <a:gd name="connsiteX11" fmla="*/ 356616 w 1280160"/>
                <a:gd name="connsiteY11" fmla="*/ 841248 h 1074420"/>
                <a:gd name="connsiteX12" fmla="*/ 384048 w 1280160"/>
                <a:gd name="connsiteY12" fmla="*/ 813816 h 1074420"/>
                <a:gd name="connsiteX13" fmla="*/ 443484 w 1280160"/>
                <a:gd name="connsiteY13" fmla="*/ 749808 h 1074420"/>
                <a:gd name="connsiteX14" fmla="*/ 475488 w 1280160"/>
                <a:gd name="connsiteY14" fmla="*/ 722376 h 1074420"/>
                <a:gd name="connsiteX15" fmla="*/ 512064 w 1280160"/>
                <a:gd name="connsiteY15" fmla="*/ 690372 h 1074420"/>
                <a:gd name="connsiteX16" fmla="*/ 534924 w 1280160"/>
                <a:gd name="connsiteY16" fmla="*/ 667512 h 1074420"/>
                <a:gd name="connsiteX17" fmla="*/ 585216 w 1280160"/>
                <a:gd name="connsiteY17" fmla="*/ 626364 h 1074420"/>
                <a:gd name="connsiteX18" fmla="*/ 612648 w 1280160"/>
                <a:gd name="connsiteY18" fmla="*/ 603504 h 1074420"/>
                <a:gd name="connsiteX19" fmla="*/ 690372 w 1280160"/>
                <a:gd name="connsiteY19" fmla="*/ 534924 h 1074420"/>
                <a:gd name="connsiteX20" fmla="*/ 790956 w 1280160"/>
                <a:gd name="connsiteY20" fmla="*/ 461772 h 1074420"/>
                <a:gd name="connsiteX21" fmla="*/ 800100 w 1280160"/>
                <a:gd name="connsiteY21" fmla="*/ 448056 h 1074420"/>
                <a:gd name="connsiteX22" fmla="*/ 818388 w 1280160"/>
                <a:gd name="connsiteY22" fmla="*/ 406908 h 1074420"/>
                <a:gd name="connsiteX23" fmla="*/ 841248 w 1280160"/>
                <a:gd name="connsiteY23" fmla="*/ 388620 h 1074420"/>
                <a:gd name="connsiteX24" fmla="*/ 864108 w 1280160"/>
                <a:gd name="connsiteY24" fmla="*/ 384048 h 1074420"/>
                <a:gd name="connsiteX25" fmla="*/ 877824 w 1280160"/>
                <a:gd name="connsiteY25" fmla="*/ 370332 h 1074420"/>
                <a:gd name="connsiteX26" fmla="*/ 914400 w 1280160"/>
                <a:gd name="connsiteY26" fmla="*/ 356616 h 1074420"/>
                <a:gd name="connsiteX27" fmla="*/ 937260 w 1280160"/>
                <a:gd name="connsiteY27" fmla="*/ 342900 h 1074420"/>
                <a:gd name="connsiteX28" fmla="*/ 973836 w 1280160"/>
                <a:gd name="connsiteY28" fmla="*/ 329184 h 1074420"/>
                <a:gd name="connsiteX29" fmla="*/ 987552 w 1280160"/>
                <a:gd name="connsiteY29" fmla="*/ 315468 h 1074420"/>
                <a:gd name="connsiteX30" fmla="*/ 1014984 w 1280160"/>
                <a:gd name="connsiteY30" fmla="*/ 274320 h 1074420"/>
                <a:gd name="connsiteX31" fmla="*/ 1024128 w 1280160"/>
                <a:gd name="connsiteY31" fmla="*/ 260604 h 1074420"/>
                <a:gd name="connsiteX32" fmla="*/ 1051560 w 1280160"/>
                <a:gd name="connsiteY32" fmla="*/ 242316 h 1074420"/>
                <a:gd name="connsiteX33" fmla="*/ 1092708 w 1280160"/>
                <a:gd name="connsiteY33" fmla="*/ 214884 h 1074420"/>
                <a:gd name="connsiteX34" fmla="*/ 1106424 w 1280160"/>
                <a:gd name="connsiteY34" fmla="*/ 205740 h 1074420"/>
                <a:gd name="connsiteX35" fmla="*/ 1143000 w 1280160"/>
                <a:gd name="connsiteY35" fmla="*/ 178308 h 1074420"/>
                <a:gd name="connsiteX36" fmla="*/ 1138428 w 1280160"/>
                <a:gd name="connsiteY36" fmla="*/ 164592 h 1074420"/>
                <a:gd name="connsiteX37" fmla="*/ 1152144 w 1280160"/>
                <a:gd name="connsiteY37" fmla="*/ 150876 h 1074420"/>
                <a:gd name="connsiteX38" fmla="*/ 1165860 w 1280160"/>
                <a:gd name="connsiteY38" fmla="*/ 128016 h 1074420"/>
                <a:gd name="connsiteX39" fmla="*/ 1193292 w 1280160"/>
                <a:gd name="connsiteY39" fmla="*/ 100584 h 1074420"/>
                <a:gd name="connsiteX40" fmla="*/ 1216152 w 1280160"/>
                <a:gd name="connsiteY40" fmla="*/ 73152 h 1074420"/>
                <a:gd name="connsiteX41" fmla="*/ 1239012 w 1280160"/>
                <a:gd name="connsiteY41" fmla="*/ 50292 h 1074420"/>
                <a:gd name="connsiteX42" fmla="*/ 1261872 w 1280160"/>
                <a:gd name="connsiteY42" fmla="*/ 9144 h 1074420"/>
                <a:gd name="connsiteX43" fmla="*/ 1280160 w 1280160"/>
                <a:gd name="connsiteY43" fmla="*/ 0 h 1074420"/>
                <a:gd name="connsiteX0" fmla="*/ 0 w 1280160"/>
                <a:gd name="connsiteY0" fmla="*/ 1074420 h 1074420"/>
                <a:gd name="connsiteX1" fmla="*/ 86868 w 1280160"/>
                <a:gd name="connsiteY1" fmla="*/ 1069848 h 1074420"/>
                <a:gd name="connsiteX2" fmla="*/ 114300 w 1280160"/>
                <a:gd name="connsiteY2" fmla="*/ 1060704 h 1074420"/>
                <a:gd name="connsiteX3" fmla="*/ 137160 w 1280160"/>
                <a:gd name="connsiteY3" fmla="*/ 1056132 h 1074420"/>
                <a:gd name="connsiteX4" fmla="*/ 173736 w 1280160"/>
                <a:gd name="connsiteY4" fmla="*/ 1042416 h 1074420"/>
                <a:gd name="connsiteX5" fmla="*/ 187452 w 1280160"/>
                <a:gd name="connsiteY5" fmla="*/ 1033272 h 1074420"/>
                <a:gd name="connsiteX6" fmla="*/ 228600 w 1280160"/>
                <a:gd name="connsiteY6" fmla="*/ 1010412 h 1074420"/>
                <a:gd name="connsiteX7" fmla="*/ 242316 w 1280160"/>
                <a:gd name="connsiteY7" fmla="*/ 992124 h 1074420"/>
                <a:gd name="connsiteX8" fmla="*/ 283464 w 1280160"/>
                <a:gd name="connsiteY8" fmla="*/ 950976 h 1074420"/>
                <a:gd name="connsiteX9" fmla="*/ 297180 w 1280160"/>
                <a:gd name="connsiteY9" fmla="*/ 928116 h 1074420"/>
                <a:gd name="connsiteX10" fmla="*/ 329184 w 1280160"/>
                <a:gd name="connsiteY10" fmla="*/ 886968 h 1074420"/>
                <a:gd name="connsiteX11" fmla="*/ 356616 w 1280160"/>
                <a:gd name="connsiteY11" fmla="*/ 841248 h 1074420"/>
                <a:gd name="connsiteX12" fmla="*/ 384048 w 1280160"/>
                <a:gd name="connsiteY12" fmla="*/ 813816 h 1074420"/>
                <a:gd name="connsiteX13" fmla="*/ 443484 w 1280160"/>
                <a:gd name="connsiteY13" fmla="*/ 749808 h 1074420"/>
                <a:gd name="connsiteX14" fmla="*/ 475488 w 1280160"/>
                <a:gd name="connsiteY14" fmla="*/ 722376 h 1074420"/>
                <a:gd name="connsiteX15" fmla="*/ 512064 w 1280160"/>
                <a:gd name="connsiteY15" fmla="*/ 690372 h 1074420"/>
                <a:gd name="connsiteX16" fmla="*/ 534924 w 1280160"/>
                <a:gd name="connsiteY16" fmla="*/ 667512 h 1074420"/>
                <a:gd name="connsiteX17" fmla="*/ 585216 w 1280160"/>
                <a:gd name="connsiteY17" fmla="*/ 626364 h 1074420"/>
                <a:gd name="connsiteX18" fmla="*/ 612648 w 1280160"/>
                <a:gd name="connsiteY18" fmla="*/ 603504 h 1074420"/>
                <a:gd name="connsiteX19" fmla="*/ 790956 w 1280160"/>
                <a:gd name="connsiteY19" fmla="*/ 461772 h 1074420"/>
                <a:gd name="connsiteX20" fmla="*/ 800100 w 1280160"/>
                <a:gd name="connsiteY20" fmla="*/ 448056 h 1074420"/>
                <a:gd name="connsiteX21" fmla="*/ 818388 w 1280160"/>
                <a:gd name="connsiteY21" fmla="*/ 406908 h 1074420"/>
                <a:gd name="connsiteX22" fmla="*/ 841248 w 1280160"/>
                <a:gd name="connsiteY22" fmla="*/ 388620 h 1074420"/>
                <a:gd name="connsiteX23" fmla="*/ 864108 w 1280160"/>
                <a:gd name="connsiteY23" fmla="*/ 384048 h 1074420"/>
                <a:gd name="connsiteX24" fmla="*/ 877824 w 1280160"/>
                <a:gd name="connsiteY24" fmla="*/ 370332 h 1074420"/>
                <a:gd name="connsiteX25" fmla="*/ 914400 w 1280160"/>
                <a:gd name="connsiteY25" fmla="*/ 356616 h 1074420"/>
                <a:gd name="connsiteX26" fmla="*/ 937260 w 1280160"/>
                <a:gd name="connsiteY26" fmla="*/ 342900 h 1074420"/>
                <a:gd name="connsiteX27" fmla="*/ 973836 w 1280160"/>
                <a:gd name="connsiteY27" fmla="*/ 329184 h 1074420"/>
                <a:gd name="connsiteX28" fmla="*/ 987552 w 1280160"/>
                <a:gd name="connsiteY28" fmla="*/ 315468 h 1074420"/>
                <a:gd name="connsiteX29" fmla="*/ 1014984 w 1280160"/>
                <a:gd name="connsiteY29" fmla="*/ 274320 h 1074420"/>
                <a:gd name="connsiteX30" fmla="*/ 1024128 w 1280160"/>
                <a:gd name="connsiteY30" fmla="*/ 260604 h 1074420"/>
                <a:gd name="connsiteX31" fmla="*/ 1051560 w 1280160"/>
                <a:gd name="connsiteY31" fmla="*/ 242316 h 1074420"/>
                <a:gd name="connsiteX32" fmla="*/ 1092708 w 1280160"/>
                <a:gd name="connsiteY32" fmla="*/ 214884 h 1074420"/>
                <a:gd name="connsiteX33" fmla="*/ 1106424 w 1280160"/>
                <a:gd name="connsiteY33" fmla="*/ 205740 h 1074420"/>
                <a:gd name="connsiteX34" fmla="*/ 1143000 w 1280160"/>
                <a:gd name="connsiteY34" fmla="*/ 178308 h 1074420"/>
                <a:gd name="connsiteX35" fmla="*/ 1138428 w 1280160"/>
                <a:gd name="connsiteY35" fmla="*/ 164592 h 1074420"/>
                <a:gd name="connsiteX36" fmla="*/ 1152144 w 1280160"/>
                <a:gd name="connsiteY36" fmla="*/ 150876 h 1074420"/>
                <a:gd name="connsiteX37" fmla="*/ 1165860 w 1280160"/>
                <a:gd name="connsiteY37" fmla="*/ 128016 h 1074420"/>
                <a:gd name="connsiteX38" fmla="*/ 1193292 w 1280160"/>
                <a:gd name="connsiteY38" fmla="*/ 100584 h 1074420"/>
                <a:gd name="connsiteX39" fmla="*/ 1216152 w 1280160"/>
                <a:gd name="connsiteY39" fmla="*/ 73152 h 1074420"/>
                <a:gd name="connsiteX40" fmla="*/ 1239012 w 1280160"/>
                <a:gd name="connsiteY40" fmla="*/ 50292 h 1074420"/>
                <a:gd name="connsiteX41" fmla="*/ 1261872 w 1280160"/>
                <a:gd name="connsiteY41" fmla="*/ 9144 h 1074420"/>
                <a:gd name="connsiteX42" fmla="*/ 1280160 w 1280160"/>
                <a:gd name="connsiteY42" fmla="*/ 0 h 1074420"/>
                <a:gd name="connsiteX0" fmla="*/ 0 w 1280160"/>
                <a:gd name="connsiteY0" fmla="*/ 1074420 h 1074420"/>
                <a:gd name="connsiteX1" fmla="*/ 86868 w 1280160"/>
                <a:gd name="connsiteY1" fmla="*/ 1069848 h 1074420"/>
                <a:gd name="connsiteX2" fmla="*/ 114300 w 1280160"/>
                <a:gd name="connsiteY2" fmla="*/ 1060704 h 1074420"/>
                <a:gd name="connsiteX3" fmla="*/ 137160 w 1280160"/>
                <a:gd name="connsiteY3" fmla="*/ 1056132 h 1074420"/>
                <a:gd name="connsiteX4" fmla="*/ 173736 w 1280160"/>
                <a:gd name="connsiteY4" fmla="*/ 1042416 h 1074420"/>
                <a:gd name="connsiteX5" fmla="*/ 187452 w 1280160"/>
                <a:gd name="connsiteY5" fmla="*/ 1033272 h 1074420"/>
                <a:gd name="connsiteX6" fmla="*/ 228600 w 1280160"/>
                <a:gd name="connsiteY6" fmla="*/ 1010412 h 1074420"/>
                <a:gd name="connsiteX7" fmla="*/ 242316 w 1280160"/>
                <a:gd name="connsiteY7" fmla="*/ 992124 h 1074420"/>
                <a:gd name="connsiteX8" fmla="*/ 283464 w 1280160"/>
                <a:gd name="connsiteY8" fmla="*/ 950976 h 1074420"/>
                <a:gd name="connsiteX9" fmla="*/ 297180 w 1280160"/>
                <a:gd name="connsiteY9" fmla="*/ 928116 h 1074420"/>
                <a:gd name="connsiteX10" fmla="*/ 329184 w 1280160"/>
                <a:gd name="connsiteY10" fmla="*/ 886968 h 1074420"/>
                <a:gd name="connsiteX11" fmla="*/ 356616 w 1280160"/>
                <a:gd name="connsiteY11" fmla="*/ 841248 h 1074420"/>
                <a:gd name="connsiteX12" fmla="*/ 384048 w 1280160"/>
                <a:gd name="connsiteY12" fmla="*/ 813816 h 1074420"/>
                <a:gd name="connsiteX13" fmla="*/ 443484 w 1280160"/>
                <a:gd name="connsiteY13" fmla="*/ 749808 h 1074420"/>
                <a:gd name="connsiteX14" fmla="*/ 475488 w 1280160"/>
                <a:gd name="connsiteY14" fmla="*/ 722376 h 1074420"/>
                <a:gd name="connsiteX15" fmla="*/ 512064 w 1280160"/>
                <a:gd name="connsiteY15" fmla="*/ 690372 h 1074420"/>
                <a:gd name="connsiteX16" fmla="*/ 534924 w 1280160"/>
                <a:gd name="connsiteY16" fmla="*/ 667512 h 1074420"/>
                <a:gd name="connsiteX17" fmla="*/ 585216 w 1280160"/>
                <a:gd name="connsiteY17" fmla="*/ 626364 h 1074420"/>
                <a:gd name="connsiteX18" fmla="*/ 612648 w 1280160"/>
                <a:gd name="connsiteY18" fmla="*/ 603504 h 1074420"/>
                <a:gd name="connsiteX19" fmla="*/ 790956 w 1280160"/>
                <a:gd name="connsiteY19" fmla="*/ 461772 h 1074420"/>
                <a:gd name="connsiteX20" fmla="*/ 800100 w 1280160"/>
                <a:gd name="connsiteY20" fmla="*/ 448056 h 1074420"/>
                <a:gd name="connsiteX21" fmla="*/ 818388 w 1280160"/>
                <a:gd name="connsiteY21" fmla="*/ 406908 h 1074420"/>
                <a:gd name="connsiteX22" fmla="*/ 841248 w 1280160"/>
                <a:gd name="connsiteY22" fmla="*/ 388620 h 1074420"/>
                <a:gd name="connsiteX23" fmla="*/ 877824 w 1280160"/>
                <a:gd name="connsiteY23" fmla="*/ 370332 h 1074420"/>
                <a:gd name="connsiteX24" fmla="*/ 914400 w 1280160"/>
                <a:gd name="connsiteY24" fmla="*/ 356616 h 1074420"/>
                <a:gd name="connsiteX25" fmla="*/ 937260 w 1280160"/>
                <a:gd name="connsiteY25" fmla="*/ 342900 h 1074420"/>
                <a:gd name="connsiteX26" fmla="*/ 973836 w 1280160"/>
                <a:gd name="connsiteY26" fmla="*/ 329184 h 1074420"/>
                <a:gd name="connsiteX27" fmla="*/ 987552 w 1280160"/>
                <a:gd name="connsiteY27" fmla="*/ 315468 h 1074420"/>
                <a:gd name="connsiteX28" fmla="*/ 1014984 w 1280160"/>
                <a:gd name="connsiteY28" fmla="*/ 274320 h 1074420"/>
                <a:gd name="connsiteX29" fmla="*/ 1024128 w 1280160"/>
                <a:gd name="connsiteY29" fmla="*/ 260604 h 1074420"/>
                <a:gd name="connsiteX30" fmla="*/ 1051560 w 1280160"/>
                <a:gd name="connsiteY30" fmla="*/ 242316 h 1074420"/>
                <a:gd name="connsiteX31" fmla="*/ 1092708 w 1280160"/>
                <a:gd name="connsiteY31" fmla="*/ 214884 h 1074420"/>
                <a:gd name="connsiteX32" fmla="*/ 1106424 w 1280160"/>
                <a:gd name="connsiteY32" fmla="*/ 205740 h 1074420"/>
                <a:gd name="connsiteX33" fmla="*/ 1143000 w 1280160"/>
                <a:gd name="connsiteY33" fmla="*/ 178308 h 1074420"/>
                <a:gd name="connsiteX34" fmla="*/ 1138428 w 1280160"/>
                <a:gd name="connsiteY34" fmla="*/ 164592 h 1074420"/>
                <a:gd name="connsiteX35" fmla="*/ 1152144 w 1280160"/>
                <a:gd name="connsiteY35" fmla="*/ 150876 h 1074420"/>
                <a:gd name="connsiteX36" fmla="*/ 1165860 w 1280160"/>
                <a:gd name="connsiteY36" fmla="*/ 128016 h 1074420"/>
                <a:gd name="connsiteX37" fmla="*/ 1193292 w 1280160"/>
                <a:gd name="connsiteY37" fmla="*/ 100584 h 1074420"/>
                <a:gd name="connsiteX38" fmla="*/ 1216152 w 1280160"/>
                <a:gd name="connsiteY38" fmla="*/ 73152 h 1074420"/>
                <a:gd name="connsiteX39" fmla="*/ 1239012 w 1280160"/>
                <a:gd name="connsiteY39" fmla="*/ 50292 h 1074420"/>
                <a:gd name="connsiteX40" fmla="*/ 1261872 w 1280160"/>
                <a:gd name="connsiteY40" fmla="*/ 9144 h 1074420"/>
                <a:gd name="connsiteX41" fmla="*/ 1280160 w 1280160"/>
                <a:gd name="connsiteY41" fmla="*/ 0 h 1074420"/>
                <a:gd name="connsiteX0" fmla="*/ 0 w 1280160"/>
                <a:gd name="connsiteY0" fmla="*/ 1074420 h 1074420"/>
                <a:gd name="connsiteX1" fmla="*/ 86868 w 1280160"/>
                <a:gd name="connsiteY1" fmla="*/ 1069848 h 1074420"/>
                <a:gd name="connsiteX2" fmla="*/ 114300 w 1280160"/>
                <a:gd name="connsiteY2" fmla="*/ 1060704 h 1074420"/>
                <a:gd name="connsiteX3" fmla="*/ 137160 w 1280160"/>
                <a:gd name="connsiteY3" fmla="*/ 1056132 h 1074420"/>
                <a:gd name="connsiteX4" fmla="*/ 173736 w 1280160"/>
                <a:gd name="connsiteY4" fmla="*/ 1042416 h 1074420"/>
                <a:gd name="connsiteX5" fmla="*/ 187452 w 1280160"/>
                <a:gd name="connsiteY5" fmla="*/ 1033272 h 1074420"/>
                <a:gd name="connsiteX6" fmla="*/ 228600 w 1280160"/>
                <a:gd name="connsiteY6" fmla="*/ 1010412 h 1074420"/>
                <a:gd name="connsiteX7" fmla="*/ 242316 w 1280160"/>
                <a:gd name="connsiteY7" fmla="*/ 992124 h 1074420"/>
                <a:gd name="connsiteX8" fmla="*/ 283464 w 1280160"/>
                <a:gd name="connsiteY8" fmla="*/ 950976 h 1074420"/>
                <a:gd name="connsiteX9" fmla="*/ 297180 w 1280160"/>
                <a:gd name="connsiteY9" fmla="*/ 928116 h 1074420"/>
                <a:gd name="connsiteX10" fmla="*/ 329184 w 1280160"/>
                <a:gd name="connsiteY10" fmla="*/ 886968 h 1074420"/>
                <a:gd name="connsiteX11" fmla="*/ 356616 w 1280160"/>
                <a:gd name="connsiteY11" fmla="*/ 841248 h 1074420"/>
                <a:gd name="connsiteX12" fmla="*/ 384048 w 1280160"/>
                <a:gd name="connsiteY12" fmla="*/ 813816 h 1074420"/>
                <a:gd name="connsiteX13" fmla="*/ 443484 w 1280160"/>
                <a:gd name="connsiteY13" fmla="*/ 749808 h 1074420"/>
                <a:gd name="connsiteX14" fmla="*/ 475488 w 1280160"/>
                <a:gd name="connsiteY14" fmla="*/ 722376 h 1074420"/>
                <a:gd name="connsiteX15" fmla="*/ 512064 w 1280160"/>
                <a:gd name="connsiteY15" fmla="*/ 690372 h 1074420"/>
                <a:gd name="connsiteX16" fmla="*/ 534924 w 1280160"/>
                <a:gd name="connsiteY16" fmla="*/ 667512 h 1074420"/>
                <a:gd name="connsiteX17" fmla="*/ 585216 w 1280160"/>
                <a:gd name="connsiteY17" fmla="*/ 626364 h 1074420"/>
                <a:gd name="connsiteX18" fmla="*/ 612648 w 1280160"/>
                <a:gd name="connsiteY18" fmla="*/ 603504 h 1074420"/>
                <a:gd name="connsiteX19" fmla="*/ 790956 w 1280160"/>
                <a:gd name="connsiteY19" fmla="*/ 461772 h 1074420"/>
                <a:gd name="connsiteX20" fmla="*/ 800100 w 1280160"/>
                <a:gd name="connsiteY20" fmla="*/ 448056 h 1074420"/>
                <a:gd name="connsiteX21" fmla="*/ 818388 w 1280160"/>
                <a:gd name="connsiteY21" fmla="*/ 406908 h 1074420"/>
                <a:gd name="connsiteX22" fmla="*/ 877824 w 1280160"/>
                <a:gd name="connsiteY22" fmla="*/ 370332 h 1074420"/>
                <a:gd name="connsiteX23" fmla="*/ 914400 w 1280160"/>
                <a:gd name="connsiteY23" fmla="*/ 356616 h 1074420"/>
                <a:gd name="connsiteX24" fmla="*/ 937260 w 1280160"/>
                <a:gd name="connsiteY24" fmla="*/ 342900 h 1074420"/>
                <a:gd name="connsiteX25" fmla="*/ 973836 w 1280160"/>
                <a:gd name="connsiteY25" fmla="*/ 329184 h 1074420"/>
                <a:gd name="connsiteX26" fmla="*/ 987552 w 1280160"/>
                <a:gd name="connsiteY26" fmla="*/ 315468 h 1074420"/>
                <a:gd name="connsiteX27" fmla="*/ 1014984 w 1280160"/>
                <a:gd name="connsiteY27" fmla="*/ 274320 h 1074420"/>
                <a:gd name="connsiteX28" fmla="*/ 1024128 w 1280160"/>
                <a:gd name="connsiteY28" fmla="*/ 260604 h 1074420"/>
                <a:gd name="connsiteX29" fmla="*/ 1051560 w 1280160"/>
                <a:gd name="connsiteY29" fmla="*/ 242316 h 1074420"/>
                <a:gd name="connsiteX30" fmla="*/ 1092708 w 1280160"/>
                <a:gd name="connsiteY30" fmla="*/ 214884 h 1074420"/>
                <a:gd name="connsiteX31" fmla="*/ 1106424 w 1280160"/>
                <a:gd name="connsiteY31" fmla="*/ 205740 h 1074420"/>
                <a:gd name="connsiteX32" fmla="*/ 1143000 w 1280160"/>
                <a:gd name="connsiteY32" fmla="*/ 178308 h 1074420"/>
                <a:gd name="connsiteX33" fmla="*/ 1138428 w 1280160"/>
                <a:gd name="connsiteY33" fmla="*/ 164592 h 1074420"/>
                <a:gd name="connsiteX34" fmla="*/ 1152144 w 1280160"/>
                <a:gd name="connsiteY34" fmla="*/ 150876 h 1074420"/>
                <a:gd name="connsiteX35" fmla="*/ 1165860 w 1280160"/>
                <a:gd name="connsiteY35" fmla="*/ 128016 h 1074420"/>
                <a:gd name="connsiteX36" fmla="*/ 1193292 w 1280160"/>
                <a:gd name="connsiteY36" fmla="*/ 100584 h 1074420"/>
                <a:gd name="connsiteX37" fmla="*/ 1216152 w 1280160"/>
                <a:gd name="connsiteY37" fmla="*/ 73152 h 1074420"/>
                <a:gd name="connsiteX38" fmla="*/ 1239012 w 1280160"/>
                <a:gd name="connsiteY38" fmla="*/ 50292 h 1074420"/>
                <a:gd name="connsiteX39" fmla="*/ 1261872 w 1280160"/>
                <a:gd name="connsiteY39" fmla="*/ 9144 h 1074420"/>
                <a:gd name="connsiteX40" fmla="*/ 1280160 w 1280160"/>
                <a:gd name="connsiteY40" fmla="*/ 0 h 1074420"/>
                <a:gd name="connsiteX0" fmla="*/ 0 w 1280160"/>
                <a:gd name="connsiteY0" fmla="*/ 1074420 h 1074420"/>
                <a:gd name="connsiteX1" fmla="*/ 86868 w 1280160"/>
                <a:gd name="connsiteY1" fmla="*/ 1069848 h 1074420"/>
                <a:gd name="connsiteX2" fmla="*/ 114300 w 1280160"/>
                <a:gd name="connsiteY2" fmla="*/ 1060704 h 1074420"/>
                <a:gd name="connsiteX3" fmla="*/ 137160 w 1280160"/>
                <a:gd name="connsiteY3" fmla="*/ 1056132 h 1074420"/>
                <a:gd name="connsiteX4" fmla="*/ 173736 w 1280160"/>
                <a:gd name="connsiteY4" fmla="*/ 1042416 h 1074420"/>
                <a:gd name="connsiteX5" fmla="*/ 187452 w 1280160"/>
                <a:gd name="connsiteY5" fmla="*/ 1033272 h 1074420"/>
                <a:gd name="connsiteX6" fmla="*/ 228600 w 1280160"/>
                <a:gd name="connsiteY6" fmla="*/ 1010412 h 1074420"/>
                <a:gd name="connsiteX7" fmla="*/ 242316 w 1280160"/>
                <a:gd name="connsiteY7" fmla="*/ 992124 h 1074420"/>
                <a:gd name="connsiteX8" fmla="*/ 283464 w 1280160"/>
                <a:gd name="connsiteY8" fmla="*/ 950976 h 1074420"/>
                <a:gd name="connsiteX9" fmla="*/ 297180 w 1280160"/>
                <a:gd name="connsiteY9" fmla="*/ 928116 h 1074420"/>
                <a:gd name="connsiteX10" fmla="*/ 329184 w 1280160"/>
                <a:gd name="connsiteY10" fmla="*/ 886968 h 1074420"/>
                <a:gd name="connsiteX11" fmla="*/ 356616 w 1280160"/>
                <a:gd name="connsiteY11" fmla="*/ 841248 h 1074420"/>
                <a:gd name="connsiteX12" fmla="*/ 384048 w 1280160"/>
                <a:gd name="connsiteY12" fmla="*/ 813816 h 1074420"/>
                <a:gd name="connsiteX13" fmla="*/ 443484 w 1280160"/>
                <a:gd name="connsiteY13" fmla="*/ 749808 h 1074420"/>
                <a:gd name="connsiteX14" fmla="*/ 475488 w 1280160"/>
                <a:gd name="connsiteY14" fmla="*/ 722376 h 1074420"/>
                <a:gd name="connsiteX15" fmla="*/ 512064 w 1280160"/>
                <a:gd name="connsiteY15" fmla="*/ 690372 h 1074420"/>
                <a:gd name="connsiteX16" fmla="*/ 534924 w 1280160"/>
                <a:gd name="connsiteY16" fmla="*/ 667512 h 1074420"/>
                <a:gd name="connsiteX17" fmla="*/ 585216 w 1280160"/>
                <a:gd name="connsiteY17" fmla="*/ 626364 h 1074420"/>
                <a:gd name="connsiteX18" fmla="*/ 612648 w 1280160"/>
                <a:gd name="connsiteY18" fmla="*/ 603504 h 1074420"/>
                <a:gd name="connsiteX19" fmla="*/ 790956 w 1280160"/>
                <a:gd name="connsiteY19" fmla="*/ 461772 h 1074420"/>
                <a:gd name="connsiteX20" fmla="*/ 800100 w 1280160"/>
                <a:gd name="connsiteY20" fmla="*/ 448056 h 1074420"/>
                <a:gd name="connsiteX21" fmla="*/ 877824 w 1280160"/>
                <a:gd name="connsiteY21" fmla="*/ 370332 h 1074420"/>
                <a:gd name="connsiteX22" fmla="*/ 914400 w 1280160"/>
                <a:gd name="connsiteY22" fmla="*/ 356616 h 1074420"/>
                <a:gd name="connsiteX23" fmla="*/ 937260 w 1280160"/>
                <a:gd name="connsiteY23" fmla="*/ 342900 h 1074420"/>
                <a:gd name="connsiteX24" fmla="*/ 973836 w 1280160"/>
                <a:gd name="connsiteY24" fmla="*/ 329184 h 1074420"/>
                <a:gd name="connsiteX25" fmla="*/ 987552 w 1280160"/>
                <a:gd name="connsiteY25" fmla="*/ 315468 h 1074420"/>
                <a:gd name="connsiteX26" fmla="*/ 1014984 w 1280160"/>
                <a:gd name="connsiteY26" fmla="*/ 274320 h 1074420"/>
                <a:gd name="connsiteX27" fmla="*/ 1024128 w 1280160"/>
                <a:gd name="connsiteY27" fmla="*/ 260604 h 1074420"/>
                <a:gd name="connsiteX28" fmla="*/ 1051560 w 1280160"/>
                <a:gd name="connsiteY28" fmla="*/ 242316 h 1074420"/>
                <a:gd name="connsiteX29" fmla="*/ 1092708 w 1280160"/>
                <a:gd name="connsiteY29" fmla="*/ 214884 h 1074420"/>
                <a:gd name="connsiteX30" fmla="*/ 1106424 w 1280160"/>
                <a:gd name="connsiteY30" fmla="*/ 205740 h 1074420"/>
                <a:gd name="connsiteX31" fmla="*/ 1143000 w 1280160"/>
                <a:gd name="connsiteY31" fmla="*/ 178308 h 1074420"/>
                <a:gd name="connsiteX32" fmla="*/ 1138428 w 1280160"/>
                <a:gd name="connsiteY32" fmla="*/ 164592 h 1074420"/>
                <a:gd name="connsiteX33" fmla="*/ 1152144 w 1280160"/>
                <a:gd name="connsiteY33" fmla="*/ 150876 h 1074420"/>
                <a:gd name="connsiteX34" fmla="*/ 1165860 w 1280160"/>
                <a:gd name="connsiteY34" fmla="*/ 128016 h 1074420"/>
                <a:gd name="connsiteX35" fmla="*/ 1193292 w 1280160"/>
                <a:gd name="connsiteY35" fmla="*/ 100584 h 1074420"/>
                <a:gd name="connsiteX36" fmla="*/ 1216152 w 1280160"/>
                <a:gd name="connsiteY36" fmla="*/ 73152 h 1074420"/>
                <a:gd name="connsiteX37" fmla="*/ 1239012 w 1280160"/>
                <a:gd name="connsiteY37" fmla="*/ 50292 h 1074420"/>
                <a:gd name="connsiteX38" fmla="*/ 1261872 w 1280160"/>
                <a:gd name="connsiteY38" fmla="*/ 9144 h 1074420"/>
                <a:gd name="connsiteX39" fmla="*/ 1280160 w 1280160"/>
                <a:gd name="connsiteY39" fmla="*/ 0 h 1074420"/>
                <a:gd name="connsiteX0" fmla="*/ 0 w 1280160"/>
                <a:gd name="connsiteY0" fmla="*/ 1074420 h 1074420"/>
                <a:gd name="connsiteX1" fmla="*/ 86868 w 1280160"/>
                <a:gd name="connsiteY1" fmla="*/ 1069848 h 1074420"/>
                <a:gd name="connsiteX2" fmla="*/ 114300 w 1280160"/>
                <a:gd name="connsiteY2" fmla="*/ 1060704 h 1074420"/>
                <a:gd name="connsiteX3" fmla="*/ 137160 w 1280160"/>
                <a:gd name="connsiteY3" fmla="*/ 1056132 h 1074420"/>
                <a:gd name="connsiteX4" fmla="*/ 173736 w 1280160"/>
                <a:gd name="connsiteY4" fmla="*/ 1042416 h 1074420"/>
                <a:gd name="connsiteX5" fmla="*/ 187452 w 1280160"/>
                <a:gd name="connsiteY5" fmla="*/ 1033272 h 1074420"/>
                <a:gd name="connsiteX6" fmla="*/ 228600 w 1280160"/>
                <a:gd name="connsiteY6" fmla="*/ 1010412 h 1074420"/>
                <a:gd name="connsiteX7" fmla="*/ 242316 w 1280160"/>
                <a:gd name="connsiteY7" fmla="*/ 992124 h 1074420"/>
                <a:gd name="connsiteX8" fmla="*/ 283464 w 1280160"/>
                <a:gd name="connsiteY8" fmla="*/ 950976 h 1074420"/>
                <a:gd name="connsiteX9" fmla="*/ 297180 w 1280160"/>
                <a:gd name="connsiteY9" fmla="*/ 928116 h 1074420"/>
                <a:gd name="connsiteX10" fmla="*/ 329184 w 1280160"/>
                <a:gd name="connsiteY10" fmla="*/ 886968 h 1074420"/>
                <a:gd name="connsiteX11" fmla="*/ 356616 w 1280160"/>
                <a:gd name="connsiteY11" fmla="*/ 841248 h 1074420"/>
                <a:gd name="connsiteX12" fmla="*/ 384048 w 1280160"/>
                <a:gd name="connsiteY12" fmla="*/ 813816 h 1074420"/>
                <a:gd name="connsiteX13" fmla="*/ 443484 w 1280160"/>
                <a:gd name="connsiteY13" fmla="*/ 749808 h 1074420"/>
                <a:gd name="connsiteX14" fmla="*/ 475488 w 1280160"/>
                <a:gd name="connsiteY14" fmla="*/ 722376 h 1074420"/>
                <a:gd name="connsiteX15" fmla="*/ 512064 w 1280160"/>
                <a:gd name="connsiteY15" fmla="*/ 690372 h 1074420"/>
                <a:gd name="connsiteX16" fmla="*/ 534924 w 1280160"/>
                <a:gd name="connsiteY16" fmla="*/ 667512 h 1074420"/>
                <a:gd name="connsiteX17" fmla="*/ 585216 w 1280160"/>
                <a:gd name="connsiteY17" fmla="*/ 626364 h 1074420"/>
                <a:gd name="connsiteX18" fmla="*/ 612648 w 1280160"/>
                <a:gd name="connsiteY18" fmla="*/ 603504 h 1074420"/>
                <a:gd name="connsiteX19" fmla="*/ 790956 w 1280160"/>
                <a:gd name="connsiteY19" fmla="*/ 461772 h 1074420"/>
                <a:gd name="connsiteX20" fmla="*/ 877824 w 1280160"/>
                <a:gd name="connsiteY20" fmla="*/ 370332 h 1074420"/>
                <a:gd name="connsiteX21" fmla="*/ 914400 w 1280160"/>
                <a:gd name="connsiteY21" fmla="*/ 356616 h 1074420"/>
                <a:gd name="connsiteX22" fmla="*/ 937260 w 1280160"/>
                <a:gd name="connsiteY22" fmla="*/ 342900 h 1074420"/>
                <a:gd name="connsiteX23" fmla="*/ 973836 w 1280160"/>
                <a:gd name="connsiteY23" fmla="*/ 329184 h 1074420"/>
                <a:gd name="connsiteX24" fmla="*/ 987552 w 1280160"/>
                <a:gd name="connsiteY24" fmla="*/ 315468 h 1074420"/>
                <a:gd name="connsiteX25" fmla="*/ 1014984 w 1280160"/>
                <a:gd name="connsiteY25" fmla="*/ 274320 h 1074420"/>
                <a:gd name="connsiteX26" fmla="*/ 1024128 w 1280160"/>
                <a:gd name="connsiteY26" fmla="*/ 260604 h 1074420"/>
                <a:gd name="connsiteX27" fmla="*/ 1051560 w 1280160"/>
                <a:gd name="connsiteY27" fmla="*/ 242316 h 1074420"/>
                <a:gd name="connsiteX28" fmla="*/ 1092708 w 1280160"/>
                <a:gd name="connsiteY28" fmla="*/ 214884 h 1074420"/>
                <a:gd name="connsiteX29" fmla="*/ 1106424 w 1280160"/>
                <a:gd name="connsiteY29" fmla="*/ 205740 h 1074420"/>
                <a:gd name="connsiteX30" fmla="*/ 1143000 w 1280160"/>
                <a:gd name="connsiteY30" fmla="*/ 178308 h 1074420"/>
                <a:gd name="connsiteX31" fmla="*/ 1138428 w 1280160"/>
                <a:gd name="connsiteY31" fmla="*/ 164592 h 1074420"/>
                <a:gd name="connsiteX32" fmla="*/ 1152144 w 1280160"/>
                <a:gd name="connsiteY32" fmla="*/ 150876 h 1074420"/>
                <a:gd name="connsiteX33" fmla="*/ 1165860 w 1280160"/>
                <a:gd name="connsiteY33" fmla="*/ 128016 h 1074420"/>
                <a:gd name="connsiteX34" fmla="*/ 1193292 w 1280160"/>
                <a:gd name="connsiteY34" fmla="*/ 100584 h 1074420"/>
                <a:gd name="connsiteX35" fmla="*/ 1216152 w 1280160"/>
                <a:gd name="connsiteY35" fmla="*/ 73152 h 1074420"/>
                <a:gd name="connsiteX36" fmla="*/ 1239012 w 1280160"/>
                <a:gd name="connsiteY36" fmla="*/ 50292 h 1074420"/>
                <a:gd name="connsiteX37" fmla="*/ 1261872 w 1280160"/>
                <a:gd name="connsiteY37" fmla="*/ 9144 h 1074420"/>
                <a:gd name="connsiteX38" fmla="*/ 1280160 w 1280160"/>
                <a:gd name="connsiteY38" fmla="*/ 0 h 1074420"/>
                <a:gd name="connsiteX0" fmla="*/ 0 w 1280160"/>
                <a:gd name="connsiteY0" fmla="*/ 1074420 h 1074420"/>
                <a:gd name="connsiteX1" fmla="*/ 86868 w 1280160"/>
                <a:gd name="connsiteY1" fmla="*/ 1069848 h 1074420"/>
                <a:gd name="connsiteX2" fmla="*/ 114300 w 1280160"/>
                <a:gd name="connsiteY2" fmla="*/ 1060704 h 1074420"/>
                <a:gd name="connsiteX3" fmla="*/ 137160 w 1280160"/>
                <a:gd name="connsiteY3" fmla="*/ 1056132 h 1074420"/>
                <a:gd name="connsiteX4" fmla="*/ 173736 w 1280160"/>
                <a:gd name="connsiteY4" fmla="*/ 1042416 h 1074420"/>
                <a:gd name="connsiteX5" fmla="*/ 187452 w 1280160"/>
                <a:gd name="connsiteY5" fmla="*/ 1033272 h 1074420"/>
                <a:gd name="connsiteX6" fmla="*/ 228600 w 1280160"/>
                <a:gd name="connsiteY6" fmla="*/ 1010412 h 1074420"/>
                <a:gd name="connsiteX7" fmla="*/ 242316 w 1280160"/>
                <a:gd name="connsiteY7" fmla="*/ 992124 h 1074420"/>
                <a:gd name="connsiteX8" fmla="*/ 283464 w 1280160"/>
                <a:gd name="connsiteY8" fmla="*/ 950976 h 1074420"/>
                <a:gd name="connsiteX9" fmla="*/ 297180 w 1280160"/>
                <a:gd name="connsiteY9" fmla="*/ 928116 h 1074420"/>
                <a:gd name="connsiteX10" fmla="*/ 329184 w 1280160"/>
                <a:gd name="connsiteY10" fmla="*/ 886968 h 1074420"/>
                <a:gd name="connsiteX11" fmla="*/ 356616 w 1280160"/>
                <a:gd name="connsiteY11" fmla="*/ 841248 h 1074420"/>
                <a:gd name="connsiteX12" fmla="*/ 384048 w 1280160"/>
                <a:gd name="connsiteY12" fmla="*/ 813816 h 1074420"/>
                <a:gd name="connsiteX13" fmla="*/ 443484 w 1280160"/>
                <a:gd name="connsiteY13" fmla="*/ 749808 h 1074420"/>
                <a:gd name="connsiteX14" fmla="*/ 475488 w 1280160"/>
                <a:gd name="connsiteY14" fmla="*/ 722376 h 1074420"/>
                <a:gd name="connsiteX15" fmla="*/ 512064 w 1280160"/>
                <a:gd name="connsiteY15" fmla="*/ 690372 h 1074420"/>
                <a:gd name="connsiteX16" fmla="*/ 534924 w 1280160"/>
                <a:gd name="connsiteY16" fmla="*/ 667512 h 1074420"/>
                <a:gd name="connsiteX17" fmla="*/ 585216 w 1280160"/>
                <a:gd name="connsiteY17" fmla="*/ 626364 h 1074420"/>
                <a:gd name="connsiteX18" fmla="*/ 612648 w 1280160"/>
                <a:gd name="connsiteY18" fmla="*/ 603504 h 1074420"/>
                <a:gd name="connsiteX19" fmla="*/ 877824 w 1280160"/>
                <a:gd name="connsiteY19" fmla="*/ 370332 h 1074420"/>
                <a:gd name="connsiteX20" fmla="*/ 914400 w 1280160"/>
                <a:gd name="connsiteY20" fmla="*/ 356616 h 1074420"/>
                <a:gd name="connsiteX21" fmla="*/ 937260 w 1280160"/>
                <a:gd name="connsiteY21" fmla="*/ 342900 h 1074420"/>
                <a:gd name="connsiteX22" fmla="*/ 973836 w 1280160"/>
                <a:gd name="connsiteY22" fmla="*/ 329184 h 1074420"/>
                <a:gd name="connsiteX23" fmla="*/ 987552 w 1280160"/>
                <a:gd name="connsiteY23" fmla="*/ 315468 h 1074420"/>
                <a:gd name="connsiteX24" fmla="*/ 1014984 w 1280160"/>
                <a:gd name="connsiteY24" fmla="*/ 274320 h 1074420"/>
                <a:gd name="connsiteX25" fmla="*/ 1024128 w 1280160"/>
                <a:gd name="connsiteY25" fmla="*/ 260604 h 1074420"/>
                <a:gd name="connsiteX26" fmla="*/ 1051560 w 1280160"/>
                <a:gd name="connsiteY26" fmla="*/ 242316 h 1074420"/>
                <a:gd name="connsiteX27" fmla="*/ 1092708 w 1280160"/>
                <a:gd name="connsiteY27" fmla="*/ 214884 h 1074420"/>
                <a:gd name="connsiteX28" fmla="*/ 1106424 w 1280160"/>
                <a:gd name="connsiteY28" fmla="*/ 205740 h 1074420"/>
                <a:gd name="connsiteX29" fmla="*/ 1143000 w 1280160"/>
                <a:gd name="connsiteY29" fmla="*/ 178308 h 1074420"/>
                <a:gd name="connsiteX30" fmla="*/ 1138428 w 1280160"/>
                <a:gd name="connsiteY30" fmla="*/ 164592 h 1074420"/>
                <a:gd name="connsiteX31" fmla="*/ 1152144 w 1280160"/>
                <a:gd name="connsiteY31" fmla="*/ 150876 h 1074420"/>
                <a:gd name="connsiteX32" fmla="*/ 1165860 w 1280160"/>
                <a:gd name="connsiteY32" fmla="*/ 128016 h 1074420"/>
                <a:gd name="connsiteX33" fmla="*/ 1193292 w 1280160"/>
                <a:gd name="connsiteY33" fmla="*/ 100584 h 1074420"/>
                <a:gd name="connsiteX34" fmla="*/ 1216152 w 1280160"/>
                <a:gd name="connsiteY34" fmla="*/ 73152 h 1074420"/>
                <a:gd name="connsiteX35" fmla="*/ 1239012 w 1280160"/>
                <a:gd name="connsiteY35" fmla="*/ 50292 h 1074420"/>
                <a:gd name="connsiteX36" fmla="*/ 1261872 w 1280160"/>
                <a:gd name="connsiteY36" fmla="*/ 9144 h 1074420"/>
                <a:gd name="connsiteX37" fmla="*/ 1280160 w 1280160"/>
                <a:gd name="connsiteY37" fmla="*/ 0 h 1074420"/>
                <a:gd name="connsiteX0" fmla="*/ 0 w 1280160"/>
                <a:gd name="connsiteY0" fmla="*/ 1074420 h 1074420"/>
                <a:gd name="connsiteX1" fmla="*/ 86868 w 1280160"/>
                <a:gd name="connsiteY1" fmla="*/ 1069848 h 1074420"/>
                <a:gd name="connsiteX2" fmla="*/ 114300 w 1280160"/>
                <a:gd name="connsiteY2" fmla="*/ 1060704 h 1074420"/>
                <a:gd name="connsiteX3" fmla="*/ 137160 w 1280160"/>
                <a:gd name="connsiteY3" fmla="*/ 1056132 h 1074420"/>
                <a:gd name="connsiteX4" fmla="*/ 173736 w 1280160"/>
                <a:gd name="connsiteY4" fmla="*/ 1042416 h 1074420"/>
                <a:gd name="connsiteX5" fmla="*/ 187452 w 1280160"/>
                <a:gd name="connsiteY5" fmla="*/ 1033272 h 1074420"/>
                <a:gd name="connsiteX6" fmla="*/ 228600 w 1280160"/>
                <a:gd name="connsiteY6" fmla="*/ 1010412 h 1074420"/>
                <a:gd name="connsiteX7" fmla="*/ 242316 w 1280160"/>
                <a:gd name="connsiteY7" fmla="*/ 992124 h 1074420"/>
                <a:gd name="connsiteX8" fmla="*/ 283464 w 1280160"/>
                <a:gd name="connsiteY8" fmla="*/ 950976 h 1074420"/>
                <a:gd name="connsiteX9" fmla="*/ 297180 w 1280160"/>
                <a:gd name="connsiteY9" fmla="*/ 928116 h 1074420"/>
                <a:gd name="connsiteX10" fmla="*/ 329184 w 1280160"/>
                <a:gd name="connsiteY10" fmla="*/ 886968 h 1074420"/>
                <a:gd name="connsiteX11" fmla="*/ 356616 w 1280160"/>
                <a:gd name="connsiteY11" fmla="*/ 841248 h 1074420"/>
                <a:gd name="connsiteX12" fmla="*/ 384048 w 1280160"/>
                <a:gd name="connsiteY12" fmla="*/ 813816 h 1074420"/>
                <a:gd name="connsiteX13" fmla="*/ 443484 w 1280160"/>
                <a:gd name="connsiteY13" fmla="*/ 749808 h 1074420"/>
                <a:gd name="connsiteX14" fmla="*/ 475488 w 1280160"/>
                <a:gd name="connsiteY14" fmla="*/ 722376 h 1074420"/>
                <a:gd name="connsiteX15" fmla="*/ 512064 w 1280160"/>
                <a:gd name="connsiteY15" fmla="*/ 690372 h 1074420"/>
                <a:gd name="connsiteX16" fmla="*/ 534924 w 1280160"/>
                <a:gd name="connsiteY16" fmla="*/ 667512 h 1074420"/>
                <a:gd name="connsiteX17" fmla="*/ 585216 w 1280160"/>
                <a:gd name="connsiteY17" fmla="*/ 626364 h 1074420"/>
                <a:gd name="connsiteX18" fmla="*/ 612648 w 1280160"/>
                <a:gd name="connsiteY18" fmla="*/ 603504 h 1074420"/>
                <a:gd name="connsiteX19" fmla="*/ 877824 w 1280160"/>
                <a:gd name="connsiteY19" fmla="*/ 370332 h 1074420"/>
                <a:gd name="connsiteX20" fmla="*/ 914400 w 1280160"/>
                <a:gd name="connsiteY20" fmla="*/ 356616 h 1074420"/>
                <a:gd name="connsiteX21" fmla="*/ 937260 w 1280160"/>
                <a:gd name="connsiteY21" fmla="*/ 342900 h 1074420"/>
                <a:gd name="connsiteX22" fmla="*/ 987552 w 1280160"/>
                <a:gd name="connsiteY22" fmla="*/ 315468 h 1074420"/>
                <a:gd name="connsiteX23" fmla="*/ 1014984 w 1280160"/>
                <a:gd name="connsiteY23" fmla="*/ 274320 h 1074420"/>
                <a:gd name="connsiteX24" fmla="*/ 1024128 w 1280160"/>
                <a:gd name="connsiteY24" fmla="*/ 260604 h 1074420"/>
                <a:gd name="connsiteX25" fmla="*/ 1051560 w 1280160"/>
                <a:gd name="connsiteY25" fmla="*/ 242316 h 1074420"/>
                <a:gd name="connsiteX26" fmla="*/ 1092708 w 1280160"/>
                <a:gd name="connsiteY26" fmla="*/ 214884 h 1074420"/>
                <a:gd name="connsiteX27" fmla="*/ 1106424 w 1280160"/>
                <a:gd name="connsiteY27" fmla="*/ 205740 h 1074420"/>
                <a:gd name="connsiteX28" fmla="*/ 1143000 w 1280160"/>
                <a:gd name="connsiteY28" fmla="*/ 178308 h 1074420"/>
                <a:gd name="connsiteX29" fmla="*/ 1138428 w 1280160"/>
                <a:gd name="connsiteY29" fmla="*/ 164592 h 1074420"/>
                <a:gd name="connsiteX30" fmla="*/ 1152144 w 1280160"/>
                <a:gd name="connsiteY30" fmla="*/ 150876 h 1074420"/>
                <a:gd name="connsiteX31" fmla="*/ 1165860 w 1280160"/>
                <a:gd name="connsiteY31" fmla="*/ 128016 h 1074420"/>
                <a:gd name="connsiteX32" fmla="*/ 1193292 w 1280160"/>
                <a:gd name="connsiteY32" fmla="*/ 100584 h 1074420"/>
                <a:gd name="connsiteX33" fmla="*/ 1216152 w 1280160"/>
                <a:gd name="connsiteY33" fmla="*/ 73152 h 1074420"/>
                <a:gd name="connsiteX34" fmla="*/ 1239012 w 1280160"/>
                <a:gd name="connsiteY34" fmla="*/ 50292 h 1074420"/>
                <a:gd name="connsiteX35" fmla="*/ 1261872 w 1280160"/>
                <a:gd name="connsiteY35" fmla="*/ 9144 h 1074420"/>
                <a:gd name="connsiteX36" fmla="*/ 1280160 w 1280160"/>
                <a:gd name="connsiteY36" fmla="*/ 0 h 1074420"/>
                <a:gd name="connsiteX0" fmla="*/ 0 w 1280160"/>
                <a:gd name="connsiteY0" fmla="*/ 1074420 h 1074420"/>
                <a:gd name="connsiteX1" fmla="*/ 86868 w 1280160"/>
                <a:gd name="connsiteY1" fmla="*/ 1069848 h 1074420"/>
                <a:gd name="connsiteX2" fmla="*/ 114300 w 1280160"/>
                <a:gd name="connsiteY2" fmla="*/ 1060704 h 1074420"/>
                <a:gd name="connsiteX3" fmla="*/ 137160 w 1280160"/>
                <a:gd name="connsiteY3" fmla="*/ 1056132 h 1074420"/>
                <a:gd name="connsiteX4" fmla="*/ 173736 w 1280160"/>
                <a:gd name="connsiteY4" fmla="*/ 1042416 h 1074420"/>
                <a:gd name="connsiteX5" fmla="*/ 187452 w 1280160"/>
                <a:gd name="connsiteY5" fmla="*/ 1033272 h 1074420"/>
                <a:gd name="connsiteX6" fmla="*/ 228600 w 1280160"/>
                <a:gd name="connsiteY6" fmla="*/ 1010412 h 1074420"/>
                <a:gd name="connsiteX7" fmla="*/ 242316 w 1280160"/>
                <a:gd name="connsiteY7" fmla="*/ 992124 h 1074420"/>
                <a:gd name="connsiteX8" fmla="*/ 283464 w 1280160"/>
                <a:gd name="connsiteY8" fmla="*/ 950976 h 1074420"/>
                <a:gd name="connsiteX9" fmla="*/ 297180 w 1280160"/>
                <a:gd name="connsiteY9" fmla="*/ 928116 h 1074420"/>
                <a:gd name="connsiteX10" fmla="*/ 329184 w 1280160"/>
                <a:gd name="connsiteY10" fmla="*/ 886968 h 1074420"/>
                <a:gd name="connsiteX11" fmla="*/ 356616 w 1280160"/>
                <a:gd name="connsiteY11" fmla="*/ 841248 h 1074420"/>
                <a:gd name="connsiteX12" fmla="*/ 384048 w 1280160"/>
                <a:gd name="connsiteY12" fmla="*/ 813816 h 1074420"/>
                <a:gd name="connsiteX13" fmla="*/ 443484 w 1280160"/>
                <a:gd name="connsiteY13" fmla="*/ 749808 h 1074420"/>
                <a:gd name="connsiteX14" fmla="*/ 475488 w 1280160"/>
                <a:gd name="connsiteY14" fmla="*/ 722376 h 1074420"/>
                <a:gd name="connsiteX15" fmla="*/ 512064 w 1280160"/>
                <a:gd name="connsiteY15" fmla="*/ 690372 h 1074420"/>
                <a:gd name="connsiteX16" fmla="*/ 534924 w 1280160"/>
                <a:gd name="connsiteY16" fmla="*/ 667512 h 1074420"/>
                <a:gd name="connsiteX17" fmla="*/ 585216 w 1280160"/>
                <a:gd name="connsiteY17" fmla="*/ 626364 h 1074420"/>
                <a:gd name="connsiteX18" fmla="*/ 612648 w 1280160"/>
                <a:gd name="connsiteY18" fmla="*/ 603504 h 1074420"/>
                <a:gd name="connsiteX19" fmla="*/ 877824 w 1280160"/>
                <a:gd name="connsiteY19" fmla="*/ 370332 h 1074420"/>
                <a:gd name="connsiteX20" fmla="*/ 914400 w 1280160"/>
                <a:gd name="connsiteY20" fmla="*/ 356616 h 1074420"/>
                <a:gd name="connsiteX21" fmla="*/ 987552 w 1280160"/>
                <a:gd name="connsiteY21" fmla="*/ 315468 h 1074420"/>
                <a:gd name="connsiteX22" fmla="*/ 1014984 w 1280160"/>
                <a:gd name="connsiteY22" fmla="*/ 274320 h 1074420"/>
                <a:gd name="connsiteX23" fmla="*/ 1024128 w 1280160"/>
                <a:gd name="connsiteY23" fmla="*/ 260604 h 1074420"/>
                <a:gd name="connsiteX24" fmla="*/ 1051560 w 1280160"/>
                <a:gd name="connsiteY24" fmla="*/ 242316 h 1074420"/>
                <a:gd name="connsiteX25" fmla="*/ 1092708 w 1280160"/>
                <a:gd name="connsiteY25" fmla="*/ 214884 h 1074420"/>
                <a:gd name="connsiteX26" fmla="*/ 1106424 w 1280160"/>
                <a:gd name="connsiteY26" fmla="*/ 205740 h 1074420"/>
                <a:gd name="connsiteX27" fmla="*/ 1143000 w 1280160"/>
                <a:gd name="connsiteY27" fmla="*/ 178308 h 1074420"/>
                <a:gd name="connsiteX28" fmla="*/ 1138428 w 1280160"/>
                <a:gd name="connsiteY28" fmla="*/ 164592 h 1074420"/>
                <a:gd name="connsiteX29" fmla="*/ 1152144 w 1280160"/>
                <a:gd name="connsiteY29" fmla="*/ 150876 h 1074420"/>
                <a:gd name="connsiteX30" fmla="*/ 1165860 w 1280160"/>
                <a:gd name="connsiteY30" fmla="*/ 128016 h 1074420"/>
                <a:gd name="connsiteX31" fmla="*/ 1193292 w 1280160"/>
                <a:gd name="connsiteY31" fmla="*/ 100584 h 1074420"/>
                <a:gd name="connsiteX32" fmla="*/ 1216152 w 1280160"/>
                <a:gd name="connsiteY32" fmla="*/ 73152 h 1074420"/>
                <a:gd name="connsiteX33" fmla="*/ 1239012 w 1280160"/>
                <a:gd name="connsiteY33" fmla="*/ 50292 h 1074420"/>
                <a:gd name="connsiteX34" fmla="*/ 1261872 w 1280160"/>
                <a:gd name="connsiteY34" fmla="*/ 9144 h 1074420"/>
                <a:gd name="connsiteX35" fmla="*/ 1280160 w 1280160"/>
                <a:gd name="connsiteY35" fmla="*/ 0 h 1074420"/>
                <a:gd name="connsiteX0" fmla="*/ 0 w 1280160"/>
                <a:gd name="connsiteY0" fmla="*/ 1074420 h 1074420"/>
                <a:gd name="connsiteX1" fmla="*/ 86868 w 1280160"/>
                <a:gd name="connsiteY1" fmla="*/ 1069848 h 1074420"/>
                <a:gd name="connsiteX2" fmla="*/ 114300 w 1280160"/>
                <a:gd name="connsiteY2" fmla="*/ 1060704 h 1074420"/>
                <a:gd name="connsiteX3" fmla="*/ 137160 w 1280160"/>
                <a:gd name="connsiteY3" fmla="*/ 1056132 h 1074420"/>
                <a:gd name="connsiteX4" fmla="*/ 173736 w 1280160"/>
                <a:gd name="connsiteY4" fmla="*/ 1042416 h 1074420"/>
                <a:gd name="connsiteX5" fmla="*/ 187452 w 1280160"/>
                <a:gd name="connsiteY5" fmla="*/ 1033272 h 1074420"/>
                <a:gd name="connsiteX6" fmla="*/ 228600 w 1280160"/>
                <a:gd name="connsiteY6" fmla="*/ 1010412 h 1074420"/>
                <a:gd name="connsiteX7" fmla="*/ 242316 w 1280160"/>
                <a:gd name="connsiteY7" fmla="*/ 992124 h 1074420"/>
                <a:gd name="connsiteX8" fmla="*/ 283464 w 1280160"/>
                <a:gd name="connsiteY8" fmla="*/ 950976 h 1074420"/>
                <a:gd name="connsiteX9" fmla="*/ 297180 w 1280160"/>
                <a:gd name="connsiteY9" fmla="*/ 928116 h 1074420"/>
                <a:gd name="connsiteX10" fmla="*/ 329184 w 1280160"/>
                <a:gd name="connsiteY10" fmla="*/ 886968 h 1074420"/>
                <a:gd name="connsiteX11" fmla="*/ 356616 w 1280160"/>
                <a:gd name="connsiteY11" fmla="*/ 841248 h 1074420"/>
                <a:gd name="connsiteX12" fmla="*/ 384048 w 1280160"/>
                <a:gd name="connsiteY12" fmla="*/ 813816 h 1074420"/>
                <a:gd name="connsiteX13" fmla="*/ 443484 w 1280160"/>
                <a:gd name="connsiteY13" fmla="*/ 749808 h 1074420"/>
                <a:gd name="connsiteX14" fmla="*/ 475488 w 1280160"/>
                <a:gd name="connsiteY14" fmla="*/ 722376 h 1074420"/>
                <a:gd name="connsiteX15" fmla="*/ 512064 w 1280160"/>
                <a:gd name="connsiteY15" fmla="*/ 690372 h 1074420"/>
                <a:gd name="connsiteX16" fmla="*/ 534924 w 1280160"/>
                <a:gd name="connsiteY16" fmla="*/ 667512 h 1074420"/>
                <a:gd name="connsiteX17" fmla="*/ 585216 w 1280160"/>
                <a:gd name="connsiteY17" fmla="*/ 626364 h 1074420"/>
                <a:gd name="connsiteX18" fmla="*/ 612648 w 1280160"/>
                <a:gd name="connsiteY18" fmla="*/ 603504 h 1074420"/>
                <a:gd name="connsiteX19" fmla="*/ 877824 w 1280160"/>
                <a:gd name="connsiteY19" fmla="*/ 370332 h 1074420"/>
                <a:gd name="connsiteX20" fmla="*/ 914400 w 1280160"/>
                <a:gd name="connsiteY20" fmla="*/ 356616 h 1074420"/>
                <a:gd name="connsiteX21" fmla="*/ 914400 w 1280160"/>
                <a:gd name="connsiteY21" fmla="*/ 352044 h 1074420"/>
                <a:gd name="connsiteX22" fmla="*/ 987552 w 1280160"/>
                <a:gd name="connsiteY22" fmla="*/ 315468 h 1074420"/>
                <a:gd name="connsiteX23" fmla="*/ 1014984 w 1280160"/>
                <a:gd name="connsiteY23" fmla="*/ 274320 h 1074420"/>
                <a:gd name="connsiteX24" fmla="*/ 1024128 w 1280160"/>
                <a:gd name="connsiteY24" fmla="*/ 260604 h 1074420"/>
                <a:gd name="connsiteX25" fmla="*/ 1051560 w 1280160"/>
                <a:gd name="connsiteY25" fmla="*/ 242316 h 1074420"/>
                <a:gd name="connsiteX26" fmla="*/ 1092708 w 1280160"/>
                <a:gd name="connsiteY26" fmla="*/ 214884 h 1074420"/>
                <a:gd name="connsiteX27" fmla="*/ 1106424 w 1280160"/>
                <a:gd name="connsiteY27" fmla="*/ 205740 h 1074420"/>
                <a:gd name="connsiteX28" fmla="*/ 1143000 w 1280160"/>
                <a:gd name="connsiteY28" fmla="*/ 178308 h 1074420"/>
                <a:gd name="connsiteX29" fmla="*/ 1138428 w 1280160"/>
                <a:gd name="connsiteY29" fmla="*/ 164592 h 1074420"/>
                <a:gd name="connsiteX30" fmla="*/ 1152144 w 1280160"/>
                <a:gd name="connsiteY30" fmla="*/ 150876 h 1074420"/>
                <a:gd name="connsiteX31" fmla="*/ 1165860 w 1280160"/>
                <a:gd name="connsiteY31" fmla="*/ 128016 h 1074420"/>
                <a:gd name="connsiteX32" fmla="*/ 1193292 w 1280160"/>
                <a:gd name="connsiteY32" fmla="*/ 100584 h 1074420"/>
                <a:gd name="connsiteX33" fmla="*/ 1216152 w 1280160"/>
                <a:gd name="connsiteY33" fmla="*/ 73152 h 1074420"/>
                <a:gd name="connsiteX34" fmla="*/ 1239012 w 1280160"/>
                <a:gd name="connsiteY34" fmla="*/ 50292 h 1074420"/>
                <a:gd name="connsiteX35" fmla="*/ 1261872 w 1280160"/>
                <a:gd name="connsiteY35" fmla="*/ 9144 h 1074420"/>
                <a:gd name="connsiteX36" fmla="*/ 1280160 w 1280160"/>
                <a:gd name="connsiteY36" fmla="*/ 0 h 1074420"/>
                <a:gd name="connsiteX0" fmla="*/ 0 w 1280160"/>
                <a:gd name="connsiteY0" fmla="*/ 1074420 h 1074420"/>
                <a:gd name="connsiteX1" fmla="*/ 86868 w 1280160"/>
                <a:gd name="connsiteY1" fmla="*/ 1069848 h 1074420"/>
                <a:gd name="connsiteX2" fmla="*/ 114300 w 1280160"/>
                <a:gd name="connsiteY2" fmla="*/ 1060704 h 1074420"/>
                <a:gd name="connsiteX3" fmla="*/ 137160 w 1280160"/>
                <a:gd name="connsiteY3" fmla="*/ 1056132 h 1074420"/>
                <a:gd name="connsiteX4" fmla="*/ 173736 w 1280160"/>
                <a:gd name="connsiteY4" fmla="*/ 1042416 h 1074420"/>
                <a:gd name="connsiteX5" fmla="*/ 187452 w 1280160"/>
                <a:gd name="connsiteY5" fmla="*/ 1033272 h 1074420"/>
                <a:gd name="connsiteX6" fmla="*/ 228600 w 1280160"/>
                <a:gd name="connsiteY6" fmla="*/ 1010412 h 1074420"/>
                <a:gd name="connsiteX7" fmla="*/ 242316 w 1280160"/>
                <a:gd name="connsiteY7" fmla="*/ 992124 h 1074420"/>
                <a:gd name="connsiteX8" fmla="*/ 283464 w 1280160"/>
                <a:gd name="connsiteY8" fmla="*/ 950976 h 1074420"/>
                <a:gd name="connsiteX9" fmla="*/ 297180 w 1280160"/>
                <a:gd name="connsiteY9" fmla="*/ 928116 h 1074420"/>
                <a:gd name="connsiteX10" fmla="*/ 329184 w 1280160"/>
                <a:gd name="connsiteY10" fmla="*/ 886968 h 1074420"/>
                <a:gd name="connsiteX11" fmla="*/ 356616 w 1280160"/>
                <a:gd name="connsiteY11" fmla="*/ 841248 h 1074420"/>
                <a:gd name="connsiteX12" fmla="*/ 384048 w 1280160"/>
                <a:gd name="connsiteY12" fmla="*/ 813816 h 1074420"/>
                <a:gd name="connsiteX13" fmla="*/ 443484 w 1280160"/>
                <a:gd name="connsiteY13" fmla="*/ 749808 h 1074420"/>
                <a:gd name="connsiteX14" fmla="*/ 475488 w 1280160"/>
                <a:gd name="connsiteY14" fmla="*/ 722376 h 1074420"/>
                <a:gd name="connsiteX15" fmla="*/ 512064 w 1280160"/>
                <a:gd name="connsiteY15" fmla="*/ 690372 h 1074420"/>
                <a:gd name="connsiteX16" fmla="*/ 534924 w 1280160"/>
                <a:gd name="connsiteY16" fmla="*/ 667512 h 1074420"/>
                <a:gd name="connsiteX17" fmla="*/ 585216 w 1280160"/>
                <a:gd name="connsiteY17" fmla="*/ 626364 h 1074420"/>
                <a:gd name="connsiteX18" fmla="*/ 612648 w 1280160"/>
                <a:gd name="connsiteY18" fmla="*/ 603504 h 1074420"/>
                <a:gd name="connsiteX19" fmla="*/ 877824 w 1280160"/>
                <a:gd name="connsiteY19" fmla="*/ 370332 h 1074420"/>
                <a:gd name="connsiteX20" fmla="*/ 914400 w 1280160"/>
                <a:gd name="connsiteY20" fmla="*/ 356616 h 1074420"/>
                <a:gd name="connsiteX21" fmla="*/ 987552 w 1280160"/>
                <a:gd name="connsiteY21" fmla="*/ 315468 h 1074420"/>
                <a:gd name="connsiteX22" fmla="*/ 1014984 w 1280160"/>
                <a:gd name="connsiteY22" fmla="*/ 274320 h 1074420"/>
                <a:gd name="connsiteX23" fmla="*/ 1024128 w 1280160"/>
                <a:gd name="connsiteY23" fmla="*/ 260604 h 1074420"/>
                <a:gd name="connsiteX24" fmla="*/ 1051560 w 1280160"/>
                <a:gd name="connsiteY24" fmla="*/ 242316 h 1074420"/>
                <a:gd name="connsiteX25" fmla="*/ 1092708 w 1280160"/>
                <a:gd name="connsiteY25" fmla="*/ 214884 h 1074420"/>
                <a:gd name="connsiteX26" fmla="*/ 1106424 w 1280160"/>
                <a:gd name="connsiteY26" fmla="*/ 205740 h 1074420"/>
                <a:gd name="connsiteX27" fmla="*/ 1143000 w 1280160"/>
                <a:gd name="connsiteY27" fmla="*/ 178308 h 1074420"/>
                <a:gd name="connsiteX28" fmla="*/ 1138428 w 1280160"/>
                <a:gd name="connsiteY28" fmla="*/ 164592 h 1074420"/>
                <a:gd name="connsiteX29" fmla="*/ 1152144 w 1280160"/>
                <a:gd name="connsiteY29" fmla="*/ 150876 h 1074420"/>
                <a:gd name="connsiteX30" fmla="*/ 1165860 w 1280160"/>
                <a:gd name="connsiteY30" fmla="*/ 128016 h 1074420"/>
                <a:gd name="connsiteX31" fmla="*/ 1193292 w 1280160"/>
                <a:gd name="connsiteY31" fmla="*/ 100584 h 1074420"/>
                <a:gd name="connsiteX32" fmla="*/ 1216152 w 1280160"/>
                <a:gd name="connsiteY32" fmla="*/ 73152 h 1074420"/>
                <a:gd name="connsiteX33" fmla="*/ 1239012 w 1280160"/>
                <a:gd name="connsiteY33" fmla="*/ 50292 h 1074420"/>
                <a:gd name="connsiteX34" fmla="*/ 1261872 w 1280160"/>
                <a:gd name="connsiteY34" fmla="*/ 9144 h 1074420"/>
                <a:gd name="connsiteX35" fmla="*/ 1280160 w 1280160"/>
                <a:gd name="connsiteY35" fmla="*/ 0 h 1074420"/>
                <a:gd name="connsiteX0" fmla="*/ 0 w 1280160"/>
                <a:gd name="connsiteY0" fmla="*/ 1074420 h 1074420"/>
                <a:gd name="connsiteX1" fmla="*/ 86868 w 1280160"/>
                <a:gd name="connsiteY1" fmla="*/ 1069848 h 1074420"/>
                <a:gd name="connsiteX2" fmla="*/ 114300 w 1280160"/>
                <a:gd name="connsiteY2" fmla="*/ 1060704 h 1074420"/>
                <a:gd name="connsiteX3" fmla="*/ 137160 w 1280160"/>
                <a:gd name="connsiteY3" fmla="*/ 1056132 h 1074420"/>
                <a:gd name="connsiteX4" fmla="*/ 173736 w 1280160"/>
                <a:gd name="connsiteY4" fmla="*/ 1042416 h 1074420"/>
                <a:gd name="connsiteX5" fmla="*/ 187452 w 1280160"/>
                <a:gd name="connsiteY5" fmla="*/ 1033272 h 1074420"/>
                <a:gd name="connsiteX6" fmla="*/ 228600 w 1280160"/>
                <a:gd name="connsiteY6" fmla="*/ 1010412 h 1074420"/>
                <a:gd name="connsiteX7" fmla="*/ 242316 w 1280160"/>
                <a:gd name="connsiteY7" fmla="*/ 992124 h 1074420"/>
                <a:gd name="connsiteX8" fmla="*/ 283464 w 1280160"/>
                <a:gd name="connsiteY8" fmla="*/ 950976 h 1074420"/>
                <a:gd name="connsiteX9" fmla="*/ 297180 w 1280160"/>
                <a:gd name="connsiteY9" fmla="*/ 928116 h 1074420"/>
                <a:gd name="connsiteX10" fmla="*/ 329184 w 1280160"/>
                <a:gd name="connsiteY10" fmla="*/ 886968 h 1074420"/>
                <a:gd name="connsiteX11" fmla="*/ 356616 w 1280160"/>
                <a:gd name="connsiteY11" fmla="*/ 841248 h 1074420"/>
                <a:gd name="connsiteX12" fmla="*/ 384048 w 1280160"/>
                <a:gd name="connsiteY12" fmla="*/ 813816 h 1074420"/>
                <a:gd name="connsiteX13" fmla="*/ 443484 w 1280160"/>
                <a:gd name="connsiteY13" fmla="*/ 749808 h 1074420"/>
                <a:gd name="connsiteX14" fmla="*/ 475488 w 1280160"/>
                <a:gd name="connsiteY14" fmla="*/ 722376 h 1074420"/>
                <a:gd name="connsiteX15" fmla="*/ 512064 w 1280160"/>
                <a:gd name="connsiteY15" fmla="*/ 690372 h 1074420"/>
                <a:gd name="connsiteX16" fmla="*/ 534924 w 1280160"/>
                <a:gd name="connsiteY16" fmla="*/ 667512 h 1074420"/>
                <a:gd name="connsiteX17" fmla="*/ 585216 w 1280160"/>
                <a:gd name="connsiteY17" fmla="*/ 626364 h 1074420"/>
                <a:gd name="connsiteX18" fmla="*/ 612648 w 1280160"/>
                <a:gd name="connsiteY18" fmla="*/ 603504 h 1074420"/>
                <a:gd name="connsiteX19" fmla="*/ 877824 w 1280160"/>
                <a:gd name="connsiteY19" fmla="*/ 370332 h 1074420"/>
                <a:gd name="connsiteX20" fmla="*/ 987552 w 1280160"/>
                <a:gd name="connsiteY20" fmla="*/ 315468 h 1074420"/>
                <a:gd name="connsiteX21" fmla="*/ 1014984 w 1280160"/>
                <a:gd name="connsiteY21" fmla="*/ 274320 h 1074420"/>
                <a:gd name="connsiteX22" fmla="*/ 1024128 w 1280160"/>
                <a:gd name="connsiteY22" fmla="*/ 260604 h 1074420"/>
                <a:gd name="connsiteX23" fmla="*/ 1051560 w 1280160"/>
                <a:gd name="connsiteY23" fmla="*/ 242316 h 1074420"/>
                <a:gd name="connsiteX24" fmla="*/ 1092708 w 1280160"/>
                <a:gd name="connsiteY24" fmla="*/ 214884 h 1074420"/>
                <a:gd name="connsiteX25" fmla="*/ 1106424 w 1280160"/>
                <a:gd name="connsiteY25" fmla="*/ 205740 h 1074420"/>
                <a:gd name="connsiteX26" fmla="*/ 1143000 w 1280160"/>
                <a:gd name="connsiteY26" fmla="*/ 178308 h 1074420"/>
                <a:gd name="connsiteX27" fmla="*/ 1138428 w 1280160"/>
                <a:gd name="connsiteY27" fmla="*/ 164592 h 1074420"/>
                <a:gd name="connsiteX28" fmla="*/ 1152144 w 1280160"/>
                <a:gd name="connsiteY28" fmla="*/ 150876 h 1074420"/>
                <a:gd name="connsiteX29" fmla="*/ 1165860 w 1280160"/>
                <a:gd name="connsiteY29" fmla="*/ 128016 h 1074420"/>
                <a:gd name="connsiteX30" fmla="*/ 1193292 w 1280160"/>
                <a:gd name="connsiteY30" fmla="*/ 100584 h 1074420"/>
                <a:gd name="connsiteX31" fmla="*/ 1216152 w 1280160"/>
                <a:gd name="connsiteY31" fmla="*/ 73152 h 1074420"/>
                <a:gd name="connsiteX32" fmla="*/ 1239012 w 1280160"/>
                <a:gd name="connsiteY32" fmla="*/ 50292 h 1074420"/>
                <a:gd name="connsiteX33" fmla="*/ 1261872 w 1280160"/>
                <a:gd name="connsiteY33" fmla="*/ 9144 h 1074420"/>
                <a:gd name="connsiteX34" fmla="*/ 1280160 w 1280160"/>
                <a:gd name="connsiteY34" fmla="*/ 0 h 1074420"/>
                <a:gd name="connsiteX0" fmla="*/ 0 w 1280160"/>
                <a:gd name="connsiteY0" fmla="*/ 1074420 h 1074420"/>
                <a:gd name="connsiteX1" fmla="*/ 86868 w 1280160"/>
                <a:gd name="connsiteY1" fmla="*/ 1069848 h 1074420"/>
                <a:gd name="connsiteX2" fmla="*/ 114300 w 1280160"/>
                <a:gd name="connsiteY2" fmla="*/ 1060704 h 1074420"/>
                <a:gd name="connsiteX3" fmla="*/ 137160 w 1280160"/>
                <a:gd name="connsiteY3" fmla="*/ 1056132 h 1074420"/>
                <a:gd name="connsiteX4" fmla="*/ 173736 w 1280160"/>
                <a:gd name="connsiteY4" fmla="*/ 1042416 h 1074420"/>
                <a:gd name="connsiteX5" fmla="*/ 187452 w 1280160"/>
                <a:gd name="connsiteY5" fmla="*/ 1033272 h 1074420"/>
                <a:gd name="connsiteX6" fmla="*/ 228600 w 1280160"/>
                <a:gd name="connsiteY6" fmla="*/ 1010412 h 1074420"/>
                <a:gd name="connsiteX7" fmla="*/ 242316 w 1280160"/>
                <a:gd name="connsiteY7" fmla="*/ 992124 h 1074420"/>
                <a:gd name="connsiteX8" fmla="*/ 283464 w 1280160"/>
                <a:gd name="connsiteY8" fmla="*/ 950976 h 1074420"/>
                <a:gd name="connsiteX9" fmla="*/ 297180 w 1280160"/>
                <a:gd name="connsiteY9" fmla="*/ 928116 h 1074420"/>
                <a:gd name="connsiteX10" fmla="*/ 329184 w 1280160"/>
                <a:gd name="connsiteY10" fmla="*/ 886968 h 1074420"/>
                <a:gd name="connsiteX11" fmla="*/ 356616 w 1280160"/>
                <a:gd name="connsiteY11" fmla="*/ 841248 h 1074420"/>
                <a:gd name="connsiteX12" fmla="*/ 384048 w 1280160"/>
                <a:gd name="connsiteY12" fmla="*/ 813816 h 1074420"/>
                <a:gd name="connsiteX13" fmla="*/ 443484 w 1280160"/>
                <a:gd name="connsiteY13" fmla="*/ 749808 h 1074420"/>
                <a:gd name="connsiteX14" fmla="*/ 475488 w 1280160"/>
                <a:gd name="connsiteY14" fmla="*/ 722376 h 1074420"/>
                <a:gd name="connsiteX15" fmla="*/ 512064 w 1280160"/>
                <a:gd name="connsiteY15" fmla="*/ 690372 h 1074420"/>
                <a:gd name="connsiteX16" fmla="*/ 534924 w 1280160"/>
                <a:gd name="connsiteY16" fmla="*/ 667512 h 1074420"/>
                <a:gd name="connsiteX17" fmla="*/ 585216 w 1280160"/>
                <a:gd name="connsiteY17" fmla="*/ 626364 h 1074420"/>
                <a:gd name="connsiteX18" fmla="*/ 612648 w 1280160"/>
                <a:gd name="connsiteY18" fmla="*/ 603504 h 1074420"/>
                <a:gd name="connsiteX19" fmla="*/ 877824 w 1280160"/>
                <a:gd name="connsiteY19" fmla="*/ 370332 h 1074420"/>
                <a:gd name="connsiteX20" fmla="*/ 987552 w 1280160"/>
                <a:gd name="connsiteY20" fmla="*/ 315468 h 1074420"/>
                <a:gd name="connsiteX21" fmla="*/ 1014984 w 1280160"/>
                <a:gd name="connsiteY21" fmla="*/ 274320 h 1074420"/>
                <a:gd name="connsiteX22" fmla="*/ 1024128 w 1280160"/>
                <a:gd name="connsiteY22" fmla="*/ 260604 h 1074420"/>
                <a:gd name="connsiteX23" fmla="*/ 1051560 w 1280160"/>
                <a:gd name="connsiteY23" fmla="*/ 242316 h 1074420"/>
                <a:gd name="connsiteX24" fmla="*/ 1092708 w 1280160"/>
                <a:gd name="connsiteY24" fmla="*/ 214884 h 1074420"/>
                <a:gd name="connsiteX25" fmla="*/ 1106424 w 1280160"/>
                <a:gd name="connsiteY25" fmla="*/ 205740 h 1074420"/>
                <a:gd name="connsiteX26" fmla="*/ 1143000 w 1280160"/>
                <a:gd name="connsiteY26" fmla="*/ 178308 h 1074420"/>
                <a:gd name="connsiteX27" fmla="*/ 1138428 w 1280160"/>
                <a:gd name="connsiteY27" fmla="*/ 164592 h 1074420"/>
                <a:gd name="connsiteX28" fmla="*/ 1165860 w 1280160"/>
                <a:gd name="connsiteY28" fmla="*/ 128016 h 1074420"/>
                <a:gd name="connsiteX29" fmla="*/ 1193292 w 1280160"/>
                <a:gd name="connsiteY29" fmla="*/ 100584 h 1074420"/>
                <a:gd name="connsiteX30" fmla="*/ 1216152 w 1280160"/>
                <a:gd name="connsiteY30" fmla="*/ 73152 h 1074420"/>
                <a:gd name="connsiteX31" fmla="*/ 1239012 w 1280160"/>
                <a:gd name="connsiteY31" fmla="*/ 50292 h 1074420"/>
                <a:gd name="connsiteX32" fmla="*/ 1261872 w 1280160"/>
                <a:gd name="connsiteY32" fmla="*/ 9144 h 1074420"/>
                <a:gd name="connsiteX33" fmla="*/ 1280160 w 1280160"/>
                <a:gd name="connsiteY33" fmla="*/ 0 h 1074420"/>
                <a:gd name="connsiteX0" fmla="*/ 0 w 1280160"/>
                <a:gd name="connsiteY0" fmla="*/ 1074420 h 1074420"/>
                <a:gd name="connsiteX1" fmla="*/ 86868 w 1280160"/>
                <a:gd name="connsiteY1" fmla="*/ 1069848 h 1074420"/>
                <a:gd name="connsiteX2" fmla="*/ 114300 w 1280160"/>
                <a:gd name="connsiteY2" fmla="*/ 1060704 h 1074420"/>
                <a:gd name="connsiteX3" fmla="*/ 137160 w 1280160"/>
                <a:gd name="connsiteY3" fmla="*/ 1056132 h 1074420"/>
                <a:gd name="connsiteX4" fmla="*/ 173736 w 1280160"/>
                <a:gd name="connsiteY4" fmla="*/ 1042416 h 1074420"/>
                <a:gd name="connsiteX5" fmla="*/ 187452 w 1280160"/>
                <a:gd name="connsiteY5" fmla="*/ 1033272 h 1074420"/>
                <a:gd name="connsiteX6" fmla="*/ 228600 w 1280160"/>
                <a:gd name="connsiteY6" fmla="*/ 1010412 h 1074420"/>
                <a:gd name="connsiteX7" fmla="*/ 242316 w 1280160"/>
                <a:gd name="connsiteY7" fmla="*/ 992124 h 1074420"/>
                <a:gd name="connsiteX8" fmla="*/ 283464 w 1280160"/>
                <a:gd name="connsiteY8" fmla="*/ 950976 h 1074420"/>
                <a:gd name="connsiteX9" fmla="*/ 297180 w 1280160"/>
                <a:gd name="connsiteY9" fmla="*/ 928116 h 1074420"/>
                <a:gd name="connsiteX10" fmla="*/ 329184 w 1280160"/>
                <a:gd name="connsiteY10" fmla="*/ 886968 h 1074420"/>
                <a:gd name="connsiteX11" fmla="*/ 356616 w 1280160"/>
                <a:gd name="connsiteY11" fmla="*/ 841248 h 1074420"/>
                <a:gd name="connsiteX12" fmla="*/ 384048 w 1280160"/>
                <a:gd name="connsiteY12" fmla="*/ 813816 h 1074420"/>
                <a:gd name="connsiteX13" fmla="*/ 443484 w 1280160"/>
                <a:gd name="connsiteY13" fmla="*/ 749808 h 1074420"/>
                <a:gd name="connsiteX14" fmla="*/ 475488 w 1280160"/>
                <a:gd name="connsiteY14" fmla="*/ 722376 h 1074420"/>
                <a:gd name="connsiteX15" fmla="*/ 512064 w 1280160"/>
                <a:gd name="connsiteY15" fmla="*/ 690372 h 1074420"/>
                <a:gd name="connsiteX16" fmla="*/ 534924 w 1280160"/>
                <a:gd name="connsiteY16" fmla="*/ 667512 h 1074420"/>
                <a:gd name="connsiteX17" fmla="*/ 585216 w 1280160"/>
                <a:gd name="connsiteY17" fmla="*/ 626364 h 1074420"/>
                <a:gd name="connsiteX18" fmla="*/ 612648 w 1280160"/>
                <a:gd name="connsiteY18" fmla="*/ 603504 h 1074420"/>
                <a:gd name="connsiteX19" fmla="*/ 877824 w 1280160"/>
                <a:gd name="connsiteY19" fmla="*/ 370332 h 1074420"/>
                <a:gd name="connsiteX20" fmla="*/ 987552 w 1280160"/>
                <a:gd name="connsiteY20" fmla="*/ 315468 h 1074420"/>
                <a:gd name="connsiteX21" fmla="*/ 1014984 w 1280160"/>
                <a:gd name="connsiteY21" fmla="*/ 274320 h 1074420"/>
                <a:gd name="connsiteX22" fmla="*/ 1024128 w 1280160"/>
                <a:gd name="connsiteY22" fmla="*/ 260604 h 1074420"/>
                <a:gd name="connsiteX23" fmla="*/ 1051560 w 1280160"/>
                <a:gd name="connsiteY23" fmla="*/ 242316 h 1074420"/>
                <a:gd name="connsiteX24" fmla="*/ 1092708 w 1280160"/>
                <a:gd name="connsiteY24" fmla="*/ 214884 h 1074420"/>
                <a:gd name="connsiteX25" fmla="*/ 1106424 w 1280160"/>
                <a:gd name="connsiteY25" fmla="*/ 205740 h 1074420"/>
                <a:gd name="connsiteX26" fmla="*/ 1143000 w 1280160"/>
                <a:gd name="connsiteY26" fmla="*/ 178308 h 1074420"/>
                <a:gd name="connsiteX27" fmla="*/ 1165860 w 1280160"/>
                <a:gd name="connsiteY27" fmla="*/ 128016 h 1074420"/>
                <a:gd name="connsiteX28" fmla="*/ 1193292 w 1280160"/>
                <a:gd name="connsiteY28" fmla="*/ 100584 h 1074420"/>
                <a:gd name="connsiteX29" fmla="*/ 1216152 w 1280160"/>
                <a:gd name="connsiteY29" fmla="*/ 73152 h 1074420"/>
                <a:gd name="connsiteX30" fmla="*/ 1239012 w 1280160"/>
                <a:gd name="connsiteY30" fmla="*/ 50292 h 1074420"/>
                <a:gd name="connsiteX31" fmla="*/ 1261872 w 1280160"/>
                <a:gd name="connsiteY31" fmla="*/ 9144 h 1074420"/>
                <a:gd name="connsiteX32" fmla="*/ 1280160 w 1280160"/>
                <a:gd name="connsiteY32" fmla="*/ 0 h 1074420"/>
                <a:gd name="connsiteX0" fmla="*/ 0 w 1280160"/>
                <a:gd name="connsiteY0" fmla="*/ 1074420 h 1074420"/>
                <a:gd name="connsiteX1" fmla="*/ 86868 w 1280160"/>
                <a:gd name="connsiteY1" fmla="*/ 1069848 h 1074420"/>
                <a:gd name="connsiteX2" fmla="*/ 114300 w 1280160"/>
                <a:gd name="connsiteY2" fmla="*/ 1060704 h 1074420"/>
                <a:gd name="connsiteX3" fmla="*/ 137160 w 1280160"/>
                <a:gd name="connsiteY3" fmla="*/ 1056132 h 1074420"/>
                <a:gd name="connsiteX4" fmla="*/ 173736 w 1280160"/>
                <a:gd name="connsiteY4" fmla="*/ 1042416 h 1074420"/>
                <a:gd name="connsiteX5" fmla="*/ 187452 w 1280160"/>
                <a:gd name="connsiteY5" fmla="*/ 1033272 h 1074420"/>
                <a:gd name="connsiteX6" fmla="*/ 228600 w 1280160"/>
                <a:gd name="connsiteY6" fmla="*/ 1010412 h 1074420"/>
                <a:gd name="connsiteX7" fmla="*/ 242316 w 1280160"/>
                <a:gd name="connsiteY7" fmla="*/ 992124 h 1074420"/>
                <a:gd name="connsiteX8" fmla="*/ 283464 w 1280160"/>
                <a:gd name="connsiteY8" fmla="*/ 950976 h 1074420"/>
                <a:gd name="connsiteX9" fmla="*/ 297180 w 1280160"/>
                <a:gd name="connsiteY9" fmla="*/ 928116 h 1074420"/>
                <a:gd name="connsiteX10" fmla="*/ 329184 w 1280160"/>
                <a:gd name="connsiteY10" fmla="*/ 886968 h 1074420"/>
                <a:gd name="connsiteX11" fmla="*/ 356616 w 1280160"/>
                <a:gd name="connsiteY11" fmla="*/ 841248 h 1074420"/>
                <a:gd name="connsiteX12" fmla="*/ 384048 w 1280160"/>
                <a:gd name="connsiteY12" fmla="*/ 813816 h 1074420"/>
                <a:gd name="connsiteX13" fmla="*/ 443484 w 1280160"/>
                <a:gd name="connsiteY13" fmla="*/ 749808 h 1074420"/>
                <a:gd name="connsiteX14" fmla="*/ 475488 w 1280160"/>
                <a:gd name="connsiteY14" fmla="*/ 722376 h 1074420"/>
                <a:gd name="connsiteX15" fmla="*/ 512064 w 1280160"/>
                <a:gd name="connsiteY15" fmla="*/ 690372 h 1074420"/>
                <a:gd name="connsiteX16" fmla="*/ 534924 w 1280160"/>
                <a:gd name="connsiteY16" fmla="*/ 667512 h 1074420"/>
                <a:gd name="connsiteX17" fmla="*/ 585216 w 1280160"/>
                <a:gd name="connsiteY17" fmla="*/ 626364 h 1074420"/>
                <a:gd name="connsiteX18" fmla="*/ 612648 w 1280160"/>
                <a:gd name="connsiteY18" fmla="*/ 603504 h 1074420"/>
                <a:gd name="connsiteX19" fmla="*/ 877824 w 1280160"/>
                <a:gd name="connsiteY19" fmla="*/ 370332 h 1074420"/>
                <a:gd name="connsiteX20" fmla="*/ 987552 w 1280160"/>
                <a:gd name="connsiteY20" fmla="*/ 315468 h 1074420"/>
                <a:gd name="connsiteX21" fmla="*/ 1014984 w 1280160"/>
                <a:gd name="connsiteY21" fmla="*/ 274320 h 1074420"/>
                <a:gd name="connsiteX22" fmla="*/ 1024128 w 1280160"/>
                <a:gd name="connsiteY22" fmla="*/ 260604 h 1074420"/>
                <a:gd name="connsiteX23" fmla="*/ 1051560 w 1280160"/>
                <a:gd name="connsiteY23" fmla="*/ 242316 h 1074420"/>
                <a:gd name="connsiteX24" fmla="*/ 1092708 w 1280160"/>
                <a:gd name="connsiteY24" fmla="*/ 214884 h 1074420"/>
                <a:gd name="connsiteX25" fmla="*/ 1106424 w 1280160"/>
                <a:gd name="connsiteY25" fmla="*/ 205740 h 1074420"/>
                <a:gd name="connsiteX26" fmla="*/ 1165860 w 1280160"/>
                <a:gd name="connsiteY26" fmla="*/ 128016 h 1074420"/>
                <a:gd name="connsiteX27" fmla="*/ 1193292 w 1280160"/>
                <a:gd name="connsiteY27" fmla="*/ 100584 h 1074420"/>
                <a:gd name="connsiteX28" fmla="*/ 1216152 w 1280160"/>
                <a:gd name="connsiteY28" fmla="*/ 73152 h 1074420"/>
                <a:gd name="connsiteX29" fmla="*/ 1239012 w 1280160"/>
                <a:gd name="connsiteY29" fmla="*/ 50292 h 1074420"/>
                <a:gd name="connsiteX30" fmla="*/ 1261872 w 1280160"/>
                <a:gd name="connsiteY30" fmla="*/ 9144 h 1074420"/>
                <a:gd name="connsiteX31" fmla="*/ 1280160 w 1280160"/>
                <a:gd name="connsiteY31" fmla="*/ 0 h 1074420"/>
                <a:gd name="connsiteX0" fmla="*/ 0 w 1280160"/>
                <a:gd name="connsiteY0" fmla="*/ 1074420 h 1074420"/>
                <a:gd name="connsiteX1" fmla="*/ 86868 w 1280160"/>
                <a:gd name="connsiteY1" fmla="*/ 1069848 h 1074420"/>
                <a:gd name="connsiteX2" fmla="*/ 114300 w 1280160"/>
                <a:gd name="connsiteY2" fmla="*/ 1060704 h 1074420"/>
                <a:gd name="connsiteX3" fmla="*/ 137160 w 1280160"/>
                <a:gd name="connsiteY3" fmla="*/ 1056132 h 1074420"/>
                <a:gd name="connsiteX4" fmla="*/ 173736 w 1280160"/>
                <a:gd name="connsiteY4" fmla="*/ 1042416 h 1074420"/>
                <a:gd name="connsiteX5" fmla="*/ 187452 w 1280160"/>
                <a:gd name="connsiteY5" fmla="*/ 1033272 h 1074420"/>
                <a:gd name="connsiteX6" fmla="*/ 228600 w 1280160"/>
                <a:gd name="connsiteY6" fmla="*/ 1010412 h 1074420"/>
                <a:gd name="connsiteX7" fmla="*/ 242316 w 1280160"/>
                <a:gd name="connsiteY7" fmla="*/ 992124 h 1074420"/>
                <a:gd name="connsiteX8" fmla="*/ 283464 w 1280160"/>
                <a:gd name="connsiteY8" fmla="*/ 950976 h 1074420"/>
                <a:gd name="connsiteX9" fmla="*/ 297180 w 1280160"/>
                <a:gd name="connsiteY9" fmla="*/ 928116 h 1074420"/>
                <a:gd name="connsiteX10" fmla="*/ 329184 w 1280160"/>
                <a:gd name="connsiteY10" fmla="*/ 886968 h 1074420"/>
                <a:gd name="connsiteX11" fmla="*/ 356616 w 1280160"/>
                <a:gd name="connsiteY11" fmla="*/ 841248 h 1074420"/>
                <a:gd name="connsiteX12" fmla="*/ 384048 w 1280160"/>
                <a:gd name="connsiteY12" fmla="*/ 813816 h 1074420"/>
                <a:gd name="connsiteX13" fmla="*/ 443484 w 1280160"/>
                <a:gd name="connsiteY13" fmla="*/ 749808 h 1074420"/>
                <a:gd name="connsiteX14" fmla="*/ 475488 w 1280160"/>
                <a:gd name="connsiteY14" fmla="*/ 722376 h 1074420"/>
                <a:gd name="connsiteX15" fmla="*/ 512064 w 1280160"/>
                <a:gd name="connsiteY15" fmla="*/ 690372 h 1074420"/>
                <a:gd name="connsiteX16" fmla="*/ 534924 w 1280160"/>
                <a:gd name="connsiteY16" fmla="*/ 667512 h 1074420"/>
                <a:gd name="connsiteX17" fmla="*/ 585216 w 1280160"/>
                <a:gd name="connsiteY17" fmla="*/ 626364 h 1074420"/>
                <a:gd name="connsiteX18" fmla="*/ 612648 w 1280160"/>
                <a:gd name="connsiteY18" fmla="*/ 603504 h 1074420"/>
                <a:gd name="connsiteX19" fmla="*/ 877824 w 1280160"/>
                <a:gd name="connsiteY19" fmla="*/ 370332 h 1074420"/>
                <a:gd name="connsiteX20" fmla="*/ 987552 w 1280160"/>
                <a:gd name="connsiteY20" fmla="*/ 315468 h 1074420"/>
                <a:gd name="connsiteX21" fmla="*/ 1014984 w 1280160"/>
                <a:gd name="connsiteY21" fmla="*/ 274320 h 1074420"/>
                <a:gd name="connsiteX22" fmla="*/ 1024128 w 1280160"/>
                <a:gd name="connsiteY22" fmla="*/ 260604 h 1074420"/>
                <a:gd name="connsiteX23" fmla="*/ 1051560 w 1280160"/>
                <a:gd name="connsiteY23" fmla="*/ 242316 h 1074420"/>
                <a:gd name="connsiteX24" fmla="*/ 1092708 w 1280160"/>
                <a:gd name="connsiteY24" fmla="*/ 214884 h 1074420"/>
                <a:gd name="connsiteX25" fmla="*/ 1106424 w 1280160"/>
                <a:gd name="connsiteY25" fmla="*/ 205740 h 1074420"/>
                <a:gd name="connsiteX26" fmla="*/ 1193292 w 1280160"/>
                <a:gd name="connsiteY26" fmla="*/ 100584 h 1074420"/>
                <a:gd name="connsiteX27" fmla="*/ 1216152 w 1280160"/>
                <a:gd name="connsiteY27" fmla="*/ 73152 h 1074420"/>
                <a:gd name="connsiteX28" fmla="*/ 1239012 w 1280160"/>
                <a:gd name="connsiteY28" fmla="*/ 50292 h 1074420"/>
                <a:gd name="connsiteX29" fmla="*/ 1261872 w 1280160"/>
                <a:gd name="connsiteY29" fmla="*/ 9144 h 1074420"/>
                <a:gd name="connsiteX30" fmla="*/ 1280160 w 1280160"/>
                <a:gd name="connsiteY30" fmla="*/ 0 h 1074420"/>
                <a:gd name="connsiteX0" fmla="*/ 0 w 1280160"/>
                <a:gd name="connsiteY0" fmla="*/ 1074420 h 1074420"/>
                <a:gd name="connsiteX1" fmla="*/ 86868 w 1280160"/>
                <a:gd name="connsiteY1" fmla="*/ 1069848 h 1074420"/>
                <a:gd name="connsiteX2" fmla="*/ 114300 w 1280160"/>
                <a:gd name="connsiteY2" fmla="*/ 1060704 h 1074420"/>
                <a:gd name="connsiteX3" fmla="*/ 137160 w 1280160"/>
                <a:gd name="connsiteY3" fmla="*/ 1056132 h 1074420"/>
                <a:gd name="connsiteX4" fmla="*/ 173736 w 1280160"/>
                <a:gd name="connsiteY4" fmla="*/ 1042416 h 1074420"/>
                <a:gd name="connsiteX5" fmla="*/ 187452 w 1280160"/>
                <a:gd name="connsiteY5" fmla="*/ 1033272 h 1074420"/>
                <a:gd name="connsiteX6" fmla="*/ 228600 w 1280160"/>
                <a:gd name="connsiteY6" fmla="*/ 1010412 h 1074420"/>
                <a:gd name="connsiteX7" fmla="*/ 242316 w 1280160"/>
                <a:gd name="connsiteY7" fmla="*/ 992124 h 1074420"/>
                <a:gd name="connsiteX8" fmla="*/ 283464 w 1280160"/>
                <a:gd name="connsiteY8" fmla="*/ 950976 h 1074420"/>
                <a:gd name="connsiteX9" fmla="*/ 297180 w 1280160"/>
                <a:gd name="connsiteY9" fmla="*/ 928116 h 1074420"/>
                <a:gd name="connsiteX10" fmla="*/ 329184 w 1280160"/>
                <a:gd name="connsiteY10" fmla="*/ 886968 h 1074420"/>
                <a:gd name="connsiteX11" fmla="*/ 356616 w 1280160"/>
                <a:gd name="connsiteY11" fmla="*/ 841248 h 1074420"/>
                <a:gd name="connsiteX12" fmla="*/ 384048 w 1280160"/>
                <a:gd name="connsiteY12" fmla="*/ 813816 h 1074420"/>
                <a:gd name="connsiteX13" fmla="*/ 443484 w 1280160"/>
                <a:gd name="connsiteY13" fmla="*/ 749808 h 1074420"/>
                <a:gd name="connsiteX14" fmla="*/ 475488 w 1280160"/>
                <a:gd name="connsiteY14" fmla="*/ 722376 h 1074420"/>
                <a:gd name="connsiteX15" fmla="*/ 512064 w 1280160"/>
                <a:gd name="connsiteY15" fmla="*/ 690372 h 1074420"/>
                <a:gd name="connsiteX16" fmla="*/ 534924 w 1280160"/>
                <a:gd name="connsiteY16" fmla="*/ 667512 h 1074420"/>
                <a:gd name="connsiteX17" fmla="*/ 585216 w 1280160"/>
                <a:gd name="connsiteY17" fmla="*/ 626364 h 1074420"/>
                <a:gd name="connsiteX18" fmla="*/ 612648 w 1280160"/>
                <a:gd name="connsiteY18" fmla="*/ 603504 h 1074420"/>
                <a:gd name="connsiteX19" fmla="*/ 877824 w 1280160"/>
                <a:gd name="connsiteY19" fmla="*/ 370332 h 1074420"/>
                <a:gd name="connsiteX20" fmla="*/ 987552 w 1280160"/>
                <a:gd name="connsiteY20" fmla="*/ 315468 h 1074420"/>
                <a:gd name="connsiteX21" fmla="*/ 1014984 w 1280160"/>
                <a:gd name="connsiteY21" fmla="*/ 274320 h 1074420"/>
                <a:gd name="connsiteX22" fmla="*/ 1024128 w 1280160"/>
                <a:gd name="connsiteY22" fmla="*/ 260604 h 1074420"/>
                <a:gd name="connsiteX23" fmla="*/ 1051560 w 1280160"/>
                <a:gd name="connsiteY23" fmla="*/ 242316 h 1074420"/>
                <a:gd name="connsiteX24" fmla="*/ 1092708 w 1280160"/>
                <a:gd name="connsiteY24" fmla="*/ 214884 h 1074420"/>
                <a:gd name="connsiteX25" fmla="*/ 1106424 w 1280160"/>
                <a:gd name="connsiteY25" fmla="*/ 205740 h 1074420"/>
                <a:gd name="connsiteX26" fmla="*/ 1193292 w 1280160"/>
                <a:gd name="connsiteY26" fmla="*/ 100584 h 1074420"/>
                <a:gd name="connsiteX27" fmla="*/ 1216152 w 1280160"/>
                <a:gd name="connsiteY27" fmla="*/ 73152 h 1074420"/>
                <a:gd name="connsiteX28" fmla="*/ 1261872 w 1280160"/>
                <a:gd name="connsiteY28" fmla="*/ 9144 h 1074420"/>
                <a:gd name="connsiteX29" fmla="*/ 1280160 w 1280160"/>
                <a:gd name="connsiteY29" fmla="*/ 0 h 1074420"/>
                <a:gd name="connsiteX0" fmla="*/ 0 w 1261872"/>
                <a:gd name="connsiteY0" fmla="*/ 1065276 h 1065276"/>
                <a:gd name="connsiteX1" fmla="*/ 86868 w 1261872"/>
                <a:gd name="connsiteY1" fmla="*/ 1060704 h 1065276"/>
                <a:gd name="connsiteX2" fmla="*/ 114300 w 1261872"/>
                <a:gd name="connsiteY2" fmla="*/ 1051560 h 1065276"/>
                <a:gd name="connsiteX3" fmla="*/ 137160 w 1261872"/>
                <a:gd name="connsiteY3" fmla="*/ 1046988 h 1065276"/>
                <a:gd name="connsiteX4" fmla="*/ 173736 w 1261872"/>
                <a:gd name="connsiteY4" fmla="*/ 1033272 h 1065276"/>
                <a:gd name="connsiteX5" fmla="*/ 187452 w 1261872"/>
                <a:gd name="connsiteY5" fmla="*/ 1024128 h 1065276"/>
                <a:gd name="connsiteX6" fmla="*/ 228600 w 1261872"/>
                <a:gd name="connsiteY6" fmla="*/ 1001268 h 1065276"/>
                <a:gd name="connsiteX7" fmla="*/ 242316 w 1261872"/>
                <a:gd name="connsiteY7" fmla="*/ 982980 h 1065276"/>
                <a:gd name="connsiteX8" fmla="*/ 283464 w 1261872"/>
                <a:gd name="connsiteY8" fmla="*/ 941832 h 1065276"/>
                <a:gd name="connsiteX9" fmla="*/ 297180 w 1261872"/>
                <a:gd name="connsiteY9" fmla="*/ 918972 h 1065276"/>
                <a:gd name="connsiteX10" fmla="*/ 329184 w 1261872"/>
                <a:gd name="connsiteY10" fmla="*/ 877824 h 1065276"/>
                <a:gd name="connsiteX11" fmla="*/ 356616 w 1261872"/>
                <a:gd name="connsiteY11" fmla="*/ 832104 h 1065276"/>
                <a:gd name="connsiteX12" fmla="*/ 384048 w 1261872"/>
                <a:gd name="connsiteY12" fmla="*/ 804672 h 1065276"/>
                <a:gd name="connsiteX13" fmla="*/ 443484 w 1261872"/>
                <a:gd name="connsiteY13" fmla="*/ 740664 h 1065276"/>
                <a:gd name="connsiteX14" fmla="*/ 475488 w 1261872"/>
                <a:gd name="connsiteY14" fmla="*/ 713232 h 1065276"/>
                <a:gd name="connsiteX15" fmla="*/ 512064 w 1261872"/>
                <a:gd name="connsiteY15" fmla="*/ 681228 h 1065276"/>
                <a:gd name="connsiteX16" fmla="*/ 534924 w 1261872"/>
                <a:gd name="connsiteY16" fmla="*/ 658368 h 1065276"/>
                <a:gd name="connsiteX17" fmla="*/ 585216 w 1261872"/>
                <a:gd name="connsiteY17" fmla="*/ 617220 h 1065276"/>
                <a:gd name="connsiteX18" fmla="*/ 612648 w 1261872"/>
                <a:gd name="connsiteY18" fmla="*/ 594360 h 1065276"/>
                <a:gd name="connsiteX19" fmla="*/ 877824 w 1261872"/>
                <a:gd name="connsiteY19" fmla="*/ 361188 h 1065276"/>
                <a:gd name="connsiteX20" fmla="*/ 987552 w 1261872"/>
                <a:gd name="connsiteY20" fmla="*/ 306324 h 1065276"/>
                <a:gd name="connsiteX21" fmla="*/ 1014984 w 1261872"/>
                <a:gd name="connsiteY21" fmla="*/ 265176 h 1065276"/>
                <a:gd name="connsiteX22" fmla="*/ 1024128 w 1261872"/>
                <a:gd name="connsiteY22" fmla="*/ 251460 h 1065276"/>
                <a:gd name="connsiteX23" fmla="*/ 1051560 w 1261872"/>
                <a:gd name="connsiteY23" fmla="*/ 233172 h 1065276"/>
                <a:gd name="connsiteX24" fmla="*/ 1092708 w 1261872"/>
                <a:gd name="connsiteY24" fmla="*/ 205740 h 1065276"/>
                <a:gd name="connsiteX25" fmla="*/ 1106424 w 1261872"/>
                <a:gd name="connsiteY25" fmla="*/ 196596 h 1065276"/>
                <a:gd name="connsiteX26" fmla="*/ 1193292 w 1261872"/>
                <a:gd name="connsiteY26" fmla="*/ 91440 h 1065276"/>
                <a:gd name="connsiteX27" fmla="*/ 1216152 w 1261872"/>
                <a:gd name="connsiteY27" fmla="*/ 64008 h 1065276"/>
                <a:gd name="connsiteX28" fmla="*/ 1261872 w 1261872"/>
                <a:gd name="connsiteY28" fmla="*/ 0 h 1065276"/>
                <a:gd name="connsiteX0" fmla="*/ 0 w 1261872"/>
                <a:gd name="connsiteY0" fmla="*/ 1065276 h 1065276"/>
                <a:gd name="connsiteX1" fmla="*/ 86868 w 1261872"/>
                <a:gd name="connsiteY1" fmla="*/ 1060704 h 1065276"/>
                <a:gd name="connsiteX2" fmla="*/ 114300 w 1261872"/>
                <a:gd name="connsiteY2" fmla="*/ 1051560 h 1065276"/>
                <a:gd name="connsiteX3" fmla="*/ 137160 w 1261872"/>
                <a:gd name="connsiteY3" fmla="*/ 1046988 h 1065276"/>
                <a:gd name="connsiteX4" fmla="*/ 173736 w 1261872"/>
                <a:gd name="connsiteY4" fmla="*/ 1033272 h 1065276"/>
                <a:gd name="connsiteX5" fmla="*/ 187452 w 1261872"/>
                <a:gd name="connsiteY5" fmla="*/ 1024128 h 1065276"/>
                <a:gd name="connsiteX6" fmla="*/ 228600 w 1261872"/>
                <a:gd name="connsiteY6" fmla="*/ 1001268 h 1065276"/>
                <a:gd name="connsiteX7" fmla="*/ 242316 w 1261872"/>
                <a:gd name="connsiteY7" fmla="*/ 982980 h 1065276"/>
                <a:gd name="connsiteX8" fmla="*/ 283464 w 1261872"/>
                <a:gd name="connsiteY8" fmla="*/ 941832 h 1065276"/>
                <a:gd name="connsiteX9" fmla="*/ 297180 w 1261872"/>
                <a:gd name="connsiteY9" fmla="*/ 918972 h 1065276"/>
                <a:gd name="connsiteX10" fmla="*/ 329184 w 1261872"/>
                <a:gd name="connsiteY10" fmla="*/ 877824 h 1065276"/>
                <a:gd name="connsiteX11" fmla="*/ 356616 w 1261872"/>
                <a:gd name="connsiteY11" fmla="*/ 832104 h 1065276"/>
                <a:gd name="connsiteX12" fmla="*/ 384048 w 1261872"/>
                <a:gd name="connsiteY12" fmla="*/ 804672 h 1065276"/>
                <a:gd name="connsiteX13" fmla="*/ 443484 w 1261872"/>
                <a:gd name="connsiteY13" fmla="*/ 740664 h 1065276"/>
                <a:gd name="connsiteX14" fmla="*/ 475488 w 1261872"/>
                <a:gd name="connsiteY14" fmla="*/ 713232 h 1065276"/>
                <a:gd name="connsiteX15" fmla="*/ 512064 w 1261872"/>
                <a:gd name="connsiteY15" fmla="*/ 681228 h 1065276"/>
                <a:gd name="connsiteX16" fmla="*/ 534924 w 1261872"/>
                <a:gd name="connsiteY16" fmla="*/ 658368 h 1065276"/>
                <a:gd name="connsiteX17" fmla="*/ 585216 w 1261872"/>
                <a:gd name="connsiteY17" fmla="*/ 617220 h 1065276"/>
                <a:gd name="connsiteX18" fmla="*/ 612648 w 1261872"/>
                <a:gd name="connsiteY18" fmla="*/ 594360 h 1065276"/>
                <a:gd name="connsiteX19" fmla="*/ 877824 w 1261872"/>
                <a:gd name="connsiteY19" fmla="*/ 361188 h 1065276"/>
                <a:gd name="connsiteX20" fmla="*/ 987552 w 1261872"/>
                <a:gd name="connsiteY20" fmla="*/ 306324 h 1065276"/>
                <a:gd name="connsiteX21" fmla="*/ 1014984 w 1261872"/>
                <a:gd name="connsiteY21" fmla="*/ 265176 h 1065276"/>
                <a:gd name="connsiteX22" fmla="*/ 1024128 w 1261872"/>
                <a:gd name="connsiteY22" fmla="*/ 251460 h 1065276"/>
                <a:gd name="connsiteX23" fmla="*/ 1051560 w 1261872"/>
                <a:gd name="connsiteY23" fmla="*/ 233172 h 1065276"/>
                <a:gd name="connsiteX24" fmla="*/ 1092708 w 1261872"/>
                <a:gd name="connsiteY24" fmla="*/ 205740 h 1065276"/>
                <a:gd name="connsiteX25" fmla="*/ 1106424 w 1261872"/>
                <a:gd name="connsiteY25" fmla="*/ 196596 h 1065276"/>
                <a:gd name="connsiteX26" fmla="*/ 1193292 w 1261872"/>
                <a:gd name="connsiteY26" fmla="*/ 91440 h 1065276"/>
                <a:gd name="connsiteX27" fmla="*/ 1261872 w 1261872"/>
                <a:gd name="connsiteY27" fmla="*/ 0 h 1065276"/>
                <a:gd name="connsiteX0" fmla="*/ 0 w 1261872"/>
                <a:gd name="connsiteY0" fmla="*/ 1065276 h 1065276"/>
                <a:gd name="connsiteX1" fmla="*/ 86868 w 1261872"/>
                <a:gd name="connsiteY1" fmla="*/ 1060704 h 1065276"/>
                <a:gd name="connsiteX2" fmla="*/ 114300 w 1261872"/>
                <a:gd name="connsiteY2" fmla="*/ 1051560 h 1065276"/>
                <a:gd name="connsiteX3" fmla="*/ 137160 w 1261872"/>
                <a:gd name="connsiteY3" fmla="*/ 1046988 h 1065276"/>
                <a:gd name="connsiteX4" fmla="*/ 173736 w 1261872"/>
                <a:gd name="connsiteY4" fmla="*/ 1033272 h 1065276"/>
                <a:gd name="connsiteX5" fmla="*/ 187452 w 1261872"/>
                <a:gd name="connsiteY5" fmla="*/ 1024128 h 1065276"/>
                <a:gd name="connsiteX6" fmla="*/ 228600 w 1261872"/>
                <a:gd name="connsiteY6" fmla="*/ 1001268 h 1065276"/>
                <a:gd name="connsiteX7" fmla="*/ 242316 w 1261872"/>
                <a:gd name="connsiteY7" fmla="*/ 982980 h 1065276"/>
                <a:gd name="connsiteX8" fmla="*/ 283464 w 1261872"/>
                <a:gd name="connsiteY8" fmla="*/ 941832 h 1065276"/>
                <a:gd name="connsiteX9" fmla="*/ 297180 w 1261872"/>
                <a:gd name="connsiteY9" fmla="*/ 918972 h 1065276"/>
                <a:gd name="connsiteX10" fmla="*/ 329184 w 1261872"/>
                <a:gd name="connsiteY10" fmla="*/ 877824 h 1065276"/>
                <a:gd name="connsiteX11" fmla="*/ 356616 w 1261872"/>
                <a:gd name="connsiteY11" fmla="*/ 832104 h 1065276"/>
                <a:gd name="connsiteX12" fmla="*/ 384048 w 1261872"/>
                <a:gd name="connsiteY12" fmla="*/ 804672 h 1065276"/>
                <a:gd name="connsiteX13" fmla="*/ 443484 w 1261872"/>
                <a:gd name="connsiteY13" fmla="*/ 740664 h 1065276"/>
                <a:gd name="connsiteX14" fmla="*/ 475488 w 1261872"/>
                <a:gd name="connsiteY14" fmla="*/ 713232 h 1065276"/>
                <a:gd name="connsiteX15" fmla="*/ 512064 w 1261872"/>
                <a:gd name="connsiteY15" fmla="*/ 681228 h 1065276"/>
                <a:gd name="connsiteX16" fmla="*/ 534924 w 1261872"/>
                <a:gd name="connsiteY16" fmla="*/ 658368 h 1065276"/>
                <a:gd name="connsiteX17" fmla="*/ 585216 w 1261872"/>
                <a:gd name="connsiteY17" fmla="*/ 617220 h 1065276"/>
                <a:gd name="connsiteX18" fmla="*/ 612648 w 1261872"/>
                <a:gd name="connsiteY18" fmla="*/ 594360 h 1065276"/>
                <a:gd name="connsiteX19" fmla="*/ 877824 w 1261872"/>
                <a:gd name="connsiteY19" fmla="*/ 361188 h 1065276"/>
                <a:gd name="connsiteX20" fmla="*/ 987552 w 1261872"/>
                <a:gd name="connsiteY20" fmla="*/ 306324 h 1065276"/>
                <a:gd name="connsiteX21" fmla="*/ 1014984 w 1261872"/>
                <a:gd name="connsiteY21" fmla="*/ 265176 h 1065276"/>
                <a:gd name="connsiteX22" fmla="*/ 1024128 w 1261872"/>
                <a:gd name="connsiteY22" fmla="*/ 251460 h 1065276"/>
                <a:gd name="connsiteX23" fmla="*/ 1051560 w 1261872"/>
                <a:gd name="connsiteY23" fmla="*/ 233172 h 1065276"/>
                <a:gd name="connsiteX24" fmla="*/ 1092708 w 1261872"/>
                <a:gd name="connsiteY24" fmla="*/ 205740 h 1065276"/>
                <a:gd name="connsiteX25" fmla="*/ 1193292 w 1261872"/>
                <a:gd name="connsiteY25" fmla="*/ 91440 h 1065276"/>
                <a:gd name="connsiteX26" fmla="*/ 1261872 w 1261872"/>
                <a:gd name="connsiteY26" fmla="*/ 0 h 1065276"/>
                <a:gd name="connsiteX0" fmla="*/ 0 w 1261872"/>
                <a:gd name="connsiteY0" fmla="*/ 1065276 h 1065276"/>
                <a:gd name="connsiteX1" fmla="*/ 86868 w 1261872"/>
                <a:gd name="connsiteY1" fmla="*/ 1060704 h 1065276"/>
                <a:gd name="connsiteX2" fmla="*/ 114300 w 1261872"/>
                <a:gd name="connsiteY2" fmla="*/ 1051560 h 1065276"/>
                <a:gd name="connsiteX3" fmla="*/ 137160 w 1261872"/>
                <a:gd name="connsiteY3" fmla="*/ 1046988 h 1065276"/>
                <a:gd name="connsiteX4" fmla="*/ 173736 w 1261872"/>
                <a:gd name="connsiteY4" fmla="*/ 1033272 h 1065276"/>
                <a:gd name="connsiteX5" fmla="*/ 187452 w 1261872"/>
                <a:gd name="connsiteY5" fmla="*/ 1024128 h 1065276"/>
                <a:gd name="connsiteX6" fmla="*/ 228600 w 1261872"/>
                <a:gd name="connsiteY6" fmla="*/ 1001268 h 1065276"/>
                <a:gd name="connsiteX7" fmla="*/ 242316 w 1261872"/>
                <a:gd name="connsiteY7" fmla="*/ 982980 h 1065276"/>
                <a:gd name="connsiteX8" fmla="*/ 283464 w 1261872"/>
                <a:gd name="connsiteY8" fmla="*/ 941832 h 1065276"/>
                <a:gd name="connsiteX9" fmla="*/ 297180 w 1261872"/>
                <a:gd name="connsiteY9" fmla="*/ 918972 h 1065276"/>
                <a:gd name="connsiteX10" fmla="*/ 329184 w 1261872"/>
                <a:gd name="connsiteY10" fmla="*/ 877824 h 1065276"/>
                <a:gd name="connsiteX11" fmla="*/ 356616 w 1261872"/>
                <a:gd name="connsiteY11" fmla="*/ 832104 h 1065276"/>
                <a:gd name="connsiteX12" fmla="*/ 384048 w 1261872"/>
                <a:gd name="connsiteY12" fmla="*/ 804672 h 1065276"/>
                <a:gd name="connsiteX13" fmla="*/ 443484 w 1261872"/>
                <a:gd name="connsiteY13" fmla="*/ 740664 h 1065276"/>
                <a:gd name="connsiteX14" fmla="*/ 475488 w 1261872"/>
                <a:gd name="connsiteY14" fmla="*/ 713232 h 1065276"/>
                <a:gd name="connsiteX15" fmla="*/ 512064 w 1261872"/>
                <a:gd name="connsiteY15" fmla="*/ 681228 h 1065276"/>
                <a:gd name="connsiteX16" fmla="*/ 534924 w 1261872"/>
                <a:gd name="connsiteY16" fmla="*/ 658368 h 1065276"/>
                <a:gd name="connsiteX17" fmla="*/ 585216 w 1261872"/>
                <a:gd name="connsiteY17" fmla="*/ 617220 h 1065276"/>
                <a:gd name="connsiteX18" fmla="*/ 612648 w 1261872"/>
                <a:gd name="connsiteY18" fmla="*/ 594360 h 1065276"/>
                <a:gd name="connsiteX19" fmla="*/ 877824 w 1261872"/>
                <a:gd name="connsiteY19" fmla="*/ 361188 h 1065276"/>
                <a:gd name="connsiteX20" fmla="*/ 987552 w 1261872"/>
                <a:gd name="connsiteY20" fmla="*/ 306324 h 1065276"/>
                <a:gd name="connsiteX21" fmla="*/ 1014984 w 1261872"/>
                <a:gd name="connsiteY21" fmla="*/ 265176 h 1065276"/>
                <a:gd name="connsiteX22" fmla="*/ 1051560 w 1261872"/>
                <a:gd name="connsiteY22" fmla="*/ 233172 h 1065276"/>
                <a:gd name="connsiteX23" fmla="*/ 1092708 w 1261872"/>
                <a:gd name="connsiteY23" fmla="*/ 205740 h 1065276"/>
                <a:gd name="connsiteX24" fmla="*/ 1193292 w 1261872"/>
                <a:gd name="connsiteY24" fmla="*/ 91440 h 1065276"/>
                <a:gd name="connsiteX25" fmla="*/ 1261872 w 1261872"/>
                <a:gd name="connsiteY25" fmla="*/ 0 h 1065276"/>
                <a:gd name="connsiteX0" fmla="*/ 0 w 1261872"/>
                <a:gd name="connsiteY0" fmla="*/ 1065276 h 1065276"/>
                <a:gd name="connsiteX1" fmla="*/ 86868 w 1261872"/>
                <a:gd name="connsiteY1" fmla="*/ 1060704 h 1065276"/>
                <a:gd name="connsiteX2" fmla="*/ 114300 w 1261872"/>
                <a:gd name="connsiteY2" fmla="*/ 1051560 h 1065276"/>
                <a:gd name="connsiteX3" fmla="*/ 137160 w 1261872"/>
                <a:gd name="connsiteY3" fmla="*/ 1046988 h 1065276"/>
                <a:gd name="connsiteX4" fmla="*/ 173736 w 1261872"/>
                <a:gd name="connsiteY4" fmla="*/ 1033272 h 1065276"/>
                <a:gd name="connsiteX5" fmla="*/ 187452 w 1261872"/>
                <a:gd name="connsiteY5" fmla="*/ 1024128 h 1065276"/>
                <a:gd name="connsiteX6" fmla="*/ 228600 w 1261872"/>
                <a:gd name="connsiteY6" fmla="*/ 1001268 h 1065276"/>
                <a:gd name="connsiteX7" fmla="*/ 242316 w 1261872"/>
                <a:gd name="connsiteY7" fmla="*/ 982980 h 1065276"/>
                <a:gd name="connsiteX8" fmla="*/ 283464 w 1261872"/>
                <a:gd name="connsiteY8" fmla="*/ 941832 h 1065276"/>
                <a:gd name="connsiteX9" fmla="*/ 297180 w 1261872"/>
                <a:gd name="connsiteY9" fmla="*/ 918972 h 1065276"/>
                <a:gd name="connsiteX10" fmla="*/ 329184 w 1261872"/>
                <a:gd name="connsiteY10" fmla="*/ 877824 h 1065276"/>
                <a:gd name="connsiteX11" fmla="*/ 356616 w 1261872"/>
                <a:gd name="connsiteY11" fmla="*/ 832104 h 1065276"/>
                <a:gd name="connsiteX12" fmla="*/ 384048 w 1261872"/>
                <a:gd name="connsiteY12" fmla="*/ 804672 h 1065276"/>
                <a:gd name="connsiteX13" fmla="*/ 443484 w 1261872"/>
                <a:gd name="connsiteY13" fmla="*/ 740664 h 1065276"/>
                <a:gd name="connsiteX14" fmla="*/ 475488 w 1261872"/>
                <a:gd name="connsiteY14" fmla="*/ 713232 h 1065276"/>
                <a:gd name="connsiteX15" fmla="*/ 512064 w 1261872"/>
                <a:gd name="connsiteY15" fmla="*/ 681228 h 1065276"/>
                <a:gd name="connsiteX16" fmla="*/ 534924 w 1261872"/>
                <a:gd name="connsiteY16" fmla="*/ 658368 h 1065276"/>
                <a:gd name="connsiteX17" fmla="*/ 585216 w 1261872"/>
                <a:gd name="connsiteY17" fmla="*/ 617220 h 1065276"/>
                <a:gd name="connsiteX18" fmla="*/ 612648 w 1261872"/>
                <a:gd name="connsiteY18" fmla="*/ 594360 h 1065276"/>
                <a:gd name="connsiteX19" fmla="*/ 877824 w 1261872"/>
                <a:gd name="connsiteY19" fmla="*/ 361188 h 1065276"/>
                <a:gd name="connsiteX20" fmla="*/ 987552 w 1261872"/>
                <a:gd name="connsiteY20" fmla="*/ 306324 h 1065276"/>
                <a:gd name="connsiteX21" fmla="*/ 1051560 w 1261872"/>
                <a:gd name="connsiteY21" fmla="*/ 233172 h 1065276"/>
                <a:gd name="connsiteX22" fmla="*/ 1092708 w 1261872"/>
                <a:gd name="connsiteY22" fmla="*/ 205740 h 1065276"/>
                <a:gd name="connsiteX23" fmla="*/ 1193292 w 1261872"/>
                <a:gd name="connsiteY23" fmla="*/ 91440 h 1065276"/>
                <a:gd name="connsiteX24" fmla="*/ 1261872 w 1261872"/>
                <a:gd name="connsiteY24" fmla="*/ 0 h 1065276"/>
                <a:gd name="connsiteX0" fmla="*/ 0 w 1261872"/>
                <a:gd name="connsiteY0" fmla="*/ 1065276 h 1065276"/>
                <a:gd name="connsiteX1" fmla="*/ 86868 w 1261872"/>
                <a:gd name="connsiteY1" fmla="*/ 1060704 h 1065276"/>
                <a:gd name="connsiteX2" fmla="*/ 114300 w 1261872"/>
                <a:gd name="connsiteY2" fmla="*/ 1051560 h 1065276"/>
                <a:gd name="connsiteX3" fmla="*/ 137160 w 1261872"/>
                <a:gd name="connsiteY3" fmla="*/ 1046988 h 1065276"/>
                <a:gd name="connsiteX4" fmla="*/ 173736 w 1261872"/>
                <a:gd name="connsiteY4" fmla="*/ 1033272 h 1065276"/>
                <a:gd name="connsiteX5" fmla="*/ 187452 w 1261872"/>
                <a:gd name="connsiteY5" fmla="*/ 1024128 h 1065276"/>
                <a:gd name="connsiteX6" fmla="*/ 228600 w 1261872"/>
                <a:gd name="connsiteY6" fmla="*/ 1001268 h 1065276"/>
                <a:gd name="connsiteX7" fmla="*/ 242316 w 1261872"/>
                <a:gd name="connsiteY7" fmla="*/ 982980 h 1065276"/>
                <a:gd name="connsiteX8" fmla="*/ 283464 w 1261872"/>
                <a:gd name="connsiteY8" fmla="*/ 941832 h 1065276"/>
                <a:gd name="connsiteX9" fmla="*/ 297180 w 1261872"/>
                <a:gd name="connsiteY9" fmla="*/ 918972 h 1065276"/>
                <a:gd name="connsiteX10" fmla="*/ 329184 w 1261872"/>
                <a:gd name="connsiteY10" fmla="*/ 877824 h 1065276"/>
                <a:gd name="connsiteX11" fmla="*/ 356616 w 1261872"/>
                <a:gd name="connsiteY11" fmla="*/ 832104 h 1065276"/>
                <a:gd name="connsiteX12" fmla="*/ 384048 w 1261872"/>
                <a:gd name="connsiteY12" fmla="*/ 804672 h 1065276"/>
                <a:gd name="connsiteX13" fmla="*/ 443484 w 1261872"/>
                <a:gd name="connsiteY13" fmla="*/ 740664 h 1065276"/>
                <a:gd name="connsiteX14" fmla="*/ 475488 w 1261872"/>
                <a:gd name="connsiteY14" fmla="*/ 713232 h 1065276"/>
                <a:gd name="connsiteX15" fmla="*/ 512064 w 1261872"/>
                <a:gd name="connsiteY15" fmla="*/ 681228 h 1065276"/>
                <a:gd name="connsiteX16" fmla="*/ 534924 w 1261872"/>
                <a:gd name="connsiteY16" fmla="*/ 658368 h 1065276"/>
                <a:gd name="connsiteX17" fmla="*/ 585216 w 1261872"/>
                <a:gd name="connsiteY17" fmla="*/ 617220 h 1065276"/>
                <a:gd name="connsiteX18" fmla="*/ 612648 w 1261872"/>
                <a:gd name="connsiteY18" fmla="*/ 594360 h 1065276"/>
                <a:gd name="connsiteX19" fmla="*/ 877824 w 1261872"/>
                <a:gd name="connsiteY19" fmla="*/ 361188 h 1065276"/>
                <a:gd name="connsiteX20" fmla="*/ 1051560 w 1261872"/>
                <a:gd name="connsiteY20" fmla="*/ 233172 h 1065276"/>
                <a:gd name="connsiteX21" fmla="*/ 1092708 w 1261872"/>
                <a:gd name="connsiteY21" fmla="*/ 205740 h 1065276"/>
                <a:gd name="connsiteX22" fmla="*/ 1193292 w 1261872"/>
                <a:gd name="connsiteY22" fmla="*/ 91440 h 1065276"/>
                <a:gd name="connsiteX23" fmla="*/ 1261872 w 1261872"/>
                <a:gd name="connsiteY23" fmla="*/ 0 h 1065276"/>
                <a:gd name="connsiteX0" fmla="*/ 0 w 1261872"/>
                <a:gd name="connsiteY0" fmla="*/ 1065276 h 1065276"/>
                <a:gd name="connsiteX1" fmla="*/ 86868 w 1261872"/>
                <a:gd name="connsiteY1" fmla="*/ 1060704 h 1065276"/>
                <a:gd name="connsiteX2" fmla="*/ 114300 w 1261872"/>
                <a:gd name="connsiteY2" fmla="*/ 1051560 h 1065276"/>
                <a:gd name="connsiteX3" fmla="*/ 137160 w 1261872"/>
                <a:gd name="connsiteY3" fmla="*/ 1046988 h 1065276"/>
                <a:gd name="connsiteX4" fmla="*/ 173736 w 1261872"/>
                <a:gd name="connsiteY4" fmla="*/ 1033272 h 1065276"/>
                <a:gd name="connsiteX5" fmla="*/ 187452 w 1261872"/>
                <a:gd name="connsiteY5" fmla="*/ 1024128 h 1065276"/>
                <a:gd name="connsiteX6" fmla="*/ 228600 w 1261872"/>
                <a:gd name="connsiteY6" fmla="*/ 1001268 h 1065276"/>
                <a:gd name="connsiteX7" fmla="*/ 242316 w 1261872"/>
                <a:gd name="connsiteY7" fmla="*/ 982980 h 1065276"/>
                <a:gd name="connsiteX8" fmla="*/ 283464 w 1261872"/>
                <a:gd name="connsiteY8" fmla="*/ 941832 h 1065276"/>
                <a:gd name="connsiteX9" fmla="*/ 297180 w 1261872"/>
                <a:gd name="connsiteY9" fmla="*/ 918972 h 1065276"/>
                <a:gd name="connsiteX10" fmla="*/ 329184 w 1261872"/>
                <a:gd name="connsiteY10" fmla="*/ 877824 h 1065276"/>
                <a:gd name="connsiteX11" fmla="*/ 356616 w 1261872"/>
                <a:gd name="connsiteY11" fmla="*/ 832104 h 1065276"/>
                <a:gd name="connsiteX12" fmla="*/ 384048 w 1261872"/>
                <a:gd name="connsiteY12" fmla="*/ 804672 h 1065276"/>
                <a:gd name="connsiteX13" fmla="*/ 443484 w 1261872"/>
                <a:gd name="connsiteY13" fmla="*/ 740664 h 1065276"/>
                <a:gd name="connsiteX14" fmla="*/ 475488 w 1261872"/>
                <a:gd name="connsiteY14" fmla="*/ 713232 h 1065276"/>
                <a:gd name="connsiteX15" fmla="*/ 512064 w 1261872"/>
                <a:gd name="connsiteY15" fmla="*/ 681228 h 1065276"/>
                <a:gd name="connsiteX16" fmla="*/ 534924 w 1261872"/>
                <a:gd name="connsiteY16" fmla="*/ 658368 h 1065276"/>
                <a:gd name="connsiteX17" fmla="*/ 585216 w 1261872"/>
                <a:gd name="connsiteY17" fmla="*/ 617220 h 1065276"/>
                <a:gd name="connsiteX18" fmla="*/ 612648 w 1261872"/>
                <a:gd name="connsiteY18" fmla="*/ 594360 h 1065276"/>
                <a:gd name="connsiteX19" fmla="*/ 877824 w 1261872"/>
                <a:gd name="connsiteY19" fmla="*/ 361188 h 1065276"/>
                <a:gd name="connsiteX20" fmla="*/ 1092708 w 1261872"/>
                <a:gd name="connsiteY20" fmla="*/ 205740 h 1065276"/>
                <a:gd name="connsiteX21" fmla="*/ 1193292 w 1261872"/>
                <a:gd name="connsiteY21" fmla="*/ 91440 h 1065276"/>
                <a:gd name="connsiteX22" fmla="*/ 1261872 w 1261872"/>
                <a:gd name="connsiteY22" fmla="*/ 0 h 1065276"/>
                <a:gd name="connsiteX0" fmla="*/ 0 w 1261872"/>
                <a:gd name="connsiteY0" fmla="*/ 1065276 h 1065276"/>
                <a:gd name="connsiteX1" fmla="*/ 86868 w 1261872"/>
                <a:gd name="connsiteY1" fmla="*/ 1060704 h 1065276"/>
                <a:gd name="connsiteX2" fmla="*/ 114300 w 1261872"/>
                <a:gd name="connsiteY2" fmla="*/ 1051560 h 1065276"/>
                <a:gd name="connsiteX3" fmla="*/ 137160 w 1261872"/>
                <a:gd name="connsiteY3" fmla="*/ 1046988 h 1065276"/>
                <a:gd name="connsiteX4" fmla="*/ 173736 w 1261872"/>
                <a:gd name="connsiteY4" fmla="*/ 1033272 h 1065276"/>
                <a:gd name="connsiteX5" fmla="*/ 187452 w 1261872"/>
                <a:gd name="connsiteY5" fmla="*/ 1024128 h 1065276"/>
                <a:gd name="connsiteX6" fmla="*/ 228600 w 1261872"/>
                <a:gd name="connsiteY6" fmla="*/ 1001268 h 1065276"/>
                <a:gd name="connsiteX7" fmla="*/ 242316 w 1261872"/>
                <a:gd name="connsiteY7" fmla="*/ 982980 h 1065276"/>
                <a:gd name="connsiteX8" fmla="*/ 283464 w 1261872"/>
                <a:gd name="connsiteY8" fmla="*/ 941832 h 1065276"/>
                <a:gd name="connsiteX9" fmla="*/ 297180 w 1261872"/>
                <a:gd name="connsiteY9" fmla="*/ 918972 h 1065276"/>
                <a:gd name="connsiteX10" fmla="*/ 329184 w 1261872"/>
                <a:gd name="connsiteY10" fmla="*/ 877824 h 1065276"/>
                <a:gd name="connsiteX11" fmla="*/ 356616 w 1261872"/>
                <a:gd name="connsiteY11" fmla="*/ 832104 h 1065276"/>
                <a:gd name="connsiteX12" fmla="*/ 384048 w 1261872"/>
                <a:gd name="connsiteY12" fmla="*/ 804672 h 1065276"/>
                <a:gd name="connsiteX13" fmla="*/ 443484 w 1261872"/>
                <a:gd name="connsiteY13" fmla="*/ 740664 h 1065276"/>
                <a:gd name="connsiteX14" fmla="*/ 475488 w 1261872"/>
                <a:gd name="connsiteY14" fmla="*/ 713232 h 1065276"/>
                <a:gd name="connsiteX15" fmla="*/ 512064 w 1261872"/>
                <a:gd name="connsiteY15" fmla="*/ 681228 h 1065276"/>
                <a:gd name="connsiteX16" fmla="*/ 585216 w 1261872"/>
                <a:gd name="connsiteY16" fmla="*/ 617220 h 1065276"/>
                <a:gd name="connsiteX17" fmla="*/ 612648 w 1261872"/>
                <a:gd name="connsiteY17" fmla="*/ 594360 h 1065276"/>
                <a:gd name="connsiteX18" fmla="*/ 877824 w 1261872"/>
                <a:gd name="connsiteY18" fmla="*/ 361188 h 1065276"/>
                <a:gd name="connsiteX19" fmla="*/ 1092708 w 1261872"/>
                <a:gd name="connsiteY19" fmla="*/ 205740 h 1065276"/>
                <a:gd name="connsiteX20" fmla="*/ 1193292 w 1261872"/>
                <a:gd name="connsiteY20" fmla="*/ 91440 h 1065276"/>
                <a:gd name="connsiteX21" fmla="*/ 1261872 w 1261872"/>
                <a:gd name="connsiteY21" fmla="*/ 0 h 1065276"/>
                <a:gd name="connsiteX0" fmla="*/ 0 w 1261872"/>
                <a:gd name="connsiteY0" fmla="*/ 1065276 h 1065276"/>
                <a:gd name="connsiteX1" fmla="*/ 86868 w 1261872"/>
                <a:gd name="connsiteY1" fmla="*/ 1060704 h 1065276"/>
                <a:gd name="connsiteX2" fmla="*/ 114300 w 1261872"/>
                <a:gd name="connsiteY2" fmla="*/ 1051560 h 1065276"/>
                <a:gd name="connsiteX3" fmla="*/ 137160 w 1261872"/>
                <a:gd name="connsiteY3" fmla="*/ 1046988 h 1065276"/>
                <a:gd name="connsiteX4" fmla="*/ 173736 w 1261872"/>
                <a:gd name="connsiteY4" fmla="*/ 1033272 h 1065276"/>
                <a:gd name="connsiteX5" fmla="*/ 187452 w 1261872"/>
                <a:gd name="connsiteY5" fmla="*/ 1024128 h 1065276"/>
                <a:gd name="connsiteX6" fmla="*/ 228600 w 1261872"/>
                <a:gd name="connsiteY6" fmla="*/ 1001268 h 1065276"/>
                <a:gd name="connsiteX7" fmla="*/ 242316 w 1261872"/>
                <a:gd name="connsiteY7" fmla="*/ 982980 h 1065276"/>
                <a:gd name="connsiteX8" fmla="*/ 283464 w 1261872"/>
                <a:gd name="connsiteY8" fmla="*/ 941832 h 1065276"/>
                <a:gd name="connsiteX9" fmla="*/ 297180 w 1261872"/>
                <a:gd name="connsiteY9" fmla="*/ 918972 h 1065276"/>
                <a:gd name="connsiteX10" fmla="*/ 329184 w 1261872"/>
                <a:gd name="connsiteY10" fmla="*/ 877824 h 1065276"/>
                <a:gd name="connsiteX11" fmla="*/ 356616 w 1261872"/>
                <a:gd name="connsiteY11" fmla="*/ 832104 h 1065276"/>
                <a:gd name="connsiteX12" fmla="*/ 384048 w 1261872"/>
                <a:gd name="connsiteY12" fmla="*/ 804672 h 1065276"/>
                <a:gd name="connsiteX13" fmla="*/ 443484 w 1261872"/>
                <a:gd name="connsiteY13" fmla="*/ 740664 h 1065276"/>
                <a:gd name="connsiteX14" fmla="*/ 475488 w 1261872"/>
                <a:gd name="connsiteY14" fmla="*/ 713232 h 1065276"/>
                <a:gd name="connsiteX15" fmla="*/ 585216 w 1261872"/>
                <a:gd name="connsiteY15" fmla="*/ 617220 h 1065276"/>
                <a:gd name="connsiteX16" fmla="*/ 612648 w 1261872"/>
                <a:gd name="connsiteY16" fmla="*/ 594360 h 1065276"/>
                <a:gd name="connsiteX17" fmla="*/ 877824 w 1261872"/>
                <a:gd name="connsiteY17" fmla="*/ 361188 h 1065276"/>
                <a:gd name="connsiteX18" fmla="*/ 1092708 w 1261872"/>
                <a:gd name="connsiteY18" fmla="*/ 205740 h 1065276"/>
                <a:gd name="connsiteX19" fmla="*/ 1193292 w 1261872"/>
                <a:gd name="connsiteY19" fmla="*/ 91440 h 1065276"/>
                <a:gd name="connsiteX20" fmla="*/ 1261872 w 1261872"/>
                <a:gd name="connsiteY20" fmla="*/ 0 h 1065276"/>
                <a:gd name="connsiteX0" fmla="*/ 0 w 1261872"/>
                <a:gd name="connsiteY0" fmla="*/ 1065276 h 1065276"/>
                <a:gd name="connsiteX1" fmla="*/ 86868 w 1261872"/>
                <a:gd name="connsiteY1" fmla="*/ 1060704 h 1065276"/>
                <a:gd name="connsiteX2" fmla="*/ 114300 w 1261872"/>
                <a:gd name="connsiteY2" fmla="*/ 1051560 h 1065276"/>
                <a:gd name="connsiteX3" fmla="*/ 137160 w 1261872"/>
                <a:gd name="connsiteY3" fmla="*/ 1046988 h 1065276"/>
                <a:gd name="connsiteX4" fmla="*/ 173736 w 1261872"/>
                <a:gd name="connsiteY4" fmla="*/ 1033272 h 1065276"/>
                <a:gd name="connsiteX5" fmla="*/ 187452 w 1261872"/>
                <a:gd name="connsiteY5" fmla="*/ 1024128 h 1065276"/>
                <a:gd name="connsiteX6" fmla="*/ 228600 w 1261872"/>
                <a:gd name="connsiteY6" fmla="*/ 1001268 h 1065276"/>
                <a:gd name="connsiteX7" fmla="*/ 242316 w 1261872"/>
                <a:gd name="connsiteY7" fmla="*/ 982980 h 1065276"/>
                <a:gd name="connsiteX8" fmla="*/ 283464 w 1261872"/>
                <a:gd name="connsiteY8" fmla="*/ 941832 h 1065276"/>
                <a:gd name="connsiteX9" fmla="*/ 297180 w 1261872"/>
                <a:gd name="connsiteY9" fmla="*/ 918972 h 1065276"/>
                <a:gd name="connsiteX10" fmla="*/ 329184 w 1261872"/>
                <a:gd name="connsiteY10" fmla="*/ 877824 h 1065276"/>
                <a:gd name="connsiteX11" fmla="*/ 356616 w 1261872"/>
                <a:gd name="connsiteY11" fmla="*/ 832104 h 1065276"/>
                <a:gd name="connsiteX12" fmla="*/ 384048 w 1261872"/>
                <a:gd name="connsiteY12" fmla="*/ 804672 h 1065276"/>
                <a:gd name="connsiteX13" fmla="*/ 443484 w 1261872"/>
                <a:gd name="connsiteY13" fmla="*/ 740664 h 1065276"/>
                <a:gd name="connsiteX14" fmla="*/ 585216 w 1261872"/>
                <a:gd name="connsiteY14" fmla="*/ 617220 h 1065276"/>
                <a:gd name="connsiteX15" fmla="*/ 612648 w 1261872"/>
                <a:gd name="connsiteY15" fmla="*/ 594360 h 1065276"/>
                <a:gd name="connsiteX16" fmla="*/ 877824 w 1261872"/>
                <a:gd name="connsiteY16" fmla="*/ 361188 h 1065276"/>
                <a:gd name="connsiteX17" fmla="*/ 1092708 w 1261872"/>
                <a:gd name="connsiteY17" fmla="*/ 205740 h 1065276"/>
                <a:gd name="connsiteX18" fmla="*/ 1193292 w 1261872"/>
                <a:gd name="connsiteY18" fmla="*/ 91440 h 1065276"/>
                <a:gd name="connsiteX19" fmla="*/ 1261872 w 1261872"/>
                <a:gd name="connsiteY19" fmla="*/ 0 h 1065276"/>
                <a:gd name="connsiteX0" fmla="*/ 0 w 1261872"/>
                <a:gd name="connsiteY0" fmla="*/ 1065276 h 1065276"/>
                <a:gd name="connsiteX1" fmla="*/ 86868 w 1261872"/>
                <a:gd name="connsiteY1" fmla="*/ 1060704 h 1065276"/>
                <a:gd name="connsiteX2" fmla="*/ 114300 w 1261872"/>
                <a:gd name="connsiteY2" fmla="*/ 1051560 h 1065276"/>
                <a:gd name="connsiteX3" fmla="*/ 137160 w 1261872"/>
                <a:gd name="connsiteY3" fmla="*/ 1046988 h 1065276"/>
                <a:gd name="connsiteX4" fmla="*/ 173736 w 1261872"/>
                <a:gd name="connsiteY4" fmla="*/ 1033272 h 1065276"/>
                <a:gd name="connsiteX5" fmla="*/ 187452 w 1261872"/>
                <a:gd name="connsiteY5" fmla="*/ 1024128 h 1065276"/>
                <a:gd name="connsiteX6" fmla="*/ 228600 w 1261872"/>
                <a:gd name="connsiteY6" fmla="*/ 1001268 h 1065276"/>
                <a:gd name="connsiteX7" fmla="*/ 242316 w 1261872"/>
                <a:gd name="connsiteY7" fmla="*/ 982980 h 1065276"/>
                <a:gd name="connsiteX8" fmla="*/ 283464 w 1261872"/>
                <a:gd name="connsiteY8" fmla="*/ 941832 h 1065276"/>
                <a:gd name="connsiteX9" fmla="*/ 297180 w 1261872"/>
                <a:gd name="connsiteY9" fmla="*/ 918972 h 1065276"/>
                <a:gd name="connsiteX10" fmla="*/ 329184 w 1261872"/>
                <a:gd name="connsiteY10" fmla="*/ 877824 h 1065276"/>
                <a:gd name="connsiteX11" fmla="*/ 356616 w 1261872"/>
                <a:gd name="connsiteY11" fmla="*/ 832104 h 1065276"/>
                <a:gd name="connsiteX12" fmla="*/ 443484 w 1261872"/>
                <a:gd name="connsiteY12" fmla="*/ 740664 h 1065276"/>
                <a:gd name="connsiteX13" fmla="*/ 585216 w 1261872"/>
                <a:gd name="connsiteY13" fmla="*/ 617220 h 1065276"/>
                <a:gd name="connsiteX14" fmla="*/ 612648 w 1261872"/>
                <a:gd name="connsiteY14" fmla="*/ 594360 h 1065276"/>
                <a:gd name="connsiteX15" fmla="*/ 877824 w 1261872"/>
                <a:gd name="connsiteY15" fmla="*/ 361188 h 1065276"/>
                <a:gd name="connsiteX16" fmla="*/ 1092708 w 1261872"/>
                <a:gd name="connsiteY16" fmla="*/ 205740 h 1065276"/>
                <a:gd name="connsiteX17" fmla="*/ 1193292 w 1261872"/>
                <a:gd name="connsiteY17" fmla="*/ 91440 h 1065276"/>
                <a:gd name="connsiteX18" fmla="*/ 1261872 w 1261872"/>
                <a:gd name="connsiteY18" fmla="*/ 0 h 1065276"/>
                <a:gd name="connsiteX0" fmla="*/ 0 w 1261872"/>
                <a:gd name="connsiteY0" fmla="*/ 1065276 h 1065276"/>
                <a:gd name="connsiteX1" fmla="*/ 86868 w 1261872"/>
                <a:gd name="connsiteY1" fmla="*/ 1060704 h 1065276"/>
                <a:gd name="connsiteX2" fmla="*/ 114300 w 1261872"/>
                <a:gd name="connsiteY2" fmla="*/ 1051560 h 1065276"/>
                <a:gd name="connsiteX3" fmla="*/ 137160 w 1261872"/>
                <a:gd name="connsiteY3" fmla="*/ 1046988 h 1065276"/>
                <a:gd name="connsiteX4" fmla="*/ 173736 w 1261872"/>
                <a:gd name="connsiteY4" fmla="*/ 1033272 h 1065276"/>
                <a:gd name="connsiteX5" fmla="*/ 187452 w 1261872"/>
                <a:gd name="connsiteY5" fmla="*/ 1024128 h 1065276"/>
                <a:gd name="connsiteX6" fmla="*/ 228600 w 1261872"/>
                <a:gd name="connsiteY6" fmla="*/ 1001268 h 1065276"/>
                <a:gd name="connsiteX7" fmla="*/ 242316 w 1261872"/>
                <a:gd name="connsiteY7" fmla="*/ 982980 h 1065276"/>
                <a:gd name="connsiteX8" fmla="*/ 283464 w 1261872"/>
                <a:gd name="connsiteY8" fmla="*/ 941832 h 1065276"/>
                <a:gd name="connsiteX9" fmla="*/ 297180 w 1261872"/>
                <a:gd name="connsiteY9" fmla="*/ 918972 h 1065276"/>
                <a:gd name="connsiteX10" fmla="*/ 329184 w 1261872"/>
                <a:gd name="connsiteY10" fmla="*/ 877824 h 1065276"/>
                <a:gd name="connsiteX11" fmla="*/ 443484 w 1261872"/>
                <a:gd name="connsiteY11" fmla="*/ 740664 h 1065276"/>
                <a:gd name="connsiteX12" fmla="*/ 585216 w 1261872"/>
                <a:gd name="connsiteY12" fmla="*/ 617220 h 1065276"/>
                <a:gd name="connsiteX13" fmla="*/ 612648 w 1261872"/>
                <a:gd name="connsiteY13" fmla="*/ 594360 h 1065276"/>
                <a:gd name="connsiteX14" fmla="*/ 877824 w 1261872"/>
                <a:gd name="connsiteY14" fmla="*/ 361188 h 1065276"/>
                <a:gd name="connsiteX15" fmla="*/ 1092708 w 1261872"/>
                <a:gd name="connsiteY15" fmla="*/ 205740 h 1065276"/>
                <a:gd name="connsiteX16" fmla="*/ 1193292 w 1261872"/>
                <a:gd name="connsiteY16" fmla="*/ 91440 h 1065276"/>
                <a:gd name="connsiteX17" fmla="*/ 1261872 w 1261872"/>
                <a:gd name="connsiteY17" fmla="*/ 0 h 1065276"/>
                <a:gd name="connsiteX0" fmla="*/ 0 w 1261872"/>
                <a:gd name="connsiteY0" fmla="*/ 1065276 h 1065276"/>
                <a:gd name="connsiteX1" fmla="*/ 86868 w 1261872"/>
                <a:gd name="connsiteY1" fmla="*/ 1060704 h 1065276"/>
                <a:gd name="connsiteX2" fmla="*/ 114300 w 1261872"/>
                <a:gd name="connsiteY2" fmla="*/ 1051560 h 1065276"/>
                <a:gd name="connsiteX3" fmla="*/ 173736 w 1261872"/>
                <a:gd name="connsiteY3" fmla="*/ 1033272 h 1065276"/>
                <a:gd name="connsiteX4" fmla="*/ 187452 w 1261872"/>
                <a:gd name="connsiteY4" fmla="*/ 1024128 h 1065276"/>
                <a:gd name="connsiteX5" fmla="*/ 228600 w 1261872"/>
                <a:gd name="connsiteY5" fmla="*/ 1001268 h 1065276"/>
                <a:gd name="connsiteX6" fmla="*/ 242316 w 1261872"/>
                <a:gd name="connsiteY6" fmla="*/ 982980 h 1065276"/>
                <a:gd name="connsiteX7" fmla="*/ 283464 w 1261872"/>
                <a:gd name="connsiteY7" fmla="*/ 941832 h 1065276"/>
                <a:gd name="connsiteX8" fmla="*/ 297180 w 1261872"/>
                <a:gd name="connsiteY8" fmla="*/ 918972 h 1065276"/>
                <a:gd name="connsiteX9" fmla="*/ 329184 w 1261872"/>
                <a:gd name="connsiteY9" fmla="*/ 877824 h 1065276"/>
                <a:gd name="connsiteX10" fmla="*/ 443484 w 1261872"/>
                <a:gd name="connsiteY10" fmla="*/ 740664 h 1065276"/>
                <a:gd name="connsiteX11" fmla="*/ 585216 w 1261872"/>
                <a:gd name="connsiteY11" fmla="*/ 617220 h 1065276"/>
                <a:gd name="connsiteX12" fmla="*/ 612648 w 1261872"/>
                <a:gd name="connsiteY12" fmla="*/ 594360 h 1065276"/>
                <a:gd name="connsiteX13" fmla="*/ 877824 w 1261872"/>
                <a:gd name="connsiteY13" fmla="*/ 361188 h 1065276"/>
                <a:gd name="connsiteX14" fmla="*/ 1092708 w 1261872"/>
                <a:gd name="connsiteY14" fmla="*/ 205740 h 1065276"/>
                <a:gd name="connsiteX15" fmla="*/ 1193292 w 1261872"/>
                <a:gd name="connsiteY15" fmla="*/ 91440 h 1065276"/>
                <a:gd name="connsiteX16" fmla="*/ 1261872 w 1261872"/>
                <a:gd name="connsiteY16" fmla="*/ 0 h 1065276"/>
                <a:gd name="connsiteX0" fmla="*/ 0 w 1261872"/>
                <a:gd name="connsiteY0" fmla="*/ 1065276 h 1065276"/>
                <a:gd name="connsiteX1" fmla="*/ 86868 w 1261872"/>
                <a:gd name="connsiteY1" fmla="*/ 1060704 h 1065276"/>
                <a:gd name="connsiteX2" fmla="*/ 173736 w 1261872"/>
                <a:gd name="connsiteY2" fmla="*/ 1033272 h 1065276"/>
                <a:gd name="connsiteX3" fmla="*/ 187452 w 1261872"/>
                <a:gd name="connsiteY3" fmla="*/ 1024128 h 1065276"/>
                <a:gd name="connsiteX4" fmla="*/ 228600 w 1261872"/>
                <a:gd name="connsiteY4" fmla="*/ 1001268 h 1065276"/>
                <a:gd name="connsiteX5" fmla="*/ 242316 w 1261872"/>
                <a:gd name="connsiteY5" fmla="*/ 982980 h 1065276"/>
                <a:gd name="connsiteX6" fmla="*/ 283464 w 1261872"/>
                <a:gd name="connsiteY6" fmla="*/ 941832 h 1065276"/>
                <a:gd name="connsiteX7" fmla="*/ 297180 w 1261872"/>
                <a:gd name="connsiteY7" fmla="*/ 918972 h 1065276"/>
                <a:gd name="connsiteX8" fmla="*/ 329184 w 1261872"/>
                <a:gd name="connsiteY8" fmla="*/ 877824 h 1065276"/>
                <a:gd name="connsiteX9" fmla="*/ 443484 w 1261872"/>
                <a:gd name="connsiteY9" fmla="*/ 740664 h 1065276"/>
                <a:gd name="connsiteX10" fmla="*/ 585216 w 1261872"/>
                <a:gd name="connsiteY10" fmla="*/ 617220 h 1065276"/>
                <a:gd name="connsiteX11" fmla="*/ 612648 w 1261872"/>
                <a:gd name="connsiteY11" fmla="*/ 594360 h 1065276"/>
                <a:gd name="connsiteX12" fmla="*/ 877824 w 1261872"/>
                <a:gd name="connsiteY12" fmla="*/ 361188 h 1065276"/>
                <a:gd name="connsiteX13" fmla="*/ 1092708 w 1261872"/>
                <a:gd name="connsiteY13" fmla="*/ 205740 h 1065276"/>
                <a:gd name="connsiteX14" fmla="*/ 1193292 w 1261872"/>
                <a:gd name="connsiteY14" fmla="*/ 91440 h 1065276"/>
                <a:gd name="connsiteX15" fmla="*/ 1261872 w 1261872"/>
                <a:gd name="connsiteY15" fmla="*/ 0 h 1065276"/>
                <a:gd name="connsiteX0" fmla="*/ 0 w 1261872"/>
                <a:gd name="connsiteY0" fmla="*/ 1065276 h 1065276"/>
                <a:gd name="connsiteX1" fmla="*/ 86868 w 1261872"/>
                <a:gd name="connsiteY1" fmla="*/ 1060704 h 1065276"/>
                <a:gd name="connsiteX2" fmla="*/ 173736 w 1261872"/>
                <a:gd name="connsiteY2" fmla="*/ 1033272 h 1065276"/>
                <a:gd name="connsiteX3" fmla="*/ 228600 w 1261872"/>
                <a:gd name="connsiteY3" fmla="*/ 1001268 h 1065276"/>
                <a:gd name="connsiteX4" fmla="*/ 242316 w 1261872"/>
                <a:gd name="connsiteY4" fmla="*/ 982980 h 1065276"/>
                <a:gd name="connsiteX5" fmla="*/ 283464 w 1261872"/>
                <a:gd name="connsiteY5" fmla="*/ 941832 h 1065276"/>
                <a:gd name="connsiteX6" fmla="*/ 297180 w 1261872"/>
                <a:gd name="connsiteY6" fmla="*/ 918972 h 1065276"/>
                <a:gd name="connsiteX7" fmla="*/ 329184 w 1261872"/>
                <a:gd name="connsiteY7" fmla="*/ 877824 h 1065276"/>
                <a:gd name="connsiteX8" fmla="*/ 443484 w 1261872"/>
                <a:gd name="connsiteY8" fmla="*/ 740664 h 1065276"/>
                <a:gd name="connsiteX9" fmla="*/ 585216 w 1261872"/>
                <a:gd name="connsiteY9" fmla="*/ 617220 h 1065276"/>
                <a:gd name="connsiteX10" fmla="*/ 612648 w 1261872"/>
                <a:gd name="connsiteY10" fmla="*/ 594360 h 1065276"/>
                <a:gd name="connsiteX11" fmla="*/ 877824 w 1261872"/>
                <a:gd name="connsiteY11" fmla="*/ 361188 h 1065276"/>
                <a:gd name="connsiteX12" fmla="*/ 1092708 w 1261872"/>
                <a:gd name="connsiteY12" fmla="*/ 205740 h 1065276"/>
                <a:gd name="connsiteX13" fmla="*/ 1193292 w 1261872"/>
                <a:gd name="connsiteY13" fmla="*/ 91440 h 1065276"/>
                <a:gd name="connsiteX14" fmla="*/ 1261872 w 1261872"/>
                <a:gd name="connsiteY14" fmla="*/ 0 h 1065276"/>
                <a:gd name="connsiteX0" fmla="*/ 0 w 1261872"/>
                <a:gd name="connsiteY0" fmla="*/ 1065276 h 1065276"/>
                <a:gd name="connsiteX1" fmla="*/ 86868 w 1261872"/>
                <a:gd name="connsiteY1" fmla="*/ 1060704 h 1065276"/>
                <a:gd name="connsiteX2" fmla="*/ 173736 w 1261872"/>
                <a:gd name="connsiteY2" fmla="*/ 1033272 h 1065276"/>
                <a:gd name="connsiteX3" fmla="*/ 228600 w 1261872"/>
                <a:gd name="connsiteY3" fmla="*/ 1001268 h 1065276"/>
                <a:gd name="connsiteX4" fmla="*/ 283464 w 1261872"/>
                <a:gd name="connsiteY4" fmla="*/ 941832 h 1065276"/>
                <a:gd name="connsiteX5" fmla="*/ 297180 w 1261872"/>
                <a:gd name="connsiteY5" fmla="*/ 918972 h 1065276"/>
                <a:gd name="connsiteX6" fmla="*/ 329184 w 1261872"/>
                <a:gd name="connsiteY6" fmla="*/ 877824 h 1065276"/>
                <a:gd name="connsiteX7" fmla="*/ 443484 w 1261872"/>
                <a:gd name="connsiteY7" fmla="*/ 740664 h 1065276"/>
                <a:gd name="connsiteX8" fmla="*/ 585216 w 1261872"/>
                <a:gd name="connsiteY8" fmla="*/ 617220 h 1065276"/>
                <a:gd name="connsiteX9" fmla="*/ 612648 w 1261872"/>
                <a:gd name="connsiteY9" fmla="*/ 594360 h 1065276"/>
                <a:gd name="connsiteX10" fmla="*/ 877824 w 1261872"/>
                <a:gd name="connsiteY10" fmla="*/ 361188 h 1065276"/>
                <a:gd name="connsiteX11" fmla="*/ 1092708 w 1261872"/>
                <a:gd name="connsiteY11" fmla="*/ 205740 h 1065276"/>
                <a:gd name="connsiteX12" fmla="*/ 1193292 w 1261872"/>
                <a:gd name="connsiteY12" fmla="*/ 91440 h 1065276"/>
                <a:gd name="connsiteX13" fmla="*/ 1261872 w 1261872"/>
                <a:gd name="connsiteY13" fmla="*/ 0 h 1065276"/>
                <a:gd name="connsiteX0" fmla="*/ 0 w 1261872"/>
                <a:gd name="connsiteY0" fmla="*/ 1065276 h 1065276"/>
                <a:gd name="connsiteX1" fmla="*/ 86868 w 1261872"/>
                <a:gd name="connsiteY1" fmla="*/ 1060704 h 1065276"/>
                <a:gd name="connsiteX2" fmla="*/ 173736 w 1261872"/>
                <a:gd name="connsiteY2" fmla="*/ 1033272 h 1065276"/>
                <a:gd name="connsiteX3" fmla="*/ 228600 w 1261872"/>
                <a:gd name="connsiteY3" fmla="*/ 1001268 h 1065276"/>
                <a:gd name="connsiteX4" fmla="*/ 283464 w 1261872"/>
                <a:gd name="connsiteY4" fmla="*/ 941832 h 1065276"/>
                <a:gd name="connsiteX5" fmla="*/ 329184 w 1261872"/>
                <a:gd name="connsiteY5" fmla="*/ 877824 h 1065276"/>
                <a:gd name="connsiteX6" fmla="*/ 443484 w 1261872"/>
                <a:gd name="connsiteY6" fmla="*/ 740664 h 1065276"/>
                <a:gd name="connsiteX7" fmla="*/ 585216 w 1261872"/>
                <a:gd name="connsiteY7" fmla="*/ 617220 h 1065276"/>
                <a:gd name="connsiteX8" fmla="*/ 612648 w 1261872"/>
                <a:gd name="connsiteY8" fmla="*/ 594360 h 1065276"/>
                <a:gd name="connsiteX9" fmla="*/ 877824 w 1261872"/>
                <a:gd name="connsiteY9" fmla="*/ 361188 h 1065276"/>
                <a:gd name="connsiteX10" fmla="*/ 1092708 w 1261872"/>
                <a:gd name="connsiteY10" fmla="*/ 205740 h 1065276"/>
                <a:gd name="connsiteX11" fmla="*/ 1193292 w 1261872"/>
                <a:gd name="connsiteY11" fmla="*/ 91440 h 1065276"/>
                <a:gd name="connsiteX12" fmla="*/ 1261872 w 1261872"/>
                <a:gd name="connsiteY12" fmla="*/ 0 h 1065276"/>
                <a:gd name="connsiteX0" fmla="*/ 0 w 1261872"/>
                <a:gd name="connsiteY0" fmla="*/ 1065276 h 1065276"/>
                <a:gd name="connsiteX1" fmla="*/ 86868 w 1261872"/>
                <a:gd name="connsiteY1" fmla="*/ 1060704 h 1065276"/>
                <a:gd name="connsiteX2" fmla="*/ 173736 w 1261872"/>
                <a:gd name="connsiteY2" fmla="*/ 1033272 h 1065276"/>
                <a:gd name="connsiteX3" fmla="*/ 228600 w 1261872"/>
                <a:gd name="connsiteY3" fmla="*/ 1001268 h 1065276"/>
                <a:gd name="connsiteX4" fmla="*/ 329184 w 1261872"/>
                <a:gd name="connsiteY4" fmla="*/ 877824 h 1065276"/>
                <a:gd name="connsiteX5" fmla="*/ 443484 w 1261872"/>
                <a:gd name="connsiteY5" fmla="*/ 740664 h 1065276"/>
                <a:gd name="connsiteX6" fmla="*/ 585216 w 1261872"/>
                <a:gd name="connsiteY6" fmla="*/ 617220 h 1065276"/>
                <a:gd name="connsiteX7" fmla="*/ 612648 w 1261872"/>
                <a:gd name="connsiteY7" fmla="*/ 594360 h 1065276"/>
                <a:gd name="connsiteX8" fmla="*/ 877824 w 1261872"/>
                <a:gd name="connsiteY8" fmla="*/ 361188 h 1065276"/>
                <a:gd name="connsiteX9" fmla="*/ 1092708 w 1261872"/>
                <a:gd name="connsiteY9" fmla="*/ 205740 h 1065276"/>
                <a:gd name="connsiteX10" fmla="*/ 1193292 w 1261872"/>
                <a:gd name="connsiteY10" fmla="*/ 91440 h 1065276"/>
                <a:gd name="connsiteX11" fmla="*/ 1261872 w 1261872"/>
                <a:gd name="connsiteY11" fmla="*/ 0 h 1065276"/>
                <a:gd name="connsiteX0" fmla="*/ 0 w 1261872"/>
                <a:gd name="connsiteY0" fmla="*/ 1065276 h 1065276"/>
                <a:gd name="connsiteX1" fmla="*/ 86868 w 1261872"/>
                <a:gd name="connsiteY1" fmla="*/ 1060704 h 1065276"/>
                <a:gd name="connsiteX2" fmla="*/ 228600 w 1261872"/>
                <a:gd name="connsiteY2" fmla="*/ 1001268 h 1065276"/>
                <a:gd name="connsiteX3" fmla="*/ 329184 w 1261872"/>
                <a:gd name="connsiteY3" fmla="*/ 877824 h 1065276"/>
                <a:gd name="connsiteX4" fmla="*/ 443484 w 1261872"/>
                <a:gd name="connsiteY4" fmla="*/ 740664 h 1065276"/>
                <a:gd name="connsiteX5" fmla="*/ 585216 w 1261872"/>
                <a:gd name="connsiteY5" fmla="*/ 617220 h 1065276"/>
                <a:gd name="connsiteX6" fmla="*/ 612648 w 1261872"/>
                <a:gd name="connsiteY6" fmla="*/ 594360 h 1065276"/>
                <a:gd name="connsiteX7" fmla="*/ 877824 w 1261872"/>
                <a:gd name="connsiteY7" fmla="*/ 361188 h 1065276"/>
                <a:gd name="connsiteX8" fmla="*/ 1092708 w 1261872"/>
                <a:gd name="connsiteY8" fmla="*/ 205740 h 1065276"/>
                <a:gd name="connsiteX9" fmla="*/ 1193292 w 1261872"/>
                <a:gd name="connsiteY9" fmla="*/ 91440 h 1065276"/>
                <a:gd name="connsiteX10" fmla="*/ 1261872 w 1261872"/>
                <a:gd name="connsiteY10" fmla="*/ 0 h 1065276"/>
                <a:gd name="connsiteX0" fmla="*/ 0 w 1261872"/>
                <a:gd name="connsiteY0" fmla="*/ 1065276 h 1065276"/>
                <a:gd name="connsiteX1" fmla="*/ 228600 w 1261872"/>
                <a:gd name="connsiteY1" fmla="*/ 1001268 h 1065276"/>
                <a:gd name="connsiteX2" fmla="*/ 329184 w 1261872"/>
                <a:gd name="connsiteY2" fmla="*/ 877824 h 1065276"/>
                <a:gd name="connsiteX3" fmla="*/ 443484 w 1261872"/>
                <a:gd name="connsiteY3" fmla="*/ 740664 h 1065276"/>
                <a:gd name="connsiteX4" fmla="*/ 585216 w 1261872"/>
                <a:gd name="connsiteY4" fmla="*/ 617220 h 1065276"/>
                <a:gd name="connsiteX5" fmla="*/ 612648 w 1261872"/>
                <a:gd name="connsiteY5" fmla="*/ 594360 h 1065276"/>
                <a:gd name="connsiteX6" fmla="*/ 877824 w 1261872"/>
                <a:gd name="connsiteY6" fmla="*/ 361188 h 1065276"/>
                <a:gd name="connsiteX7" fmla="*/ 1092708 w 1261872"/>
                <a:gd name="connsiteY7" fmla="*/ 205740 h 1065276"/>
                <a:gd name="connsiteX8" fmla="*/ 1193292 w 1261872"/>
                <a:gd name="connsiteY8" fmla="*/ 91440 h 1065276"/>
                <a:gd name="connsiteX9" fmla="*/ 1261872 w 1261872"/>
                <a:gd name="connsiteY9" fmla="*/ 0 h 1065276"/>
                <a:gd name="connsiteX0" fmla="*/ 0 w 1261872"/>
                <a:gd name="connsiteY0" fmla="*/ 1065276 h 1065276"/>
                <a:gd name="connsiteX1" fmla="*/ 188500 w 1261872"/>
                <a:gd name="connsiteY1" fmla="*/ 955548 h 1065276"/>
                <a:gd name="connsiteX2" fmla="*/ 329184 w 1261872"/>
                <a:gd name="connsiteY2" fmla="*/ 877824 h 1065276"/>
                <a:gd name="connsiteX3" fmla="*/ 443484 w 1261872"/>
                <a:gd name="connsiteY3" fmla="*/ 740664 h 1065276"/>
                <a:gd name="connsiteX4" fmla="*/ 585216 w 1261872"/>
                <a:gd name="connsiteY4" fmla="*/ 617220 h 1065276"/>
                <a:gd name="connsiteX5" fmla="*/ 612648 w 1261872"/>
                <a:gd name="connsiteY5" fmla="*/ 594360 h 1065276"/>
                <a:gd name="connsiteX6" fmla="*/ 877824 w 1261872"/>
                <a:gd name="connsiteY6" fmla="*/ 361188 h 1065276"/>
                <a:gd name="connsiteX7" fmla="*/ 1092708 w 1261872"/>
                <a:gd name="connsiteY7" fmla="*/ 205740 h 1065276"/>
                <a:gd name="connsiteX8" fmla="*/ 1193292 w 1261872"/>
                <a:gd name="connsiteY8" fmla="*/ 91440 h 1065276"/>
                <a:gd name="connsiteX9" fmla="*/ 1261872 w 1261872"/>
                <a:gd name="connsiteY9" fmla="*/ 0 h 1065276"/>
                <a:gd name="connsiteX0" fmla="*/ 0 w 1261872"/>
                <a:gd name="connsiteY0" fmla="*/ 1065276 h 1065276"/>
                <a:gd name="connsiteX1" fmla="*/ 188500 w 1261872"/>
                <a:gd name="connsiteY1" fmla="*/ 955548 h 1065276"/>
                <a:gd name="connsiteX2" fmla="*/ 443484 w 1261872"/>
                <a:gd name="connsiteY2" fmla="*/ 740664 h 1065276"/>
                <a:gd name="connsiteX3" fmla="*/ 585216 w 1261872"/>
                <a:gd name="connsiteY3" fmla="*/ 617220 h 1065276"/>
                <a:gd name="connsiteX4" fmla="*/ 612648 w 1261872"/>
                <a:gd name="connsiteY4" fmla="*/ 594360 h 1065276"/>
                <a:gd name="connsiteX5" fmla="*/ 877824 w 1261872"/>
                <a:gd name="connsiteY5" fmla="*/ 361188 h 1065276"/>
                <a:gd name="connsiteX6" fmla="*/ 1092708 w 1261872"/>
                <a:gd name="connsiteY6" fmla="*/ 205740 h 1065276"/>
                <a:gd name="connsiteX7" fmla="*/ 1193292 w 1261872"/>
                <a:gd name="connsiteY7" fmla="*/ 91440 h 1065276"/>
                <a:gd name="connsiteX8" fmla="*/ 1261872 w 1261872"/>
                <a:gd name="connsiteY8" fmla="*/ 0 h 1065276"/>
                <a:gd name="connsiteX0" fmla="*/ 0 w 1261872"/>
                <a:gd name="connsiteY0" fmla="*/ 1065276 h 1065276"/>
                <a:gd name="connsiteX1" fmla="*/ 188500 w 1261872"/>
                <a:gd name="connsiteY1" fmla="*/ 955548 h 1065276"/>
                <a:gd name="connsiteX2" fmla="*/ 443484 w 1261872"/>
                <a:gd name="connsiteY2" fmla="*/ 740664 h 1065276"/>
                <a:gd name="connsiteX3" fmla="*/ 612648 w 1261872"/>
                <a:gd name="connsiteY3" fmla="*/ 594360 h 1065276"/>
                <a:gd name="connsiteX4" fmla="*/ 877824 w 1261872"/>
                <a:gd name="connsiteY4" fmla="*/ 361188 h 1065276"/>
                <a:gd name="connsiteX5" fmla="*/ 1092708 w 1261872"/>
                <a:gd name="connsiteY5" fmla="*/ 205740 h 1065276"/>
                <a:gd name="connsiteX6" fmla="*/ 1193292 w 1261872"/>
                <a:gd name="connsiteY6" fmla="*/ 91440 h 1065276"/>
                <a:gd name="connsiteX7" fmla="*/ 1261872 w 1261872"/>
                <a:gd name="connsiteY7" fmla="*/ 0 h 1065276"/>
                <a:gd name="connsiteX0" fmla="*/ 0 w 1261872"/>
                <a:gd name="connsiteY0" fmla="*/ 1065276 h 1065276"/>
                <a:gd name="connsiteX1" fmla="*/ 188500 w 1261872"/>
                <a:gd name="connsiteY1" fmla="*/ 923544 h 1065276"/>
                <a:gd name="connsiteX2" fmla="*/ 443484 w 1261872"/>
                <a:gd name="connsiteY2" fmla="*/ 740664 h 1065276"/>
                <a:gd name="connsiteX3" fmla="*/ 612648 w 1261872"/>
                <a:gd name="connsiteY3" fmla="*/ 594360 h 1065276"/>
                <a:gd name="connsiteX4" fmla="*/ 877824 w 1261872"/>
                <a:gd name="connsiteY4" fmla="*/ 361188 h 1065276"/>
                <a:gd name="connsiteX5" fmla="*/ 1092708 w 1261872"/>
                <a:gd name="connsiteY5" fmla="*/ 205740 h 1065276"/>
                <a:gd name="connsiteX6" fmla="*/ 1193292 w 1261872"/>
                <a:gd name="connsiteY6" fmla="*/ 91440 h 1065276"/>
                <a:gd name="connsiteX7" fmla="*/ 1261872 w 1261872"/>
                <a:gd name="connsiteY7" fmla="*/ 0 h 1065276"/>
                <a:gd name="connsiteX0" fmla="*/ 0 w 1261872"/>
                <a:gd name="connsiteY0" fmla="*/ 1065276 h 1065276"/>
                <a:gd name="connsiteX1" fmla="*/ 188500 w 1261872"/>
                <a:gd name="connsiteY1" fmla="*/ 923544 h 1065276"/>
                <a:gd name="connsiteX2" fmla="*/ 442781 w 1261872"/>
                <a:gd name="connsiteY2" fmla="*/ 722376 h 1065276"/>
                <a:gd name="connsiteX3" fmla="*/ 612648 w 1261872"/>
                <a:gd name="connsiteY3" fmla="*/ 594360 h 1065276"/>
                <a:gd name="connsiteX4" fmla="*/ 877824 w 1261872"/>
                <a:gd name="connsiteY4" fmla="*/ 361188 h 1065276"/>
                <a:gd name="connsiteX5" fmla="*/ 1092708 w 1261872"/>
                <a:gd name="connsiteY5" fmla="*/ 205740 h 1065276"/>
                <a:gd name="connsiteX6" fmla="*/ 1193292 w 1261872"/>
                <a:gd name="connsiteY6" fmla="*/ 91440 h 1065276"/>
                <a:gd name="connsiteX7" fmla="*/ 1261872 w 1261872"/>
                <a:gd name="connsiteY7" fmla="*/ 0 h 1065276"/>
                <a:gd name="connsiteX0" fmla="*/ 0 w 1261872"/>
                <a:gd name="connsiteY0" fmla="*/ 1065276 h 1065276"/>
                <a:gd name="connsiteX1" fmla="*/ 188500 w 1261872"/>
                <a:gd name="connsiteY1" fmla="*/ 923544 h 1065276"/>
                <a:gd name="connsiteX2" fmla="*/ 442781 w 1261872"/>
                <a:gd name="connsiteY2" fmla="*/ 722376 h 1065276"/>
                <a:gd name="connsiteX3" fmla="*/ 644701 w 1261872"/>
                <a:gd name="connsiteY3" fmla="*/ 540489 h 1065276"/>
                <a:gd name="connsiteX4" fmla="*/ 877824 w 1261872"/>
                <a:gd name="connsiteY4" fmla="*/ 361188 h 1065276"/>
                <a:gd name="connsiteX5" fmla="*/ 1092708 w 1261872"/>
                <a:gd name="connsiteY5" fmla="*/ 205740 h 1065276"/>
                <a:gd name="connsiteX6" fmla="*/ 1193292 w 1261872"/>
                <a:gd name="connsiteY6" fmla="*/ 91440 h 1065276"/>
                <a:gd name="connsiteX7" fmla="*/ 1261872 w 1261872"/>
                <a:gd name="connsiteY7" fmla="*/ 0 h 1065276"/>
                <a:gd name="connsiteX0" fmla="*/ 0 w 1261872"/>
                <a:gd name="connsiteY0" fmla="*/ 1065276 h 1065276"/>
                <a:gd name="connsiteX1" fmla="*/ 188500 w 1261872"/>
                <a:gd name="connsiteY1" fmla="*/ 923544 h 1065276"/>
                <a:gd name="connsiteX2" fmla="*/ 442781 w 1261872"/>
                <a:gd name="connsiteY2" fmla="*/ 722376 h 1065276"/>
                <a:gd name="connsiteX3" fmla="*/ 644701 w 1261872"/>
                <a:gd name="connsiteY3" fmla="*/ 540489 h 1065276"/>
                <a:gd name="connsiteX4" fmla="*/ 877824 w 1261872"/>
                <a:gd name="connsiteY4" fmla="*/ 361188 h 1065276"/>
                <a:gd name="connsiteX5" fmla="*/ 1047619 w 1261872"/>
                <a:gd name="connsiteY5" fmla="*/ 173736 h 1065276"/>
                <a:gd name="connsiteX6" fmla="*/ 1193292 w 1261872"/>
                <a:gd name="connsiteY6" fmla="*/ 91440 h 1065276"/>
                <a:gd name="connsiteX7" fmla="*/ 1261872 w 1261872"/>
                <a:gd name="connsiteY7" fmla="*/ 0 h 1065276"/>
                <a:gd name="connsiteX0" fmla="*/ 0 w 1261872"/>
                <a:gd name="connsiteY0" fmla="*/ 1065276 h 1065276"/>
                <a:gd name="connsiteX1" fmla="*/ 188500 w 1261872"/>
                <a:gd name="connsiteY1" fmla="*/ 923544 h 1065276"/>
                <a:gd name="connsiteX2" fmla="*/ 442781 w 1261872"/>
                <a:gd name="connsiteY2" fmla="*/ 722376 h 1065276"/>
                <a:gd name="connsiteX3" fmla="*/ 644701 w 1261872"/>
                <a:gd name="connsiteY3" fmla="*/ 540489 h 1065276"/>
                <a:gd name="connsiteX4" fmla="*/ 877824 w 1261872"/>
                <a:gd name="connsiteY4" fmla="*/ 361188 h 1065276"/>
                <a:gd name="connsiteX5" fmla="*/ 1047619 w 1261872"/>
                <a:gd name="connsiteY5" fmla="*/ 196596 h 1065276"/>
                <a:gd name="connsiteX6" fmla="*/ 1193292 w 1261872"/>
                <a:gd name="connsiteY6" fmla="*/ 91440 h 1065276"/>
                <a:gd name="connsiteX7" fmla="*/ 1261872 w 1261872"/>
                <a:gd name="connsiteY7" fmla="*/ 0 h 1065276"/>
                <a:gd name="connsiteX0" fmla="*/ 0 w 1261872"/>
                <a:gd name="connsiteY0" fmla="*/ 1065276 h 1065276"/>
                <a:gd name="connsiteX1" fmla="*/ 188500 w 1261872"/>
                <a:gd name="connsiteY1" fmla="*/ 923544 h 1065276"/>
                <a:gd name="connsiteX2" fmla="*/ 442781 w 1261872"/>
                <a:gd name="connsiteY2" fmla="*/ 722376 h 1065276"/>
                <a:gd name="connsiteX3" fmla="*/ 644701 w 1261872"/>
                <a:gd name="connsiteY3" fmla="*/ 540489 h 1065276"/>
                <a:gd name="connsiteX4" fmla="*/ 877824 w 1261872"/>
                <a:gd name="connsiteY4" fmla="*/ 361188 h 1065276"/>
                <a:gd name="connsiteX5" fmla="*/ 1047619 w 1261872"/>
                <a:gd name="connsiteY5" fmla="*/ 196596 h 1065276"/>
                <a:gd name="connsiteX6" fmla="*/ 1138193 w 1261872"/>
                <a:gd name="connsiteY6" fmla="*/ 68580 h 1065276"/>
                <a:gd name="connsiteX7" fmla="*/ 1261872 w 1261872"/>
                <a:gd name="connsiteY7" fmla="*/ 0 h 1065276"/>
                <a:gd name="connsiteX0" fmla="*/ 0 w 1261872"/>
                <a:gd name="connsiteY0" fmla="*/ 1065276 h 1065276"/>
                <a:gd name="connsiteX1" fmla="*/ 188500 w 1261872"/>
                <a:gd name="connsiteY1" fmla="*/ 923544 h 1065276"/>
                <a:gd name="connsiteX2" fmla="*/ 442781 w 1261872"/>
                <a:gd name="connsiteY2" fmla="*/ 722376 h 1065276"/>
                <a:gd name="connsiteX3" fmla="*/ 644701 w 1261872"/>
                <a:gd name="connsiteY3" fmla="*/ 540489 h 1065276"/>
                <a:gd name="connsiteX4" fmla="*/ 877824 w 1261872"/>
                <a:gd name="connsiteY4" fmla="*/ 361188 h 1065276"/>
                <a:gd name="connsiteX5" fmla="*/ 1047619 w 1261872"/>
                <a:gd name="connsiteY5" fmla="*/ 196596 h 1065276"/>
                <a:gd name="connsiteX6" fmla="*/ 1138193 w 1261872"/>
                <a:gd name="connsiteY6" fmla="*/ 68580 h 1065276"/>
                <a:gd name="connsiteX7" fmla="*/ 1261872 w 1261872"/>
                <a:gd name="connsiteY7" fmla="*/ 0 h 1065276"/>
                <a:gd name="connsiteX0" fmla="*/ 0 w 1261872"/>
                <a:gd name="connsiteY0" fmla="*/ 1065276 h 1065276"/>
                <a:gd name="connsiteX1" fmla="*/ 188500 w 1261872"/>
                <a:gd name="connsiteY1" fmla="*/ 923544 h 1065276"/>
                <a:gd name="connsiteX2" fmla="*/ 442781 w 1261872"/>
                <a:gd name="connsiteY2" fmla="*/ 722376 h 1065276"/>
                <a:gd name="connsiteX3" fmla="*/ 644701 w 1261872"/>
                <a:gd name="connsiteY3" fmla="*/ 540489 h 1065276"/>
                <a:gd name="connsiteX4" fmla="*/ 877824 w 1261872"/>
                <a:gd name="connsiteY4" fmla="*/ 361188 h 1065276"/>
                <a:gd name="connsiteX5" fmla="*/ 1047619 w 1261872"/>
                <a:gd name="connsiteY5" fmla="*/ 196596 h 1065276"/>
                <a:gd name="connsiteX6" fmla="*/ 1261872 w 1261872"/>
                <a:gd name="connsiteY6" fmla="*/ 0 h 1065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872" h="1065276">
                  <a:moveTo>
                    <a:pt x="0" y="1065276"/>
                  </a:moveTo>
                  <a:cubicBezTo>
                    <a:pt x="47625" y="1051941"/>
                    <a:pt x="133636" y="954786"/>
                    <a:pt x="188500" y="923544"/>
                  </a:cubicBezTo>
                  <a:cubicBezTo>
                    <a:pt x="262414" y="869442"/>
                    <a:pt x="376662" y="778764"/>
                    <a:pt x="442781" y="722376"/>
                  </a:cubicBezTo>
                  <a:cubicBezTo>
                    <a:pt x="513472" y="662178"/>
                    <a:pt x="572311" y="603735"/>
                    <a:pt x="644701" y="540489"/>
                  </a:cubicBezTo>
                  <a:lnTo>
                    <a:pt x="877824" y="361188"/>
                  </a:lnTo>
                  <a:cubicBezTo>
                    <a:pt x="957834" y="296418"/>
                    <a:pt x="995041" y="241554"/>
                    <a:pt x="1047619" y="196596"/>
                  </a:cubicBezTo>
                  <a:cubicBezTo>
                    <a:pt x="1111627" y="136398"/>
                    <a:pt x="1217236" y="40958"/>
                    <a:pt x="1261872" y="0"/>
                  </a:cubicBezTo>
                </a:path>
              </a:pathLst>
            </a:custGeom>
            <a:noFill/>
            <a:ln w="76200" cap="flat" cmpd="sng" algn="ctr">
              <a:solidFill>
                <a:srgbClr val="FFFF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 smtClean="0">
                <a:ln>
                  <a:noFill/>
                </a:ln>
                <a:solidFill>
                  <a:schemeClr val="tx1"/>
                </a:solidFill>
                <a:effectLst/>
                <a:latin typeface="Futura Medium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3205" y="52222"/>
            <a:ext cx="10698480" cy="78105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History</a:t>
            </a:r>
            <a:endParaRPr lang="en-US" dirty="0"/>
          </a:p>
        </p:txBody>
      </p:sp>
      <p:cxnSp>
        <p:nvCxnSpPr>
          <p:cNvPr id="48" name="Straight Connector 47"/>
          <p:cNvCxnSpPr/>
          <p:nvPr/>
        </p:nvCxnSpPr>
        <p:spPr bwMode="auto">
          <a:xfrm rot="5400000">
            <a:off x="1038150" y="6537113"/>
            <a:ext cx="398821" cy="163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333FB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Straight Connector 49"/>
          <p:cNvCxnSpPr/>
          <p:nvPr/>
        </p:nvCxnSpPr>
        <p:spPr>
          <a:xfrm>
            <a:off x="0" y="6713506"/>
            <a:ext cx="11887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2"/>
          <p:cNvGrpSpPr/>
          <p:nvPr/>
        </p:nvGrpSpPr>
        <p:grpSpPr>
          <a:xfrm>
            <a:off x="957210" y="6666210"/>
            <a:ext cx="539042" cy="360829"/>
            <a:chOff x="4557890" y="3364341"/>
            <a:chExt cx="414648" cy="277562"/>
          </a:xfrm>
        </p:grpSpPr>
        <p:sp>
          <p:nvSpPr>
            <p:cNvPr id="64" name="Oval 63"/>
            <p:cNvSpPr/>
            <p:nvPr/>
          </p:nvSpPr>
          <p:spPr>
            <a:xfrm>
              <a:off x="4723207" y="3364341"/>
              <a:ext cx="84017" cy="84017"/>
            </a:xfrm>
            <a:prstGeom prst="ellipse">
              <a:avLst/>
            </a:prstGeom>
            <a:solidFill>
              <a:srgbClr val="0C2F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4557890" y="3428826"/>
              <a:ext cx="414648" cy="213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1959</a:t>
              </a:r>
              <a:endParaRPr lang="en-US" b="1" dirty="0"/>
            </a:p>
          </p:txBody>
        </p:sp>
      </p:grpSp>
      <p:grpSp>
        <p:nvGrpSpPr>
          <p:cNvPr id="5" name="Group 39"/>
          <p:cNvGrpSpPr/>
          <p:nvPr/>
        </p:nvGrpSpPr>
        <p:grpSpPr>
          <a:xfrm>
            <a:off x="6699716" y="6666220"/>
            <a:ext cx="539042" cy="360820"/>
            <a:chOff x="4674130" y="3364349"/>
            <a:chExt cx="414648" cy="277555"/>
          </a:xfrm>
        </p:grpSpPr>
        <p:sp>
          <p:nvSpPr>
            <p:cNvPr id="62" name="Oval 61"/>
            <p:cNvSpPr/>
            <p:nvPr/>
          </p:nvSpPr>
          <p:spPr>
            <a:xfrm>
              <a:off x="4839446" y="3364349"/>
              <a:ext cx="84017" cy="84017"/>
            </a:xfrm>
            <a:prstGeom prst="ellipse">
              <a:avLst/>
            </a:prstGeom>
            <a:solidFill>
              <a:srgbClr val="0C2F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4674130" y="3428827"/>
              <a:ext cx="414648" cy="213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1992</a:t>
              </a:r>
              <a:endParaRPr lang="en-US" b="1" dirty="0"/>
            </a:p>
          </p:txBody>
        </p:sp>
      </p:grpSp>
      <p:grpSp>
        <p:nvGrpSpPr>
          <p:cNvPr id="6" name="Group 48"/>
          <p:cNvGrpSpPr/>
          <p:nvPr/>
        </p:nvGrpSpPr>
        <p:grpSpPr>
          <a:xfrm>
            <a:off x="8610275" y="6666227"/>
            <a:ext cx="539042" cy="360827"/>
            <a:chOff x="4790369" y="3364350"/>
            <a:chExt cx="414648" cy="277560"/>
          </a:xfrm>
        </p:grpSpPr>
        <p:sp>
          <p:nvSpPr>
            <p:cNvPr id="60" name="Oval 59"/>
            <p:cNvSpPr/>
            <p:nvPr/>
          </p:nvSpPr>
          <p:spPr>
            <a:xfrm>
              <a:off x="4955686" y="3364350"/>
              <a:ext cx="84017" cy="84017"/>
            </a:xfrm>
            <a:prstGeom prst="ellipse">
              <a:avLst/>
            </a:prstGeom>
            <a:solidFill>
              <a:srgbClr val="0C2F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4790369" y="3428832"/>
              <a:ext cx="414648" cy="213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2005</a:t>
              </a:r>
              <a:endParaRPr lang="en-US" b="1" dirty="0"/>
            </a:p>
          </p:txBody>
        </p:sp>
      </p:grpSp>
      <p:grpSp>
        <p:nvGrpSpPr>
          <p:cNvPr id="7" name="Group 57"/>
          <p:cNvGrpSpPr/>
          <p:nvPr/>
        </p:nvGrpSpPr>
        <p:grpSpPr>
          <a:xfrm>
            <a:off x="10520834" y="6666193"/>
            <a:ext cx="539042" cy="360847"/>
            <a:chOff x="4906608" y="3364328"/>
            <a:chExt cx="414648" cy="277576"/>
          </a:xfrm>
        </p:grpSpPr>
        <p:sp>
          <p:nvSpPr>
            <p:cNvPr id="58" name="Oval 57"/>
            <p:cNvSpPr/>
            <p:nvPr/>
          </p:nvSpPr>
          <p:spPr>
            <a:xfrm>
              <a:off x="5071925" y="3364328"/>
              <a:ext cx="84017" cy="84017"/>
            </a:xfrm>
            <a:prstGeom prst="ellipse">
              <a:avLst/>
            </a:prstGeom>
            <a:solidFill>
              <a:srgbClr val="0C2F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4906608" y="3428827"/>
              <a:ext cx="414648" cy="213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2011</a:t>
              </a:r>
              <a:endParaRPr lang="en-US" b="1" dirty="0"/>
            </a:p>
          </p:txBody>
        </p:sp>
      </p:grpSp>
      <p:cxnSp>
        <p:nvCxnSpPr>
          <p:cNvPr id="66" name="Straight Connector 65"/>
          <p:cNvCxnSpPr/>
          <p:nvPr/>
        </p:nvCxnSpPr>
        <p:spPr bwMode="auto">
          <a:xfrm rot="5400000">
            <a:off x="2948709" y="6504073"/>
            <a:ext cx="398821" cy="163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333FB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8" name="Group 39"/>
          <p:cNvGrpSpPr/>
          <p:nvPr/>
        </p:nvGrpSpPr>
        <p:grpSpPr>
          <a:xfrm>
            <a:off x="4789157" y="6666220"/>
            <a:ext cx="539042" cy="360820"/>
            <a:chOff x="4674130" y="3364349"/>
            <a:chExt cx="414648" cy="277555"/>
          </a:xfrm>
        </p:grpSpPr>
        <p:sp>
          <p:nvSpPr>
            <p:cNvPr id="68" name="Oval 67"/>
            <p:cNvSpPr/>
            <p:nvPr/>
          </p:nvSpPr>
          <p:spPr>
            <a:xfrm>
              <a:off x="4839446" y="3364349"/>
              <a:ext cx="84017" cy="84017"/>
            </a:xfrm>
            <a:prstGeom prst="ellipse">
              <a:avLst/>
            </a:prstGeom>
            <a:solidFill>
              <a:srgbClr val="0C2F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4674130" y="3428827"/>
              <a:ext cx="414648" cy="213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1982</a:t>
              </a:r>
              <a:endParaRPr lang="en-US" b="1" dirty="0"/>
            </a:p>
          </p:txBody>
        </p:sp>
      </p:grpSp>
      <p:grpSp>
        <p:nvGrpSpPr>
          <p:cNvPr id="9" name="Group 39"/>
          <p:cNvGrpSpPr/>
          <p:nvPr/>
        </p:nvGrpSpPr>
        <p:grpSpPr>
          <a:xfrm>
            <a:off x="2752822" y="6666220"/>
            <a:ext cx="790594" cy="360820"/>
            <a:chOff x="4577381" y="3364349"/>
            <a:chExt cx="608150" cy="277555"/>
          </a:xfrm>
        </p:grpSpPr>
        <p:sp>
          <p:nvSpPr>
            <p:cNvPr id="71" name="Oval 70"/>
            <p:cNvSpPr/>
            <p:nvPr/>
          </p:nvSpPr>
          <p:spPr>
            <a:xfrm>
              <a:off x="4839446" y="3364349"/>
              <a:ext cx="84017" cy="84017"/>
            </a:xfrm>
            <a:prstGeom prst="ellipse">
              <a:avLst/>
            </a:prstGeom>
            <a:solidFill>
              <a:srgbClr val="0C2F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577381" y="3428827"/>
              <a:ext cx="608150" cy="213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1970s</a:t>
              </a:r>
              <a:endParaRPr lang="en-US" b="1" dirty="0"/>
            </a:p>
          </p:txBody>
        </p:sp>
      </p:grpSp>
      <p:cxnSp>
        <p:nvCxnSpPr>
          <p:cNvPr id="73" name="Straight Connector 72"/>
          <p:cNvCxnSpPr/>
          <p:nvPr/>
        </p:nvCxnSpPr>
        <p:spPr bwMode="auto">
          <a:xfrm rot="5400000">
            <a:off x="4859268" y="6465973"/>
            <a:ext cx="398821" cy="163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333FB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4" name="Straight Connector 73"/>
          <p:cNvCxnSpPr/>
          <p:nvPr/>
        </p:nvCxnSpPr>
        <p:spPr bwMode="auto">
          <a:xfrm rot="5400000">
            <a:off x="6769827" y="6465973"/>
            <a:ext cx="398821" cy="163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333FB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5" name="Straight Connector 74"/>
          <p:cNvCxnSpPr/>
          <p:nvPr/>
        </p:nvCxnSpPr>
        <p:spPr bwMode="auto">
          <a:xfrm rot="5400000">
            <a:off x="8680386" y="6485095"/>
            <a:ext cx="398821" cy="163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333FB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6" name="Straight Connector 75"/>
          <p:cNvCxnSpPr/>
          <p:nvPr/>
        </p:nvCxnSpPr>
        <p:spPr bwMode="auto">
          <a:xfrm rot="5400000">
            <a:off x="10590945" y="6497796"/>
            <a:ext cx="398821" cy="163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333FB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2" name="1959 Text"/>
          <p:cNvSpPr/>
          <p:nvPr/>
        </p:nvSpPr>
        <p:spPr>
          <a:xfrm>
            <a:off x="402989" y="4673601"/>
            <a:ext cx="1669143" cy="1752600"/>
          </a:xfrm>
          <a:prstGeom prst="rect">
            <a:avLst/>
          </a:prstGeom>
          <a:solidFill>
            <a:srgbClr val="70B0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aseline="0" dirty="0" smtClean="0"/>
              <a:t>Introduced in the City of Durham Thoroughfare Plan</a:t>
            </a:r>
            <a:endParaRPr lang="en-US" baseline="0" dirty="0"/>
          </a:p>
        </p:txBody>
      </p:sp>
      <p:sp>
        <p:nvSpPr>
          <p:cNvPr id="38" name="1970s Text"/>
          <p:cNvSpPr/>
          <p:nvPr/>
        </p:nvSpPr>
        <p:spPr>
          <a:xfrm>
            <a:off x="2313548" y="4673600"/>
            <a:ext cx="1669143" cy="1752600"/>
          </a:xfrm>
          <a:prstGeom prst="rect">
            <a:avLst/>
          </a:prstGeom>
          <a:solidFill>
            <a:srgbClr val="70B0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aseline="0" dirty="0" smtClean="0"/>
              <a:t>Initiate EIS Process As Per the New NEPA Act</a:t>
            </a:r>
            <a:endParaRPr lang="en-US" baseline="0" dirty="0"/>
          </a:p>
        </p:txBody>
      </p:sp>
      <p:sp>
        <p:nvSpPr>
          <p:cNvPr id="42" name="2011 Text"/>
          <p:cNvSpPr/>
          <p:nvPr/>
        </p:nvSpPr>
        <p:spPr>
          <a:xfrm>
            <a:off x="9955784" y="4673600"/>
            <a:ext cx="1669143" cy="1752600"/>
          </a:xfrm>
          <a:prstGeom prst="rect">
            <a:avLst/>
          </a:prstGeom>
          <a:solidFill>
            <a:srgbClr val="70B0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aseline="0" dirty="0" smtClean="0"/>
              <a:t>EA – Dec’09 </a:t>
            </a:r>
          </a:p>
          <a:p>
            <a:pPr algn="ctr"/>
            <a:r>
              <a:rPr lang="en-US" baseline="0" dirty="0" smtClean="0"/>
              <a:t>Anticipated FONSI Completion - 2011</a:t>
            </a:r>
          </a:p>
        </p:txBody>
      </p:sp>
      <p:sp>
        <p:nvSpPr>
          <p:cNvPr id="43" name="1992 Text"/>
          <p:cNvSpPr/>
          <p:nvPr/>
        </p:nvSpPr>
        <p:spPr>
          <a:xfrm>
            <a:off x="6134666" y="4673600"/>
            <a:ext cx="1669143" cy="1752600"/>
          </a:xfrm>
          <a:prstGeom prst="rect">
            <a:avLst/>
          </a:prstGeom>
          <a:solidFill>
            <a:srgbClr val="70B0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aseline="0" dirty="0" smtClean="0"/>
              <a:t>East-West Expressway Construction Complete  </a:t>
            </a:r>
            <a:endParaRPr lang="en-US" baseline="0" dirty="0"/>
          </a:p>
        </p:txBody>
      </p:sp>
      <p:sp>
        <p:nvSpPr>
          <p:cNvPr id="45" name="2005 Text"/>
          <p:cNvSpPr/>
          <p:nvPr/>
        </p:nvSpPr>
        <p:spPr>
          <a:xfrm>
            <a:off x="8045225" y="4673600"/>
            <a:ext cx="1669143" cy="1752600"/>
          </a:xfrm>
          <a:prstGeom prst="rect">
            <a:avLst/>
          </a:prstGeom>
          <a:solidFill>
            <a:srgbClr val="70B0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aseline="0" dirty="0" smtClean="0"/>
              <a:t>NCDOT re-initiated the planning process</a:t>
            </a:r>
            <a:endParaRPr lang="en-US" baseline="0" dirty="0"/>
          </a:p>
        </p:txBody>
      </p:sp>
      <p:sp>
        <p:nvSpPr>
          <p:cNvPr id="47" name="1982 Text"/>
          <p:cNvSpPr/>
          <p:nvPr/>
        </p:nvSpPr>
        <p:spPr>
          <a:xfrm>
            <a:off x="4224107" y="4673600"/>
            <a:ext cx="1669143" cy="1752600"/>
          </a:xfrm>
          <a:prstGeom prst="rect">
            <a:avLst/>
          </a:prstGeom>
          <a:solidFill>
            <a:srgbClr val="70B0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aseline="0" dirty="0" smtClean="0"/>
              <a:t>FEIS and ROD Completed </a:t>
            </a:r>
            <a:endParaRPr lang="en-US" baseline="0" dirty="0"/>
          </a:p>
        </p:txBody>
      </p:sp>
      <p:pic>
        <p:nvPicPr>
          <p:cNvPr id="27655" name="Crest 2" descr="photo of old hom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80807" y="1330780"/>
            <a:ext cx="3200400" cy="2141714"/>
          </a:xfrm>
          <a:prstGeom prst="rect">
            <a:avLst/>
          </a:prstGeom>
          <a:noFill/>
        </p:spPr>
      </p:pic>
      <p:pic>
        <p:nvPicPr>
          <p:cNvPr id="27660" name="Crest 1" descr="C:\Documents and Settings\swayampr\Desktop\p-8.jpg"/>
          <p:cNvPicPr>
            <a:picLocks noChangeAspect="1" noChangeArrowheads="1"/>
          </p:cNvPicPr>
          <p:nvPr/>
        </p:nvPicPr>
        <p:blipFill>
          <a:blip r:embed="rId5" cstate="print"/>
          <a:srcRect t="8113"/>
          <a:stretch>
            <a:fillRect/>
          </a:stretch>
        </p:blipFill>
        <p:spPr bwMode="auto">
          <a:xfrm>
            <a:off x="4789157" y="1333431"/>
            <a:ext cx="3200400" cy="2158032"/>
          </a:xfrm>
          <a:prstGeom prst="rect">
            <a:avLst/>
          </a:prstGeom>
          <a:noFill/>
        </p:spPr>
      </p:pic>
      <p:pic>
        <p:nvPicPr>
          <p:cNvPr id="27649" name="1982 EIS PD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38757" y="887093"/>
            <a:ext cx="2826852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9" name="NC  147 Image"/>
          <p:cNvGrpSpPr/>
          <p:nvPr/>
        </p:nvGrpSpPr>
        <p:grpSpPr>
          <a:xfrm>
            <a:off x="5735892" y="1043849"/>
            <a:ext cx="5489830" cy="3383280"/>
            <a:chOff x="4546869" y="3905381"/>
            <a:chExt cx="5489830" cy="3657600"/>
          </a:xfrm>
        </p:grpSpPr>
        <p:pic>
          <p:nvPicPr>
            <p:cNvPr id="27662" name="Picture 14" descr="File:2008-07-23 Morning Durham from Fayetteville St over NC 147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546869" y="3905381"/>
              <a:ext cx="5489830" cy="3657600"/>
            </a:xfrm>
            <a:prstGeom prst="rect">
              <a:avLst/>
            </a:prstGeom>
            <a:noFill/>
          </p:spPr>
        </p:pic>
        <p:pic>
          <p:nvPicPr>
            <p:cNvPr id="27664" name="Picture 16" descr="File:NC 147.sv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855461" y="6205464"/>
              <a:ext cx="914400" cy="914400"/>
            </a:xfrm>
            <a:prstGeom prst="rect">
              <a:avLst/>
            </a:prstGeom>
            <a:noFill/>
          </p:spPr>
        </p:pic>
      </p:grpSp>
      <p:pic>
        <p:nvPicPr>
          <p:cNvPr id="27665" name="2009_EA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31714" y="937942"/>
            <a:ext cx="2742773" cy="3566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" name="TextBox 50"/>
          <p:cNvSpPr txBox="1"/>
          <p:nvPr/>
        </p:nvSpPr>
        <p:spPr>
          <a:xfrm>
            <a:off x="132652" y="7027054"/>
            <a:ext cx="49252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aseline="0" dirty="0" smtClean="0">
                <a:solidFill>
                  <a:schemeClr val="bg1"/>
                </a:solidFill>
              </a:rPr>
              <a:t>Source: Transportation &amp; Environmental Justice Case Studies</a:t>
            </a:r>
          </a:p>
          <a:p>
            <a:r>
              <a:rPr lang="en-US" sz="1000" baseline="0" dirty="0" smtClean="0">
                <a:solidFill>
                  <a:schemeClr val="bg1"/>
                </a:solidFill>
              </a:rPr>
              <a:t>Published by FHWA, December 2000</a:t>
            </a:r>
            <a:endParaRPr lang="en-US" sz="1000" baseline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2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2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7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276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3" dur="2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7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000"/>
                                        <p:tgtEl>
                                          <p:spTgt spid="276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7" dur="2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1" dur="2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7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2" dur="2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38" grpId="0" animBg="1"/>
      <p:bldP spid="42" grpId="0" animBg="1"/>
      <p:bldP spid="43" grpId="0" animBg="1"/>
      <p:bldP spid="45" grpId="0" animBg="1"/>
      <p:bldP spid="4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pb1.png"/>
          <p:cNvPicPr>
            <a:picLocks noChangeAspect="1"/>
          </p:cNvPicPr>
          <p:nvPr/>
        </p:nvPicPr>
        <p:blipFill>
          <a:blip r:embed="rId3" cstate="print"/>
          <a:srcRect b="20590"/>
          <a:stretch>
            <a:fillRect/>
          </a:stretch>
        </p:blipFill>
        <p:spPr>
          <a:xfrm>
            <a:off x="3957144" y="4427216"/>
            <a:ext cx="3951889" cy="2617076"/>
          </a:xfrm>
          <a:prstGeom prst="rect">
            <a:avLst/>
          </a:prstGeom>
        </p:spPr>
      </p:pic>
      <p:sp>
        <p:nvSpPr>
          <p:cNvPr id="21507" name="Rectangle 8"/>
          <p:cNvSpPr>
            <a:spLocks noChangeArrowheads="1"/>
          </p:cNvSpPr>
          <p:nvPr/>
        </p:nvSpPr>
        <p:spPr bwMode="auto">
          <a:xfrm>
            <a:off x="1772762" y="3902394"/>
            <a:ext cx="8285956" cy="1117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7564" tIns="58782" rIns="117564" bIns="58782"/>
          <a:lstStyle/>
          <a:p>
            <a:pPr marL="297993" indent="-297993" eaLnBrk="0" hangingPunct="0">
              <a:lnSpc>
                <a:spcPct val="95000"/>
              </a:lnSpc>
              <a:spcBef>
                <a:spcPct val="20000"/>
              </a:spcBef>
              <a:spcAft>
                <a:spcPct val="65000"/>
              </a:spcAft>
              <a:buFontTx/>
              <a:buChar char="•"/>
            </a:pPr>
            <a:endParaRPr lang="en-US" sz="4100" b="1" baseline="0" dirty="0">
              <a:latin typeface="Arial Rounded MT Bold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94359" y="1030516"/>
            <a:ext cx="11072123" cy="5129425"/>
          </a:xfrm>
        </p:spPr>
        <p:txBody>
          <a:bodyPr/>
          <a:lstStyle/>
          <a:p>
            <a:r>
              <a:rPr lang="en-US" sz="3200" dirty="0" smtClean="0"/>
              <a:t>Concern about the human/physical environmental impacts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Disagreement on the Project’s Purpose and Need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Uncertainty on benefits to local community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Distrust on various governmental agencies including DOT</a:t>
            </a:r>
          </a:p>
          <a:p>
            <a:pPr>
              <a:lnSpc>
                <a:spcPct val="150000"/>
              </a:lnSpc>
            </a:pPr>
            <a:endParaRPr lang="en-US" sz="320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203205" y="52222"/>
            <a:ext cx="10698480" cy="78105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grpSp>
        <p:nvGrpSpPr>
          <p:cNvPr id="2" name="Group 12"/>
          <p:cNvGrpSpPr/>
          <p:nvPr/>
        </p:nvGrpSpPr>
        <p:grpSpPr>
          <a:xfrm>
            <a:off x="0" y="4427215"/>
            <a:ext cx="3957145" cy="2617076"/>
            <a:chOff x="0" y="4413360"/>
            <a:chExt cx="3957145" cy="2617076"/>
          </a:xfrm>
        </p:grpSpPr>
        <p:sp>
          <p:nvSpPr>
            <p:cNvPr id="7" name="Rectangle 6"/>
            <p:cNvSpPr/>
            <p:nvPr/>
          </p:nvSpPr>
          <p:spPr bwMode="auto">
            <a:xfrm>
              <a:off x="0" y="4413360"/>
              <a:ext cx="3957145" cy="261707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Futura Medium" pitchFamily="34" charset="0"/>
              </a:endParaRPr>
            </a:p>
          </p:txBody>
        </p:sp>
        <p:pic>
          <p:nvPicPr>
            <p:cNvPr id="11" name="Picture 10" descr="ask_a_question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3559" y="4413360"/>
              <a:ext cx="2931176" cy="2617076"/>
            </a:xfrm>
            <a:prstGeom prst="rect">
              <a:avLst/>
            </a:prstGeom>
            <a:effectLst>
              <a:softEdge rad="317500"/>
            </a:effectLst>
          </p:spPr>
        </p:pic>
      </p:grpSp>
      <p:pic>
        <p:nvPicPr>
          <p:cNvPr id="10" name="Picture 9" descr="say-no-unhcr-16-days-2010.jpg"/>
          <p:cNvPicPr>
            <a:picLocks noChangeAspect="1"/>
          </p:cNvPicPr>
          <p:nvPr/>
        </p:nvPicPr>
        <p:blipFill>
          <a:blip r:embed="rId5" cstate="print">
            <a:lum bright="10000"/>
          </a:blip>
          <a:stretch>
            <a:fillRect/>
          </a:stretch>
        </p:blipFill>
        <p:spPr>
          <a:xfrm>
            <a:off x="7914291" y="4427215"/>
            <a:ext cx="3972909" cy="261707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pb1.png"/>
          <p:cNvPicPr>
            <a:picLocks noChangeAspect="1"/>
          </p:cNvPicPr>
          <p:nvPr/>
        </p:nvPicPr>
        <p:blipFill>
          <a:blip r:embed="rId3" cstate="print">
            <a:lum bright="-10000" contrast="-10000"/>
          </a:blip>
          <a:srcRect b="7608"/>
          <a:stretch>
            <a:fillRect/>
          </a:stretch>
        </p:blipFill>
        <p:spPr>
          <a:xfrm>
            <a:off x="3957145" y="4427216"/>
            <a:ext cx="3957146" cy="2617074"/>
          </a:xfrm>
          <a:prstGeom prst="rect">
            <a:avLst/>
          </a:prstGeom>
        </p:spPr>
      </p:pic>
      <p:pic>
        <p:nvPicPr>
          <p:cNvPr id="11" name="Picture 10" descr="say-no-unhcr-16-days-2010.jpg"/>
          <p:cNvPicPr>
            <a:picLocks noChangeAspect="1"/>
          </p:cNvPicPr>
          <p:nvPr/>
        </p:nvPicPr>
        <p:blipFill>
          <a:blip r:embed="rId4" cstate="print">
            <a:lum bright="10000"/>
          </a:blip>
          <a:stretch>
            <a:fillRect/>
          </a:stretch>
        </p:blipFill>
        <p:spPr>
          <a:xfrm>
            <a:off x="7914291" y="4427215"/>
            <a:ext cx="3972909" cy="2617075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94359" y="1030516"/>
            <a:ext cx="11072123" cy="5129425"/>
          </a:xfrm>
        </p:spPr>
        <p:txBody>
          <a:bodyPr/>
          <a:lstStyle/>
          <a:p>
            <a:r>
              <a:rPr lang="en-US" sz="3200" dirty="0" smtClean="0"/>
              <a:t>Provide a transparent, and active process</a:t>
            </a:r>
          </a:p>
          <a:p>
            <a:r>
              <a:rPr lang="en-US" sz="3200" dirty="0" smtClean="0"/>
              <a:t>Involve as many of the area citizens, neighborhood associations, business owners, and agencies, as possible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Initiate the process as early as possible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Share information as soon as it is available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203205" y="52222"/>
            <a:ext cx="10698480" cy="78105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Goals</a:t>
            </a:r>
            <a:endParaRPr lang="en-US" dirty="0"/>
          </a:p>
        </p:txBody>
      </p:sp>
      <p:pic>
        <p:nvPicPr>
          <p:cNvPr id="10" name="Picture 9" descr="pb1.png"/>
          <p:cNvPicPr>
            <a:picLocks noChangeAspect="1"/>
          </p:cNvPicPr>
          <p:nvPr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5256" y="4414469"/>
            <a:ext cx="3951889" cy="261707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30055" y="4393815"/>
            <a:ext cx="3957146" cy="2632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4442" y="4398580"/>
            <a:ext cx="3928077" cy="262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 b="9162"/>
          <a:stretch>
            <a:fillRect/>
          </a:stretch>
        </p:blipFill>
        <p:spPr bwMode="auto">
          <a:xfrm>
            <a:off x="-1" y="4383800"/>
            <a:ext cx="4020207" cy="2631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94359" y="1030516"/>
            <a:ext cx="8959544" cy="5129425"/>
          </a:xfrm>
        </p:spPr>
        <p:txBody>
          <a:bodyPr/>
          <a:lstStyle/>
          <a:p>
            <a:r>
              <a:rPr lang="en-US" sz="3200" dirty="0" smtClean="0"/>
              <a:t>Frequent Newsletters and Website Updates</a:t>
            </a:r>
          </a:p>
          <a:p>
            <a:pPr>
              <a:lnSpc>
                <a:spcPct val="250000"/>
              </a:lnSpc>
            </a:pPr>
            <a:r>
              <a:rPr lang="en-US" sz="3200" dirty="0" smtClean="0"/>
              <a:t>Project Toll-Free Hot Line and Email Address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203205" y="52222"/>
            <a:ext cx="10698480" cy="78105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Actions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94359" y="1030516"/>
            <a:ext cx="11072123" cy="5129425"/>
          </a:xfrm>
        </p:spPr>
        <p:txBody>
          <a:bodyPr/>
          <a:lstStyle/>
          <a:p>
            <a:r>
              <a:rPr lang="en-US" dirty="0" smtClean="0"/>
              <a:t>Series of Six Public Meetings</a:t>
            </a:r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Eight Neighborhood Meetings</a:t>
            </a:r>
          </a:p>
          <a:p>
            <a:endParaRPr lang="en-US" dirty="0" smtClean="0"/>
          </a:p>
          <a:p>
            <a:r>
              <a:rPr lang="en-US" dirty="0" smtClean="0"/>
              <a:t>Eight Elected Officials Meetings</a:t>
            </a:r>
          </a:p>
          <a:p>
            <a:endParaRPr lang="en-US" dirty="0" smtClean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203205" y="52222"/>
            <a:ext cx="10698480" cy="78105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Actions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51794" y="1765738"/>
            <a:ext cx="32397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600" b="1" dirty="0" smtClean="0">
                <a:solidFill>
                  <a:srgbClr val="0070C0"/>
                </a:solidFill>
              </a:rPr>
              <a:t>Sept,  2006</a:t>
            </a:r>
          </a:p>
          <a:p>
            <a:pPr lvl="1"/>
            <a:r>
              <a:rPr lang="en-US" sz="3600" b="1" dirty="0" smtClean="0">
                <a:solidFill>
                  <a:srgbClr val="0070C0"/>
                </a:solidFill>
              </a:rPr>
              <a:t>Jan,   2007</a:t>
            </a:r>
          </a:p>
          <a:p>
            <a:pPr lvl="1"/>
            <a:r>
              <a:rPr lang="en-US" sz="3600" b="1" dirty="0" smtClean="0">
                <a:solidFill>
                  <a:srgbClr val="0070C0"/>
                </a:solidFill>
              </a:rPr>
              <a:t>Dec,   2007</a:t>
            </a:r>
          </a:p>
          <a:p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31930" y="1765738"/>
            <a:ext cx="46112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600" b="1" dirty="0" smtClean="0">
                <a:solidFill>
                  <a:srgbClr val="0070C0"/>
                </a:solidFill>
              </a:rPr>
              <a:t>March, 2010</a:t>
            </a:r>
          </a:p>
          <a:p>
            <a:pPr lvl="1"/>
            <a:r>
              <a:rPr lang="en-US" sz="3600" b="1" dirty="0" smtClean="0">
                <a:solidFill>
                  <a:srgbClr val="0070C0"/>
                </a:solidFill>
              </a:rPr>
              <a:t>April,   2010</a:t>
            </a:r>
          </a:p>
          <a:p>
            <a:pPr lvl="1"/>
            <a:r>
              <a:rPr lang="en-US" sz="3600" b="1" dirty="0" smtClean="0">
                <a:solidFill>
                  <a:srgbClr val="0070C0"/>
                </a:solidFill>
              </a:rPr>
              <a:t>Sept,   2010</a:t>
            </a:r>
          </a:p>
          <a:p>
            <a:endParaRPr lang="en-US" sz="3600" b="1" dirty="0">
              <a:solidFill>
                <a:srgbClr val="0070C0"/>
              </a:solidFill>
            </a:endParaRPr>
          </a:p>
        </p:txBody>
      </p:sp>
      <p:pic>
        <p:nvPicPr>
          <p:cNvPr id="8" name="Picture 7" descr="DSC04700.JPG"/>
          <p:cNvPicPr>
            <a:picLocks noChangeAspect="1"/>
          </p:cNvPicPr>
          <p:nvPr/>
        </p:nvPicPr>
        <p:blipFill>
          <a:blip r:embed="rId3" cstate="print"/>
          <a:srcRect l="19419" t="22791" b="10000"/>
          <a:stretch>
            <a:fillRect/>
          </a:stretch>
        </p:blipFill>
        <p:spPr>
          <a:xfrm>
            <a:off x="8736824" y="788277"/>
            <a:ext cx="3150375" cy="1970689"/>
          </a:xfrm>
          <a:prstGeom prst="rect">
            <a:avLst/>
          </a:prstGeom>
        </p:spPr>
      </p:pic>
      <p:pic>
        <p:nvPicPr>
          <p:cNvPr id="9" name="Picture 8" descr="DSC05187.JPG"/>
          <p:cNvPicPr>
            <a:picLocks noChangeAspect="1"/>
          </p:cNvPicPr>
          <p:nvPr/>
        </p:nvPicPr>
        <p:blipFill>
          <a:blip r:embed="rId4" cstate="print"/>
          <a:srcRect t="13547" r="12273" b="8762"/>
          <a:stretch>
            <a:fillRect/>
          </a:stretch>
        </p:blipFill>
        <p:spPr>
          <a:xfrm>
            <a:off x="8750300" y="2766846"/>
            <a:ext cx="3156919" cy="2112580"/>
          </a:xfrm>
          <a:prstGeom prst="rect">
            <a:avLst/>
          </a:prstGeom>
        </p:spPr>
      </p:pic>
      <p:pic>
        <p:nvPicPr>
          <p:cNvPr id="10" name="Picture 9" descr="DSC05196.JPG"/>
          <p:cNvPicPr>
            <a:picLocks noChangeAspect="1"/>
          </p:cNvPicPr>
          <p:nvPr/>
        </p:nvPicPr>
        <p:blipFill>
          <a:blip r:embed="rId5" cstate="print"/>
          <a:srcRect t="12900"/>
          <a:stretch>
            <a:fillRect/>
          </a:stretch>
        </p:blipFill>
        <p:spPr>
          <a:xfrm>
            <a:off x="8750300" y="4863662"/>
            <a:ext cx="3136900" cy="216759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94360" y="1030516"/>
            <a:ext cx="8171268" cy="5869905"/>
          </a:xfrm>
        </p:spPr>
        <p:txBody>
          <a:bodyPr/>
          <a:lstStyle/>
          <a:p>
            <a:r>
              <a:rPr lang="en-US" dirty="0" smtClean="0"/>
              <a:t>Ad Hoc Committee</a:t>
            </a:r>
          </a:p>
          <a:p>
            <a:pPr lvl="1"/>
            <a:r>
              <a:rPr lang="en-US" sz="2600" dirty="0" smtClean="0"/>
              <a:t>Formed at the request of City of Durham Council</a:t>
            </a:r>
          </a:p>
          <a:p>
            <a:pPr lvl="1"/>
            <a:r>
              <a:rPr lang="en-US" sz="2600" dirty="0" smtClean="0"/>
              <a:t>Includes ten local residents</a:t>
            </a:r>
          </a:p>
          <a:p>
            <a:pPr lvl="1"/>
            <a:r>
              <a:rPr lang="en-US" sz="2600" dirty="0" smtClean="0"/>
              <a:t>Met 12 Times</a:t>
            </a:r>
          </a:p>
          <a:p>
            <a:pPr lvl="1"/>
            <a:r>
              <a:rPr lang="en-US" sz="2600" dirty="0" smtClean="0"/>
              <a:t>Discussed various issues:</a:t>
            </a:r>
          </a:p>
          <a:p>
            <a:pPr lvl="2"/>
            <a:r>
              <a:rPr lang="en-US" dirty="0" smtClean="0"/>
              <a:t>Human Impacts</a:t>
            </a:r>
          </a:p>
          <a:p>
            <a:pPr lvl="2"/>
            <a:r>
              <a:rPr lang="en-US" dirty="0" smtClean="0"/>
              <a:t>Economic Development</a:t>
            </a:r>
          </a:p>
          <a:p>
            <a:pPr lvl="2"/>
            <a:r>
              <a:rPr lang="en-US" dirty="0" smtClean="0"/>
              <a:t>Air Quality and Noise Impacts</a:t>
            </a:r>
          </a:p>
          <a:p>
            <a:pPr lvl="2"/>
            <a:r>
              <a:rPr lang="en-US" dirty="0" smtClean="0"/>
              <a:t>Traffic Analysis</a:t>
            </a:r>
          </a:p>
          <a:p>
            <a:pPr lvl="2"/>
            <a:r>
              <a:rPr lang="en-US" dirty="0" smtClean="0"/>
              <a:t>Visual Impacts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03205" y="52222"/>
            <a:ext cx="10698480" cy="78105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Actions</a:t>
            </a:r>
            <a:endParaRPr lang="en-US" dirty="0"/>
          </a:p>
        </p:txBody>
      </p:sp>
      <p:pic>
        <p:nvPicPr>
          <p:cNvPr id="30722" name="Picture 2" descr="X:\P\1035816001_U0071_EA\Public Involvement\Ad Hoc Committee\12-5-07 meeting\Photos 12-5-07\DSC05184.JPG"/>
          <p:cNvPicPr>
            <a:picLocks noChangeAspect="1" noChangeArrowheads="1"/>
          </p:cNvPicPr>
          <p:nvPr/>
        </p:nvPicPr>
        <p:blipFill>
          <a:blip r:embed="rId3" cstate="print"/>
          <a:srcRect l="7299" r="10517"/>
          <a:stretch>
            <a:fillRect/>
          </a:stretch>
        </p:blipFill>
        <p:spPr bwMode="auto">
          <a:xfrm>
            <a:off x="8734098" y="3972910"/>
            <a:ext cx="3153102" cy="3058511"/>
          </a:xfrm>
          <a:prstGeom prst="rect">
            <a:avLst/>
          </a:prstGeom>
          <a:noFill/>
        </p:spPr>
      </p:pic>
      <p:pic>
        <p:nvPicPr>
          <p:cNvPr id="30723" name="Picture 3" descr="X:\P\1035816001_U0071_EA\Public Involvement\Ad Hoc Committee\12-5-07 meeting\Photos 12-5-07\DSC05183.JPG"/>
          <p:cNvPicPr>
            <a:picLocks noChangeAspect="1" noChangeArrowheads="1"/>
          </p:cNvPicPr>
          <p:nvPr/>
        </p:nvPicPr>
        <p:blipFill>
          <a:blip r:embed="rId4" cstate="print"/>
          <a:srcRect l="9930" r="16235"/>
          <a:stretch>
            <a:fillRect/>
          </a:stretch>
        </p:blipFill>
        <p:spPr bwMode="auto">
          <a:xfrm>
            <a:off x="8734097" y="784981"/>
            <a:ext cx="3171403" cy="3221452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8"/>
          <p:cNvSpPr>
            <a:spLocks noChangeArrowheads="1"/>
          </p:cNvSpPr>
          <p:nvPr/>
        </p:nvSpPr>
        <p:spPr bwMode="auto">
          <a:xfrm>
            <a:off x="1772762" y="3902394"/>
            <a:ext cx="8285956" cy="1117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7564" tIns="58782" rIns="117564" bIns="58782"/>
          <a:lstStyle/>
          <a:p>
            <a:pPr marL="297993" indent="-297993" eaLnBrk="0" hangingPunct="0">
              <a:lnSpc>
                <a:spcPct val="95000"/>
              </a:lnSpc>
              <a:spcBef>
                <a:spcPct val="20000"/>
              </a:spcBef>
              <a:spcAft>
                <a:spcPct val="65000"/>
              </a:spcAft>
              <a:buFontTx/>
              <a:buChar char="•"/>
            </a:pPr>
            <a:endParaRPr lang="en-US" sz="4100" b="1" baseline="0" dirty="0">
              <a:latin typeface="Arial Rounded MT Bold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94359" y="1030516"/>
            <a:ext cx="11292841" cy="586990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Explain the Project Impacts More  Clearly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Provide Additional Improvements along Holloway St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Evaluate Rowena Avenue Sunshade Impacts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Improved Access at Carr Road Interchange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Additional Signage for Local Businesses along EEC</a:t>
            </a:r>
          </a:p>
          <a:p>
            <a:pPr>
              <a:lnSpc>
                <a:spcPct val="150000"/>
              </a:lnSpc>
            </a:pP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203205" y="52222"/>
            <a:ext cx="10698480" cy="78105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New Ideas / Issues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5_Custom Design">
  <a:themeElements>
    <a:clrScheme name="5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5_Custom 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Futura Medium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Futura Medium" pitchFamily="34" charset="0"/>
          </a:defRPr>
        </a:defPPr>
      </a:lstStyle>
    </a:lnDef>
  </a:objectDefaults>
  <a:extraClrSchemeLst>
    <a:extraClrScheme>
      <a:clrScheme name="5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5437</TotalTime>
  <Words>390</Words>
  <Application>Microsoft Office PowerPoint</Application>
  <PresentationFormat>Custom</PresentationFormat>
  <Paragraphs>129</Paragraphs>
  <Slides>22</Slides>
  <Notes>22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5_Custom Design</vt:lpstr>
      <vt:lpstr>Slide 1</vt:lpstr>
      <vt:lpstr>Project Location</vt:lpstr>
      <vt:lpstr>History</vt:lpstr>
      <vt:lpstr>Challenges</vt:lpstr>
      <vt:lpstr>Goals</vt:lpstr>
      <vt:lpstr>Actions</vt:lpstr>
      <vt:lpstr>Actions</vt:lpstr>
      <vt:lpstr>Actions</vt:lpstr>
      <vt:lpstr>New Ideas / Issues</vt:lpstr>
      <vt:lpstr>Project Impacts</vt:lpstr>
      <vt:lpstr>3D Animation</vt:lpstr>
      <vt:lpstr>Improvements along Holloway St</vt:lpstr>
      <vt:lpstr>Improvements along Holloway St</vt:lpstr>
      <vt:lpstr>Improvements along Holloway St</vt:lpstr>
      <vt:lpstr>Carr Road Interchange</vt:lpstr>
      <vt:lpstr>Interactive Flash Animation</vt:lpstr>
      <vt:lpstr>Sunshade Impacts</vt:lpstr>
      <vt:lpstr>Sunshade Impacts</vt:lpstr>
      <vt:lpstr>Sunshade Impacts</vt:lpstr>
      <vt:lpstr>Sunshade Impacts</vt:lpstr>
      <vt:lpstr>Lessons Learned</vt:lpstr>
      <vt:lpstr>Slide 22</vt:lpstr>
    </vt:vector>
  </TitlesOfParts>
  <Company>WSA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cpaulson</dc:creator>
  <cp:lastModifiedBy>Radha Krishna Swayampakala</cp:lastModifiedBy>
  <cp:revision>706</cp:revision>
  <dcterms:created xsi:type="dcterms:W3CDTF">2006-12-27T19:55:29Z</dcterms:created>
  <dcterms:modified xsi:type="dcterms:W3CDTF">2011-05-13T18:25:34Z</dcterms:modified>
</cp:coreProperties>
</file>