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7" r:id="rId7"/>
    <p:sldId id="261" r:id="rId8"/>
    <p:sldId id="268" r:id="rId9"/>
    <p:sldId id="263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Mobility</a:t>
            </a:r>
            <a:r>
              <a:rPr lang="en-US" baseline="0" dirty="0" smtClean="0"/>
              <a:t> </a:t>
            </a:r>
            <a:r>
              <a:rPr lang="en-US" dirty="0" smtClean="0"/>
              <a:t>Index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2650918635170613"/>
          <c:y val="0.17649086317040577"/>
          <c:w val="0.83670105407947082"/>
          <c:h val="0.44288377160402159"/>
        </c:manualLayout>
      </c:layout>
      <c:barChart>
        <c:barDir val="col"/>
        <c:grouping val="clustered"/>
        <c:ser>
          <c:idx val="0"/>
          <c:order val="0"/>
          <c:tx>
            <c:strRef>
              <c:f>Sheet4!$C$4</c:f>
              <c:strCache>
                <c:ptCount val="1"/>
                <c:pt idx="0">
                  <c:v>Index</c:v>
                </c:pt>
              </c:strCache>
            </c:strRef>
          </c:tx>
          <c:cat>
            <c:strRef>
              <c:f>Sheet4!$D$1:$G$1</c:f>
              <c:strCache>
                <c:ptCount val="4"/>
                <c:pt idx="0">
                  <c:v>Scenario 1</c:v>
                </c:pt>
                <c:pt idx="1">
                  <c:v>Scenario2</c:v>
                </c:pt>
                <c:pt idx="2">
                  <c:v>Buildout</c:v>
                </c:pt>
                <c:pt idx="3">
                  <c:v>Fin. Constrained</c:v>
                </c:pt>
              </c:strCache>
            </c:strRef>
          </c:cat>
          <c:val>
            <c:numRef>
              <c:f>Sheet4!$D$4:$G$4</c:f>
              <c:numCache>
                <c:formatCode>General</c:formatCode>
                <c:ptCount val="4"/>
                <c:pt idx="0">
                  <c:v>112.5</c:v>
                </c:pt>
                <c:pt idx="1">
                  <c:v>110.2</c:v>
                </c:pt>
                <c:pt idx="2">
                  <c:v>135</c:v>
                </c:pt>
                <c:pt idx="3">
                  <c:v>96</c:v>
                </c:pt>
              </c:numCache>
            </c:numRef>
          </c:val>
        </c:ser>
        <c:gapWidth val="27"/>
        <c:axId val="40450688"/>
        <c:axId val="41612800"/>
      </c:barChart>
      <c:catAx>
        <c:axId val="40450688"/>
        <c:scaling>
          <c:orientation val="minMax"/>
        </c:scaling>
        <c:axPos val="b"/>
        <c:tickLblPos val="nextTo"/>
        <c:crossAx val="41612800"/>
        <c:crosses val="autoZero"/>
        <c:auto val="1"/>
        <c:lblAlgn val="ctr"/>
        <c:lblOffset val="100"/>
      </c:catAx>
      <c:valAx>
        <c:axId val="41612800"/>
        <c:scaling>
          <c:orientation val="minMax"/>
        </c:scaling>
        <c:axPos val="l"/>
        <c:majorGridlines/>
        <c:numFmt formatCode="General" sourceLinked="1"/>
        <c:tickLblPos val="nextTo"/>
        <c:crossAx val="40450688"/>
        <c:crosses val="autoZero"/>
        <c:crossBetween val="between"/>
      </c:valAx>
    </c:plotArea>
    <c:plotVisOnly val="1"/>
  </c:chart>
  <c:spPr>
    <a:ln w="19050" cap="sq">
      <a:solidFill>
        <a:srgbClr val="1F497D">
          <a:alpha val="58000"/>
        </a:srgbClr>
      </a:solidFill>
      <a:bevel/>
    </a:ln>
    <a:effectLst>
      <a:outerShdw blurRad="50800" dist="50800" sx="1000" sy="1000" algn="ctr" rotWithShape="0">
        <a:srgbClr val="000000"/>
      </a:outerShdw>
    </a:effectLst>
    <a:scene3d>
      <a:camera prst="orthographicFront"/>
      <a:lightRig rig="threePt" dir="t"/>
    </a:scene3d>
    <a:sp3d prstMaterial="metal"/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DF4DF1-D0D2-46F3-87B2-F918A43D388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51C58E-6A56-4925-B4DB-EBF3CCFBFFE9}">
      <dgm:prSet phldrT="[Text]"/>
      <dgm:spPr/>
      <dgm:t>
        <a:bodyPr/>
        <a:lstStyle/>
        <a:p>
          <a:r>
            <a:rPr lang="en-US"/>
            <a:t>Scenario Selection</a:t>
          </a:r>
        </a:p>
      </dgm:t>
    </dgm:pt>
    <dgm:pt modelId="{62DC294E-7F54-450F-9C03-D1BA766C7014}" type="parTrans" cxnId="{32479374-70D6-4E14-AD80-E92D7F395AA7}">
      <dgm:prSet/>
      <dgm:spPr/>
      <dgm:t>
        <a:bodyPr/>
        <a:lstStyle/>
        <a:p>
          <a:endParaRPr lang="en-US"/>
        </a:p>
      </dgm:t>
    </dgm:pt>
    <dgm:pt modelId="{F499B753-6025-4A6B-A463-160B4E079AB8}" type="sibTrans" cxnId="{32479374-70D6-4E14-AD80-E92D7F395AA7}">
      <dgm:prSet/>
      <dgm:spPr/>
      <dgm:t>
        <a:bodyPr/>
        <a:lstStyle/>
        <a:p>
          <a:endParaRPr lang="en-US"/>
        </a:p>
      </dgm:t>
    </dgm:pt>
    <dgm:pt modelId="{119B3E4B-46AF-40DA-BBAB-E1623424A337}">
      <dgm:prSet phldrT="[Text]"/>
      <dgm:spPr/>
      <dgm:t>
        <a:bodyPr/>
        <a:lstStyle/>
        <a:p>
          <a:r>
            <a:rPr lang="en-US"/>
            <a:t>Scenario 1</a:t>
          </a:r>
        </a:p>
      </dgm:t>
    </dgm:pt>
    <dgm:pt modelId="{01E733DC-63D9-415E-84B3-E44FBFBB9499}" type="parTrans" cxnId="{A3CFE6F6-9EB5-4681-9B9E-7B7DA8A03666}">
      <dgm:prSet/>
      <dgm:spPr/>
      <dgm:t>
        <a:bodyPr/>
        <a:lstStyle/>
        <a:p>
          <a:endParaRPr lang="en-US"/>
        </a:p>
      </dgm:t>
    </dgm:pt>
    <dgm:pt modelId="{B8CDA391-56C5-463B-ABD5-C4345BE8FD02}" type="sibTrans" cxnId="{A3CFE6F6-9EB5-4681-9B9E-7B7DA8A03666}">
      <dgm:prSet/>
      <dgm:spPr/>
      <dgm:t>
        <a:bodyPr/>
        <a:lstStyle/>
        <a:p>
          <a:endParaRPr lang="en-US"/>
        </a:p>
      </dgm:t>
    </dgm:pt>
    <dgm:pt modelId="{C22243FE-8254-4BCD-988F-56DFF6608998}">
      <dgm:prSet phldrT="[Text]"/>
      <dgm:spPr/>
      <dgm:t>
        <a:bodyPr/>
        <a:lstStyle/>
        <a:p>
          <a:r>
            <a:rPr lang="en-US"/>
            <a:t>Scenario 2</a:t>
          </a:r>
        </a:p>
      </dgm:t>
    </dgm:pt>
    <dgm:pt modelId="{27006890-1456-4BC8-B6CA-CA0D5C8FF05A}" type="parTrans" cxnId="{4D74F2EC-CF13-4021-835F-0A43274B035E}">
      <dgm:prSet/>
      <dgm:spPr/>
      <dgm:t>
        <a:bodyPr/>
        <a:lstStyle/>
        <a:p>
          <a:endParaRPr lang="en-US"/>
        </a:p>
      </dgm:t>
    </dgm:pt>
    <dgm:pt modelId="{6D8AA1EC-5E22-48DF-8E3E-A9209BC1268B}" type="sibTrans" cxnId="{4D74F2EC-CF13-4021-835F-0A43274B035E}">
      <dgm:prSet/>
      <dgm:spPr/>
      <dgm:t>
        <a:bodyPr/>
        <a:lstStyle/>
        <a:p>
          <a:endParaRPr lang="en-US"/>
        </a:p>
      </dgm:t>
    </dgm:pt>
    <dgm:pt modelId="{847A0C16-3919-4E94-AF79-C6B30960AFCE}">
      <dgm:prSet phldrT="[Text]"/>
      <dgm:spPr/>
      <dgm:t>
        <a:bodyPr/>
        <a:lstStyle/>
        <a:p>
          <a:r>
            <a:rPr lang="en-US" dirty="0"/>
            <a:t>Variable </a:t>
          </a:r>
          <a:r>
            <a:rPr lang="en-US" dirty="0" smtClean="0"/>
            <a:t>Weighting</a:t>
          </a:r>
          <a:endParaRPr lang="en-US" dirty="0"/>
        </a:p>
      </dgm:t>
    </dgm:pt>
    <dgm:pt modelId="{C2907ECE-0065-49A9-8847-4C56DD708BC9}" type="parTrans" cxnId="{264F094A-2BE0-48BF-ABCE-978E527D0369}">
      <dgm:prSet/>
      <dgm:spPr/>
      <dgm:t>
        <a:bodyPr/>
        <a:lstStyle/>
        <a:p>
          <a:endParaRPr lang="en-US"/>
        </a:p>
      </dgm:t>
    </dgm:pt>
    <dgm:pt modelId="{D95A425B-B7A8-417E-B941-52C43AC3D055}" type="sibTrans" cxnId="{264F094A-2BE0-48BF-ABCE-978E527D0369}">
      <dgm:prSet/>
      <dgm:spPr/>
      <dgm:t>
        <a:bodyPr/>
        <a:lstStyle/>
        <a:p>
          <a:endParaRPr lang="en-US"/>
        </a:p>
      </dgm:t>
    </dgm:pt>
    <dgm:pt modelId="{9B8276B4-E4BD-4293-8B53-E73EF6E978BE}">
      <dgm:prSet phldrT="[Text]"/>
      <dgm:spPr/>
      <dgm:t>
        <a:bodyPr/>
        <a:lstStyle/>
        <a:p>
          <a:r>
            <a:rPr lang="en-US" dirty="0" smtClean="0"/>
            <a:t>___ Work Trips</a:t>
          </a:r>
          <a:endParaRPr lang="en-US" dirty="0"/>
        </a:p>
      </dgm:t>
    </dgm:pt>
    <dgm:pt modelId="{92801924-8A72-4910-8577-B61134788ABC}" type="parTrans" cxnId="{3B2DB784-6454-49B0-A75D-AA13960FF610}">
      <dgm:prSet/>
      <dgm:spPr/>
      <dgm:t>
        <a:bodyPr/>
        <a:lstStyle/>
        <a:p>
          <a:endParaRPr lang="en-US"/>
        </a:p>
      </dgm:t>
    </dgm:pt>
    <dgm:pt modelId="{51C79A94-503D-4285-9893-587D5593D156}" type="sibTrans" cxnId="{3B2DB784-6454-49B0-A75D-AA13960FF610}">
      <dgm:prSet/>
      <dgm:spPr/>
      <dgm:t>
        <a:bodyPr/>
        <a:lstStyle/>
        <a:p>
          <a:endParaRPr lang="en-US"/>
        </a:p>
      </dgm:t>
    </dgm:pt>
    <dgm:pt modelId="{232A0AF6-B83E-482B-AAA0-64F0BFFB97CD}">
      <dgm:prSet phldrT="[Text]"/>
      <dgm:spPr/>
      <dgm:t>
        <a:bodyPr/>
        <a:lstStyle/>
        <a:p>
          <a:r>
            <a:rPr lang="en-US" dirty="0" smtClean="0"/>
            <a:t>Outputs</a:t>
          </a:r>
          <a:endParaRPr lang="en-US" dirty="0"/>
        </a:p>
      </dgm:t>
    </dgm:pt>
    <dgm:pt modelId="{B8652931-8DC6-42B7-B09A-78EA7666A70E}" type="parTrans" cxnId="{616BFC21-2FEC-4377-B5DF-EF5E7EEA4C1E}">
      <dgm:prSet/>
      <dgm:spPr/>
      <dgm:t>
        <a:bodyPr/>
        <a:lstStyle/>
        <a:p>
          <a:endParaRPr lang="en-US"/>
        </a:p>
      </dgm:t>
    </dgm:pt>
    <dgm:pt modelId="{603076D0-0E3A-436B-9C13-34957C55F418}" type="sibTrans" cxnId="{616BFC21-2FEC-4377-B5DF-EF5E7EEA4C1E}">
      <dgm:prSet/>
      <dgm:spPr/>
      <dgm:t>
        <a:bodyPr/>
        <a:lstStyle/>
        <a:p>
          <a:endParaRPr lang="en-US"/>
        </a:p>
      </dgm:t>
    </dgm:pt>
    <dgm:pt modelId="{8DDD50EE-CDA1-4BCB-AD8C-3FFDEEDB12F0}">
      <dgm:prSet phldrT="[Text]"/>
      <dgm:spPr/>
      <dgm:t>
        <a:bodyPr/>
        <a:lstStyle/>
        <a:p>
          <a:r>
            <a:rPr lang="en-US"/>
            <a:t>Buildout</a:t>
          </a:r>
        </a:p>
      </dgm:t>
    </dgm:pt>
    <dgm:pt modelId="{69C4ABB4-A1BE-430C-B4DF-CE937112E5E7}" type="parTrans" cxnId="{A66CCF0B-A191-4914-A4CA-A6E2890EAF9E}">
      <dgm:prSet/>
      <dgm:spPr/>
      <dgm:t>
        <a:bodyPr/>
        <a:lstStyle/>
        <a:p>
          <a:endParaRPr lang="en-US"/>
        </a:p>
      </dgm:t>
    </dgm:pt>
    <dgm:pt modelId="{6F7FC717-DFBD-4C2C-8E66-F70A7E96B1D6}" type="sibTrans" cxnId="{A66CCF0B-A191-4914-A4CA-A6E2890EAF9E}">
      <dgm:prSet/>
      <dgm:spPr/>
      <dgm:t>
        <a:bodyPr/>
        <a:lstStyle/>
        <a:p>
          <a:endParaRPr lang="en-US"/>
        </a:p>
      </dgm:t>
    </dgm:pt>
    <dgm:pt modelId="{FA29B0DA-1771-4941-83E1-5F6645DECBCE}">
      <dgm:prSet phldrT="[Text]"/>
      <dgm:spPr/>
      <dgm:t>
        <a:bodyPr/>
        <a:lstStyle/>
        <a:p>
          <a:r>
            <a:rPr lang="en-US"/>
            <a:t>Financially Constrained</a:t>
          </a:r>
        </a:p>
      </dgm:t>
    </dgm:pt>
    <dgm:pt modelId="{7320DC64-6C98-46E8-A21A-641A9BAB294E}" type="parTrans" cxnId="{601222C2-4426-4869-8B1D-B325A96A1C53}">
      <dgm:prSet/>
      <dgm:spPr/>
      <dgm:t>
        <a:bodyPr/>
        <a:lstStyle/>
        <a:p>
          <a:endParaRPr lang="en-US"/>
        </a:p>
      </dgm:t>
    </dgm:pt>
    <dgm:pt modelId="{62A28038-F257-4B00-9408-7B91E54D0BEF}" type="sibTrans" cxnId="{601222C2-4426-4869-8B1D-B325A96A1C53}">
      <dgm:prSet/>
      <dgm:spPr/>
      <dgm:t>
        <a:bodyPr/>
        <a:lstStyle/>
        <a:p>
          <a:endParaRPr lang="en-US"/>
        </a:p>
      </dgm:t>
    </dgm:pt>
    <dgm:pt modelId="{A3F97F0F-8E2A-4E59-86EB-ED5BD3506230}">
      <dgm:prSet phldrT="[Text]"/>
      <dgm:spPr/>
      <dgm:t>
        <a:bodyPr/>
        <a:lstStyle/>
        <a:p>
          <a:r>
            <a:rPr lang="en-US" dirty="0" smtClean="0"/>
            <a:t>Map Series</a:t>
          </a:r>
          <a:endParaRPr lang="en-US" dirty="0"/>
        </a:p>
      </dgm:t>
    </dgm:pt>
    <dgm:pt modelId="{EAB0F2D0-3FC3-4326-A583-598C01CDDD42}" type="parTrans" cxnId="{4957034F-3CC7-4B5E-81F5-5799364731EC}">
      <dgm:prSet/>
      <dgm:spPr/>
      <dgm:t>
        <a:bodyPr/>
        <a:lstStyle/>
        <a:p>
          <a:endParaRPr lang="en-US"/>
        </a:p>
      </dgm:t>
    </dgm:pt>
    <dgm:pt modelId="{08B4EF32-7445-41CB-9775-60A317E98F27}" type="sibTrans" cxnId="{4957034F-3CC7-4B5E-81F5-5799364731EC}">
      <dgm:prSet/>
      <dgm:spPr/>
      <dgm:t>
        <a:bodyPr/>
        <a:lstStyle/>
        <a:p>
          <a:endParaRPr lang="en-US"/>
        </a:p>
      </dgm:t>
    </dgm:pt>
    <dgm:pt modelId="{62C6D365-2F7D-456F-AE55-D143C269BF17}">
      <dgm:prSet/>
      <dgm:spPr/>
      <dgm:t>
        <a:bodyPr/>
        <a:lstStyle/>
        <a:p>
          <a:r>
            <a:rPr lang="en-US" dirty="0" smtClean="0"/>
            <a:t>___ Delay</a:t>
          </a:r>
          <a:endParaRPr lang="en-US" dirty="0"/>
        </a:p>
      </dgm:t>
    </dgm:pt>
    <dgm:pt modelId="{AC81ECAE-CDD2-48DB-A223-66AD50664140}" type="parTrans" cxnId="{967B7336-919F-4AC9-8526-5F4D6322612A}">
      <dgm:prSet/>
      <dgm:spPr/>
      <dgm:t>
        <a:bodyPr/>
        <a:lstStyle/>
        <a:p>
          <a:endParaRPr lang="en-US"/>
        </a:p>
      </dgm:t>
    </dgm:pt>
    <dgm:pt modelId="{EAA3FFDA-7728-45CD-A331-77B6C8C648D5}" type="sibTrans" cxnId="{967B7336-919F-4AC9-8526-5F4D6322612A}">
      <dgm:prSet/>
      <dgm:spPr/>
      <dgm:t>
        <a:bodyPr/>
        <a:lstStyle/>
        <a:p>
          <a:endParaRPr lang="en-US"/>
        </a:p>
      </dgm:t>
    </dgm:pt>
    <dgm:pt modelId="{A5370A61-06D2-47CB-AA99-11A281446852}">
      <dgm:prSet/>
      <dgm:spPr/>
      <dgm:t>
        <a:bodyPr/>
        <a:lstStyle/>
        <a:p>
          <a:endParaRPr lang="en-US" dirty="0"/>
        </a:p>
      </dgm:t>
    </dgm:pt>
    <dgm:pt modelId="{EEF96902-7260-4867-97CC-263C44A550D7}" type="parTrans" cxnId="{83A9F704-F952-4D4C-B0EF-5DB8A63481DF}">
      <dgm:prSet/>
      <dgm:spPr/>
      <dgm:t>
        <a:bodyPr/>
        <a:lstStyle/>
        <a:p>
          <a:endParaRPr lang="en-US"/>
        </a:p>
      </dgm:t>
    </dgm:pt>
    <dgm:pt modelId="{319843CF-6028-4D3D-AC9A-9E0D75D3D6ED}" type="sibTrans" cxnId="{83A9F704-F952-4D4C-B0EF-5DB8A63481DF}">
      <dgm:prSet/>
      <dgm:spPr/>
      <dgm:t>
        <a:bodyPr/>
        <a:lstStyle/>
        <a:p>
          <a:endParaRPr lang="en-US"/>
        </a:p>
      </dgm:t>
    </dgm:pt>
    <dgm:pt modelId="{0959C64B-F5D5-4479-837F-CFE72796B4EB}">
      <dgm:prSet/>
      <dgm:spPr/>
      <dgm:t>
        <a:bodyPr/>
        <a:lstStyle/>
        <a:p>
          <a:r>
            <a:rPr lang="en-US" u="sng" baseline="0" dirty="0" smtClean="0"/>
            <a:t>100</a:t>
          </a:r>
          <a:r>
            <a:rPr lang="en-US" dirty="0" smtClean="0"/>
            <a:t> Points Remaining</a:t>
          </a:r>
          <a:endParaRPr lang="en-US" dirty="0"/>
        </a:p>
      </dgm:t>
    </dgm:pt>
    <dgm:pt modelId="{3ACF6FEF-13D8-4477-A319-F32B5137A167}" type="parTrans" cxnId="{53CEBD2E-91DD-4AF4-93AB-992EF52A20CA}">
      <dgm:prSet/>
      <dgm:spPr/>
      <dgm:t>
        <a:bodyPr/>
        <a:lstStyle/>
        <a:p>
          <a:endParaRPr lang="en-US"/>
        </a:p>
      </dgm:t>
    </dgm:pt>
    <dgm:pt modelId="{7A3DB225-86C2-4E2A-AAF5-93B722CCEE61}" type="sibTrans" cxnId="{53CEBD2E-91DD-4AF4-93AB-992EF52A20CA}">
      <dgm:prSet/>
      <dgm:spPr/>
      <dgm:t>
        <a:bodyPr/>
        <a:lstStyle/>
        <a:p>
          <a:endParaRPr lang="en-US"/>
        </a:p>
      </dgm:t>
    </dgm:pt>
    <dgm:pt modelId="{2ACA523B-1053-4358-8A41-F849A78F03A2}">
      <dgm:prSet phldrT="[Text]"/>
      <dgm:spPr/>
      <dgm:t>
        <a:bodyPr/>
        <a:lstStyle/>
        <a:p>
          <a:r>
            <a:rPr lang="en-US" dirty="0" smtClean="0"/>
            <a:t>Index Chart</a:t>
          </a:r>
          <a:endParaRPr lang="en-US" dirty="0"/>
        </a:p>
      </dgm:t>
    </dgm:pt>
    <dgm:pt modelId="{29A20AB4-6677-429D-8B3E-F45FB4A26020}" type="parTrans" cxnId="{9C2494AE-5BA0-4B4D-A451-46DB01B69F32}">
      <dgm:prSet/>
      <dgm:spPr/>
      <dgm:t>
        <a:bodyPr/>
        <a:lstStyle/>
        <a:p>
          <a:endParaRPr lang="en-US"/>
        </a:p>
      </dgm:t>
    </dgm:pt>
    <dgm:pt modelId="{EDEFE693-1C14-406C-819B-89D47DFEFA03}" type="sibTrans" cxnId="{9C2494AE-5BA0-4B4D-A451-46DB01B69F32}">
      <dgm:prSet/>
      <dgm:spPr/>
      <dgm:t>
        <a:bodyPr/>
        <a:lstStyle/>
        <a:p>
          <a:endParaRPr lang="en-US"/>
        </a:p>
      </dgm:t>
    </dgm:pt>
    <dgm:pt modelId="{CED32622-8A3C-4A4A-9F5B-6AE63AA83966}" type="pres">
      <dgm:prSet presAssocID="{91DF4DF1-D0D2-46F3-87B2-F918A43D38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CBB19E-7837-49D7-A802-6948A30FEC3C}" type="pres">
      <dgm:prSet presAssocID="{91DF4DF1-D0D2-46F3-87B2-F918A43D3886}" presName="tSp" presStyleCnt="0"/>
      <dgm:spPr/>
    </dgm:pt>
    <dgm:pt modelId="{CDB74EED-4D91-4835-A80D-B7B02EB4E3FC}" type="pres">
      <dgm:prSet presAssocID="{91DF4DF1-D0D2-46F3-87B2-F918A43D3886}" presName="bSp" presStyleCnt="0"/>
      <dgm:spPr/>
    </dgm:pt>
    <dgm:pt modelId="{E1F30A70-864F-45A4-A0B5-88D3C59F8799}" type="pres">
      <dgm:prSet presAssocID="{91DF4DF1-D0D2-46F3-87B2-F918A43D3886}" presName="process" presStyleCnt="0"/>
      <dgm:spPr/>
    </dgm:pt>
    <dgm:pt modelId="{CE9492A5-CC42-4331-A813-78A0D3CA74A9}" type="pres">
      <dgm:prSet presAssocID="{A051C58E-6A56-4925-B4DB-EBF3CCFBFFE9}" presName="composite1" presStyleCnt="0"/>
      <dgm:spPr/>
    </dgm:pt>
    <dgm:pt modelId="{84AE0F44-32F7-44A4-8581-DEB7C086F7EE}" type="pres">
      <dgm:prSet presAssocID="{A051C58E-6A56-4925-B4DB-EBF3CCFBFFE9}" presName="dummyNode1" presStyleLbl="node1" presStyleIdx="0" presStyleCnt="3"/>
      <dgm:spPr/>
    </dgm:pt>
    <dgm:pt modelId="{B13CB39C-B194-43D9-8EA7-8CFEC48F27B9}" type="pres">
      <dgm:prSet presAssocID="{A051C58E-6A56-4925-B4DB-EBF3CCFBFFE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85ED0-965E-4DC9-A400-CDF96F5B0085}" type="pres">
      <dgm:prSet presAssocID="{A051C58E-6A56-4925-B4DB-EBF3CCFBFFE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4F531-E791-4F7E-B112-63F687F83C20}" type="pres">
      <dgm:prSet presAssocID="{A051C58E-6A56-4925-B4DB-EBF3CCFBFFE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37D55-DA06-4918-A443-E0DC91DA2816}" type="pres">
      <dgm:prSet presAssocID="{A051C58E-6A56-4925-B4DB-EBF3CCFBFFE9}" presName="connSite1" presStyleCnt="0"/>
      <dgm:spPr/>
    </dgm:pt>
    <dgm:pt modelId="{8D8BA79F-8583-449E-8992-24816EFD63D0}" type="pres">
      <dgm:prSet presAssocID="{F499B753-6025-4A6B-A463-160B4E079AB8}" presName="Name9" presStyleLbl="sibTrans2D1" presStyleIdx="0" presStyleCnt="2"/>
      <dgm:spPr/>
      <dgm:t>
        <a:bodyPr/>
        <a:lstStyle/>
        <a:p>
          <a:endParaRPr lang="en-US"/>
        </a:p>
      </dgm:t>
    </dgm:pt>
    <dgm:pt modelId="{4C866F80-29F5-46F8-B123-228868552952}" type="pres">
      <dgm:prSet presAssocID="{847A0C16-3919-4E94-AF79-C6B30960AFCE}" presName="composite2" presStyleCnt="0"/>
      <dgm:spPr/>
    </dgm:pt>
    <dgm:pt modelId="{40738F70-0077-4D96-BBE9-4505A7335CE5}" type="pres">
      <dgm:prSet presAssocID="{847A0C16-3919-4E94-AF79-C6B30960AFCE}" presName="dummyNode2" presStyleLbl="node1" presStyleIdx="0" presStyleCnt="3"/>
      <dgm:spPr/>
    </dgm:pt>
    <dgm:pt modelId="{6E2BE636-4A16-4E8C-BEF8-2A5447B9BEDE}" type="pres">
      <dgm:prSet presAssocID="{847A0C16-3919-4E94-AF79-C6B30960AFC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DA0CA-A9BD-4112-A5A7-57F2C6928191}" type="pres">
      <dgm:prSet presAssocID="{847A0C16-3919-4E94-AF79-C6B30960AFC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6A974-F4F8-426C-AD32-F29735624F9F}" type="pres">
      <dgm:prSet presAssocID="{847A0C16-3919-4E94-AF79-C6B30960AFC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1DE11-8E0C-49FD-83B5-28B3580EF8F9}" type="pres">
      <dgm:prSet presAssocID="{847A0C16-3919-4E94-AF79-C6B30960AFCE}" presName="connSite2" presStyleCnt="0"/>
      <dgm:spPr/>
    </dgm:pt>
    <dgm:pt modelId="{4D796639-EB51-4EDF-A525-733067B1346E}" type="pres">
      <dgm:prSet presAssocID="{D95A425B-B7A8-417E-B941-52C43AC3D055}" presName="Name18" presStyleLbl="sibTrans2D1" presStyleIdx="1" presStyleCnt="2"/>
      <dgm:spPr/>
      <dgm:t>
        <a:bodyPr/>
        <a:lstStyle/>
        <a:p>
          <a:endParaRPr lang="en-US"/>
        </a:p>
      </dgm:t>
    </dgm:pt>
    <dgm:pt modelId="{CC02F883-6453-4D1C-831D-40CC6371986F}" type="pres">
      <dgm:prSet presAssocID="{232A0AF6-B83E-482B-AAA0-64F0BFFB97CD}" presName="composite1" presStyleCnt="0"/>
      <dgm:spPr/>
    </dgm:pt>
    <dgm:pt modelId="{0FECCF45-FD03-4032-BE38-3E12BD6F73E2}" type="pres">
      <dgm:prSet presAssocID="{232A0AF6-B83E-482B-AAA0-64F0BFFB97CD}" presName="dummyNode1" presStyleLbl="node1" presStyleIdx="1" presStyleCnt="3"/>
      <dgm:spPr/>
    </dgm:pt>
    <dgm:pt modelId="{DCD4CAEF-5F58-4D41-AFBA-4E51F9BB70E4}" type="pres">
      <dgm:prSet presAssocID="{232A0AF6-B83E-482B-AAA0-64F0BFFB97CD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D70E6-1253-4239-82B2-C323910D2D1A}" type="pres">
      <dgm:prSet presAssocID="{232A0AF6-B83E-482B-AAA0-64F0BFFB97C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66AA6-91C2-4EC4-B524-220A8B20394A}" type="pres">
      <dgm:prSet presAssocID="{232A0AF6-B83E-482B-AAA0-64F0BFFB97CD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1929B-26FF-43CC-B877-3E2021B61618}" type="pres">
      <dgm:prSet presAssocID="{232A0AF6-B83E-482B-AAA0-64F0BFFB97CD}" presName="connSite1" presStyleCnt="0"/>
      <dgm:spPr/>
    </dgm:pt>
  </dgm:ptLst>
  <dgm:cxnLst>
    <dgm:cxn modelId="{A66CCF0B-A191-4914-A4CA-A6E2890EAF9E}" srcId="{A051C58E-6A56-4925-B4DB-EBF3CCFBFFE9}" destId="{8DDD50EE-CDA1-4BCB-AD8C-3FFDEEDB12F0}" srcOrd="2" destOrd="0" parTransId="{69C4ABB4-A1BE-430C-B4DF-CE937112E5E7}" sibTransId="{6F7FC717-DFBD-4C2C-8E66-F70A7E96B1D6}"/>
    <dgm:cxn modelId="{3F25E508-2A48-4402-B06E-2480D0F991A0}" type="presOf" srcId="{A051C58E-6A56-4925-B4DB-EBF3CCFBFFE9}" destId="{57B4F531-E791-4F7E-B112-63F687F83C20}" srcOrd="0" destOrd="0" presId="urn:microsoft.com/office/officeart/2005/8/layout/hProcess4"/>
    <dgm:cxn modelId="{E6B13BE2-2B25-44F4-91FC-4C2BDF9BB408}" type="presOf" srcId="{9B8276B4-E4BD-4293-8B53-E73EF6E978BE}" destId="{6E2BE636-4A16-4E8C-BEF8-2A5447B9BEDE}" srcOrd="0" destOrd="0" presId="urn:microsoft.com/office/officeart/2005/8/layout/hProcess4"/>
    <dgm:cxn modelId="{04654CEF-9AF3-45D0-A081-771F780A9C44}" type="presOf" srcId="{119B3E4B-46AF-40DA-BBAB-E1623424A337}" destId="{AB985ED0-965E-4DC9-A400-CDF96F5B0085}" srcOrd="1" destOrd="0" presId="urn:microsoft.com/office/officeart/2005/8/layout/hProcess4"/>
    <dgm:cxn modelId="{D23B3EE3-37D4-4B88-891D-89B9D8AA72DC}" type="presOf" srcId="{847A0C16-3919-4E94-AF79-C6B30960AFCE}" destId="{BD56A974-F4F8-426C-AD32-F29735624F9F}" srcOrd="0" destOrd="0" presId="urn:microsoft.com/office/officeart/2005/8/layout/hProcess4"/>
    <dgm:cxn modelId="{1131C773-D58B-471A-AD97-552409A7BF8A}" type="presOf" srcId="{C22243FE-8254-4BCD-988F-56DFF6608998}" destId="{AB985ED0-965E-4DC9-A400-CDF96F5B0085}" srcOrd="1" destOrd="1" presId="urn:microsoft.com/office/officeart/2005/8/layout/hProcess4"/>
    <dgm:cxn modelId="{BF241B0A-1F80-48B5-A869-0E62625B31D0}" type="presOf" srcId="{9B8276B4-E4BD-4293-8B53-E73EF6E978BE}" destId="{555DA0CA-A9BD-4112-A5A7-57F2C6928191}" srcOrd="1" destOrd="0" presId="urn:microsoft.com/office/officeart/2005/8/layout/hProcess4"/>
    <dgm:cxn modelId="{E93ED062-27F2-4937-8095-EE6FE28659CE}" type="presOf" srcId="{A5370A61-06D2-47CB-AA99-11A281446852}" destId="{555DA0CA-A9BD-4112-A5A7-57F2C6928191}" srcOrd="1" destOrd="2" presId="urn:microsoft.com/office/officeart/2005/8/layout/hProcess4"/>
    <dgm:cxn modelId="{4957034F-3CC7-4B5E-81F5-5799364731EC}" srcId="{232A0AF6-B83E-482B-AAA0-64F0BFFB97CD}" destId="{A3F97F0F-8E2A-4E59-86EB-ED5BD3506230}" srcOrd="0" destOrd="0" parTransId="{EAB0F2D0-3FC3-4326-A583-598C01CDDD42}" sibTransId="{08B4EF32-7445-41CB-9775-60A317E98F27}"/>
    <dgm:cxn modelId="{264F094A-2BE0-48BF-ABCE-978E527D0369}" srcId="{91DF4DF1-D0D2-46F3-87B2-F918A43D3886}" destId="{847A0C16-3919-4E94-AF79-C6B30960AFCE}" srcOrd="1" destOrd="0" parTransId="{C2907ECE-0065-49A9-8847-4C56DD708BC9}" sibTransId="{D95A425B-B7A8-417E-B941-52C43AC3D055}"/>
    <dgm:cxn modelId="{96810652-D640-421A-BA20-AA14D17BBA8E}" type="presOf" srcId="{2ACA523B-1053-4358-8A41-F849A78F03A2}" destId="{DCD4CAEF-5F58-4D41-AFBA-4E51F9BB70E4}" srcOrd="0" destOrd="1" presId="urn:microsoft.com/office/officeart/2005/8/layout/hProcess4"/>
    <dgm:cxn modelId="{32479374-70D6-4E14-AD80-E92D7F395AA7}" srcId="{91DF4DF1-D0D2-46F3-87B2-F918A43D3886}" destId="{A051C58E-6A56-4925-B4DB-EBF3CCFBFFE9}" srcOrd="0" destOrd="0" parTransId="{62DC294E-7F54-450F-9C03-D1BA766C7014}" sibTransId="{F499B753-6025-4A6B-A463-160B4E079AB8}"/>
    <dgm:cxn modelId="{A3CFE6F6-9EB5-4681-9B9E-7B7DA8A03666}" srcId="{A051C58E-6A56-4925-B4DB-EBF3CCFBFFE9}" destId="{119B3E4B-46AF-40DA-BBAB-E1623424A337}" srcOrd="0" destOrd="0" parTransId="{01E733DC-63D9-415E-84B3-E44FBFBB9499}" sibTransId="{B8CDA391-56C5-463B-ABD5-C4345BE8FD02}"/>
    <dgm:cxn modelId="{83A9F704-F952-4D4C-B0EF-5DB8A63481DF}" srcId="{847A0C16-3919-4E94-AF79-C6B30960AFCE}" destId="{A5370A61-06D2-47CB-AA99-11A281446852}" srcOrd="2" destOrd="0" parTransId="{EEF96902-7260-4867-97CC-263C44A550D7}" sibTransId="{319843CF-6028-4D3D-AC9A-9E0D75D3D6ED}"/>
    <dgm:cxn modelId="{6E23E778-8D86-49CE-8E29-CF1252B55E1C}" type="presOf" srcId="{A3F97F0F-8E2A-4E59-86EB-ED5BD3506230}" destId="{DCD4CAEF-5F58-4D41-AFBA-4E51F9BB70E4}" srcOrd="0" destOrd="0" presId="urn:microsoft.com/office/officeart/2005/8/layout/hProcess4"/>
    <dgm:cxn modelId="{0704C783-0DC1-4993-BD84-1432282D419B}" type="presOf" srcId="{8DDD50EE-CDA1-4BCB-AD8C-3FFDEEDB12F0}" destId="{B13CB39C-B194-43D9-8EA7-8CFEC48F27B9}" srcOrd="0" destOrd="2" presId="urn:microsoft.com/office/officeart/2005/8/layout/hProcess4"/>
    <dgm:cxn modelId="{36D8E9A3-5CEA-427D-84D6-CC21092B3125}" type="presOf" srcId="{0959C64B-F5D5-4479-837F-CFE72796B4EB}" destId="{6E2BE636-4A16-4E8C-BEF8-2A5447B9BEDE}" srcOrd="0" destOrd="3" presId="urn:microsoft.com/office/officeart/2005/8/layout/hProcess4"/>
    <dgm:cxn modelId="{9E6864B5-5BDF-4A01-ACB5-6F83C6C73FE9}" type="presOf" srcId="{62C6D365-2F7D-456F-AE55-D143C269BF17}" destId="{6E2BE636-4A16-4E8C-BEF8-2A5447B9BEDE}" srcOrd="0" destOrd="1" presId="urn:microsoft.com/office/officeart/2005/8/layout/hProcess4"/>
    <dgm:cxn modelId="{28926AF0-6611-4FBC-96C0-F591964ECEDE}" type="presOf" srcId="{A3F97F0F-8E2A-4E59-86EB-ED5BD3506230}" destId="{F5CD70E6-1253-4239-82B2-C323910D2D1A}" srcOrd="1" destOrd="0" presId="urn:microsoft.com/office/officeart/2005/8/layout/hProcess4"/>
    <dgm:cxn modelId="{4D74F2EC-CF13-4021-835F-0A43274B035E}" srcId="{A051C58E-6A56-4925-B4DB-EBF3CCFBFFE9}" destId="{C22243FE-8254-4BCD-988F-56DFF6608998}" srcOrd="1" destOrd="0" parTransId="{27006890-1456-4BC8-B6CA-CA0D5C8FF05A}" sibTransId="{6D8AA1EC-5E22-48DF-8E3E-A9209BC1268B}"/>
    <dgm:cxn modelId="{ADA4B56A-54B6-44CD-8399-B07566A9C0AD}" type="presOf" srcId="{FA29B0DA-1771-4941-83E1-5F6645DECBCE}" destId="{B13CB39C-B194-43D9-8EA7-8CFEC48F27B9}" srcOrd="0" destOrd="3" presId="urn:microsoft.com/office/officeart/2005/8/layout/hProcess4"/>
    <dgm:cxn modelId="{9C2494AE-5BA0-4B4D-A451-46DB01B69F32}" srcId="{232A0AF6-B83E-482B-AAA0-64F0BFFB97CD}" destId="{2ACA523B-1053-4358-8A41-F849A78F03A2}" srcOrd="1" destOrd="0" parTransId="{29A20AB4-6677-429D-8B3E-F45FB4A26020}" sibTransId="{EDEFE693-1C14-406C-819B-89D47DFEFA03}"/>
    <dgm:cxn modelId="{EBC09FD5-EC32-42EC-A934-C3836E7F8576}" type="presOf" srcId="{0959C64B-F5D5-4479-837F-CFE72796B4EB}" destId="{555DA0CA-A9BD-4112-A5A7-57F2C6928191}" srcOrd="1" destOrd="3" presId="urn:microsoft.com/office/officeart/2005/8/layout/hProcess4"/>
    <dgm:cxn modelId="{53CEBD2E-91DD-4AF4-93AB-992EF52A20CA}" srcId="{847A0C16-3919-4E94-AF79-C6B30960AFCE}" destId="{0959C64B-F5D5-4479-837F-CFE72796B4EB}" srcOrd="3" destOrd="0" parTransId="{3ACF6FEF-13D8-4477-A319-F32B5137A167}" sibTransId="{7A3DB225-86C2-4E2A-AAF5-93B722CCEE61}"/>
    <dgm:cxn modelId="{6FD645E4-45BE-4CAC-8C57-BFFE31BF8C65}" type="presOf" srcId="{119B3E4B-46AF-40DA-BBAB-E1623424A337}" destId="{B13CB39C-B194-43D9-8EA7-8CFEC48F27B9}" srcOrd="0" destOrd="0" presId="urn:microsoft.com/office/officeart/2005/8/layout/hProcess4"/>
    <dgm:cxn modelId="{1202A77E-2783-4650-B97D-40B076FC8DB5}" type="presOf" srcId="{232A0AF6-B83E-482B-AAA0-64F0BFFB97CD}" destId="{19766AA6-91C2-4EC4-B524-220A8B20394A}" srcOrd="0" destOrd="0" presId="urn:microsoft.com/office/officeart/2005/8/layout/hProcess4"/>
    <dgm:cxn modelId="{3DE5535A-B6FA-4CE0-80A5-2A22177563B8}" type="presOf" srcId="{F499B753-6025-4A6B-A463-160B4E079AB8}" destId="{8D8BA79F-8583-449E-8992-24816EFD63D0}" srcOrd="0" destOrd="0" presId="urn:microsoft.com/office/officeart/2005/8/layout/hProcess4"/>
    <dgm:cxn modelId="{70C56C22-4123-4A60-9368-CACABB414EE2}" type="presOf" srcId="{2ACA523B-1053-4358-8A41-F849A78F03A2}" destId="{F5CD70E6-1253-4239-82B2-C323910D2D1A}" srcOrd="1" destOrd="1" presId="urn:microsoft.com/office/officeart/2005/8/layout/hProcess4"/>
    <dgm:cxn modelId="{4D8C2450-401C-4077-B7B3-5AAE23E05356}" type="presOf" srcId="{C22243FE-8254-4BCD-988F-56DFF6608998}" destId="{B13CB39C-B194-43D9-8EA7-8CFEC48F27B9}" srcOrd="0" destOrd="1" presId="urn:microsoft.com/office/officeart/2005/8/layout/hProcess4"/>
    <dgm:cxn modelId="{616BFC21-2FEC-4377-B5DF-EF5E7EEA4C1E}" srcId="{91DF4DF1-D0D2-46F3-87B2-F918A43D3886}" destId="{232A0AF6-B83E-482B-AAA0-64F0BFFB97CD}" srcOrd="2" destOrd="0" parTransId="{B8652931-8DC6-42B7-B09A-78EA7666A70E}" sibTransId="{603076D0-0E3A-436B-9C13-34957C55F418}"/>
    <dgm:cxn modelId="{4BD40D60-6372-4922-A601-B284A4F1C2E1}" type="presOf" srcId="{91DF4DF1-D0D2-46F3-87B2-F918A43D3886}" destId="{CED32622-8A3C-4A4A-9F5B-6AE63AA83966}" srcOrd="0" destOrd="0" presId="urn:microsoft.com/office/officeart/2005/8/layout/hProcess4"/>
    <dgm:cxn modelId="{56239FE4-A85A-47A6-B5E1-EB6F310A13DF}" type="presOf" srcId="{D95A425B-B7A8-417E-B941-52C43AC3D055}" destId="{4D796639-EB51-4EDF-A525-733067B1346E}" srcOrd="0" destOrd="0" presId="urn:microsoft.com/office/officeart/2005/8/layout/hProcess4"/>
    <dgm:cxn modelId="{967B7336-919F-4AC9-8526-5F4D6322612A}" srcId="{847A0C16-3919-4E94-AF79-C6B30960AFCE}" destId="{62C6D365-2F7D-456F-AE55-D143C269BF17}" srcOrd="1" destOrd="0" parTransId="{AC81ECAE-CDD2-48DB-A223-66AD50664140}" sibTransId="{EAA3FFDA-7728-45CD-A331-77B6C8C648D5}"/>
    <dgm:cxn modelId="{75B4B212-D87C-488A-A152-B5AC4583753B}" type="presOf" srcId="{8DDD50EE-CDA1-4BCB-AD8C-3FFDEEDB12F0}" destId="{AB985ED0-965E-4DC9-A400-CDF96F5B0085}" srcOrd="1" destOrd="2" presId="urn:microsoft.com/office/officeart/2005/8/layout/hProcess4"/>
    <dgm:cxn modelId="{3B2DB784-6454-49B0-A75D-AA13960FF610}" srcId="{847A0C16-3919-4E94-AF79-C6B30960AFCE}" destId="{9B8276B4-E4BD-4293-8B53-E73EF6E978BE}" srcOrd="0" destOrd="0" parTransId="{92801924-8A72-4910-8577-B61134788ABC}" sibTransId="{51C79A94-503D-4285-9893-587D5593D156}"/>
    <dgm:cxn modelId="{EED9D3D4-B018-4222-90A9-8535E402F241}" type="presOf" srcId="{A5370A61-06D2-47CB-AA99-11A281446852}" destId="{6E2BE636-4A16-4E8C-BEF8-2A5447B9BEDE}" srcOrd="0" destOrd="2" presId="urn:microsoft.com/office/officeart/2005/8/layout/hProcess4"/>
    <dgm:cxn modelId="{601222C2-4426-4869-8B1D-B325A96A1C53}" srcId="{A051C58E-6A56-4925-B4DB-EBF3CCFBFFE9}" destId="{FA29B0DA-1771-4941-83E1-5F6645DECBCE}" srcOrd="3" destOrd="0" parTransId="{7320DC64-6C98-46E8-A21A-641A9BAB294E}" sibTransId="{62A28038-F257-4B00-9408-7B91E54D0BEF}"/>
    <dgm:cxn modelId="{802580DB-3997-4476-8F8C-7CE903F03B0A}" type="presOf" srcId="{FA29B0DA-1771-4941-83E1-5F6645DECBCE}" destId="{AB985ED0-965E-4DC9-A400-CDF96F5B0085}" srcOrd="1" destOrd="3" presId="urn:microsoft.com/office/officeart/2005/8/layout/hProcess4"/>
    <dgm:cxn modelId="{B361C0B4-D99F-42AC-BF70-69204CB68F94}" type="presOf" srcId="{62C6D365-2F7D-456F-AE55-D143C269BF17}" destId="{555DA0CA-A9BD-4112-A5A7-57F2C6928191}" srcOrd="1" destOrd="1" presId="urn:microsoft.com/office/officeart/2005/8/layout/hProcess4"/>
    <dgm:cxn modelId="{F6859F63-C7B1-47F1-A2C7-F90C1F8D6C4D}" type="presParOf" srcId="{CED32622-8A3C-4A4A-9F5B-6AE63AA83966}" destId="{C4CBB19E-7837-49D7-A802-6948A30FEC3C}" srcOrd="0" destOrd="0" presId="urn:microsoft.com/office/officeart/2005/8/layout/hProcess4"/>
    <dgm:cxn modelId="{A863F6E9-9F51-45F0-857D-B46838E2D7FC}" type="presParOf" srcId="{CED32622-8A3C-4A4A-9F5B-6AE63AA83966}" destId="{CDB74EED-4D91-4835-A80D-B7B02EB4E3FC}" srcOrd="1" destOrd="0" presId="urn:microsoft.com/office/officeart/2005/8/layout/hProcess4"/>
    <dgm:cxn modelId="{5F7D5D51-89C0-42BA-90FD-70BDBAECB12C}" type="presParOf" srcId="{CED32622-8A3C-4A4A-9F5B-6AE63AA83966}" destId="{E1F30A70-864F-45A4-A0B5-88D3C59F8799}" srcOrd="2" destOrd="0" presId="urn:microsoft.com/office/officeart/2005/8/layout/hProcess4"/>
    <dgm:cxn modelId="{D1B6A8E9-A85E-4956-8966-AEEDB35AA82C}" type="presParOf" srcId="{E1F30A70-864F-45A4-A0B5-88D3C59F8799}" destId="{CE9492A5-CC42-4331-A813-78A0D3CA74A9}" srcOrd="0" destOrd="0" presId="urn:microsoft.com/office/officeart/2005/8/layout/hProcess4"/>
    <dgm:cxn modelId="{24BE32A3-05FE-402D-AB66-BC35092970CF}" type="presParOf" srcId="{CE9492A5-CC42-4331-A813-78A0D3CA74A9}" destId="{84AE0F44-32F7-44A4-8581-DEB7C086F7EE}" srcOrd="0" destOrd="0" presId="urn:microsoft.com/office/officeart/2005/8/layout/hProcess4"/>
    <dgm:cxn modelId="{C0A6E824-D56D-437C-A79D-92C761369C92}" type="presParOf" srcId="{CE9492A5-CC42-4331-A813-78A0D3CA74A9}" destId="{B13CB39C-B194-43D9-8EA7-8CFEC48F27B9}" srcOrd="1" destOrd="0" presId="urn:microsoft.com/office/officeart/2005/8/layout/hProcess4"/>
    <dgm:cxn modelId="{1ACD30F3-87BA-45E0-A0D2-5B77CF9604A3}" type="presParOf" srcId="{CE9492A5-CC42-4331-A813-78A0D3CA74A9}" destId="{AB985ED0-965E-4DC9-A400-CDF96F5B0085}" srcOrd="2" destOrd="0" presId="urn:microsoft.com/office/officeart/2005/8/layout/hProcess4"/>
    <dgm:cxn modelId="{90BB7081-C9C7-41C3-B337-89DCA14A4B0D}" type="presParOf" srcId="{CE9492A5-CC42-4331-A813-78A0D3CA74A9}" destId="{57B4F531-E791-4F7E-B112-63F687F83C20}" srcOrd="3" destOrd="0" presId="urn:microsoft.com/office/officeart/2005/8/layout/hProcess4"/>
    <dgm:cxn modelId="{BADDDD88-51F4-45C5-9CD0-14FF4BE0ABA1}" type="presParOf" srcId="{CE9492A5-CC42-4331-A813-78A0D3CA74A9}" destId="{BC337D55-DA06-4918-A443-E0DC91DA2816}" srcOrd="4" destOrd="0" presId="urn:microsoft.com/office/officeart/2005/8/layout/hProcess4"/>
    <dgm:cxn modelId="{BB0D8182-2812-4EAA-9C62-5FC9D6FFB3AF}" type="presParOf" srcId="{E1F30A70-864F-45A4-A0B5-88D3C59F8799}" destId="{8D8BA79F-8583-449E-8992-24816EFD63D0}" srcOrd="1" destOrd="0" presId="urn:microsoft.com/office/officeart/2005/8/layout/hProcess4"/>
    <dgm:cxn modelId="{D7751CF1-DA7E-415B-B403-B6F22070B292}" type="presParOf" srcId="{E1F30A70-864F-45A4-A0B5-88D3C59F8799}" destId="{4C866F80-29F5-46F8-B123-228868552952}" srcOrd="2" destOrd="0" presId="urn:microsoft.com/office/officeart/2005/8/layout/hProcess4"/>
    <dgm:cxn modelId="{8F48A862-CF3A-4C33-9E73-9A7620BE0826}" type="presParOf" srcId="{4C866F80-29F5-46F8-B123-228868552952}" destId="{40738F70-0077-4D96-BBE9-4505A7335CE5}" srcOrd="0" destOrd="0" presId="urn:microsoft.com/office/officeart/2005/8/layout/hProcess4"/>
    <dgm:cxn modelId="{C3EE8AEB-AF73-4DEA-AEC8-3C808E0B5817}" type="presParOf" srcId="{4C866F80-29F5-46F8-B123-228868552952}" destId="{6E2BE636-4A16-4E8C-BEF8-2A5447B9BEDE}" srcOrd="1" destOrd="0" presId="urn:microsoft.com/office/officeart/2005/8/layout/hProcess4"/>
    <dgm:cxn modelId="{8F4EAB05-A8B5-44AF-8B50-94BE1151AD7C}" type="presParOf" srcId="{4C866F80-29F5-46F8-B123-228868552952}" destId="{555DA0CA-A9BD-4112-A5A7-57F2C6928191}" srcOrd="2" destOrd="0" presId="urn:microsoft.com/office/officeart/2005/8/layout/hProcess4"/>
    <dgm:cxn modelId="{1E3BBCF2-7FA1-4999-B570-B6FC24E1D149}" type="presParOf" srcId="{4C866F80-29F5-46F8-B123-228868552952}" destId="{BD56A974-F4F8-426C-AD32-F29735624F9F}" srcOrd="3" destOrd="0" presId="urn:microsoft.com/office/officeart/2005/8/layout/hProcess4"/>
    <dgm:cxn modelId="{1E849173-3F38-416A-B012-795ABB6854EE}" type="presParOf" srcId="{4C866F80-29F5-46F8-B123-228868552952}" destId="{3591DE11-8E0C-49FD-83B5-28B3580EF8F9}" srcOrd="4" destOrd="0" presId="urn:microsoft.com/office/officeart/2005/8/layout/hProcess4"/>
    <dgm:cxn modelId="{111650EB-37F4-4A1F-BACA-8CD43D80B870}" type="presParOf" srcId="{E1F30A70-864F-45A4-A0B5-88D3C59F8799}" destId="{4D796639-EB51-4EDF-A525-733067B1346E}" srcOrd="3" destOrd="0" presId="urn:microsoft.com/office/officeart/2005/8/layout/hProcess4"/>
    <dgm:cxn modelId="{A5BE6444-6D3E-45E1-BC8D-2DDC7DC610BD}" type="presParOf" srcId="{E1F30A70-864F-45A4-A0B5-88D3C59F8799}" destId="{CC02F883-6453-4D1C-831D-40CC6371986F}" srcOrd="4" destOrd="0" presId="urn:microsoft.com/office/officeart/2005/8/layout/hProcess4"/>
    <dgm:cxn modelId="{AA918213-1D2E-4643-9AF4-03C505EA5EF7}" type="presParOf" srcId="{CC02F883-6453-4D1C-831D-40CC6371986F}" destId="{0FECCF45-FD03-4032-BE38-3E12BD6F73E2}" srcOrd="0" destOrd="0" presId="urn:microsoft.com/office/officeart/2005/8/layout/hProcess4"/>
    <dgm:cxn modelId="{4FF67249-500C-4655-9CB5-B76EED8B7A79}" type="presParOf" srcId="{CC02F883-6453-4D1C-831D-40CC6371986F}" destId="{DCD4CAEF-5F58-4D41-AFBA-4E51F9BB70E4}" srcOrd="1" destOrd="0" presId="urn:microsoft.com/office/officeart/2005/8/layout/hProcess4"/>
    <dgm:cxn modelId="{1F029E0D-DBD2-4BFB-AEC6-A16862921295}" type="presParOf" srcId="{CC02F883-6453-4D1C-831D-40CC6371986F}" destId="{F5CD70E6-1253-4239-82B2-C323910D2D1A}" srcOrd="2" destOrd="0" presId="urn:microsoft.com/office/officeart/2005/8/layout/hProcess4"/>
    <dgm:cxn modelId="{70407704-BDFC-4569-9549-FEA33AC22DAB}" type="presParOf" srcId="{CC02F883-6453-4D1C-831D-40CC6371986F}" destId="{19766AA6-91C2-4EC4-B524-220A8B20394A}" srcOrd="3" destOrd="0" presId="urn:microsoft.com/office/officeart/2005/8/layout/hProcess4"/>
    <dgm:cxn modelId="{5FF60524-B077-43B5-B80E-3E0306921157}" type="presParOf" srcId="{CC02F883-6453-4D1C-831D-40CC6371986F}" destId="{F101929B-26FF-43CC-B877-3E2021B6161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3CB39C-B194-43D9-8EA7-8CFEC48F27B9}">
      <dsp:nvSpPr>
        <dsp:cNvPr id="0" name=""/>
        <dsp:cNvSpPr/>
      </dsp:nvSpPr>
      <dsp:spPr>
        <a:xfrm>
          <a:off x="1288939" y="621791"/>
          <a:ext cx="1448628" cy="119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/>
            <a:t>Scenario 1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/>
            <a:t>Scenario 2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/>
            <a:t>Buildout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/>
            <a:t>Financially Constrained</a:t>
          </a:r>
        </a:p>
      </dsp:txBody>
      <dsp:txXfrm>
        <a:off x="1288939" y="621791"/>
        <a:ext cx="1448628" cy="938783"/>
      </dsp:txXfrm>
    </dsp:sp>
    <dsp:sp modelId="{8D8BA79F-8583-449E-8992-24816EFD63D0}">
      <dsp:nvSpPr>
        <dsp:cNvPr id="0" name=""/>
        <dsp:cNvSpPr/>
      </dsp:nvSpPr>
      <dsp:spPr>
        <a:xfrm>
          <a:off x="2051147" y="720019"/>
          <a:ext cx="1872846" cy="1872846"/>
        </a:xfrm>
        <a:prstGeom prst="leftCircularArrow">
          <a:avLst>
            <a:gd name="adj1" fmla="val 4614"/>
            <a:gd name="adj2" fmla="val 588152"/>
            <a:gd name="adj3" fmla="val 2363663"/>
            <a:gd name="adj4" fmla="val 9024489"/>
            <a:gd name="adj5" fmla="val 538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4F531-E791-4F7E-B112-63F687F83C20}">
      <dsp:nvSpPr>
        <dsp:cNvPr id="0" name=""/>
        <dsp:cNvSpPr/>
      </dsp:nvSpPr>
      <dsp:spPr>
        <a:xfrm>
          <a:off x="1610856" y="1560575"/>
          <a:ext cx="1287669" cy="512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Scenario Selection</a:t>
          </a:r>
        </a:p>
      </dsp:txBody>
      <dsp:txXfrm>
        <a:off x="1610856" y="1560575"/>
        <a:ext cx="1287669" cy="512063"/>
      </dsp:txXfrm>
    </dsp:sp>
    <dsp:sp modelId="{6E2BE636-4A16-4E8C-BEF8-2A5447B9BEDE}">
      <dsp:nvSpPr>
        <dsp:cNvPr id="0" name=""/>
        <dsp:cNvSpPr/>
      </dsp:nvSpPr>
      <dsp:spPr>
        <a:xfrm>
          <a:off x="3310006" y="621791"/>
          <a:ext cx="1448628" cy="119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___ Work Trips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___ Delay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u="sng" kern="1200" baseline="0" dirty="0" smtClean="0"/>
            <a:t>100</a:t>
          </a:r>
          <a:r>
            <a:rPr lang="en-US" sz="1000" kern="1200" dirty="0" smtClean="0"/>
            <a:t> Points Remaining</a:t>
          </a:r>
          <a:endParaRPr lang="en-US" sz="1000" kern="1200" dirty="0"/>
        </a:p>
      </dsp:txBody>
      <dsp:txXfrm>
        <a:off x="3310006" y="877823"/>
        <a:ext cx="1448628" cy="938783"/>
      </dsp:txXfrm>
    </dsp:sp>
    <dsp:sp modelId="{4D796639-EB51-4EDF-A525-733067B1346E}">
      <dsp:nvSpPr>
        <dsp:cNvPr id="0" name=""/>
        <dsp:cNvSpPr/>
      </dsp:nvSpPr>
      <dsp:spPr>
        <a:xfrm>
          <a:off x="4060143" y="-201315"/>
          <a:ext cx="2057949" cy="2057949"/>
        </a:xfrm>
        <a:prstGeom prst="circularArrow">
          <a:avLst>
            <a:gd name="adj1" fmla="val 4199"/>
            <a:gd name="adj2" fmla="val 529835"/>
            <a:gd name="adj3" fmla="val 19294655"/>
            <a:gd name="adj4" fmla="val 12575511"/>
            <a:gd name="adj5" fmla="val 4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6A974-F4F8-426C-AD32-F29735624F9F}">
      <dsp:nvSpPr>
        <dsp:cNvPr id="0" name=""/>
        <dsp:cNvSpPr/>
      </dsp:nvSpPr>
      <dsp:spPr>
        <a:xfrm>
          <a:off x="3631923" y="365759"/>
          <a:ext cx="1287669" cy="512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Variable </a:t>
          </a:r>
          <a:r>
            <a:rPr lang="en-US" sz="1500" kern="1200" dirty="0" smtClean="0"/>
            <a:t>Weighting</a:t>
          </a:r>
          <a:endParaRPr lang="en-US" sz="1500" kern="1200" dirty="0"/>
        </a:p>
      </dsp:txBody>
      <dsp:txXfrm>
        <a:off x="3631923" y="365759"/>
        <a:ext cx="1287669" cy="512063"/>
      </dsp:txXfrm>
    </dsp:sp>
    <dsp:sp modelId="{DCD4CAEF-5F58-4D41-AFBA-4E51F9BB70E4}">
      <dsp:nvSpPr>
        <dsp:cNvPr id="0" name=""/>
        <dsp:cNvSpPr/>
      </dsp:nvSpPr>
      <dsp:spPr>
        <a:xfrm>
          <a:off x="5331073" y="621791"/>
          <a:ext cx="1448628" cy="119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Map Series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Index Chart</a:t>
          </a:r>
          <a:endParaRPr lang="en-US" sz="1000" kern="1200" dirty="0"/>
        </a:p>
      </dsp:txBody>
      <dsp:txXfrm>
        <a:off x="5331073" y="621791"/>
        <a:ext cx="1448628" cy="938783"/>
      </dsp:txXfrm>
    </dsp:sp>
    <dsp:sp modelId="{19766AA6-91C2-4EC4-B524-220A8B20394A}">
      <dsp:nvSpPr>
        <dsp:cNvPr id="0" name=""/>
        <dsp:cNvSpPr/>
      </dsp:nvSpPr>
      <dsp:spPr>
        <a:xfrm>
          <a:off x="5652991" y="1560575"/>
          <a:ext cx="1287669" cy="512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Outputs</a:t>
          </a:r>
          <a:endParaRPr lang="en-US" sz="1500" kern="1200" dirty="0"/>
        </a:p>
      </dsp:txBody>
      <dsp:txXfrm>
        <a:off x="5652991" y="1560575"/>
        <a:ext cx="1287669" cy="512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E42A-B320-462F-A7FD-FB5DB836F759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B84E-16B7-4A18-90EF-7020787B1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E42A-B320-462F-A7FD-FB5DB836F759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B84E-16B7-4A18-90EF-7020787B1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E42A-B320-462F-A7FD-FB5DB836F759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B84E-16B7-4A18-90EF-7020787B1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E42A-B320-462F-A7FD-FB5DB836F759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B84E-16B7-4A18-90EF-7020787B1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E42A-B320-462F-A7FD-FB5DB836F759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B84E-16B7-4A18-90EF-7020787B1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E42A-B320-462F-A7FD-FB5DB836F759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B84E-16B7-4A18-90EF-7020787B1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E42A-B320-462F-A7FD-FB5DB836F759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B84E-16B7-4A18-90EF-7020787B1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E42A-B320-462F-A7FD-FB5DB836F759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B84E-16B7-4A18-90EF-7020787B1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E42A-B320-462F-A7FD-FB5DB836F759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B84E-16B7-4A18-90EF-7020787B1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E42A-B320-462F-A7FD-FB5DB836F759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B84E-16B7-4A18-90EF-7020787B1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E42A-B320-462F-A7FD-FB5DB836F759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B84E-16B7-4A18-90EF-7020787B1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BE42A-B320-462F-A7FD-FB5DB836F759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1B84E-16B7-4A18-90EF-7020787B1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Turning Model Data 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into Clear and Understandable Results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572000"/>
            <a:ext cx="7543800" cy="8382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John Stevens, Jonathan Avner, and Paul Hershkowitz of Wilbur </a:t>
            </a:r>
            <a:r>
              <a:rPr lang="en-US" sz="1400" dirty="0" smtClean="0"/>
              <a:t>Smith Associates</a:t>
            </a:r>
          </a:p>
          <a:p>
            <a:r>
              <a:rPr lang="en-US" sz="1400" dirty="0" smtClean="0"/>
              <a:t>with</a:t>
            </a:r>
          </a:p>
          <a:p>
            <a:r>
              <a:rPr lang="en-US" sz="1400" dirty="0" smtClean="0"/>
              <a:t>Walter Steinvorth, and Michael Fazio of UDOT</a:t>
            </a:r>
            <a:endParaRPr lang="en-US" sz="1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143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STATEWIDE MODEL INFLUENCE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AREAS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Influence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Aggregated the modeled AADT difference between a scenario and the baseline to the TAZ level</a:t>
            </a:r>
          </a:p>
          <a:p>
            <a:r>
              <a:rPr lang="en-US" dirty="0" smtClean="0"/>
              <a:t>Present </a:t>
            </a:r>
            <a:r>
              <a:rPr lang="en-US" dirty="0" smtClean="0"/>
              <a:t>the change in terms of the population and jobs that will see a difference due to any projects</a:t>
            </a:r>
          </a:p>
          <a:p>
            <a:r>
              <a:rPr lang="en-US" dirty="0" smtClean="0"/>
              <a:t>Also works as a diagnostic tool to determine synergistic effects of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aft_DIA_8Apr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Standardized and flexible system for evaluation</a:t>
            </a:r>
            <a:endParaRPr lang="en-US" dirty="0" smtClean="0"/>
          </a:p>
          <a:p>
            <a:r>
              <a:rPr lang="en-US" dirty="0" smtClean="0"/>
              <a:t>Visual communication for comparing different </a:t>
            </a:r>
            <a:r>
              <a:rPr lang="en-US" dirty="0" smtClean="0"/>
              <a:t>scenarios</a:t>
            </a:r>
            <a:endParaRPr lang="en-US" dirty="0" smtClean="0"/>
          </a:p>
          <a:p>
            <a:r>
              <a:rPr lang="en-US" dirty="0" smtClean="0"/>
              <a:t>Putting the effects of projects in terms that the general population can understand</a:t>
            </a:r>
          </a:p>
          <a:p>
            <a:r>
              <a:rPr lang="en-US" dirty="0" smtClean="0"/>
              <a:t>User generated </a:t>
            </a:r>
            <a:r>
              <a:rPr lang="en-US" dirty="0" smtClean="0"/>
              <a:t>weighting/priorities</a:t>
            </a:r>
            <a:endParaRPr lang="en-US" dirty="0" smtClean="0"/>
          </a:p>
          <a:p>
            <a:pPr lvl="1"/>
            <a:r>
              <a:rPr lang="en-US" dirty="0" smtClean="0"/>
              <a:t>Changes the tone of the discussion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can be used for series or individual projects, small or large areas</a:t>
            </a:r>
          </a:p>
          <a:p>
            <a:endParaRPr lang="en-US" dirty="0" smtClean="0"/>
          </a:p>
          <a:p>
            <a:r>
              <a:rPr lang="en-US" dirty="0" smtClean="0"/>
              <a:t>Take it to the cloud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smtClean="0"/>
              <a:t>general people </a:t>
            </a:r>
            <a:r>
              <a:rPr lang="en-US" dirty="0" smtClean="0"/>
              <a:t>d</a:t>
            </a:r>
            <a:r>
              <a:rPr lang="en-US" dirty="0" smtClean="0"/>
              <a:t>on’t </a:t>
            </a:r>
            <a:r>
              <a:rPr lang="en-US" dirty="0" smtClean="0"/>
              <a:t>think in terms of VMT, VHT</a:t>
            </a:r>
          </a:p>
          <a:p>
            <a:r>
              <a:rPr lang="en-US" dirty="0" smtClean="0"/>
              <a:t>How can model data be displayed in a way that makes sense for the </a:t>
            </a:r>
            <a:r>
              <a:rPr lang="en-US" dirty="0" smtClean="0"/>
              <a:t>public and </a:t>
            </a:r>
            <a:r>
              <a:rPr lang="en-US" dirty="0" smtClean="0"/>
              <a:t>or decision makers?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Utah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</a:t>
            </a:r>
            <a:r>
              <a:rPr lang="en-US" dirty="0" smtClean="0"/>
              <a:t>look at certain </a:t>
            </a:r>
            <a:r>
              <a:rPr lang="en-US" dirty="0" smtClean="0"/>
              <a:t>rural subareas </a:t>
            </a:r>
            <a:r>
              <a:rPr lang="en-US" dirty="0" smtClean="0"/>
              <a:t>and the </a:t>
            </a:r>
            <a:r>
              <a:rPr lang="en-US" dirty="0" smtClean="0"/>
              <a:t>trade-offs </a:t>
            </a:r>
            <a:r>
              <a:rPr lang="en-US" dirty="0" smtClean="0"/>
              <a:t>between different </a:t>
            </a:r>
            <a:r>
              <a:rPr lang="en-US" dirty="0" smtClean="0"/>
              <a:t>scenarios</a:t>
            </a:r>
          </a:p>
          <a:p>
            <a:endParaRPr lang="en-US" dirty="0" smtClean="0"/>
          </a:p>
          <a:p>
            <a:r>
              <a:rPr lang="en-US" dirty="0" smtClean="0"/>
              <a:t>Want to be able to effectively communicate to the </a:t>
            </a:r>
            <a:r>
              <a:rPr lang="en-US" dirty="0" smtClean="0"/>
              <a:t>non-transportation professionals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 – look at sub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4572000" cy="4525963"/>
          </a:xfrm>
        </p:spPr>
        <p:txBody>
          <a:bodyPr/>
          <a:lstStyle/>
          <a:p>
            <a:r>
              <a:rPr lang="en-US" dirty="0" smtClean="0"/>
              <a:t>We created the concept of influence areas, and generated reports for the specific rural areas we had questions about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InfluenceAreas_8apr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3648635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Mobility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Index Measures</a:t>
            </a:r>
          </a:p>
          <a:p>
            <a:pPr lvl="1"/>
            <a:r>
              <a:rPr lang="en-US" dirty="0" smtClean="0"/>
              <a:t>Delay</a:t>
            </a:r>
          </a:p>
          <a:p>
            <a:pPr lvl="1"/>
            <a:r>
              <a:rPr lang="en-US" dirty="0" smtClean="0"/>
              <a:t>Time to work</a:t>
            </a:r>
          </a:p>
          <a:p>
            <a:pPr lvl="1"/>
            <a:r>
              <a:rPr lang="en-US" dirty="0" smtClean="0"/>
              <a:t>Time to Urban Areas</a:t>
            </a:r>
          </a:p>
          <a:p>
            <a:pPr lvl="1"/>
            <a:r>
              <a:rPr lang="en-US" dirty="0" smtClean="0"/>
              <a:t>Average Speed</a:t>
            </a:r>
          </a:p>
          <a:p>
            <a:pPr lvl="1"/>
            <a:r>
              <a:rPr lang="en-US" dirty="0" smtClean="0"/>
              <a:t>Congested Lane Miles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7526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 Defined Weights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All compared to full build out conditions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243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7" name="AutoShape 3"/>
          <p:cNvSpPr>
            <a:spLocks noChangeArrowheads="1"/>
          </p:cNvSpPr>
          <p:nvPr/>
        </p:nvSpPr>
        <p:spPr bwMode="auto">
          <a:xfrm rot="1873098">
            <a:off x="5257800" y="3810000"/>
            <a:ext cx="1295400" cy="571500"/>
          </a:xfrm>
          <a:prstGeom prst="downArrow">
            <a:avLst>
              <a:gd name="adj1" fmla="val 56480"/>
              <a:gd name="adj2" fmla="val 51667"/>
            </a:avLst>
          </a:prstGeom>
          <a:gradFill rotWithShape="1">
            <a:gsLst>
              <a:gs pos="0">
                <a:srgbClr val="365F91">
                  <a:gamma/>
                  <a:shade val="46275"/>
                  <a:invGamma/>
                </a:srgbClr>
              </a:gs>
              <a:gs pos="50000">
                <a:srgbClr val="365F91"/>
              </a:gs>
              <a:gs pos="100000">
                <a:srgbClr val="365F91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4648200" y="4343400"/>
          <a:ext cx="3505200" cy="237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8" name="Picture 7" descr="Vernal IA Report Test.jpg"/>
          <p:cNvPicPr>
            <a:picLocks noChangeAspect="1"/>
          </p:cNvPicPr>
          <p:nvPr/>
        </p:nvPicPr>
        <p:blipFill>
          <a:blip r:embed="rId8" cstate="print"/>
          <a:srcRect l="2639" t="7143" r="35633" b="51020"/>
          <a:stretch>
            <a:fillRect/>
          </a:stretch>
        </p:blipFill>
        <p:spPr>
          <a:xfrm>
            <a:off x="152400" y="4572000"/>
            <a:ext cx="4275986" cy="1875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x Elder 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62200"/>
            <a:ext cx="6573980" cy="40251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4495800" cy="2514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then created some simple scripts to compare the different network performances in these areas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457200"/>
            <a:ext cx="2209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of the Elements Include:</a:t>
            </a:r>
          </a:p>
          <a:p>
            <a:endParaRPr lang="en-US" dirty="0"/>
          </a:p>
          <a:p>
            <a:r>
              <a:rPr lang="en-US" dirty="0" smtClean="0"/>
              <a:t>Baseline of </a:t>
            </a:r>
            <a:r>
              <a:rPr lang="en-US" dirty="0"/>
              <a:t>T</a:t>
            </a:r>
            <a:r>
              <a:rPr lang="en-US" dirty="0" smtClean="0"/>
              <a:t>rip Density</a:t>
            </a:r>
          </a:p>
          <a:p>
            <a:endParaRPr lang="en-US" dirty="0"/>
          </a:p>
          <a:p>
            <a:r>
              <a:rPr lang="en-US" dirty="0" smtClean="0"/>
              <a:t>Indication of Project Location</a:t>
            </a:r>
          </a:p>
          <a:p>
            <a:endParaRPr lang="en-US" dirty="0"/>
          </a:p>
          <a:p>
            <a:r>
              <a:rPr lang="en-US" dirty="0" smtClean="0"/>
              <a:t>Percentage Change in Volume</a:t>
            </a:r>
          </a:p>
          <a:p>
            <a:endParaRPr lang="en-US" dirty="0"/>
          </a:p>
          <a:p>
            <a:r>
              <a:rPr lang="en-US" dirty="0" smtClean="0"/>
              <a:t>And a </a:t>
            </a:r>
            <a:r>
              <a:rPr lang="en-US" dirty="0"/>
              <a:t>M</a:t>
            </a:r>
            <a:r>
              <a:rPr lang="en-US" dirty="0" smtClean="0"/>
              <a:t>obility Index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Visual Representation of Model Data</a:t>
            </a:r>
          </a:p>
          <a:p>
            <a:r>
              <a:rPr lang="en-US" dirty="0" smtClean="0"/>
              <a:t>Allows for Comparison between Scenarios</a:t>
            </a:r>
          </a:p>
          <a:p>
            <a:r>
              <a:rPr lang="en-US" dirty="0" smtClean="0"/>
              <a:t>Raises the level of the discussion</a:t>
            </a:r>
          </a:p>
          <a:p>
            <a:pPr lvl="1"/>
            <a:r>
              <a:rPr lang="en-US" dirty="0" smtClean="0"/>
              <a:t>Instead of what, or how, we move to why, for what purpose, what are </a:t>
            </a:r>
            <a:r>
              <a:rPr lang="en-US" smtClean="0"/>
              <a:t>the goals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Question – But what about the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smtClean="0"/>
              <a:t> Focus on improving system </a:t>
            </a:r>
            <a:r>
              <a:rPr lang="en-US" dirty="0" smtClean="0"/>
              <a:t>performance</a:t>
            </a:r>
          </a:p>
          <a:p>
            <a:endParaRPr lang="en-US" dirty="0" smtClean="0"/>
          </a:p>
          <a:p>
            <a:r>
              <a:rPr lang="en-US" dirty="0" smtClean="0"/>
              <a:t>What does </a:t>
            </a:r>
            <a:r>
              <a:rPr lang="en-US" dirty="0" smtClean="0"/>
              <a:t>it mean to the population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4904</TotalTime>
  <Words>377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Turning Model Data into Clear and Understandable Results</vt:lpstr>
      <vt:lpstr>The Problem</vt:lpstr>
      <vt:lpstr>Some Utah Issues</vt:lpstr>
      <vt:lpstr>Question 1 – look at sub areas</vt:lpstr>
      <vt:lpstr>Mobility Index</vt:lpstr>
      <vt:lpstr>Process</vt:lpstr>
      <vt:lpstr>Slide 7</vt:lpstr>
      <vt:lpstr>So What</vt:lpstr>
      <vt:lpstr>My Question – But what about the people</vt:lpstr>
      <vt:lpstr>Dynamic Influence Areas</vt:lpstr>
      <vt:lpstr>Slide 11</vt:lpstr>
      <vt:lpstr>Summary</vt:lpstr>
      <vt:lpstr>Future Applications</vt:lpstr>
    </vt:vector>
  </TitlesOfParts>
  <Company>Wilbur Smith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Turning Data into Clear and Understandable Results</dc:title>
  <dc:creator>jstevens</dc:creator>
  <cp:lastModifiedBy>jstevens</cp:lastModifiedBy>
  <cp:revision>488</cp:revision>
  <dcterms:created xsi:type="dcterms:W3CDTF">2011-03-25T14:46:32Z</dcterms:created>
  <dcterms:modified xsi:type="dcterms:W3CDTF">2011-04-08T17:12:33Z</dcterms:modified>
</cp:coreProperties>
</file>