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7"/>
  </p:notesMasterIdLst>
  <p:sldIdLst>
    <p:sldId id="256" r:id="rId2"/>
    <p:sldId id="304" r:id="rId3"/>
    <p:sldId id="285" r:id="rId4"/>
    <p:sldId id="300" r:id="rId5"/>
    <p:sldId id="282" r:id="rId6"/>
    <p:sldId id="299" r:id="rId7"/>
    <p:sldId id="301" r:id="rId8"/>
    <p:sldId id="296" r:id="rId9"/>
    <p:sldId id="298" r:id="rId10"/>
    <p:sldId id="274" r:id="rId11"/>
    <p:sldId id="275" r:id="rId12"/>
    <p:sldId id="287" r:id="rId13"/>
    <p:sldId id="302" r:id="rId14"/>
    <p:sldId id="303" r:id="rId15"/>
    <p:sldId id="305" r:id="rId16"/>
    <p:sldId id="306" r:id="rId17"/>
    <p:sldId id="309" r:id="rId18"/>
    <p:sldId id="310" r:id="rId19"/>
    <p:sldId id="311" r:id="rId20"/>
    <p:sldId id="312" r:id="rId21"/>
    <p:sldId id="313" r:id="rId22"/>
    <p:sldId id="307" r:id="rId23"/>
    <p:sldId id="314" r:id="rId24"/>
    <p:sldId id="308" r:id="rId25"/>
    <p:sldId id="315" r:id="rId26"/>
  </p:sldIdLst>
  <p:sldSz cx="9144000" cy="6858000" type="screen4x3"/>
  <p:notesSz cx="6797675" cy="9926638"/>
  <p:defaultTextStyle>
    <a:defPPr>
      <a:defRPr lang="en-US"/>
    </a:defPPr>
    <a:lvl1pPr algn="l" rtl="0" fontAlgn="base">
      <a:spcBef>
        <a:spcPct val="0"/>
      </a:spcBef>
      <a:spcAft>
        <a:spcPct val="0"/>
      </a:spcAft>
      <a:defRPr kern="1200">
        <a:solidFill>
          <a:srgbClr val="000000"/>
        </a:solidFill>
        <a:latin typeface="Arial" pitchFamily="34" charset="0"/>
        <a:ea typeface="ヒラギノ角ゴ ProN W3" charset="0"/>
        <a:cs typeface="ヒラギノ角ゴ ProN W3" charset="0"/>
        <a:sym typeface="Arial" pitchFamily="34" charset="0"/>
      </a:defRPr>
    </a:lvl1pPr>
    <a:lvl2pPr marL="457200" algn="l" rtl="0" fontAlgn="base">
      <a:spcBef>
        <a:spcPct val="0"/>
      </a:spcBef>
      <a:spcAft>
        <a:spcPct val="0"/>
      </a:spcAft>
      <a:defRPr kern="1200">
        <a:solidFill>
          <a:srgbClr val="000000"/>
        </a:solidFill>
        <a:latin typeface="Arial" pitchFamily="34" charset="0"/>
        <a:ea typeface="ヒラギノ角ゴ ProN W3" charset="0"/>
        <a:cs typeface="ヒラギノ角ゴ ProN W3" charset="0"/>
        <a:sym typeface="Arial" pitchFamily="34" charset="0"/>
      </a:defRPr>
    </a:lvl2pPr>
    <a:lvl3pPr marL="914400" algn="l" rtl="0" fontAlgn="base">
      <a:spcBef>
        <a:spcPct val="0"/>
      </a:spcBef>
      <a:spcAft>
        <a:spcPct val="0"/>
      </a:spcAft>
      <a:defRPr kern="1200">
        <a:solidFill>
          <a:srgbClr val="000000"/>
        </a:solidFill>
        <a:latin typeface="Arial" pitchFamily="34" charset="0"/>
        <a:ea typeface="ヒラギノ角ゴ ProN W3" charset="0"/>
        <a:cs typeface="ヒラギノ角ゴ ProN W3" charset="0"/>
        <a:sym typeface="Arial" pitchFamily="34" charset="0"/>
      </a:defRPr>
    </a:lvl3pPr>
    <a:lvl4pPr marL="1371600" algn="l" rtl="0" fontAlgn="base">
      <a:spcBef>
        <a:spcPct val="0"/>
      </a:spcBef>
      <a:spcAft>
        <a:spcPct val="0"/>
      </a:spcAft>
      <a:defRPr kern="1200">
        <a:solidFill>
          <a:srgbClr val="000000"/>
        </a:solidFill>
        <a:latin typeface="Arial" pitchFamily="34" charset="0"/>
        <a:ea typeface="ヒラギノ角ゴ ProN W3" charset="0"/>
        <a:cs typeface="ヒラギノ角ゴ ProN W3" charset="0"/>
        <a:sym typeface="Arial" pitchFamily="34" charset="0"/>
      </a:defRPr>
    </a:lvl4pPr>
    <a:lvl5pPr marL="1828800" algn="l" rtl="0" fontAlgn="base">
      <a:spcBef>
        <a:spcPct val="0"/>
      </a:spcBef>
      <a:spcAft>
        <a:spcPct val="0"/>
      </a:spcAft>
      <a:defRPr kern="1200">
        <a:solidFill>
          <a:srgbClr val="000000"/>
        </a:solidFill>
        <a:latin typeface="Arial" pitchFamily="34" charset="0"/>
        <a:ea typeface="ヒラギノ角ゴ ProN W3" charset="0"/>
        <a:cs typeface="ヒラギノ角ゴ ProN W3" charset="0"/>
        <a:sym typeface="Arial" pitchFamily="34" charset="0"/>
      </a:defRPr>
    </a:lvl5pPr>
    <a:lvl6pPr marL="2286000" algn="l" defTabSz="914400" rtl="0" eaLnBrk="1" latinLnBrk="0" hangingPunct="1">
      <a:defRPr kern="1200">
        <a:solidFill>
          <a:srgbClr val="000000"/>
        </a:solidFill>
        <a:latin typeface="Arial" pitchFamily="34" charset="0"/>
        <a:ea typeface="ヒラギノ角ゴ ProN W3" charset="0"/>
        <a:cs typeface="ヒラギノ角ゴ ProN W3" charset="0"/>
        <a:sym typeface="Arial" pitchFamily="34" charset="0"/>
      </a:defRPr>
    </a:lvl6pPr>
    <a:lvl7pPr marL="2743200" algn="l" defTabSz="914400" rtl="0" eaLnBrk="1" latinLnBrk="0" hangingPunct="1">
      <a:defRPr kern="1200">
        <a:solidFill>
          <a:srgbClr val="000000"/>
        </a:solidFill>
        <a:latin typeface="Arial" pitchFamily="34" charset="0"/>
        <a:ea typeface="ヒラギノ角ゴ ProN W3" charset="0"/>
        <a:cs typeface="ヒラギノ角ゴ ProN W3" charset="0"/>
        <a:sym typeface="Arial" pitchFamily="34" charset="0"/>
      </a:defRPr>
    </a:lvl7pPr>
    <a:lvl8pPr marL="3200400" algn="l" defTabSz="914400" rtl="0" eaLnBrk="1" latinLnBrk="0" hangingPunct="1">
      <a:defRPr kern="1200">
        <a:solidFill>
          <a:srgbClr val="000000"/>
        </a:solidFill>
        <a:latin typeface="Arial" pitchFamily="34" charset="0"/>
        <a:ea typeface="ヒラギノ角ゴ ProN W3" charset="0"/>
        <a:cs typeface="ヒラギノ角ゴ ProN W3" charset="0"/>
        <a:sym typeface="Arial" pitchFamily="34" charset="0"/>
      </a:defRPr>
    </a:lvl8pPr>
    <a:lvl9pPr marL="3657600" algn="l" defTabSz="914400" rtl="0" eaLnBrk="1" latinLnBrk="0" hangingPunct="1">
      <a:defRPr kern="1200">
        <a:solidFill>
          <a:srgbClr val="000000"/>
        </a:solidFill>
        <a:latin typeface="Arial" pitchFamily="34" charset="0"/>
        <a:ea typeface="ヒラギノ角ゴ ProN W3" charset="0"/>
        <a:cs typeface="ヒラギノ角ゴ ProN W3" charset="0"/>
        <a:sym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4" autoAdjust="0"/>
    <p:restoredTop sz="77969" autoAdjust="0"/>
  </p:normalViewPr>
  <p:slideViewPr>
    <p:cSldViewPr snapToGrid="0" snapToObjects="1">
      <p:cViewPr varScale="1">
        <p:scale>
          <a:sx n="91" d="100"/>
          <a:sy n="91" d="100"/>
        </p:scale>
        <p:origin x="-954"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asas\Documents\papers\2010\TRB2010\ComputationalResults\hibrid%20-%20copia.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casas\Documents\papers\2010\TRB2010\ComputationalResults\hibrid%20-%20copi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S_tradnl"/>
            </a:pPr>
            <a:r>
              <a:rPr lang="en-US"/>
              <a:t>Flow</a:t>
            </a:r>
          </a:p>
        </c:rich>
      </c:tx>
      <c:layout/>
    </c:title>
    <c:plotArea>
      <c:layout/>
      <c:scatterChart>
        <c:scatterStyle val="lineMarker"/>
        <c:ser>
          <c:idx val="0"/>
          <c:order val="0"/>
          <c:tx>
            <c:strRef>
              <c:f>Sheet2!$D$1</c:f>
              <c:strCache>
                <c:ptCount val="1"/>
                <c:pt idx="0">
                  <c:v>hybrid_flow</c:v>
                </c:pt>
              </c:strCache>
            </c:strRef>
          </c:tx>
          <c:spPr>
            <a:ln w="28575">
              <a:noFill/>
            </a:ln>
          </c:spPr>
          <c:trendline>
            <c:spPr>
              <a:ln w="25400">
                <a:solidFill>
                  <a:srgbClr val="FF0000"/>
                </a:solidFill>
              </a:ln>
            </c:spPr>
            <c:trendlineType val="linear"/>
            <c:dispRSqr val="1"/>
            <c:dispEq val="1"/>
            <c:trendlineLbl>
              <c:layout>
                <c:manualLayout>
                  <c:x val="-3.339201941321121E-2"/>
                  <c:y val="-2.6533128755051302E-2"/>
                </c:manualLayout>
              </c:layout>
              <c:numFmt formatCode="General" sourceLinked="0"/>
              <c:txPr>
                <a:bodyPr/>
                <a:lstStyle/>
                <a:p>
                  <a:pPr>
                    <a:defRPr lang="es-ES_tradnl"/>
                  </a:pPr>
                  <a:endParaRPr lang="es-ES"/>
                </a:p>
              </c:txPr>
            </c:trendlineLbl>
          </c:trendline>
          <c:xVal>
            <c:numRef>
              <c:f>Sheet2!$C$2:$C$3292</c:f>
              <c:numCache>
                <c:formatCode>General</c:formatCode>
                <c:ptCount val="3291"/>
                <c:pt idx="0">
                  <c:v>62</c:v>
                </c:pt>
                <c:pt idx="1">
                  <c:v>62</c:v>
                </c:pt>
                <c:pt idx="2">
                  <c:v>0</c:v>
                </c:pt>
                <c:pt idx="3">
                  <c:v>264</c:v>
                </c:pt>
                <c:pt idx="4">
                  <c:v>270</c:v>
                </c:pt>
                <c:pt idx="5">
                  <c:v>260</c:v>
                </c:pt>
                <c:pt idx="6">
                  <c:v>270</c:v>
                </c:pt>
                <c:pt idx="7">
                  <c:v>252</c:v>
                </c:pt>
                <c:pt idx="8">
                  <c:v>0</c:v>
                </c:pt>
                <c:pt idx="9">
                  <c:v>778</c:v>
                </c:pt>
                <c:pt idx="10">
                  <c:v>84</c:v>
                </c:pt>
                <c:pt idx="11">
                  <c:v>1004</c:v>
                </c:pt>
                <c:pt idx="12">
                  <c:v>884</c:v>
                </c:pt>
                <c:pt idx="13">
                  <c:v>1128</c:v>
                </c:pt>
                <c:pt idx="14">
                  <c:v>1000</c:v>
                </c:pt>
                <c:pt idx="15">
                  <c:v>158</c:v>
                </c:pt>
                <c:pt idx="16">
                  <c:v>158</c:v>
                </c:pt>
                <c:pt idx="17">
                  <c:v>158</c:v>
                </c:pt>
                <c:pt idx="18">
                  <c:v>1270</c:v>
                </c:pt>
                <c:pt idx="19">
                  <c:v>194</c:v>
                </c:pt>
                <c:pt idx="20">
                  <c:v>194</c:v>
                </c:pt>
                <c:pt idx="21">
                  <c:v>4</c:v>
                </c:pt>
                <c:pt idx="22">
                  <c:v>872</c:v>
                </c:pt>
                <c:pt idx="23">
                  <c:v>658</c:v>
                </c:pt>
                <c:pt idx="24">
                  <c:v>742</c:v>
                </c:pt>
                <c:pt idx="25">
                  <c:v>1142</c:v>
                </c:pt>
                <c:pt idx="26">
                  <c:v>1884</c:v>
                </c:pt>
                <c:pt idx="27">
                  <c:v>1266</c:v>
                </c:pt>
                <c:pt idx="28">
                  <c:v>1266</c:v>
                </c:pt>
                <c:pt idx="29">
                  <c:v>910</c:v>
                </c:pt>
                <c:pt idx="30">
                  <c:v>0</c:v>
                </c:pt>
                <c:pt idx="31">
                  <c:v>0</c:v>
                </c:pt>
                <c:pt idx="32">
                  <c:v>1322</c:v>
                </c:pt>
                <c:pt idx="33">
                  <c:v>22</c:v>
                </c:pt>
                <c:pt idx="34">
                  <c:v>1560</c:v>
                </c:pt>
                <c:pt idx="35">
                  <c:v>1416</c:v>
                </c:pt>
                <c:pt idx="36">
                  <c:v>1614</c:v>
                </c:pt>
                <c:pt idx="37">
                  <c:v>54</c:v>
                </c:pt>
                <c:pt idx="38">
                  <c:v>58</c:v>
                </c:pt>
                <c:pt idx="39">
                  <c:v>54</c:v>
                </c:pt>
                <c:pt idx="40">
                  <c:v>24</c:v>
                </c:pt>
                <c:pt idx="41">
                  <c:v>1828</c:v>
                </c:pt>
                <c:pt idx="42">
                  <c:v>216</c:v>
                </c:pt>
                <c:pt idx="43">
                  <c:v>24</c:v>
                </c:pt>
                <c:pt idx="44">
                  <c:v>498</c:v>
                </c:pt>
                <c:pt idx="45">
                  <c:v>492</c:v>
                </c:pt>
                <c:pt idx="46">
                  <c:v>1828</c:v>
                </c:pt>
                <c:pt idx="47">
                  <c:v>1606</c:v>
                </c:pt>
                <c:pt idx="48">
                  <c:v>0</c:v>
                </c:pt>
                <c:pt idx="49">
                  <c:v>212</c:v>
                </c:pt>
                <c:pt idx="50">
                  <c:v>0</c:v>
                </c:pt>
                <c:pt idx="51">
                  <c:v>0</c:v>
                </c:pt>
                <c:pt idx="52">
                  <c:v>216</c:v>
                </c:pt>
                <c:pt idx="53">
                  <c:v>1372</c:v>
                </c:pt>
                <c:pt idx="54">
                  <c:v>1806</c:v>
                </c:pt>
                <c:pt idx="55">
                  <c:v>2656</c:v>
                </c:pt>
                <c:pt idx="56">
                  <c:v>1880</c:v>
                </c:pt>
                <c:pt idx="57">
                  <c:v>1350</c:v>
                </c:pt>
                <c:pt idx="58">
                  <c:v>110</c:v>
                </c:pt>
                <c:pt idx="59">
                  <c:v>1686</c:v>
                </c:pt>
                <c:pt idx="60">
                  <c:v>442</c:v>
                </c:pt>
                <c:pt idx="61">
                  <c:v>442</c:v>
                </c:pt>
                <c:pt idx="62">
                  <c:v>1664</c:v>
                </c:pt>
                <c:pt idx="63">
                  <c:v>1462</c:v>
                </c:pt>
                <c:pt idx="64">
                  <c:v>546</c:v>
                </c:pt>
                <c:pt idx="65">
                  <c:v>442</c:v>
                </c:pt>
                <c:pt idx="66">
                  <c:v>1408</c:v>
                </c:pt>
                <c:pt idx="67">
                  <c:v>1602</c:v>
                </c:pt>
                <c:pt idx="68">
                  <c:v>1722</c:v>
                </c:pt>
                <c:pt idx="69">
                  <c:v>1562</c:v>
                </c:pt>
                <c:pt idx="70">
                  <c:v>688</c:v>
                </c:pt>
                <c:pt idx="71">
                  <c:v>22</c:v>
                </c:pt>
                <c:pt idx="72">
                  <c:v>1750</c:v>
                </c:pt>
                <c:pt idx="73">
                  <c:v>634</c:v>
                </c:pt>
                <c:pt idx="74">
                  <c:v>0</c:v>
                </c:pt>
                <c:pt idx="75">
                  <c:v>1888</c:v>
                </c:pt>
                <c:pt idx="76">
                  <c:v>622</c:v>
                </c:pt>
                <c:pt idx="77">
                  <c:v>1490</c:v>
                </c:pt>
                <c:pt idx="78">
                  <c:v>652</c:v>
                </c:pt>
                <c:pt idx="79">
                  <c:v>610</c:v>
                </c:pt>
                <c:pt idx="80">
                  <c:v>2146</c:v>
                </c:pt>
                <c:pt idx="81">
                  <c:v>0</c:v>
                </c:pt>
                <c:pt idx="82">
                  <c:v>58</c:v>
                </c:pt>
                <c:pt idx="83">
                  <c:v>1948</c:v>
                </c:pt>
                <c:pt idx="84">
                  <c:v>1198</c:v>
                </c:pt>
                <c:pt idx="85">
                  <c:v>370</c:v>
                </c:pt>
                <c:pt idx="86">
                  <c:v>20</c:v>
                </c:pt>
                <c:pt idx="87">
                  <c:v>18</c:v>
                </c:pt>
                <c:pt idx="88">
                  <c:v>1166</c:v>
                </c:pt>
                <c:pt idx="89">
                  <c:v>970</c:v>
                </c:pt>
                <c:pt idx="90">
                  <c:v>2014</c:v>
                </c:pt>
                <c:pt idx="91">
                  <c:v>106</c:v>
                </c:pt>
                <c:pt idx="92">
                  <c:v>302</c:v>
                </c:pt>
                <c:pt idx="93">
                  <c:v>984</c:v>
                </c:pt>
                <c:pt idx="94">
                  <c:v>326</c:v>
                </c:pt>
                <c:pt idx="95">
                  <c:v>686</c:v>
                </c:pt>
                <c:pt idx="96">
                  <c:v>120</c:v>
                </c:pt>
                <c:pt idx="97">
                  <c:v>426</c:v>
                </c:pt>
                <c:pt idx="98">
                  <c:v>1670</c:v>
                </c:pt>
                <c:pt idx="99">
                  <c:v>4</c:v>
                </c:pt>
                <c:pt idx="100">
                  <c:v>1840</c:v>
                </c:pt>
                <c:pt idx="101">
                  <c:v>10</c:v>
                </c:pt>
                <c:pt idx="102">
                  <c:v>10</c:v>
                </c:pt>
                <c:pt idx="103">
                  <c:v>2042</c:v>
                </c:pt>
                <c:pt idx="104">
                  <c:v>0</c:v>
                </c:pt>
                <c:pt idx="105">
                  <c:v>1924</c:v>
                </c:pt>
                <c:pt idx="106">
                  <c:v>630</c:v>
                </c:pt>
                <c:pt idx="107">
                  <c:v>108</c:v>
                </c:pt>
                <c:pt idx="108">
                  <c:v>536</c:v>
                </c:pt>
                <c:pt idx="109">
                  <c:v>472</c:v>
                </c:pt>
                <c:pt idx="110">
                  <c:v>472</c:v>
                </c:pt>
                <c:pt idx="111">
                  <c:v>462</c:v>
                </c:pt>
                <c:pt idx="112">
                  <c:v>2118</c:v>
                </c:pt>
                <c:pt idx="113">
                  <c:v>1008</c:v>
                </c:pt>
                <c:pt idx="114">
                  <c:v>792</c:v>
                </c:pt>
                <c:pt idx="115">
                  <c:v>122</c:v>
                </c:pt>
                <c:pt idx="116">
                  <c:v>1458</c:v>
                </c:pt>
                <c:pt idx="117">
                  <c:v>1342</c:v>
                </c:pt>
                <c:pt idx="118">
                  <c:v>602</c:v>
                </c:pt>
                <c:pt idx="119">
                  <c:v>118</c:v>
                </c:pt>
                <c:pt idx="120">
                  <c:v>576</c:v>
                </c:pt>
                <c:pt idx="121">
                  <c:v>400</c:v>
                </c:pt>
                <c:pt idx="122">
                  <c:v>2586</c:v>
                </c:pt>
                <c:pt idx="123">
                  <c:v>374</c:v>
                </c:pt>
                <c:pt idx="124">
                  <c:v>1556</c:v>
                </c:pt>
                <c:pt idx="125">
                  <c:v>722</c:v>
                </c:pt>
                <c:pt idx="126">
                  <c:v>102</c:v>
                </c:pt>
                <c:pt idx="127">
                  <c:v>954</c:v>
                </c:pt>
                <c:pt idx="128">
                  <c:v>202</c:v>
                </c:pt>
                <c:pt idx="129">
                  <c:v>1382</c:v>
                </c:pt>
                <c:pt idx="130">
                  <c:v>340</c:v>
                </c:pt>
                <c:pt idx="131">
                  <c:v>342</c:v>
                </c:pt>
                <c:pt idx="132">
                  <c:v>796</c:v>
                </c:pt>
                <c:pt idx="133">
                  <c:v>1684</c:v>
                </c:pt>
                <c:pt idx="134">
                  <c:v>468</c:v>
                </c:pt>
                <c:pt idx="135">
                  <c:v>44</c:v>
                </c:pt>
                <c:pt idx="136">
                  <c:v>68</c:v>
                </c:pt>
                <c:pt idx="137">
                  <c:v>674</c:v>
                </c:pt>
                <c:pt idx="138">
                  <c:v>506</c:v>
                </c:pt>
                <c:pt idx="139">
                  <c:v>716</c:v>
                </c:pt>
                <c:pt idx="140">
                  <c:v>102</c:v>
                </c:pt>
                <c:pt idx="141">
                  <c:v>102</c:v>
                </c:pt>
                <c:pt idx="142">
                  <c:v>1012</c:v>
                </c:pt>
                <c:pt idx="143">
                  <c:v>186</c:v>
                </c:pt>
                <c:pt idx="144">
                  <c:v>2958</c:v>
                </c:pt>
                <c:pt idx="145">
                  <c:v>648</c:v>
                </c:pt>
                <c:pt idx="146">
                  <c:v>1008</c:v>
                </c:pt>
                <c:pt idx="147">
                  <c:v>104</c:v>
                </c:pt>
                <c:pt idx="148">
                  <c:v>3046</c:v>
                </c:pt>
                <c:pt idx="149">
                  <c:v>966</c:v>
                </c:pt>
                <c:pt idx="150">
                  <c:v>498</c:v>
                </c:pt>
                <c:pt idx="151">
                  <c:v>202</c:v>
                </c:pt>
                <c:pt idx="152">
                  <c:v>202</c:v>
                </c:pt>
                <c:pt idx="153">
                  <c:v>94</c:v>
                </c:pt>
                <c:pt idx="154">
                  <c:v>1322</c:v>
                </c:pt>
                <c:pt idx="155">
                  <c:v>990</c:v>
                </c:pt>
                <c:pt idx="156">
                  <c:v>1498</c:v>
                </c:pt>
                <c:pt idx="157">
                  <c:v>3024</c:v>
                </c:pt>
                <c:pt idx="158">
                  <c:v>404</c:v>
                </c:pt>
                <c:pt idx="159">
                  <c:v>196</c:v>
                </c:pt>
                <c:pt idx="160">
                  <c:v>286</c:v>
                </c:pt>
                <c:pt idx="161">
                  <c:v>234</c:v>
                </c:pt>
                <c:pt idx="162">
                  <c:v>100</c:v>
                </c:pt>
                <c:pt idx="163">
                  <c:v>1950</c:v>
                </c:pt>
                <c:pt idx="164">
                  <c:v>614</c:v>
                </c:pt>
                <c:pt idx="165">
                  <c:v>492</c:v>
                </c:pt>
                <c:pt idx="166">
                  <c:v>1174</c:v>
                </c:pt>
                <c:pt idx="167">
                  <c:v>0</c:v>
                </c:pt>
                <c:pt idx="168">
                  <c:v>0</c:v>
                </c:pt>
                <c:pt idx="169">
                  <c:v>0</c:v>
                </c:pt>
                <c:pt idx="170">
                  <c:v>0</c:v>
                </c:pt>
                <c:pt idx="171">
                  <c:v>336</c:v>
                </c:pt>
                <c:pt idx="172">
                  <c:v>0</c:v>
                </c:pt>
                <c:pt idx="173">
                  <c:v>0</c:v>
                </c:pt>
                <c:pt idx="174">
                  <c:v>642</c:v>
                </c:pt>
                <c:pt idx="175">
                  <c:v>488</c:v>
                </c:pt>
                <c:pt idx="176">
                  <c:v>1022</c:v>
                </c:pt>
                <c:pt idx="177">
                  <c:v>1622</c:v>
                </c:pt>
                <c:pt idx="178">
                  <c:v>406</c:v>
                </c:pt>
                <c:pt idx="179">
                  <c:v>738</c:v>
                </c:pt>
                <c:pt idx="180">
                  <c:v>1254</c:v>
                </c:pt>
                <c:pt idx="181">
                  <c:v>60</c:v>
                </c:pt>
                <c:pt idx="182">
                  <c:v>60</c:v>
                </c:pt>
                <c:pt idx="183">
                  <c:v>60</c:v>
                </c:pt>
                <c:pt idx="184">
                  <c:v>888</c:v>
                </c:pt>
                <c:pt idx="185">
                  <c:v>234</c:v>
                </c:pt>
                <c:pt idx="186">
                  <c:v>54</c:v>
                </c:pt>
                <c:pt idx="187">
                  <c:v>54</c:v>
                </c:pt>
                <c:pt idx="188">
                  <c:v>54</c:v>
                </c:pt>
                <c:pt idx="189">
                  <c:v>54</c:v>
                </c:pt>
                <c:pt idx="190">
                  <c:v>54</c:v>
                </c:pt>
                <c:pt idx="191">
                  <c:v>54</c:v>
                </c:pt>
                <c:pt idx="192">
                  <c:v>32</c:v>
                </c:pt>
                <c:pt idx="193">
                  <c:v>1344</c:v>
                </c:pt>
                <c:pt idx="194">
                  <c:v>710</c:v>
                </c:pt>
                <c:pt idx="195">
                  <c:v>606</c:v>
                </c:pt>
                <c:pt idx="196">
                  <c:v>814</c:v>
                </c:pt>
                <c:pt idx="197">
                  <c:v>958</c:v>
                </c:pt>
                <c:pt idx="198">
                  <c:v>640</c:v>
                </c:pt>
                <c:pt idx="199">
                  <c:v>698</c:v>
                </c:pt>
                <c:pt idx="200">
                  <c:v>462</c:v>
                </c:pt>
                <c:pt idx="201">
                  <c:v>644</c:v>
                </c:pt>
                <c:pt idx="202">
                  <c:v>484</c:v>
                </c:pt>
                <c:pt idx="203">
                  <c:v>2734</c:v>
                </c:pt>
                <c:pt idx="204">
                  <c:v>528</c:v>
                </c:pt>
                <c:pt idx="205">
                  <c:v>246</c:v>
                </c:pt>
                <c:pt idx="206">
                  <c:v>366</c:v>
                </c:pt>
                <c:pt idx="207">
                  <c:v>130</c:v>
                </c:pt>
                <c:pt idx="208">
                  <c:v>2732</c:v>
                </c:pt>
                <c:pt idx="209">
                  <c:v>20</c:v>
                </c:pt>
                <c:pt idx="210">
                  <c:v>462</c:v>
                </c:pt>
                <c:pt idx="211">
                  <c:v>2132</c:v>
                </c:pt>
                <c:pt idx="212">
                  <c:v>1290</c:v>
                </c:pt>
                <c:pt idx="213">
                  <c:v>104</c:v>
                </c:pt>
                <c:pt idx="214">
                  <c:v>104</c:v>
                </c:pt>
                <c:pt idx="215">
                  <c:v>104</c:v>
                </c:pt>
                <c:pt idx="216">
                  <c:v>1408</c:v>
                </c:pt>
                <c:pt idx="217">
                  <c:v>708</c:v>
                </c:pt>
                <c:pt idx="218">
                  <c:v>708</c:v>
                </c:pt>
                <c:pt idx="219">
                  <c:v>904</c:v>
                </c:pt>
                <c:pt idx="220">
                  <c:v>114</c:v>
                </c:pt>
                <c:pt idx="221">
                  <c:v>664</c:v>
                </c:pt>
                <c:pt idx="222">
                  <c:v>1286</c:v>
                </c:pt>
                <c:pt idx="223">
                  <c:v>206</c:v>
                </c:pt>
                <c:pt idx="224">
                  <c:v>148</c:v>
                </c:pt>
                <c:pt idx="225">
                  <c:v>40</c:v>
                </c:pt>
                <c:pt idx="226">
                  <c:v>610</c:v>
                </c:pt>
                <c:pt idx="227">
                  <c:v>138</c:v>
                </c:pt>
                <c:pt idx="228">
                  <c:v>1698</c:v>
                </c:pt>
                <c:pt idx="229">
                  <c:v>360</c:v>
                </c:pt>
                <c:pt idx="230">
                  <c:v>150</c:v>
                </c:pt>
                <c:pt idx="231">
                  <c:v>1002</c:v>
                </c:pt>
                <c:pt idx="232">
                  <c:v>164</c:v>
                </c:pt>
                <c:pt idx="233">
                  <c:v>386</c:v>
                </c:pt>
                <c:pt idx="234">
                  <c:v>1468</c:v>
                </c:pt>
                <c:pt idx="235">
                  <c:v>1054</c:v>
                </c:pt>
                <c:pt idx="236">
                  <c:v>946</c:v>
                </c:pt>
                <c:pt idx="237">
                  <c:v>550</c:v>
                </c:pt>
                <c:pt idx="238">
                  <c:v>360</c:v>
                </c:pt>
                <c:pt idx="239">
                  <c:v>362</c:v>
                </c:pt>
                <c:pt idx="240">
                  <c:v>326</c:v>
                </c:pt>
                <c:pt idx="241">
                  <c:v>378</c:v>
                </c:pt>
                <c:pt idx="242">
                  <c:v>1364</c:v>
                </c:pt>
                <c:pt idx="243">
                  <c:v>1400</c:v>
                </c:pt>
                <c:pt idx="244">
                  <c:v>362</c:v>
                </c:pt>
                <c:pt idx="245">
                  <c:v>404</c:v>
                </c:pt>
                <c:pt idx="246">
                  <c:v>808</c:v>
                </c:pt>
                <c:pt idx="247">
                  <c:v>2702</c:v>
                </c:pt>
                <c:pt idx="248">
                  <c:v>118</c:v>
                </c:pt>
                <c:pt idx="249">
                  <c:v>118</c:v>
                </c:pt>
                <c:pt idx="250">
                  <c:v>136</c:v>
                </c:pt>
                <c:pt idx="251">
                  <c:v>136</c:v>
                </c:pt>
                <c:pt idx="252">
                  <c:v>788</c:v>
                </c:pt>
                <c:pt idx="253">
                  <c:v>656</c:v>
                </c:pt>
                <c:pt idx="254">
                  <c:v>840</c:v>
                </c:pt>
                <c:pt idx="255">
                  <c:v>492</c:v>
                </c:pt>
                <c:pt idx="256">
                  <c:v>642</c:v>
                </c:pt>
                <c:pt idx="257">
                  <c:v>642</c:v>
                </c:pt>
                <c:pt idx="258">
                  <c:v>642</c:v>
                </c:pt>
                <c:pt idx="259">
                  <c:v>1664</c:v>
                </c:pt>
                <c:pt idx="260">
                  <c:v>40</c:v>
                </c:pt>
                <c:pt idx="261">
                  <c:v>1646</c:v>
                </c:pt>
                <c:pt idx="262">
                  <c:v>3004</c:v>
                </c:pt>
                <c:pt idx="263">
                  <c:v>134</c:v>
                </c:pt>
                <c:pt idx="264">
                  <c:v>986</c:v>
                </c:pt>
                <c:pt idx="265">
                  <c:v>14</c:v>
                </c:pt>
                <c:pt idx="266">
                  <c:v>152</c:v>
                </c:pt>
                <c:pt idx="267">
                  <c:v>14</c:v>
                </c:pt>
                <c:pt idx="268">
                  <c:v>308</c:v>
                </c:pt>
                <c:pt idx="269">
                  <c:v>38</c:v>
                </c:pt>
                <c:pt idx="270">
                  <c:v>658</c:v>
                </c:pt>
                <c:pt idx="271">
                  <c:v>554</c:v>
                </c:pt>
                <c:pt idx="272">
                  <c:v>270</c:v>
                </c:pt>
                <c:pt idx="273">
                  <c:v>4</c:v>
                </c:pt>
                <c:pt idx="274">
                  <c:v>58</c:v>
                </c:pt>
                <c:pt idx="275">
                  <c:v>58</c:v>
                </c:pt>
                <c:pt idx="276">
                  <c:v>686</c:v>
                </c:pt>
                <c:pt idx="277">
                  <c:v>288</c:v>
                </c:pt>
                <c:pt idx="278">
                  <c:v>378</c:v>
                </c:pt>
                <c:pt idx="279">
                  <c:v>994</c:v>
                </c:pt>
                <c:pt idx="280">
                  <c:v>1230</c:v>
                </c:pt>
                <c:pt idx="281">
                  <c:v>536</c:v>
                </c:pt>
                <c:pt idx="282">
                  <c:v>916</c:v>
                </c:pt>
                <c:pt idx="283">
                  <c:v>412</c:v>
                </c:pt>
                <c:pt idx="284">
                  <c:v>986</c:v>
                </c:pt>
                <c:pt idx="285">
                  <c:v>986</c:v>
                </c:pt>
                <c:pt idx="286">
                  <c:v>374</c:v>
                </c:pt>
                <c:pt idx="287">
                  <c:v>978</c:v>
                </c:pt>
                <c:pt idx="288">
                  <c:v>356</c:v>
                </c:pt>
                <c:pt idx="289">
                  <c:v>304</c:v>
                </c:pt>
                <c:pt idx="290">
                  <c:v>94</c:v>
                </c:pt>
                <c:pt idx="291">
                  <c:v>614</c:v>
                </c:pt>
                <c:pt idx="292">
                  <c:v>432</c:v>
                </c:pt>
                <c:pt idx="293">
                  <c:v>292</c:v>
                </c:pt>
                <c:pt idx="294">
                  <c:v>292</c:v>
                </c:pt>
                <c:pt idx="295">
                  <c:v>292</c:v>
                </c:pt>
                <c:pt idx="296">
                  <c:v>176</c:v>
                </c:pt>
                <c:pt idx="297">
                  <c:v>176</c:v>
                </c:pt>
                <c:pt idx="298">
                  <c:v>3030</c:v>
                </c:pt>
                <c:pt idx="299">
                  <c:v>488</c:v>
                </c:pt>
                <c:pt idx="300">
                  <c:v>628</c:v>
                </c:pt>
                <c:pt idx="301">
                  <c:v>332</c:v>
                </c:pt>
                <c:pt idx="302">
                  <c:v>332</c:v>
                </c:pt>
                <c:pt idx="303">
                  <c:v>28</c:v>
                </c:pt>
                <c:pt idx="304">
                  <c:v>448</c:v>
                </c:pt>
                <c:pt idx="305">
                  <c:v>314</c:v>
                </c:pt>
                <c:pt idx="306">
                  <c:v>352</c:v>
                </c:pt>
                <c:pt idx="307">
                  <c:v>352</c:v>
                </c:pt>
                <c:pt idx="308">
                  <c:v>562</c:v>
                </c:pt>
                <c:pt idx="309">
                  <c:v>908</c:v>
                </c:pt>
                <c:pt idx="310">
                  <c:v>1132</c:v>
                </c:pt>
                <c:pt idx="311">
                  <c:v>2700</c:v>
                </c:pt>
                <c:pt idx="312">
                  <c:v>88</c:v>
                </c:pt>
                <c:pt idx="313">
                  <c:v>88</c:v>
                </c:pt>
                <c:pt idx="314">
                  <c:v>336</c:v>
                </c:pt>
                <c:pt idx="315">
                  <c:v>2000</c:v>
                </c:pt>
                <c:pt idx="316">
                  <c:v>618</c:v>
                </c:pt>
                <c:pt idx="317">
                  <c:v>222</c:v>
                </c:pt>
                <c:pt idx="318">
                  <c:v>222</c:v>
                </c:pt>
                <c:pt idx="319">
                  <c:v>1012</c:v>
                </c:pt>
                <c:pt idx="320">
                  <c:v>142</c:v>
                </c:pt>
                <c:pt idx="321">
                  <c:v>142</c:v>
                </c:pt>
                <c:pt idx="322">
                  <c:v>142</c:v>
                </c:pt>
                <c:pt idx="323">
                  <c:v>142</c:v>
                </c:pt>
                <c:pt idx="324">
                  <c:v>142</c:v>
                </c:pt>
                <c:pt idx="325">
                  <c:v>2692</c:v>
                </c:pt>
                <c:pt idx="326">
                  <c:v>0</c:v>
                </c:pt>
                <c:pt idx="327">
                  <c:v>0</c:v>
                </c:pt>
                <c:pt idx="328">
                  <c:v>0</c:v>
                </c:pt>
                <c:pt idx="329">
                  <c:v>0</c:v>
                </c:pt>
                <c:pt idx="330">
                  <c:v>528</c:v>
                </c:pt>
                <c:pt idx="331">
                  <c:v>24</c:v>
                </c:pt>
                <c:pt idx="332">
                  <c:v>8</c:v>
                </c:pt>
                <c:pt idx="333">
                  <c:v>0</c:v>
                </c:pt>
                <c:pt idx="334">
                  <c:v>2116</c:v>
                </c:pt>
                <c:pt idx="335">
                  <c:v>240</c:v>
                </c:pt>
                <c:pt idx="336">
                  <c:v>530</c:v>
                </c:pt>
                <c:pt idx="337">
                  <c:v>486</c:v>
                </c:pt>
                <c:pt idx="338">
                  <c:v>144</c:v>
                </c:pt>
                <c:pt idx="339">
                  <c:v>658</c:v>
                </c:pt>
                <c:pt idx="340">
                  <c:v>42</c:v>
                </c:pt>
                <c:pt idx="341">
                  <c:v>42</c:v>
                </c:pt>
                <c:pt idx="342">
                  <c:v>56</c:v>
                </c:pt>
                <c:pt idx="343">
                  <c:v>20</c:v>
                </c:pt>
                <c:pt idx="344">
                  <c:v>20</c:v>
                </c:pt>
                <c:pt idx="345">
                  <c:v>102</c:v>
                </c:pt>
                <c:pt idx="346">
                  <c:v>20</c:v>
                </c:pt>
                <c:pt idx="347">
                  <c:v>864</c:v>
                </c:pt>
                <c:pt idx="348">
                  <c:v>332</c:v>
                </c:pt>
                <c:pt idx="349">
                  <c:v>332</c:v>
                </c:pt>
                <c:pt idx="350">
                  <c:v>162</c:v>
                </c:pt>
                <c:pt idx="351">
                  <c:v>336</c:v>
                </c:pt>
                <c:pt idx="352">
                  <c:v>396</c:v>
                </c:pt>
                <c:pt idx="353">
                  <c:v>204</c:v>
                </c:pt>
                <c:pt idx="354">
                  <c:v>462</c:v>
                </c:pt>
                <c:pt idx="355">
                  <c:v>462</c:v>
                </c:pt>
                <c:pt idx="356">
                  <c:v>26</c:v>
                </c:pt>
                <c:pt idx="357">
                  <c:v>858</c:v>
                </c:pt>
                <c:pt idx="358">
                  <c:v>698</c:v>
                </c:pt>
                <c:pt idx="359">
                  <c:v>306</c:v>
                </c:pt>
                <c:pt idx="360">
                  <c:v>498</c:v>
                </c:pt>
                <c:pt idx="361">
                  <c:v>294</c:v>
                </c:pt>
                <c:pt idx="362">
                  <c:v>108</c:v>
                </c:pt>
                <c:pt idx="363">
                  <c:v>308</c:v>
                </c:pt>
                <c:pt idx="364">
                  <c:v>296</c:v>
                </c:pt>
                <c:pt idx="365">
                  <c:v>106</c:v>
                </c:pt>
                <c:pt idx="366">
                  <c:v>198</c:v>
                </c:pt>
                <c:pt idx="367">
                  <c:v>198</c:v>
                </c:pt>
                <c:pt idx="368">
                  <c:v>926</c:v>
                </c:pt>
                <c:pt idx="369">
                  <c:v>52</c:v>
                </c:pt>
                <c:pt idx="370">
                  <c:v>28</c:v>
                </c:pt>
                <c:pt idx="371">
                  <c:v>28</c:v>
                </c:pt>
                <c:pt idx="372">
                  <c:v>52</c:v>
                </c:pt>
                <c:pt idx="373">
                  <c:v>136</c:v>
                </c:pt>
                <c:pt idx="374">
                  <c:v>52</c:v>
                </c:pt>
                <c:pt idx="375">
                  <c:v>4</c:v>
                </c:pt>
                <c:pt idx="376">
                  <c:v>52</c:v>
                </c:pt>
                <c:pt idx="377">
                  <c:v>246</c:v>
                </c:pt>
                <c:pt idx="378">
                  <c:v>98</c:v>
                </c:pt>
                <c:pt idx="379">
                  <c:v>984</c:v>
                </c:pt>
                <c:pt idx="380">
                  <c:v>754</c:v>
                </c:pt>
                <c:pt idx="381">
                  <c:v>126</c:v>
                </c:pt>
                <c:pt idx="382">
                  <c:v>990</c:v>
                </c:pt>
                <c:pt idx="383">
                  <c:v>516</c:v>
                </c:pt>
                <c:pt idx="384">
                  <c:v>250</c:v>
                </c:pt>
                <c:pt idx="385">
                  <c:v>146</c:v>
                </c:pt>
                <c:pt idx="386">
                  <c:v>146</c:v>
                </c:pt>
                <c:pt idx="387">
                  <c:v>146</c:v>
                </c:pt>
                <c:pt idx="388">
                  <c:v>146</c:v>
                </c:pt>
                <c:pt idx="389">
                  <c:v>554</c:v>
                </c:pt>
                <c:pt idx="390">
                  <c:v>276</c:v>
                </c:pt>
                <c:pt idx="391">
                  <c:v>180</c:v>
                </c:pt>
                <c:pt idx="392">
                  <c:v>286</c:v>
                </c:pt>
                <c:pt idx="393">
                  <c:v>472</c:v>
                </c:pt>
                <c:pt idx="394">
                  <c:v>1000</c:v>
                </c:pt>
                <c:pt idx="395">
                  <c:v>296</c:v>
                </c:pt>
                <c:pt idx="396">
                  <c:v>296</c:v>
                </c:pt>
                <c:pt idx="397">
                  <c:v>262</c:v>
                </c:pt>
                <c:pt idx="398">
                  <c:v>262</c:v>
                </c:pt>
                <c:pt idx="399">
                  <c:v>80</c:v>
                </c:pt>
                <c:pt idx="400">
                  <c:v>80</c:v>
                </c:pt>
                <c:pt idx="401">
                  <c:v>62</c:v>
                </c:pt>
                <c:pt idx="402">
                  <c:v>62</c:v>
                </c:pt>
                <c:pt idx="403">
                  <c:v>1126</c:v>
                </c:pt>
                <c:pt idx="404">
                  <c:v>124</c:v>
                </c:pt>
                <c:pt idx="405">
                  <c:v>372</c:v>
                </c:pt>
                <c:pt idx="406">
                  <c:v>258</c:v>
                </c:pt>
                <c:pt idx="407">
                  <c:v>1730</c:v>
                </c:pt>
                <c:pt idx="408">
                  <c:v>552</c:v>
                </c:pt>
                <c:pt idx="409">
                  <c:v>146</c:v>
                </c:pt>
                <c:pt idx="410">
                  <c:v>488</c:v>
                </c:pt>
                <c:pt idx="411">
                  <c:v>356</c:v>
                </c:pt>
                <c:pt idx="412">
                  <c:v>140</c:v>
                </c:pt>
                <c:pt idx="413">
                  <c:v>182</c:v>
                </c:pt>
                <c:pt idx="414">
                  <c:v>260</c:v>
                </c:pt>
                <c:pt idx="415">
                  <c:v>400</c:v>
                </c:pt>
                <c:pt idx="416">
                  <c:v>606</c:v>
                </c:pt>
                <c:pt idx="417">
                  <c:v>750</c:v>
                </c:pt>
                <c:pt idx="418">
                  <c:v>56</c:v>
                </c:pt>
                <c:pt idx="419">
                  <c:v>522</c:v>
                </c:pt>
                <c:pt idx="420">
                  <c:v>286</c:v>
                </c:pt>
                <c:pt idx="421">
                  <c:v>286</c:v>
                </c:pt>
                <c:pt idx="422">
                  <c:v>26</c:v>
                </c:pt>
                <c:pt idx="423">
                  <c:v>250</c:v>
                </c:pt>
                <c:pt idx="424">
                  <c:v>530</c:v>
                </c:pt>
                <c:pt idx="425">
                  <c:v>530</c:v>
                </c:pt>
                <c:pt idx="426">
                  <c:v>54</c:v>
                </c:pt>
                <c:pt idx="427">
                  <c:v>4084</c:v>
                </c:pt>
                <c:pt idx="428">
                  <c:v>688</c:v>
                </c:pt>
                <c:pt idx="429">
                  <c:v>478</c:v>
                </c:pt>
                <c:pt idx="430">
                  <c:v>614</c:v>
                </c:pt>
                <c:pt idx="431">
                  <c:v>408</c:v>
                </c:pt>
                <c:pt idx="432">
                  <c:v>408</c:v>
                </c:pt>
                <c:pt idx="433">
                  <c:v>308</c:v>
                </c:pt>
                <c:pt idx="434">
                  <c:v>760</c:v>
                </c:pt>
                <c:pt idx="435">
                  <c:v>370</c:v>
                </c:pt>
                <c:pt idx="436">
                  <c:v>992</c:v>
                </c:pt>
                <c:pt idx="437">
                  <c:v>128</c:v>
                </c:pt>
                <c:pt idx="438">
                  <c:v>104</c:v>
                </c:pt>
                <c:pt idx="439">
                  <c:v>346</c:v>
                </c:pt>
                <c:pt idx="440">
                  <c:v>346</c:v>
                </c:pt>
                <c:pt idx="441">
                  <c:v>330</c:v>
                </c:pt>
                <c:pt idx="442">
                  <c:v>538</c:v>
                </c:pt>
                <c:pt idx="443">
                  <c:v>390</c:v>
                </c:pt>
                <c:pt idx="444">
                  <c:v>902</c:v>
                </c:pt>
                <c:pt idx="445">
                  <c:v>354</c:v>
                </c:pt>
                <c:pt idx="446">
                  <c:v>76</c:v>
                </c:pt>
                <c:pt idx="447">
                  <c:v>76</c:v>
                </c:pt>
                <c:pt idx="448">
                  <c:v>876</c:v>
                </c:pt>
                <c:pt idx="449">
                  <c:v>518</c:v>
                </c:pt>
                <c:pt idx="450">
                  <c:v>176</c:v>
                </c:pt>
                <c:pt idx="451">
                  <c:v>750</c:v>
                </c:pt>
                <c:pt idx="452">
                  <c:v>358</c:v>
                </c:pt>
                <c:pt idx="453">
                  <c:v>222</c:v>
                </c:pt>
                <c:pt idx="454">
                  <c:v>242</c:v>
                </c:pt>
                <c:pt idx="455">
                  <c:v>108</c:v>
                </c:pt>
                <c:pt idx="456">
                  <c:v>608</c:v>
                </c:pt>
                <c:pt idx="457">
                  <c:v>86</c:v>
                </c:pt>
                <c:pt idx="458">
                  <c:v>1748</c:v>
                </c:pt>
                <c:pt idx="459">
                  <c:v>962</c:v>
                </c:pt>
                <c:pt idx="460">
                  <c:v>282</c:v>
                </c:pt>
                <c:pt idx="461">
                  <c:v>226</c:v>
                </c:pt>
                <c:pt idx="462">
                  <c:v>226</c:v>
                </c:pt>
                <c:pt idx="463">
                  <c:v>282</c:v>
                </c:pt>
                <c:pt idx="464">
                  <c:v>1394</c:v>
                </c:pt>
                <c:pt idx="465">
                  <c:v>264</c:v>
                </c:pt>
                <c:pt idx="466">
                  <c:v>506</c:v>
                </c:pt>
                <c:pt idx="467">
                  <c:v>212</c:v>
                </c:pt>
                <c:pt idx="468">
                  <c:v>78</c:v>
                </c:pt>
                <c:pt idx="469">
                  <c:v>78</c:v>
                </c:pt>
                <c:pt idx="470">
                  <c:v>78</c:v>
                </c:pt>
                <c:pt idx="471">
                  <c:v>344</c:v>
                </c:pt>
                <c:pt idx="472">
                  <c:v>1240</c:v>
                </c:pt>
                <c:pt idx="473">
                  <c:v>266</c:v>
                </c:pt>
                <c:pt idx="474">
                  <c:v>460</c:v>
                </c:pt>
                <c:pt idx="475">
                  <c:v>1972</c:v>
                </c:pt>
                <c:pt idx="476">
                  <c:v>248</c:v>
                </c:pt>
                <c:pt idx="477">
                  <c:v>414</c:v>
                </c:pt>
                <c:pt idx="478">
                  <c:v>182</c:v>
                </c:pt>
                <c:pt idx="479">
                  <c:v>182</c:v>
                </c:pt>
                <c:pt idx="480">
                  <c:v>182</c:v>
                </c:pt>
                <c:pt idx="481">
                  <c:v>198</c:v>
                </c:pt>
                <c:pt idx="482">
                  <c:v>6</c:v>
                </c:pt>
                <c:pt idx="483">
                  <c:v>0</c:v>
                </c:pt>
                <c:pt idx="484">
                  <c:v>0</c:v>
                </c:pt>
                <c:pt idx="485">
                  <c:v>200</c:v>
                </c:pt>
                <c:pt idx="486">
                  <c:v>200</c:v>
                </c:pt>
                <c:pt idx="487">
                  <c:v>470</c:v>
                </c:pt>
                <c:pt idx="488">
                  <c:v>668</c:v>
                </c:pt>
                <c:pt idx="489">
                  <c:v>730</c:v>
                </c:pt>
                <c:pt idx="490">
                  <c:v>30</c:v>
                </c:pt>
                <c:pt idx="491">
                  <c:v>24</c:v>
                </c:pt>
                <c:pt idx="492">
                  <c:v>24</c:v>
                </c:pt>
                <c:pt idx="493">
                  <c:v>974</c:v>
                </c:pt>
                <c:pt idx="494">
                  <c:v>1338</c:v>
                </c:pt>
                <c:pt idx="495">
                  <c:v>906</c:v>
                </c:pt>
                <c:pt idx="496">
                  <c:v>480</c:v>
                </c:pt>
                <c:pt idx="497">
                  <c:v>206</c:v>
                </c:pt>
                <c:pt idx="498">
                  <c:v>24</c:v>
                </c:pt>
                <c:pt idx="499">
                  <c:v>174</c:v>
                </c:pt>
                <c:pt idx="500">
                  <c:v>174</c:v>
                </c:pt>
                <c:pt idx="501">
                  <c:v>920</c:v>
                </c:pt>
                <c:pt idx="502">
                  <c:v>1402</c:v>
                </c:pt>
                <c:pt idx="503">
                  <c:v>570</c:v>
                </c:pt>
                <c:pt idx="504">
                  <c:v>546</c:v>
                </c:pt>
                <c:pt idx="505">
                  <c:v>888</c:v>
                </c:pt>
                <c:pt idx="506">
                  <c:v>326</c:v>
                </c:pt>
                <c:pt idx="507">
                  <c:v>900</c:v>
                </c:pt>
                <c:pt idx="508">
                  <c:v>528</c:v>
                </c:pt>
                <c:pt idx="509">
                  <c:v>526</c:v>
                </c:pt>
                <c:pt idx="510">
                  <c:v>1220</c:v>
                </c:pt>
                <c:pt idx="511">
                  <c:v>1626</c:v>
                </c:pt>
                <c:pt idx="512">
                  <c:v>1190</c:v>
                </c:pt>
                <c:pt idx="513">
                  <c:v>912</c:v>
                </c:pt>
                <c:pt idx="514">
                  <c:v>250</c:v>
                </c:pt>
                <c:pt idx="515">
                  <c:v>14</c:v>
                </c:pt>
                <c:pt idx="516">
                  <c:v>594</c:v>
                </c:pt>
                <c:pt idx="517">
                  <c:v>594</c:v>
                </c:pt>
                <c:pt idx="518">
                  <c:v>316</c:v>
                </c:pt>
                <c:pt idx="519">
                  <c:v>40</c:v>
                </c:pt>
                <c:pt idx="520">
                  <c:v>64</c:v>
                </c:pt>
                <c:pt idx="521">
                  <c:v>40</c:v>
                </c:pt>
                <c:pt idx="522">
                  <c:v>40</c:v>
                </c:pt>
                <c:pt idx="523">
                  <c:v>512</c:v>
                </c:pt>
                <c:pt idx="524">
                  <c:v>1086</c:v>
                </c:pt>
                <c:pt idx="525">
                  <c:v>436</c:v>
                </c:pt>
                <c:pt idx="526">
                  <c:v>962</c:v>
                </c:pt>
                <c:pt idx="527">
                  <c:v>962</c:v>
                </c:pt>
                <c:pt idx="528">
                  <c:v>962</c:v>
                </c:pt>
                <c:pt idx="529">
                  <c:v>382</c:v>
                </c:pt>
                <c:pt idx="530">
                  <c:v>964</c:v>
                </c:pt>
                <c:pt idx="531">
                  <c:v>1300</c:v>
                </c:pt>
                <c:pt idx="532">
                  <c:v>830</c:v>
                </c:pt>
                <c:pt idx="533">
                  <c:v>546</c:v>
                </c:pt>
                <c:pt idx="534">
                  <c:v>944</c:v>
                </c:pt>
                <c:pt idx="535">
                  <c:v>662</c:v>
                </c:pt>
                <c:pt idx="536">
                  <c:v>168</c:v>
                </c:pt>
                <c:pt idx="537">
                  <c:v>394</c:v>
                </c:pt>
                <c:pt idx="538">
                  <c:v>124</c:v>
                </c:pt>
                <c:pt idx="539">
                  <c:v>124</c:v>
                </c:pt>
                <c:pt idx="540">
                  <c:v>1304</c:v>
                </c:pt>
                <c:pt idx="541">
                  <c:v>830</c:v>
                </c:pt>
                <c:pt idx="542">
                  <c:v>574</c:v>
                </c:pt>
                <c:pt idx="543">
                  <c:v>634</c:v>
                </c:pt>
                <c:pt idx="544">
                  <c:v>190</c:v>
                </c:pt>
                <c:pt idx="545">
                  <c:v>190</c:v>
                </c:pt>
                <c:pt idx="546">
                  <c:v>868</c:v>
                </c:pt>
                <c:pt idx="547">
                  <c:v>1736</c:v>
                </c:pt>
                <c:pt idx="548">
                  <c:v>202</c:v>
                </c:pt>
                <c:pt idx="549">
                  <c:v>158</c:v>
                </c:pt>
                <c:pt idx="550">
                  <c:v>1182</c:v>
                </c:pt>
                <c:pt idx="551">
                  <c:v>26</c:v>
                </c:pt>
                <c:pt idx="552">
                  <c:v>1642</c:v>
                </c:pt>
                <c:pt idx="553">
                  <c:v>154</c:v>
                </c:pt>
                <c:pt idx="554">
                  <c:v>186</c:v>
                </c:pt>
                <c:pt idx="555">
                  <c:v>144</c:v>
                </c:pt>
                <c:pt idx="556">
                  <c:v>352</c:v>
                </c:pt>
                <c:pt idx="557">
                  <c:v>840</c:v>
                </c:pt>
                <c:pt idx="558">
                  <c:v>428</c:v>
                </c:pt>
                <c:pt idx="559">
                  <c:v>428</c:v>
                </c:pt>
                <c:pt idx="560">
                  <c:v>1242</c:v>
                </c:pt>
                <c:pt idx="561">
                  <c:v>282</c:v>
                </c:pt>
                <c:pt idx="562">
                  <c:v>250</c:v>
                </c:pt>
                <c:pt idx="563">
                  <c:v>28</c:v>
                </c:pt>
                <c:pt idx="564">
                  <c:v>40</c:v>
                </c:pt>
                <c:pt idx="565">
                  <c:v>252</c:v>
                </c:pt>
                <c:pt idx="566">
                  <c:v>114</c:v>
                </c:pt>
                <c:pt idx="567">
                  <c:v>1590</c:v>
                </c:pt>
                <c:pt idx="568">
                  <c:v>174</c:v>
                </c:pt>
                <c:pt idx="569">
                  <c:v>354</c:v>
                </c:pt>
                <c:pt idx="570">
                  <c:v>354</c:v>
                </c:pt>
                <c:pt idx="571">
                  <c:v>1246</c:v>
                </c:pt>
                <c:pt idx="572">
                  <c:v>26</c:v>
                </c:pt>
                <c:pt idx="573">
                  <c:v>1186</c:v>
                </c:pt>
                <c:pt idx="574">
                  <c:v>584</c:v>
                </c:pt>
                <c:pt idx="575">
                  <c:v>1714</c:v>
                </c:pt>
                <c:pt idx="576">
                  <c:v>160</c:v>
                </c:pt>
                <c:pt idx="577">
                  <c:v>258</c:v>
                </c:pt>
                <c:pt idx="578">
                  <c:v>1194</c:v>
                </c:pt>
                <c:pt idx="579">
                  <c:v>258</c:v>
                </c:pt>
                <c:pt idx="580">
                  <c:v>184</c:v>
                </c:pt>
                <c:pt idx="581">
                  <c:v>184</c:v>
                </c:pt>
                <c:pt idx="582">
                  <c:v>184</c:v>
                </c:pt>
                <c:pt idx="583">
                  <c:v>184</c:v>
                </c:pt>
                <c:pt idx="584">
                  <c:v>558</c:v>
                </c:pt>
                <c:pt idx="585">
                  <c:v>370</c:v>
                </c:pt>
                <c:pt idx="586">
                  <c:v>1910</c:v>
                </c:pt>
                <c:pt idx="587">
                  <c:v>620</c:v>
                </c:pt>
                <c:pt idx="588">
                  <c:v>1484</c:v>
                </c:pt>
                <c:pt idx="589">
                  <c:v>98</c:v>
                </c:pt>
                <c:pt idx="590">
                  <c:v>92</c:v>
                </c:pt>
                <c:pt idx="591">
                  <c:v>254</c:v>
                </c:pt>
                <c:pt idx="592">
                  <c:v>330</c:v>
                </c:pt>
                <c:pt idx="593">
                  <c:v>526</c:v>
                </c:pt>
                <c:pt idx="594">
                  <c:v>164</c:v>
                </c:pt>
                <c:pt idx="595">
                  <c:v>1182</c:v>
                </c:pt>
                <c:pt idx="596">
                  <c:v>190</c:v>
                </c:pt>
                <c:pt idx="597">
                  <c:v>236</c:v>
                </c:pt>
                <c:pt idx="598">
                  <c:v>70</c:v>
                </c:pt>
                <c:pt idx="599">
                  <c:v>70</c:v>
                </c:pt>
                <c:pt idx="600">
                  <c:v>560</c:v>
                </c:pt>
                <c:pt idx="601">
                  <c:v>560</c:v>
                </c:pt>
                <c:pt idx="602">
                  <c:v>100</c:v>
                </c:pt>
                <c:pt idx="603">
                  <c:v>200</c:v>
                </c:pt>
                <c:pt idx="604">
                  <c:v>238</c:v>
                </c:pt>
                <c:pt idx="605">
                  <c:v>410</c:v>
                </c:pt>
                <c:pt idx="606">
                  <c:v>166</c:v>
                </c:pt>
                <c:pt idx="607">
                  <c:v>166</c:v>
                </c:pt>
                <c:pt idx="608">
                  <c:v>94</c:v>
                </c:pt>
                <c:pt idx="609">
                  <c:v>56</c:v>
                </c:pt>
                <c:pt idx="610">
                  <c:v>340</c:v>
                </c:pt>
                <c:pt idx="611">
                  <c:v>168</c:v>
                </c:pt>
                <c:pt idx="612">
                  <c:v>274</c:v>
                </c:pt>
                <c:pt idx="613">
                  <c:v>368</c:v>
                </c:pt>
                <c:pt idx="614">
                  <c:v>4064</c:v>
                </c:pt>
                <c:pt idx="615">
                  <c:v>1272</c:v>
                </c:pt>
                <c:pt idx="616">
                  <c:v>3532</c:v>
                </c:pt>
                <c:pt idx="617">
                  <c:v>682</c:v>
                </c:pt>
                <c:pt idx="618">
                  <c:v>2520</c:v>
                </c:pt>
                <c:pt idx="619">
                  <c:v>428</c:v>
                </c:pt>
                <c:pt idx="620">
                  <c:v>314</c:v>
                </c:pt>
                <c:pt idx="621">
                  <c:v>758</c:v>
                </c:pt>
                <c:pt idx="622">
                  <c:v>622</c:v>
                </c:pt>
                <c:pt idx="623">
                  <c:v>250</c:v>
                </c:pt>
                <c:pt idx="624">
                  <c:v>1940</c:v>
                </c:pt>
                <c:pt idx="625">
                  <c:v>74</c:v>
                </c:pt>
                <c:pt idx="626">
                  <c:v>318</c:v>
                </c:pt>
                <c:pt idx="627">
                  <c:v>908</c:v>
                </c:pt>
                <c:pt idx="628">
                  <c:v>844</c:v>
                </c:pt>
                <c:pt idx="629">
                  <c:v>368</c:v>
                </c:pt>
                <c:pt idx="630">
                  <c:v>1774</c:v>
                </c:pt>
                <c:pt idx="631">
                  <c:v>3160</c:v>
                </c:pt>
                <c:pt idx="632">
                  <c:v>602</c:v>
                </c:pt>
                <c:pt idx="633">
                  <c:v>214</c:v>
                </c:pt>
                <c:pt idx="634">
                  <c:v>214</c:v>
                </c:pt>
                <c:pt idx="635">
                  <c:v>42</c:v>
                </c:pt>
                <c:pt idx="636">
                  <c:v>42</c:v>
                </c:pt>
                <c:pt idx="637">
                  <c:v>42</c:v>
                </c:pt>
                <c:pt idx="638">
                  <c:v>42</c:v>
                </c:pt>
                <c:pt idx="639">
                  <c:v>2550</c:v>
                </c:pt>
                <c:pt idx="640">
                  <c:v>178</c:v>
                </c:pt>
                <c:pt idx="641">
                  <c:v>670</c:v>
                </c:pt>
                <c:pt idx="642">
                  <c:v>274</c:v>
                </c:pt>
                <c:pt idx="643">
                  <c:v>404</c:v>
                </c:pt>
                <c:pt idx="644">
                  <c:v>754</c:v>
                </c:pt>
                <c:pt idx="645">
                  <c:v>102</c:v>
                </c:pt>
                <c:pt idx="646">
                  <c:v>1364</c:v>
                </c:pt>
                <c:pt idx="647">
                  <c:v>160</c:v>
                </c:pt>
                <c:pt idx="648">
                  <c:v>402</c:v>
                </c:pt>
                <c:pt idx="649">
                  <c:v>518</c:v>
                </c:pt>
                <c:pt idx="650">
                  <c:v>582</c:v>
                </c:pt>
                <c:pt idx="651">
                  <c:v>132</c:v>
                </c:pt>
                <c:pt idx="652">
                  <c:v>162</c:v>
                </c:pt>
                <c:pt idx="653">
                  <c:v>162</c:v>
                </c:pt>
                <c:pt idx="654">
                  <c:v>1870</c:v>
                </c:pt>
                <c:pt idx="655">
                  <c:v>264</c:v>
                </c:pt>
                <c:pt idx="656">
                  <c:v>264</c:v>
                </c:pt>
                <c:pt idx="657">
                  <c:v>1334</c:v>
                </c:pt>
                <c:pt idx="658">
                  <c:v>28</c:v>
                </c:pt>
                <c:pt idx="659">
                  <c:v>184</c:v>
                </c:pt>
                <c:pt idx="660">
                  <c:v>382</c:v>
                </c:pt>
                <c:pt idx="661">
                  <c:v>1330</c:v>
                </c:pt>
                <c:pt idx="662">
                  <c:v>1600</c:v>
                </c:pt>
                <c:pt idx="663">
                  <c:v>244</c:v>
                </c:pt>
                <c:pt idx="664">
                  <c:v>2438</c:v>
                </c:pt>
                <c:pt idx="665">
                  <c:v>36</c:v>
                </c:pt>
                <c:pt idx="666">
                  <c:v>384</c:v>
                </c:pt>
                <c:pt idx="667">
                  <c:v>186</c:v>
                </c:pt>
                <c:pt idx="668">
                  <c:v>148</c:v>
                </c:pt>
                <c:pt idx="669">
                  <c:v>202</c:v>
                </c:pt>
                <c:pt idx="670">
                  <c:v>132</c:v>
                </c:pt>
                <c:pt idx="671">
                  <c:v>166</c:v>
                </c:pt>
                <c:pt idx="672">
                  <c:v>166</c:v>
                </c:pt>
                <c:pt idx="673">
                  <c:v>166</c:v>
                </c:pt>
                <c:pt idx="674">
                  <c:v>166</c:v>
                </c:pt>
                <c:pt idx="675">
                  <c:v>1508</c:v>
                </c:pt>
                <c:pt idx="676">
                  <c:v>1626</c:v>
                </c:pt>
                <c:pt idx="677">
                  <c:v>90</c:v>
                </c:pt>
                <c:pt idx="678">
                  <c:v>1268</c:v>
                </c:pt>
                <c:pt idx="679">
                  <c:v>448</c:v>
                </c:pt>
                <c:pt idx="680">
                  <c:v>710</c:v>
                </c:pt>
                <c:pt idx="681">
                  <c:v>318</c:v>
                </c:pt>
                <c:pt idx="682">
                  <c:v>1268</c:v>
                </c:pt>
                <c:pt idx="683">
                  <c:v>316</c:v>
                </c:pt>
                <c:pt idx="684">
                  <c:v>250</c:v>
                </c:pt>
                <c:pt idx="685">
                  <c:v>250</c:v>
                </c:pt>
                <c:pt idx="686">
                  <c:v>1388</c:v>
                </c:pt>
                <c:pt idx="687">
                  <c:v>762</c:v>
                </c:pt>
                <c:pt idx="688">
                  <c:v>296</c:v>
                </c:pt>
                <c:pt idx="689">
                  <c:v>430</c:v>
                </c:pt>
                <c:pt idx="690">
                  <c:v>1396</c:v>
                </c:pt>
                <c:pt idx="691">
                  <c:v>1292</c:v>
                </c:pt>
                <c:pt idx="692">
                  <c:v>154</c:v>
                </c:pt>
                <c:pt idx="693">
                  <c:v>94</c:v>
                </c:pt>
                <c:pt idx="694">
                  <c:v>888</c:v>
                </c:pt>
                <c:pt idx="695">
                  <c:v>1454</c:v>
                </c:pt>
                <c:pt idx="696">
                  <c:v>1156</c:v>
                </c:pt>
                <c:pt idx="697">
                  <c:v>48</c:v>
                </c:pt>
                <c:pt idx="698">
                  <c:v>300</c:v>
                </c:pt>
                <c:pt idx="699">
                  <c:v>192</c:v>
                </c:pt>
                <c:pt idx="700">
                  <c:v>326</c:v>
                </c:pt>
                <c:pt idx="701">
                  <c:v>592</c:v>
                </c:pt>
                <c:pt idx="702">
                  <c:v>82</c:v>
                </c:pt>
                <c:pt idx="703">
                  <c:v>666</c:v>
                </c:pt>
                <c:pt idx="704">
                  <c:v>410</c:v>
                </c:pt>
                <c:pt idx="705">
                  <c:v>820</c:v>
                </c:pt>
                <c:pt idx="706">
                  <c:v>822</c:v>
                </c:pt>
                <c:pt idx="707">
                  <c:v>470</c:v>
                </c:pt>
                <c:pt idx="708">
                  <c:v>110</c:v>
                </c:pt>
                <c:pt idx="709">
                  <c:v>96</c:v>
                </c:pt>
                <c:pt idx="710">
                  <c:v>712</c:v>
                </c:pt>
                <c:pt idx="711">
                  <c:v>126</c:v>
                </c:pt>
                <c:pt idx="712">
                  <c:v>830</c:v>
                </c:pt>
                <c:pt idx="713">
                  <c:v>1668</c:v>
                </c:pt>
                <c:pt idx="714">
                  <c:v>794</c:v>
                </c:pt>
                <c:pt idx="715">
                  <c:v>1146</c:v>
                </c:pt>
                <c:pt idx="716">
                  <c:v>336</c:v>
                </c:pt>
                <c:pt idx="717">
                  <c:v>798</c:v>
                </c:pt>
                <c:pt idx="718">
                  <c:v>798</c:v>
                </c:pt>
                <c:pt idx="719">
                  <c:v>4</c:v>
                </c:pt>
                <c:pt idx="720">
                  <c:v>4</c:v>
                </c:pt>
                <c:pt idx="721">
                  <c:v>180</c:v>
                </c:pt>
                <c:pt idx="722">
                  <c:v>4</c:v>
                </c:pt>
                <c:pt idx="723">
                  <c:v>4</c:v>
                </c:pt>
                <c:pt idx="724">
                  <c:v>180</c:v>
                </c:pt>
                <c:pt idx="725">
                  <c:v>0</c:v>
                </c:pt>
                <c:pt idx="726">
                  <c:v>4</c:v>
                </c:pt>
                <c:pt idx="727">
                  <c:v>266</c:v>
                </c:pt>
                <c:pt idx="728">
                  <c:v>424</c:v>
                </c:pt>
                <c:pt idx="729">
                  <c:v>1314</c:v>
                </c:pt>
                <c:pt idx="730">
                  <c:v>456</c:v>
                </c:pt>
                <c:pt idx="731">
                  <c:v>292</c:v>
                </c:pt>
                <c:pt idx="732">
                  <c:v>146</c:v>
                </c:pt>
                <c:pt idx="733">
                  <c:v>224</c:v>
                </c:pt>
                <c:pt idx="734">
                  <c:v>734</c:v>
                </c:pt>
                <c:pt idx="735">
                  <c:v>32</c:v>
                </c:pt>
                <c:pt idx="736">
                  <c:v>294</c:v>
                </c:pt>
                <c:pt idx="737">
                  <c:v>524</c:v>
                </c:pt>
                <c:pt idx="738">
                  <c:v>596</c:v>
                </c:pt>
                <c:pt idx="739">
                  <c:v>116</c:v>
                </c:pt>
                <c:pt idx="740">
                  <c:v>1398</c:v>
                </c:pt>
                <c:pt idx="741">
                  <c:v>186</c:v>
                </c:pt>
                <c:pt idx="742">
                  <c:v>188</c:v>
                </c:pt>
                <c:pt idx="743">
                  <c:v>62</c:v>
                </c:pt>
                <c:pt idx="744">
                  <c:v>74</c:v>
                </c:pt>
                <c:pt idx="745">
                  <c:v>1462</c:v>
                </c:pt>
                <c:pt idx="746">
                  <c:v>918</c:v>
                </c:pt>
                <c:pt idx="747">
                  <c:v>918</c:v>
                </c:pt>
                <c:pt idx="748">
                  <c:v>602</c:v>
                </c:pt>
                <c:pt idx="749">
                  <c:v>680</c:v>
                </c:pt>
                <c:pt idx="750">
                  <c:v>1012</c:v>
                </c:pt>
                <c:pt idx="751">
                  <c:v>572</c:v>
                </c:pt>
                <c:pt idx="752">
                  <c:v>678</c:v>
                </c:pt>
                <c:pt idx="753">
                  <c:v>358</c:v>
                </c:pt>
                <c:pt idx="754">
                  <c:v>2970</c:v>
                </c:pt>
                <c:pt idx="755">
                  <c:v>210</c:v>
                </c:pt>
                <c:pt idx="756">
                  <c:v>210</c:v>
                </c:pt>
                <c:pt idx="757">
                  <c:v>418</c:v>
                </c:pt>
                <c:pt idx="758">
                  <c:v>848</c:v>
                </c:pt>
                <c:pt idx="759">
                  <c:v>256</c:v>
                </c:pt>
                <c:pt idx="760">
                  <c:v>216</c:v>
                </c:pt>
                <c:pt idx="761">
                  <c:v>820</c:v>
                </c:pt>
                <c:pt idx="762">
                  <c:v>486</c:v>
                </c:pt>
                <c:pt idx="763">
                  <c:v>104</c:v>
                </c:pt>
                <c:pt idx="764">
                  <c:v>104</c:v>
                </c:pt>
                <c:pt idx="765">
                  <c:v>308</c:v>
                </c:pt>
                <c:pt idx="766">
                  <c:v>308</c:v>
                </c:pt>
                <c:pt idx="767">
                  <c:v>308</c:v>
                </c:pt>
                <c:pt idx="768">
                  <c:v>336</c:v>
                </c:pt>
                <c:pt idx="769">
                  <c:v>1354</c:v>
                </c:pt>
                <c:pt idx="770">
                  <c:v>342</c:v>
                </c:pt>
                <c:pt idx="771">
                  <c:v>2978</c:v>
                </c:pt>
                <c:pt idx="772">
                  <c:v>400</c:v>
                </c:pt>
                <c:pt idx="773">
                  <c:v>592</c:v>
                </c:pt>
                <c:pt idx="774">
                  <c:v>292</c:v>
                </c:pt>
                <c:pt idx="775">
                  <c:v>196</c:v>
                </c:pt>
                <c:pt idx="776">
                  <c:v>244</c:v>
                </c:pt>
                <c:pt idx="777">
                  <c:v>598</c:v>
                </c:pt>
                <c:pt idx="778">
                  <c:v>598</c:v>
                </c:pt>
                <c:pt idx="779">
                  <c:v>598</c:v>
                </c:pt>
                <c:pt idx="780">
                  <c:v>598</c:v>
                </c:pt>
                <c:pt idx="781">
                  <c:v>598</c:v>
                </c:pt>
                <c:pt idx="782">
                  <c:v>400</c:v>
                </c:pt>
                <c:pt idx="783">
                  <c:v>290</c:v>
                </c:pt>
                <c:pt idx="784">
                  <c:v>570</c:v>
                </c:pt>
                <c:pt idx="785">
                  <c:v>290</c:v>
                </c:pt>
                <c:pt idx="786">
                  <c:v>290</c:v>
                </c:pt>
                <c:pt idx="787">
                  <c:v>1230</c:v>
                </c:pt>
                <c:pt idx="788">
                  <c:v>126</c:v>
                </c:pt>
                <c:pt idx="789">
                  <c:v>162</c:v>
                </c:pt>
                <c:pt idx="790">
                  <c:v>54</c:v>
                </c:pt>
                <c:pt idx="791">
                  <c:v>68</c:v>
                </c:pt>
                <c:pt idx="792">
                  <c:v>8</c:v>
                </c:pt>
                <c:pt idx="793">
                  <c:v>8</c:v>
                </c:pt>
                <c:pt idx="794">
                  <c:v>318</c:v>
                </c:pt>
                <c:pt idx="795">
                  <c:v>542</c:v>
                </c:pt>
                <c:pt idx="796">
                  <c:v>320</c:v>
                </c:pt>
                <c:pt idx="797">
                  <c:v>108</c:v>
                </c:pt>
                <c:pt idx="798">
                  <c:v>684</c:v>
                </c:pt>
                <c:pt idx="799">
                  <c:v>684</c:v>
                </c:pt>
                <c:pt idx="800">
                  <c:v>180</c:v>
                </c:pt>
                <c:pt idx="801">
                  <c:v>328</c:v>
                </c:pt>
                <c:pt idx="802">
                  <c:v>322</c:v>
                </c:pt>
                <c:pt idx="803">
                  <c:v>252</c:v>
                </c:pt>
                <c:pt idx="804">
                  <c:v>80</c:v>
                </c:pt>
                <c:pt idx="805">
                  <c:v>80</c:v>
                </c:pt>
                <c:pt idx="806">
                  <c:v>382</c:v>
                </c:pt>
                <c:pt idx="807">
                  <c:v>420</c:v>
                </c:pt>
                <c:pt idx="808">
                  <c:v>126</c:v>
                </c:pt>
                <c:pt idx="809">
                  <c:v>910</c:v>
                </c:pt>
                <c:pt idx="810">
                  <c:v>696</c:v>
                </c:pt>
                <c:pt idx="811">
                  <c:v>2486</c:v>
                </c:pt>
                <c:pt idx="812">
                  <c:v>144</c:v>
                </c:pt>
                <c:pt idx="813">
                  <c:v>520</c:v>
                </c:pt>
                <c:pt idx="814">
                  <c:v>738</c:v>
                </c:pt>
                <c:pt idx="815">
                  <c:v>454</c:v>
                </c:pt>
                <c:pt idx="816">
                  <c:v>870</c:v>
                </c:pt>
                <c:pt idx="817">
                  <c:v>282</c:v>
                </c:pt>
                <c:pt idx="818">
                  <c:v>386</c:v>
                </c:pt>
                <c:pt idx="819">
                  <c:v>1076</c:v>
                </c:pt>
                <c:pt idx="820">
                  <c:v>966</c:v>
                </c:pt>
                <c:pt idx="821">
                  <c:v>674</c:v>
                </c:pt>
                <c:pt idx="822">
                  <c:v>418</c:v>
                </c:pt>
                <c:pt idx="823">
                  <c:v>48</c:v>
                </c:pt>
                <c:pt idx="824">
                  <c:v>788</c:v>
                </c:pt>
                <c:pt idx="825">
                  <c:v>56</c:v>
                </c:pt>
                <c:pt idx="826">
                  <c:v>788</c:v>
                </c:pt>
                <c:pt idx="827">
                  <c:v>788</c:v>
                </c:pt>
                <c:pt idx="828">
                  <c:v>788</c:v>
                </c:pt>
                <c:pt idx="829">
                  <c:v>638</c:v>
                </c:pt>
                <c:pt idx="830">
                  <c:v>1954</c:v>
                </c:pt>
                <c:pt idx="831">
                  <c:v>1954</c:v>
                </c:pt>
                <c:pt idx="832">
                  <c:v>1954</c:v>
                </c:pt>
                <c:pt idx="833">
                  <c:v>172</c:v>
                </c:pt>
                <c:pt idx="834">
                  <c:v>306</c:v>
                </c:pt>
                <c:pt idx="835">
                  <c:v>314</c:v>
                </c:pt>
                <c:pt idx="836">
                  <c:v>216</c:v>
                </c:pt>
                <c:pt idx="837">
                  <c:v>316</c:v>
                </c:pt>
                <c:pt idx="838">
                  <c:v>1050</c:v>
                </c:pt>
                <c:pt idx="839">
                  <c:v>1050</c:v>
                </c:pt>
                <c:pt idx="840">
                  <c:v>2284</c:v>
                </c:pt>
                <c:pt idx="841">
                  <c:v>240</c:v>
                </c:pt>
                <c:pt idx="842">
                  <c:v>210</c:v>
                </c:pt>
                <c:pt idx="843">
                  <c:v>258</c:v>
                </c:pt>
                <c:pt idx="844">
                  <c:v>258</c:v>
                </c:pt>
                <c:pt idx="845">
                  <c:v>462</c:v>
                </c:pt>
                <c:pt idx="846">
                  <c:v>408</c:v>
                </c:pt>
                <c:pt idx="847">
                  <c:v>1014</c:v>
                </c:pt>
                <c:pt idx="848">
                  <c:v>2240</c:v>
                </c:pt>
                <c:pt idx="849">
                  <c:v>1674</c:v>
                </c:pt>
                <c:pt idx="850">
                  <c:v>570</c:v>
                </c:pt>
                <c:pt idx="851">
                  <c:v>50</c:v>
                </c:pt>
                <c:pt idx="852">
                  <c:v>570</c:v>
                </c:pt>
                <c:pt idx="853">
                  <c:v>50</c:v>
                </c:pt>
                <c:pt idx="854">
                  <c:v>20</c:v>
                </c:pt>
                <c:pt idx="855">
                  <c:v>20</c:v>
                </c:pt>
                <c:pt idx="856">
                  <c:v>20</c:v>
                </c:pt>
                <c:pt idx="857">
                  <c:v>20</c:v>
                </c:pt>
                <c:pt idx="858">
                  <c:v>138</c:v>
                </c:pt>
                <c:pt idx="859">
                  <c:v>434</c:v>
                </c:pt>
                <c:pt idx="860">
                  <c:v>1214</c:v>
                </c:pt>
                <c:pt idx="861">
                  <c:v>262</c:v>
                </c:pt>
                <c:pt idx="862">
                  <c:v>158</c:v>
                </c:pt>
                <c:pt idx="863">
                  <c:v>344</c:v>
                </c:pt>
                <c:pt idx="864">
                  <c:v>272</c:v>
                </c:pt>
                <c:pt idx="865">
                  <c:v>326</c:v>
                </c:pt>
                <c:pt idx="866">
                  <c:v>472</c:v>
                </c:pt>
                <c:pt idx="867">
                  <c:v>16</c:v>
                </c:pt>
                <c:pt idx="868">
                  <c:v>28</c:v>
                </c:pt>
                <c:pt idx="869">
                  <c:v>202</c:v>
                </c:pt>
                <c:pt idx="870">
                  <c:v>202</c:v>
                </c:pt>
                <c:pt idx="871">
                  <c:v>1090</c:v>
                </c:pt>
                <c:pt idx="872">
                  <c:v>320</c:v>
                </c:pt>
                <c:pt idx="873">
                  <c:v>1294</c:v>
                </c:pt>
                <c:pt idx="874">
                  <c:v>624</c:v>
                </c:pt>
                <c:pt idx="875">
                  <c:v>242</c:v>
                </c:pt>
                <c:pt idx="876">
                  <c:v>332</c:v>
                </c:pt>
                <c:pt idx="877">
                  <c:v>332</c:v>
                </c:pt>
                <c:pt idx="878">
                  <c:v>1050</c:v>
                </c:pt>
                <c:pt idx="879">
                  <c:v>196</c:v>
                </c:pt>
                <c:pt idx="880">
                  <c:v>1136</c:v>
                </c:pt>
                <c:pt idx="881">
                  <c:v>1136</c:v>
                </c:pt>
                <c:pt idx="882">
                  <c:v>382</c:v>
                </c:pt>
                <c:pt idx="883">
                  <c:v>254</c:v>
                </c:pt>
                <c:pt idx="884">
                  <c:v>324</c:v>
                </c:pt>
                <c:pt idx="885">
                  <c:v>324</c:v>
                </c:pt>
                <c:pt idx="886">
                  <c:v>102</c:v>
                </c:pt>
                <c:pt idx="887">
                  <c:v>802</c:v>
                </c:pt>
                <c:pt idx="888">
                  <c:v>690</c:v>
                </c:pt>
                <c:pt idx="889">
                  <c:v>594</c:v>
                </c:pt>
                <c:pt idx="890">
                  <c:v>948</c:v>
                </c:pt>
                <c:pt idx="891">
                  <c:v>138</c:v>
                </c:pt>
                <c:pt idx="892">
                  <c:v>38</c:v>
                </c:pt>
                <c:pt idx="893">
                  <c:v>38</c:v>
                </c:pt>
                <c:pt idx="894">
                  <c:v>38</c:v>
                </c:pt>
                <c:pt idx="895">
                  <c:v>616</c:v>
                </c:pt>
                <c:pt idx="896">
                  <c:v>2576</c:v>
                </c:pt>
                <c:pt idx="897">
                  <c:v>3126</c:v>
                </c:pt>
                <c:pt idx="898">
                  <c:v>1668</c:v>
                </c:pt>
                <c:pt idx="899">
                  <c:v>88</c:v>
                </c:pt>
                <c:pt idx="900">
                  <c:v>88</c:v>
                </c:pt>
                <c:pt idx="901">
                  <c:v>1246</c:v>
                </c:pt>
                <c:pt idx="902">
                  <c:v>1034</c:v>
                </c:pt>
                <c:pt idx="903">
                  <c:v>212</c:v>
                </c:pt>
                <c:pt idx="904">
                  <c:v>212</c:v>
                </c:pt>
                <c:pt idx="905">
                  <c:v>190</c:v>
                </c:pt>
                <c:pt idx="906">
                  <c:v>1594</c:v>
                </c:pt>
                <c:pt idx="907">
                  <c:v>1042</c:v>
                </c:pt>
                <c:pt idx="908">
                  <c:v>130</c:v>
                </c:pt>
                <c:pt idx="909">
                  <c:v>1674</c:v>
                </c:pt>
                <c:pt idx="910">
                  <c:v>1330</c:v>
                </c:pt>
                <c:pt idx="911">
                  <c:v>1164</c:v>
                </c:pt>
                <c:pt idx="912">
                  <c:v>2654</c:v>
                </c:pt>
                <c:pt idx="913">
                  <c:v>90</c:v>
                </c:pt>
                <c:pt idx="914">
                  <c:v>172</c:v>
                </c:pt>
                <c:pt idx="915">
                  <c:v>62</c:v>
                </c:pt>
                <c:pt idx="916">
                  <c:v>50</c:v>
                </c:pt>
                <c:pt idx="917">
                  <c:v>50</c:v>
                </c:pt>
                <c:pt idx="918">
                  <c:v>1630</c:v>
                </c:pt>
                <c:pt idx="919">
                  <c:v>1206</c:v>
                </c:pt>
                <c:pt idx="920">
                  <c:v>76</c:v>
                </c:pt>
                <c:pt idx="921">
                  <c:v>56</c:v>
                </c:pt>
                <c:pt idx="922">
                  <c:v>56</c:v>
                </c:pt>
                <c:pt idx="923">
                  <c:v>56</c:v>
                </c:pt>
                <c:pt idx="924">
                  <c:v>56</c:v>
                </c:pt>
                <c:pt idx="925">
                  <c:v>56</c:v>
                </c:pt>
                <c:pt idx="926">
                  <c:v>76</c:v>
                </c:pt>
                <c:pt idx="927">
                  <c:v>208</c:v>
                </c:pt>
                <c:pt idx="928">
                  <c:v>164</c:v>
                </c:pt>
                <c:pt idx="929">
                  <c:v>732</c:v>
                </c:pt>
                <c:pt idx="930">
                  <c:v>374</c:v>
                </c:pt>
                <c:pt idx="931">
                  <c:v>532</c:v>
                </c:pt>
                <c:pt idx="932">
                  <c:v>760</c:v>
                </c:pt>
                <c:pt idx="933">
                  <c:v>100</c:v>
                </c:pt>
                <c:pt idx="934">
                  <c:v>316</c:v>
                </c:pt>
                <c:pt idx="935">
                  <c:v>3120</c:v>
                </c:pt>
                <c:pt idx="936">
                  <c:v>188</c:v>
                </c:pt>
                <c:pt idx="937">
                  <c:v>236</c:v>
                </c:pt>
                <c:pt idx="938">
                  <c:v>262</c:v>
                </c:pt>
                <c:pt idx="939">
                  <c:v>262</c:v>
                </c:pt>
                <c:pt idx="940">
                  <c:v>178</c:v>
                </c:pt>
                <c:pt idx="941">
                  <c:v>212</c:v>
                </c:pt>
                <c:pt idx="942">
                  <c:v>212</c:v>
                </c:pt>
                <c:pt idx="943">
                  <c:v>212</c:v>
                </c:pt>
                <c:pt idx="944">
                  <c:v>290</c:v>
                </c:pt>
                <c:pt idx="945">
                  <c:v>3528</c:v>
                </c:pt>
                <c:pt idx="946">
                  <c:v>3296</c:v>
                </c:pt>
                <c:pt idx="947">
                  <c:v>560</c:v>
                </c:pt>
                <c:pt idx="948">
                  <c:v>138</c:v>
                </c:pt>
                <c:pt idx="949">
                  <c:v>416</c:v>
                </c:pt>
                <c:pt idx="950">
                  <c:v>214</c:v>
                </c:pt>
                <c:pt idx="951">
                  <c:v>322</c:v>
                </c:pt>
                <c:pt idx="952">
                  <c:v>322</c:v>
                </c:pt>
                <c:pt idx="953">
                  <c:v>148</c:v>
                </c:pt>
                <c:pt idx="954">
                  <c:v>148</c:v>
                </c:pt>
                <c:pt idx="955">
                  <c:v>266</c:v>
                </c:pt>
                <c:pt idx="956">
                  <c:v>266</c:v>
                </c:pt>
                <c:pt idx="957">
                  <c:v>310</c:v>
                </c:pt>
                <c:pt idx="958">
                  <c:v>52</c:v>
                </c:pt>
                <c:pt idx="959">
                  <c:v>52</c:v>
                </c:pt>
                <c:pt idx="960">
                  <c:v>1090</c:v>
                </c:pt>
                <c:pt idx="961">
                  <c:v>740</c:v>
                </c:pt>
                <c:pt idx="962">
                  <c:v>720</c:v>
                </c:pt>
                <c:pt idx="963">
                  <c:v>2512</c:v>
                </c:pt>
                <c:pt idx="964">
                  <c:v>326</c:v>
                </c:pt>
                <c:pt idx="965">
                  <c:v>788</c:v>
                </c:pt>
                <c:pt idx="966">
                  <c:v>2002</c:v>
                </c:pt>
                <c:pt idx="967">
                  <c:v>724</c:v>
                </c:pt>
                <c:pt idx="968">
                  <c:v>426</c:v>
                </c:pt>
                <c:pt idx="969">
                  <c:v>316</c:v>
                </c:pt>
                <c:pt idx="970">
                  <c:v>316</c:v>
                </c:pt>
                <c:pt idx="971">
                  <c:v>316</c:v>
                </c:pt>
                <c:pt idx="972">
                  <c:v>316</c:v>
                </c:pt>
                <c:pt idx="973">
                  <c:v>80</c:v>
                </c:pt>
                <c:pt idx="974">
                  <c:v>80</c:v>
                </c:pt>
                <c:pt idx="975">
                  <c:v>1528</c:v>
                </c:pt>
                <c:pt idx="976">
                  <c:v>234</c:v>
                </c:pt>
                <c:pt idx="977">
                  <c:v>1598</c:v>
                </c:pt>
                <c:pt idx="978">
                  <c:v>1110</c:v>
                </c:pt>
                <c:pt idx="979">
                  <c:v>828</c:v>
                </c:pt>
                <c:pt idx="980">
                  <c:v>2598</c:v>
                </c:pt>
                <c:pt idx="981">
                  <c:v>802</c:v>
                </c:pt>
                <c:pt idx="982">
                  <c:v>90</c:v>
                </c:pt>
                <c:pt idx="983">
                  <c:v>114</c:v>
                </c:pt>
                <c:pt idx="984">
                  <c:v>114</c:v>
                </c:pt>
                <c:pt idx="985">
                  <c:v>114</c:v>
                </c:pt>
                <c:pt idx="986">
                  <c:v>418</c:v>
                </c:pt>
                <c:pt idx="987">
                  <c:v>418</c:v>
                </c:pt>
                <c:pt idx="988">
                  <c:v>608</c:v>
                </c:pt>
                <c:pt idx="989">
                  <c:v>322</c:v>
                </c:pt>
                <c:pt idx="990">
                  <c:v>126</c:v>
                </c:pt>
                <c:pt idx="991">
                  <c:v>28</c:v>
                </c:pt>
                <c:pt idx="992">
                  <c:v>126</c:v>
                </c:pt>
                <c:pt idx="993">
                  <c:v>176</c:v>
                </c:pt>
                <c:pt idx="994">
                  <c:v>356</c:v>
                </c:pt>
                <c:pt idx="995">
                  <c:v>1282</c:v>
                </c:pt>
                <c:pt idx="996">
                  <c:v>370</c:v>
                </c:pt>
                <c:pt idx="997">
                  <c:v>116</c:v>
                </c:pt>
                <c:pt idx="998">
                  <c:v>116</c:v>
                </c:pt>
                <c:pt idx="999">
                  <c:v>1686</c:v>
                </c:pt>
                <c:pt idx="1000">
                  <c:v>708</c:v>
                </c:pt>
                <c:pt idx="1001">
                  <c:v>178</c:v>
                </c:pt>
                <c:pt idx="1002">
                  <c:v>540</c:v>
                </c:pt>
                <c:pt idx="1003">
                  <c:v>480</c:v>
                </c:pt>
                <c:pt idx="1004">
                  <c:v>68</c:v>
                </c:pt>
                <c:pt idx="1005">
                  <c:v>68</c:v>
                </c:pt>
                <c:pt idx="1006">
                  <c:v>68</c:v>
                </c:pt>
                <c:pt idx="1007">
                  <c:v>630</c:v>
                </c:pt>
                <c:pt idx="1008">
                  <c:v>180</c:v>
                </c:pt>
                <c:pt idx="1009">
                  <c:v>562</c:v>
                </c:pt>
                <c:pt idx="1010">
                  <c:v>220</c:v>
                </c:pt>
                <c:pt idx="1011">
                  <c:v>100</c:v>
                </c:pt>
                <c:pt idx="1012">
                  <c:v>346</c:v>
                </c:pt>
                <c:pt idx="1013">
                  <c:v>550</c:v>
                </c:pt>
                <c:pt idx="1014">
                  <c:v>550</c:v>
                </c:pt>
                <c:pt idx="1015">
                  <c:v>486</c:v>
                </c:pt>
                <c:pt idx="1016">
                  <c:v>640</c:v>
                </c:pt>
                <c:pt idx="1017">
                  <c:v>160</c:v>
                </c:pt>
                <c:pt idx="1018">
                  <c:v>478</c:v>
                </c:pt>
                <c:pt idx="1019">
                  <c:v>1174</c:v>
                </c:pt>
                <c:pt idx="1020">
                  <c:v>644</c:v>
                </c:pt>
                <c:pt idx="1021">
                  <c:v>176</c:v>
                </c:pt>
                <c:pt idx="1022">
                  <c:v>280</c:v>
                </c:pt>
                <c:pt idx="1023">
                  <c:v>252</c:v>
                </c:pt>
                <c:pt idx="1024">
                  <c:v>184</c:v>
                </c:pt>
                <c:pt idx="1025">
                  <c:v>80</c:v>
                </c:pt>
                <c:pt idx="1026">
                  <c:v>80</c:v>
                </c:pt>
                <c:pt idx="1027">
                  <c:v>80</c:v>
                </c:pt>
                <c:pt idx="1028">
                  <c:v>1068</c:v>
                </c:pt>
                <c:pt idx="1029">
                  <c:v>606</c:v>
                </c:pt>
                <c:pt idx="1030">
                  <c:v>254</c:v>
                </c:pt>
                <c:pt idx="1031">
                  <c:v>142</c:v>
                </c:pt>
                <c:pt idx="1032">
                  <c:v>316</c:v>
                </c:pt>
                <c:pt idx="1033">
                  <c:v>266</c:v>
                </c:pt>
                <c:pt idx="1034">
                  <c:v>1438</c:v>
                </c:pt>
                <c:pt idx="1035">
                  <c:v>1608</c:v>
                </c:pt>
                <c:pt idx="1036">
                  <c:v>298</c:v>
                </c:pt>
                <c:pt idx="1037">
                  <c:v>982</c:v>
                </c:pt>
                <c:pt idx="1038">
                  <c:v>138</c:v>
                </c:pt>
                <c:pt idx="1039">
                  <c:v>4</c:v>
                </c:pt>
                <c:pt idx="1040">
                  <c:v>22</c:v>
                </c:pt>
                <c:pt idx="1041">
                  <c:v>22</c:v>
                </c:pt>
                <c:pt idx="1042">
                  <c:v>234</c:v>
                </c:pt>
                <c:pt idx="1043">
                  <c:v>234</c:v>
                </c:pt>
                <c:pt idx="1044">
                  <c:v>1482</c:v>
                </c:pt>
                <c:pt idx="1045">
                  <c:v>1486</c:v>
                </c:pt>
                <c:pt idx="1046">
                  <c:v>628</c:v>
                </c:pt>
                <c:pt idx="1047">
                  <c:v>84</c:v>
                </c:pt>
                <c:pt idx="1048">
                  <c:v>506</c:v>
                </c:pt>
                <c:pt idx="1049">
                  <c:v>120</c:v>
                </c:pt>
                <c:pt idx="1050">
                  <c:v>774</c:v>
                </c:pt>
                <c:pt idx="1051">
                  <c:v>2506</c:v>
                </c:pt>
                <c:pt idx="1052">
                  <c:v>2002</c:v>
                </c:pt>
                <c:pt idx="1053">
                  <c:v>744</c:v>
                </c:pt>
                <c:pt idx="1054">
                  <c:v>338</c:v>
                </c:pt>
                <c:pt idx="1055">
                  <c:v>194</c:v>
                </c:pt>
                <c:pt idx="1056">
                  <c:v>170</c:v>
                </c:pt>
                <c:pt idx="1057">
                  <c:v>220</c:v>
                </c:pt>
                <c:pt idx="1058">
                  <c:v>2538</c:v>
                </c:pt>
                <c:pt idx="1059">
                  <c:v>122</c:v>
                </c:pt>
                <c:pt idx="1060">
                  <c:v>332</c:v>
                </c:pt>
                <c:pt idx="1061">
                  <c:v>332</c:v>
                </c:pt>
                <c:pt idx="1062">
                  <c:v>374</c:v>
                </c:pt>
                <c:pt idx="1063">
                  <c:v>410</c:v>
                </c:pt>
                <c:pt idx="1064">
                  <c:v>222</c:v>
                </c:pt>
                <c:pt idx="1065">
                  <c:v>1200</c:v>
                </c:pt>
                <c:pt idx="1066">
                  <c:v>342</c:v>
                </c:pt>
                <c:pt idx="1067">
                  <c:v>144</c:v>
                </c:pt>
                <c:pt idx="1068">
                  <c:v>144</c:v>
                </c:pt>
                <c:pt idx="1069">
                  <c:v>404</c:v>
                </c:pt>
                <c:pt idx="1070">
                  <c:v>1254</c:v>
                </c:pt>
                <c:pt idx="1071">
                  <c:v>1336</c:v>
                </c:pt>
                <c:pt idx="1072">
                  <c:v>192</c:v>
                </c:pt>
                <c:pt idx="1073">
                  <c:v>168</c:v>
                </c:pt>
                <c:pt idx="1074">
                  <c:v>168</c:v>
                </c:pt>
                <c:pt idx="1075">
                  <c:v>382</c:v>
                </c:pt>
                <c:pt idx="1076">
                  <c:v>1286</c:v>
                </c:pt>
                <c:pt idx="1077">
                  <c:v>194</c:v>
                </c:pt>
                <c:pt idx="1078">
                  <c:v>194</c:v>
                </c:pt>
                <c:pt idx="1079">
                  <c:v>578</c:v>
                </c:pt>
                <c:pt idx="1080">
                  <c:v>1368</c:v>
                </c:pt>
                <c:pt idx="1081">
                  <c:v>108</c:v>
                </c:pt>
                <c:pt idx="1082">
                  <c:v>730</c:v>
                </c:pt>
                <c:pt idx="1083">
                  <c:v>418</c:v>
                </c:pt>
                <c:pt idx="1084">
                  <c:v>224</c:v>
                </c:pt>
                <c:pt idx="1085">
                  <c:v>90</c:v>
                </c:pt>
                <c:pt idx="1086">
                  <c:v>786</c:v>
                </c:pt>
                <c:pt idx="1087">
                  <c:v>26</c:v>
                </c:pt>
                <c:pt idx="1088">
                  <c:v>26</c:v>
                </c:pt>
                <c:pt idx="1089">
                  <c:v>26</c:v>
                </c:pt>
                <c:pt idx="1090">
                  <c:v>26</c:v>
                </c:pt>
                <c:pt idx="1091">
                  <c:v>26</c:v>
                </c:pt>
                <c:pt idx="1092">
                  <c:v>16</c:v>
                </c:pt>
                <c:pt idx="1093">
                  <c:v>2308</c:v>
                </c:pt>
                <c:pt idx="1094">
                  <c:v>260</c:v>
                </c:pt>
                <c:pt idx="1095">
                  <c:v>1748</c:v>
                </c:pt>
                <c:pt idx="1096">
                  <c:v>468</c:v>
                </c:pt>
                <c:pt idx="1097">
                  <c:v>950</c:v>
                </c:pt>
                <c:pt idx="1098">
                  <c:v>950</c:v>
                </c:pt>
                <c:pt idx="1099">
                  <c:v>950</c:v>
                </c:pt>
                <c:pt idx="1100">
                  <c:v>1590</c:v>
                </c:pt>
                <c:pt idx="1101">
                  <c:v>256</c:v>
                </c:pt>
                <c:pt idx="1102">
                  <c:v>256</c:v>
                </c:pt>
                <c:pt idx="1103">
                  <c:v>152</c:v>
                </c:pt>
                <c:pt idx="1104">
                  <c:v>134</c:v>
                </c:pt>
                <c:pt idx="1105">
                  <c:v>2508</c:v>
                </c:pt>
                <c:pt idx="1106">
                  <c:v>548</c:v>
                </c:pt>
                <c:pt idx="1107">
                  <c:v>258</c:v>
                </c:pt>
                <c:pt idx="1108">
                  <c:v>474</c:v>
                </c:pt>
                <c:pt idx="1109">
                  <c:v>182</c:v>
                </c:pt>
                <c:pt idx="1110">
                  <c:v>470</c:v>
                </c:pt>
                <c:pt idx="1111">
                  <c:v>132</c:v>
                </c:pt>
                <c:pt idx="1112">
                  <c:v>132</c:v>
                </c:pt>
                <c:pt idx="1113">
                  <c:v>132</c:v>
                </c:pt>
                <c:pt idx="1114">
                  <c:v>1346</c:v>
                </c:pt>
                <c:pt idx="1115">
                  <c:v>752</c:v>
                </c:pt>
                <c:pt idx="1116">
                  <c:v>330</c:v>
                </c:pt>
                <c:pt idx="1117">
                  <c:v>232</c:v>
                </c:pt>
                <c:pt idx="1118">
                  <c:v>434</c:v>
                </c:pt>
                <c:pt idx="1119">
                  <c:v>210</c:v>
                </c:pt>
                <c:pt idx="1120">
                  <c:v>482</c:v>
                </c:pt>
                <c:pt idx="1121">
                  <c:v>2300</c:v>
                </c:pt>
                <c:pt idx="1122">
                  <c:v>1508</c:v>
                </c:pt>
                <c:pt idx="1123">
                  <c:v>208</c:v>
                </c:pt>
                <c:pt idx="1124">
                  <c:v>10</c:v>
                </c:pt>
                <c:pt idx="1125">
                  <c:v>64</c:v>
                </c:pt>
                <c:pt idx="1126">
                  <c:v>64</c:v>
                </c:pt>
                <c:pt idx="1127">
                  <c:v>366</c:v>
                </c:pt>
                <c:pt idx="1128">
                  <c:v>158</c:v>
                </c:pt>
                <c:pt idx="1129">
                  <c:v>336</c:v>
                </c:pt>
                <c:pt idx="1130">
                  <c:v>444</c:v>
                </c:pt>
                <c:pt idx="1131">
                  <c:v>118</c:v>
                </c:pt>
                <c:pt idx="1132">
                  <c:v>672</c:v>
                </c:pt>
                <c:pt idx="1133">
                  <c:v>672</c:v>
                </c:pt>
                <c:pt idx="1134">
                  <c:v>718</c:v>
                </c:pt>
                <c:pt idx="1135">
                  <c:v>38</c:v>
                </c:pt>
                <c:pt idx="1136">
                  <c:v>38</c:v>
                </c:pt>
                <c:pt idx="1137">
                  <c:v>410</c:v>
                </c:pt>
                <c:pt idx="1138">
                  <c:v>338</c:v>
                </c:pt>
                <c:pt idx="1139">
                  <c:v>492</c:v>
                </c:pt>
                <c:pt idx="1140">
                  <c:v>2478</c:v>
                </c:pt>
                <c:pt idx="1141">
                  <c:v>498</c:v>
                </c:pt>
                <c:pt idx="1142">
                  <c:v>340</c:v>
                </c:pt>
                <c:pt idx="1143">
                  <c:v>82</c:v>
                </c:pt>
                <c:pt idx="1144">
                  <c:v>310</c:v>
                </c:pt>
                <c:pt idx="1145">
                  <c:v>82</c:v>
                </c:pt>
                <c:pt idx="1146">
                  <c:v>166</c:v>
                </c:pt>
                <c:pt idx="1147">
                  <c:v>216</c:v>
                </c:pt>
                <c:pt idx="1148">
                  <c:v>312</c:v>
                </c:pt>
                <c:pt idx="1149">
                  <c:v>962</c:v>
                </c:pt>
                <c:pt idx="1150">
                  <c:v>220</c:v>
                </c:pt>
                <c:pt idx="1151">
                  <c:v>1420</c:v>
                </c:pt>
                <c:pt idx="1152">
                  <c:v>250</c:v>
                </c:pt>
                <c:pt idx="1153">
                  <c:v>250</c:v>
                </c:pt>
                <c:pt idx="1154">
                  <c:v>1498</c:v>
                </c:pt>
                <c:pt idx="1155">
                  <c:v>142</c:v>
                </c:pt>
                <c:pt idx="1156">
                  <c:v>168</c:v>
                </c:pt>
                <c:pt idx="1157">
                  <c:v>384</c:v>
                </c:pt>
                <c:pt idx="1158">
                  <c:v>194</c:v>
                </c:pt>
                <c:pt idx="1159">
                  <c:v>852</c:v>
                </c:pt>
                <c:pt idx="1160">
                  <c:v>802</c:v>
                </c:pt>
                <c:pt idx="1161">
                  <c:v>600</c:v>
                </c:pt>
                <c:pt idx="1162">
                  <c:v>222</c:v>
                </c:pt>
                <c:pt idx="1163">
                  <c:v>424</c:v>
                </c:pt>
                <c:pt idx="1164">
                  <c:v>1824</c:v>
                </c:pt>
                <c:pt idx="1165">
                  <c:v>284</c:v>
                </c:pt>
                <c:pt idx="1166">
                  <c:v>250</c:v>
                </c:pt>
                <c:pt idx="1167">
                  <c:v>250</c:v>
                </c:pt>
                <c:pt idx="1168">
                  <c:v>84</c:v>
                </c:pt>
                <c:pt idx="1169">
                  <c:v>84</c:v>
                </c:pt>
                <c:pt idx="1170">
                  <c:v>224</c:v>
                </c:pt>
                <c:pt idx="1171">
                  <c:v>224</c:v>
                </c:pt>
                <c:pt idx="1172">
                  <c:v>170</c:v>
                </c:pt>
                <c:pt idx="1173">
                  <c:v>170</c:v>
                </c:pt>
                <c:pt idx="1174">
                  <c:v>222</c:v>
                </c:pt>
                <c:pt idx="1175">
                  <c:v>146</c:v>
                </c:pt>
                <c:pt idx="1176">
                  <c:v>354</c:v>
                </c:pt>
                <c:pt idx="1177">
                  <c:v>812</c:v>
                </c:pt>
                <c:pt idx="1178">
                  <c:v>1532</c:v>
                </c:pt>
                <c:pt idx="1179">
                  <c:v>434</c:v>
                </c:pt>
                <c:pt idx="1180">
                  <c:v>434</c:v>
                </c:pt>
                <c:pt idx="1181">
                  <c:v>434</c:v>
                </c:pt>
                <c:pt idx="1182">
                  <c:v>68</c:v>
                </c:pt>
                <c:pt idx="1183">
                  <c:v>432</c:v>
                </c:pt>
                <c:pt idx="1184">
                  <c:v>104</c:v>
                </c:pt>
                <c:pt idx="1185">
                  <c:v>762</c:v>
                </c:pt>
                <c:pt idx="1186">
                  <c:v>764</c:v>
                </c:pt>
                <c:pt idx="1187">
                  <c:v>2500</c:v>
                </c:pt>
                <c:pt idx="1188">
                  <c:v>148</c:v>
                </c:pt>
                <c:pt idx="1189">
                  <c:v>40</c:v>
                </c:pt>
                <c:pt idx="1190">
                  <c:v>124</c:v>
                </c:pt>
                <c:pt idx="1191">
                  <c:v>396</c:v>
                </c:pt>
                <c:pt idx="1192">
                  <c:v>522</c:v>
                </c:pt>
                <c:pt idx="1193">
                  <c:v>360</c:v>
                </c:pt>
                <c:pt idx="1194">
                  <c:v>104</c:v>
                </c:pt>
                <c:pt idx="1195">
                  <c:v>260</c:v>
                </c:pt>
                <c:pt idx="1196">
                  <c:v>260</c:v>
                </c:pt>
                <c:pt idx="1197">
                  <c:v>720</c:v>
                </c:pt>
                <c:pt idx="1198">
                  <c:v>1728</c:v>
                </c:pt>
                <c:pt idx="1199">
                  <c:v>260</c:v>
                </c:pt>
                <c:pt idx="1200">
                  <c:v>40</c:v>
                </c:pt>
                <c:pt idx="1201">
                  <c:v>106</c:v>
                </c:pt>
                <c:pt idx="1202">
                  <c:v>576</c:v>
                </c:pt>
                <c:pt idx="1203">
                  <c:v>1746</c:v>
                </c:pt>
                <c:pt idx="1204">
                  <c:v>54</c:v>
                </c:pt>
                <c:pt idx="1205">
                  <c:v>962</c:v>
                </c:pt>
                <c:pt idx="1206">
                  <c:v>368</c:v>
                </c:pt>
                <c:pt idx="1207">
                  <c:v>1366</c:v>
                </c:pt>
                <c:pt idx="1208">
                  <c:v>582</c:v>
                </c:pt>
                <c:pt idx="1209">
                  <c:v>410</c:v>
                </c:pt>
                <c:pt idx="1210">
                  <c:v>178</c:v>
                </c:pt>
                <c:pt idx="1211">
                  <c:v>178</c:v>
                </c:pt>
                <c:pt idx="1212">
                  <c:v>496</c:v>
                </c:pt>
                <c:pt idx="1213">
                  <c:v>798</c:v>
                </c:pt>
                <c:pt idx="1214">
                  <c:v>338</c:v>
                </c:pt>
                <c:pt idx="1215">
                  <c:v>642</c:v>
                </c:pt>
                <c:pt idx="1216">
                  <c:v>376</c:v>
                </c:pt>
                <c:pt idx="1217">
                  <c:v>270</c:v>
                </c:pt>
                <c:pt idx="1218">
                  <c:v>270</c:v>
                </c:pt>
                <c:pt idx="1219">
                  <c:v>270</c:v>
                </c:pt>
                <c:pt idx="1220">
                  <c:v>378</c:v>
                </c:pt>
                <c:pt idx="1221">
                  <c:v>1554</c:v>
                </c:pt>
                <c:pt idx="1222">
                  <c:v>1328</c:v>
                </c:pt>
                <c:pt idx="1223">
                  <c:v>2</c:v>
                </c:pt>
                <c:pt idx="1224">
                  <c:v>600</c:v>
                </c:pt>
                <c:pt idx="1225">
                  <c:v>0</c:v>
                </c:pt>
                <c:pt idx="1226">
                  <c:v>342</c:v>
                </c:pt>
                <c:pt idx="1227">
                  <c:v>0</c:v>
                </c:pt>
                <c:pt idx="1228">
                  <c:v>2</c:v>
                </c:pt>
                <c:pt idx="1229">
                  <c:v>72</c:v>
                </c:pt>
                <c:pt idx="1230">
                  <c:v>2</c:v>
                </c:pt>
                <c:pt idx="1231">
                  <c:v>72</c:v>
                </c:pt>
                <c:pt idx="1232">
                  <c:v>6</c:v>
                </c:pt>
                <c:pt idx="1233">
                  <c:v>20</c:v>
                </c:pt>
                <c:pt idx="1234">
                  <c:v>0</c:v>
                </c:pt>
                <c:pt idx="1235">
                  <c:v>0</c:v>
                </c:pt>
                <c:pt idx="1236">
                  <c:v>42</c:v>
                </c:pt>
                <c:pt idx="1237">
                  <c:v>2</c:v>
                </c:pt>
                <c:pt idx="1238">
                  <c:v>0</c:v>
                </c:pt>
                <c:pt idx="1239">
                  <c:v>6</c:v>
                </c:pt>
                <c:pt idx="1240">
                  <c:v>2</c:v>
                </c:pt>
                <c:pt idx="1241">
                  <c:v>2</c:v>
                </c:pt>
                <c:pt idx="1242">
                  <c:v>20</c:v>
                </c:pt>
                <c:pt idx="1243">
                  <c:v>42</c:v>
                </c:pt>
                <c:pt idx="1244">
                  <c:v>6</c:v>
                </c:pt>
                <c:pt idx="1245">
                  <c:v>0</c:v>
                </c:pt>
                <c:pt idx="1246">
                  <c:v>0</c:v>
                </c:pt>
                <c:pt idx="1247">
                  <c:v>42</c:v>
                </c:pt>
                <c:pt idx="1248">
                  <c:v>6</c:v>
                </c:pt>
                <c:pt idx="1249">
                  <c:v>2</c:v>
                </c:pt>
                <c:pt idx="1250">
                  <c:v>20</c:v>
                </c:pt>
                <c:pt idx="1251">
                  <c:v>20</c:v>
                </c:pt>
                <c:pt idx="1252">
                  <c:v>2</c:v>
                </c:pt>
                <c:pt idx="1253">
                  <c:v>0</c:v>
                </c:pt>
                <c:pt idx="1254">
                  <c:v>814</c:v>
                </c:pt>
                <c:pt idx="1255">
                  <c:v>656</c:v>
                </c:pt>
                <c:pt idx="1256">
                  <c:v>1202</c:v>
                </c:pt>
                <c:pt idx="1257">
                  <c:v>2892</c:v>
                </c:pt>
                <c:pt idx="1258">
                  <c:v>386</c:v>
                </c:pt>
                <c:pt idx="1259">
                  <c:v>386</c:v>
                </c:pt>
                <c:pt idx="1260">
                  <c:v>560</c:v>
                </c:pt>
                <c:pt idx="1261">
                  <c:v>610</c:v>
                </c:pt>
                <c:pt idx="1262">
                  <c:v>348</c:v>
                </c:pt>
                <c:pt idx="1263">
                  <c:v>428</c:v>
                </c:pt>
                <c:pt idx="1264">
                  <c:v>716</c:v>
                </c:pt>
                <c:pt idx="1265">
                  <c:v>772</c:v>
                </c:pt>
                <c:pt idx="1266">
                  <c:v>350</c:v>
                </c:pt>
                <c:pt idx="1267">
                  <c:v>350</c:v>
                </c:pt>
                <c:pt idx="1268">
                  <c:v>1014</c:v>
                </c:pt>
                <c:pt idx="1269">
                  <c:v>188</c:v>
                </c:pt>
                <c:pt idx="1270">
                  <c:v>1298</c:v>
                </c:pt>
                <c:pt idx="1271">
                  <c:v>782</c:v>
                </c:pt>
                <c:pt idx="1272">
                  <c:v>318</c:v>
                </c:pt>
                <c:pt idx="1273">
                  <c:v>318</c:v>
                </c:pt>
                <c:pt idx="1274">
                  <c:v>730</c:v>
                </c:pt>
                <c:pt idx="1275">
                  <c:v>966</c:v>
                </c:pt>
                <c:pt idx="1276">
                  <c:v>44</c:v>
                </c:pt>
                <c:pt idx="1277">
                  <c:v>44</c:v>
                </c:pt>
                <c:pt idx="1278">
                  <c:v>44</c:v>
                </c:pt>
                <c:pt idx="1279">
                  <c:v>678</c:v>
                </c:pt>
                <c:pt idx="1280">
                  <c:v>576</c:v>
                </c:pt>
                <c:pt idx="1281">
                  <c:v>250</c:v>
                </c:pt>
                <c:pt idx="1282">
                  <c:v>1320</c:v>
                </c:pt>
                <c:pt idx="1283">
                  <c:v>252</c:v>
                </c:pt>
                <c:pt idx="1284">
                  <c:v>1398</c:v>
                </c:pt>
                <c:pt idx="1285">
                  <c:v>442</c:v>
                </c:pt>
                <c:pt idx="1286">
                  <c:v>736</c:v>
                </c:pt>
                <c:pt idx="1287">
                  <c:v>632</c:v>
                </c:pt>
                <c:pt idx="1288">
                  <c:v>1722</c:v>
                </c:pt>
                <c:pt idx="1289">
                  <c:v>286</c:v>
                </c:pt>
                <c:pt idx="1290">
                  <c:v>490</c:v>
                </c:pt>
                <c:pt idx="1291">
                  <c:v>1486</c:v>
                </c:pt>
                <c:pt idx="1292">
                  <c:v>194</c:v>
                </c:pt>
                <c:pt idx="1293">
                  <c:v>406</c:v>
                </c:pt>
                <c:pt idx="1294">
                  <c:v>746</c:v>
                </c:pt>
                <c:pt idx="1295">
                  <c:v>364</c:v>
                </c:pt>
                <c:pt idx="1296">
                  <c:v>364</c:v>
                </c:pt>
                <c:pt idx="1297">
                  <c:v>450</c:v>
                </c:pt>
                <c:pt idx="1298">
                  <c:v>452</c:v>
                </c:pt>
                <c:pt idx="1299">
                  <c:v>592</c:v>
                </c:pt>
                <c:pt idx="1300">
                  <c:v>1004</c:v>
                </c:pt>
                <c:pt idx="1301">
                  <c:v>228</c:v>
                </c:pt>
                <c:pt idx="1302">
                  <c:v>1004</c:v>
                </c:pt>
                <c:pt idx="1303">
                  <c:v>816</c:v>
                </c:pt>
                <c:pt idx="1304">
                  <c:v>1522</c:v>
                </c:pt>
                <c:pt idx="1305">
                  <c:v>294</c:v>
                </c:pt>
                <c:pt idx="1306">
                  <c:v>374</c:v>
                </c:pt>
                <c:pt idx="1307">
                  <c:v>412</c:v>
                </c:pt>
                <c:pt idx="1308">
                  <c:v>762</c:v>
                </c:pt>
                <c:pt idx="1309">
                  <c:v>1158</c:v>
                </c:pt>
                <c:pt idx="1310">
                  <c:v>62</c:v>
                </c:pt>
                <c:pt idx="1311">
                  <c:v>78</c:v>
                </c:pt>
                <c:pt idx="1312">
                  <c:v>504</c:v>
                </c:pt>
                <c:pt idx="1313">
                  <c:v>146</c:v>
                </c:pt>
                <c:pt idx="1314">
                  <c:v>146</c:v>
                </c:pt>
                <c:pt idx="1315">
                  <c:v>122</c:v>
                </c:pt>
                <c:pt idx="1316">
                  <c:v>460</c:v>
                </c:pt>
                <c:pt idx="1317">
                  <c:v>120</c:v>
                </c:pt>
                <c:pt idx="1318">
                  <c:v>46</c:v>
                </c:pt>
                <c:pt idx="1319">
                  <c:v>46</c:v>
                </c:pt>
                <c:pt idx="1320">
                  <c:v>46</c:v>
                </c:pt>
                <c:pt idx="1321">
                  <c:v>906</c:v>
                </c:pt>
                <c:pt idx="1322">
                  <c:v>344</c:v>
                </c:pt>
                <c:pt idx="1323">
                  <c:v>48</c:v>
                </c:pt>
                <c:pt idx="1324">
                  <c:v>82</c:v>
                </c:pt>
                <c:pt idx="1325">
                  <c:v>572</c:v>
                </c:pt>
                <c:pt idx="1326">
                  <c:v>22</c:v>
                </c:pt>
                <c:pt idx="1327">
                  <c:v>1054</c:v>
                </c:pt>
                <c:pt idx="1328">
                  <c:v>208</c:v>
                </c:pt>
                <c:pt idx="1329">
                  <c:v>1192</c:v>
                </c:pt>
                <c:pt idx="1330">
                  <c:v>1192</c:v>
                </c:pt>
                <c:pt idx="1331">
                  <c:v>306</c:v>
                </c:pt>
                <c:pt idx="1332">
                  <c:v>2572</c:v>
                </c:pt>
                <c:pt idx="1333">
                  <c:v>744</c:v>
                </c:pt>
                <c:pt idx="1334">
                  <c:v>688</c:v>
                </c:pt>
                <c:pt idx="1335">
                  <c:v>2166</c:v>
                </c:pt>
                <c:pt idx="1336">
                  <c:v>2370</c:v>
                </c:pt>
                <c:pt idx="1337">
                  <c:v>210</c:v>
                </c:pt>
                <c:pt idx="1338">
                  <c:v>484</c:v>
                </c:pt>
                <c:pt idx="1339">
                  <c:v>1002</c:v>
                </c:pt>
                <c:pt idx="1340">
                  <c:v>874</c:v>
                </c:pt>
                <c:pt idx="1341">
                  <c:v>1544</c:v>
                </c:pt>
                <c:pt idx="1342">
                  <c:v>588</c:v>
                </c:pt>
                <c:pt idx="1343">
                  <c:v>436</c:v>
                </c:pt>
                <c:pt idx="1344">
                  <c:v>436</c:v>
                </c:pt>
                <c:pt idx="1345">
                  <c:v>82</c:v>
                </c:pt>
                <c:pt idx="1346">
                  <c:v>1628</c:v>
                </c:pt>
                <c:pt idx="1347">
                  <c:v>64</c:v>
                </c:pt>
                <c:pt idx="1348">
                  <c:v>50</c:v>
                </c:pt>
                <c:pt idx="1349">
                  <c:v>2112</c:v>
                </c:pt>
                <c:pt idx="1350">
                  <c:v>48</c:v>
                </c:pt>
                <c:pt idx="1351">
                  <c:v>48</c:v>
                </c:pt>
                <c:pt idx="1352">
                  <c:v>48</c:v>
                </c:pt>
                <c:pt idx="1353">
                  <c:v>706</c:v>
                </c:pt>
                <c:pt idx="1354">
                  <c:v>1014</c:v>
                </c:pt>
                <c:pt idx="1355">
                  <c:v>818</c:v>
                </c:pt>
                <c:pt idx="1356">
                  <c:v>548</c:v>
                </c:pt>
                <c:pt idx="1357">
                  <c:v>452</c:v>
                </c:pt>
                <c:pt idx="1358">
                  <c:v>454</c:v>
                </c:pt>
                <c:pt idx="1359">
                  <c:v>214</c:v>
                </c:pt>
                <c:pt idx="1360">
                  <c:v>504</c:v>
                </c:pt>
                <c:pt idx="1361">
                  <c:v>362</c:v>
                </c:pt>
                <c:pt idx="1362">
                  <c:v>220</c:v>
                </c:pt>
                <c:pt idx="1363">
                  <c:v>558</c:v>
                </c:pt>
                <c:pt idx="1364">
                  <c:v>110</c:v>
                </c:pt>
                <c:pt idx="1365">
                  <c:v>454</c:v>
                </c:pt>
                <c:pt idx="1366">
                  <c:v>326</c:v>
                </c:pt>
                <c:pt idx="1367">
                  <c:v>992</c:v>
                </c:pt>
                <c:pt idx="1368">
                  <c:v>252</c:v>
                </c:pt>
                <c:pt idx="1369">
                  <c:v>516</c:v>
                </c:pt>
                <c:pt idx="1370">
                  <c:v>516</c:v>
                </c:pt>
                <c:pt idx="1371">
                  <c:v>558</c:v>
                </c:pt>
                <c:pt idx="1372">
                  <c:v>132</c:v>
                </c:pt>
                <c:pt idx="1373">
                  <c:v>290</c:v>
                </c:pt>
                <c:pt idx="1374">
                  <c:v>50</c:v>
                </c:pt>
                <c:pt idx="1375">
                  <c:v>8</c:v>
                </c:pt>
                <c:pt idx="1376">
                  <c:v>8</c:v>
                </c:pt>
                <c:pt idx="1377">
                  <c:v>8</c:v>
                </c:pt>
                <c:pt idx="1378">
                  <c:v>680</c:v>
                </c:pt>
                <c:pt idx="1379">
                  <c:v>8</c:v>
                </c:pt>
                <c:pt idx="1380">
                  <c:v>2422</c:v>
                </c:pt>
                <c:pt idx="1381">
                  <c:v>1076</c:v>
                </c:pt>
                <c:pt idx="1382">
                  <c:v>1472</c:v>
                </c:pt>
                <c:pt idx="1383">
                  <c:v>926</c:v>
                </c:pt>
                <c:pt idx="1384">
                  <c:v>808</c:v>
                </c:pt>
                <c:pt idx="1385">
                  <c:v>940</c:v>
                </c:pt>
                <c:pt idx="1386">
                  <c:v>222</c:v>
                </c:pt>
                <c:pt idx="1387">
                  <c:v>26</c:v>
                </c:pt>
                <c:pt idx="1388">
                  <c:v>750</c:v>
                </c:pt>
                <c:pt idx="1389">
                  <c:v>92</c:v>
                </c:pt>
                <c:pt idx="1390">
                  <c:v>162</c:v>
                </c:pt>
                <c:pt idx="1391">
                  <c:v>224</c:v>
                </c:pt>
                <c:pt idx="1392">
                  <c:v>224</c:v>
                </c:pt>
                <c:pt idx="1393">
                  <c:v>480</c:v>
                </c:pt>
                <c:pt idx="1394">
                  <c:v>304</c:v>
                </c:pt>
                <c:pt idx="1395">
                  <c:v>686</c:v>
                </c:pt>
                <c:pt idx="1396">
                  <c:v>170</c:v>
                </c:pt>
                <c:pt idx="1397">
                  <c:v>164</c:v>
                </c:pt>
                <c:pt idx="1398">
                  <c:v>142</c:v>
                </c:pt>
                <c:pt idx="1399">
                  <c:v>142</c:v>
                </c:pt>
                <c:pt idx="1400">
                  <c:v>262</c:v>
                </c:pt>
                <c:pt idx="1401">
                  <c:v>392</c:v>
                </c:pt>
                <c:pt idx="1402">
                  <c:v>270</c:v>
                </c:pt>
                <c:pt idx="1403">
                  <c:v>1792</c:v>
                </c:pt>
                <c:pt idx="1404">
                  <c:v>228</c:v>
                </c:pt>
                <c:pt idx="1405">
                  <c:v>1192</c:v>
                </c:pt>
                <c:pt idx="1406">
                  <c:v>1192</c:v>
                </c:pt>
                <c:pt idx="1407">
                  <c:v>310</c:v>
                </c:pt>
                <c:pt idx="1408">
                  <c:v>2658</c:v>
                </c:pt>
                <c:pt idx="1409">
                  <c:v>598</c:v>
                </c:pt>
                <c:pt idx="1410">
                  <c:v>166</c:v>
                </c:pt>
                <c:pt idx="1411">
                  <c:v>56</c:v>
                </c:pt>
                <c:pt idx="1412">
                  <c:v>546</c:v>
                </c:pt>
                <c:pt idx="1413">
                  <c:v>484</c:v>
                </c:pt>
                <c:pt idx="1414">
                  <c:v>306</c:v>
                </c:pt>
                <c:pt idx="1415">
                  <c:v>486</c:v>
                </c:pt>
                <c:pt idx="1416">
                  <c:v>498</c:v>
                </c:pt>
                <c:pt idx="1417">
                  <c:v>316</c:v>
                </c:pt>
                <c:pt idx="1418">
                  <c:v>788</c:v>
                </c:pt>
                <c:pt idx="1419">
                  <c:v>726</c:v>
                </c:pt>
                <c:pt idx="1420">
                  <c:v>318</c:v>
                </c:pt>
                <c:pt idx="1421">
                  <c:v>776</c:v>
                </c:pt>
                <c:pt idx="1422">
                  <c:v>396</c:v>
                </c:pt>
                <c:pt idx="1423">
                  <c:v>76</c:v>
                </c:pt>
                <c:pt idx="1424">
                  <c:v>1318</c:v>
                </c:pt>
                <c:pt idx="1425">
                  <c:v>38</c:v>
                </c:pt>
                <c:pt idx="1426">
                  <c:v>282</c:v>
                </c:pt>
                <c:pt idx="1427">
                  <c:v>98</c:v>
                </c:pt>
                <c:pt idx="1428">
                  <c:v>324</c:v>
                </c:pt>
                <c:pt idx="1429">
                  <c:v>356</c:v>
                </c:pt>
                <c:pt idx="1430">
                  <c:v>150</c:v>
                </c:pt>
                <c:pt idx="1431">
                  <c:v>212</c:v>
                </c:pt>
                <c:pt idx="1432">
                  <c:v>54</c:v>
                </c:pt>
                <c:pt idx="1433">
                  <c:v>54</c:v>
                </c:pt>
                <c:pt idx="1434">
                  <c:v>54</c:v>
                </c:pt>
                <c:pt idx="1435">
                  <c:v>54</c:v>
                </c:pt>
                <c:pt idx="1436">
                  <c:v>326</c:v>
                </c:pt>
                <c:pt idx="1437">
                  <c:v>276</c:v>
                </c:pt>
                <c:pt idx="1438">
                  <c:v>276</c:v>
                </c:pt>
                <c:pt idx="1439">
                  <c:v>502</c:v>
                </c:pt>
                <c:pt idx="1440">
                  <c:v>124</c:v>
                </c:pt>
                <c:pt idx="1441">
                  <c:v>880</c:v>
                </c:pt>
                <c:pt idx="1442">
                  <c:v>78</c:v>
                </c:pt>
                <c:pt idx="1443">
                  <c:v>94</c:v>
                </c:pt>
                <c:pt idx="1444">
                  <c:v>94</c:v>
                </c:pt>
                <c:pt idx="1445">
                  <c:v>884</c:v>
                </c:pt>
                <c:pt idx="1446">
                  <c:v>408</c:v>
                </c:pt>
                <c:pt idx="1447">
                  <c:v>216</c:v>
                </c:pt>
                <c:pt idx="1448">
                  <c:v>280</c:v>
                </c:pt>
                <c:pt idx="1449">
                  <c:v>1192</c:v>
                </c:pt>
                <c:pt idx="1450">
                  <c:v>766</c:v>
                </c:pt>
                <c:pt idx="1451">
                  <c:v>324</c:v>
                </c:pt>
                <c:pt idx="1452">
                  <c:v>18</c:v>
                </c:pt>
                <c:pt idx="1453">
                  <c:v>220</c:v>
                </c:pt>
                <c:pt idx="1454">
                  <c:v>156</c:v>
                </c:pt>
                <c:pt idx="1455">
                  <c:v>156</c:v>
                </c:pt>
                <c:pt idx="1456">
                  <c:v>40</c:v>
                </c:pt>
                <c:pt idx="1457">
                  <c:v>40</c:v>
                </c:pt>
                <c:pt idx="1458">
                  <c:v>40</c:v>
                </c:pt>
                <c:pt idx="1459">
                  <c:v>30</c:v>
                </c:pt>
                <c:pt idx="1460">
                  <c:v>214</c:v>
                </c:pt>
                <c:pt idx="1461">
                  <c:v>214</c:v>
                </c:pt>
                <c:pt idx="1462">
                  <c:v>214</c:v>
                </c:pt>
                <c:pt idx="1463">
                  <c:v>214</c:v>
                </c:pt>
                <c:pt idx="1464">
                  <c:v>214</c:v>
                </c:pt>
                <c:pt idx="1465">
                  <c:v>720</c:v>
                </c:pt>
                <c:pt idx="1466">
                  <c:v>82</c:v>
                </c:pt>
                <c:pt idx="1467">
                  <c:v>786</c:v>
                </c:pt>
                <c:pt idx="1468">
                  <c:v>332</c:v>
                </c:pt>
                <c:pt idx="1469">
                  <c:v>928</c:v>
                </c:pt>
                <c:pt idx="1470">
                  <c:v>182</c:v>
                </c:pt>
                <c:pt idx="1471">
                  <c:v>1512</c:v>
                </c:pt>
                <c:pt idx="1472">
                  <c:v>1512</c:v>
                </c:pt>
                <c:pt idx="1473">
                  <c:v>132</c:v>
                </c:pt>
                <c:pt idx="1474">
                  <c:v>590</c:v>
                </c:pt>
                <c:pt idx="1475">
                  <c:v>550</c:v>
                </c:pt>
                <c:pt idx="1476">
                  <c:v>650</c:v>
                </c:pt>
                <c:pt idx="1477">
                  <c:v>552</c:v>
                </c:pt>
                <c:pt idx="1478">
                  <c:v>194</c:v>
                </c:pt>
                <c:pt idx="1479">
                  <c:v>194</c:v>
                </c:pt>
                <c:pt idx="1480">
                  <c:v>3486</c:v>
                </c:pt>
                <c:pt idx="1481">
                  <c:v>256</c:v>
                </c:pt>
                <c:pt idx="1482">
                  <c:v>946</c:v>
                </c:pt>
                <c:pt idx="1483">
                  <c:v>786</c:v>
                </c:pt>
                <c:pt idx="1484">
                  <c:v>220</c:v>
                </c:pt>
                <c:pt idx="1485">
                  <c:v>10</c:v>
                </c:pt>
                <c:pt idx="1486">
                  <c:v>16</c:v>
                </c:pt>
                <c:pt idx="1487">
                  <c:v>2166</c:v>
                </c:pt>
                <c:pt idx="1488">
                  <c:v>560</c:v>
                </c:pt>
                <c:pt idx="1489">
                  <c:v>312</c:v>
                </c:pt>
                <c:pt idx="1490">
                  <c:v>662</c:v>
                </c:pt>
                <c:pt idx="1491">
                  <c:v>1430</c:v>
                </c:pt>
                <c:pt idx="1492">
                  <c:v>438</c:v>
                </c:pt>
                <c:pt idx="1493">
                  <c:v>684</c:v>
                </c:pt>
                <c:pt idx="1494">
                  <c:v>260</c:v>
                </c:pt>
                <c:pt idx="1495">
                  <c:v>798</c:v>
                </c:pt>
                <c:pt idx="1496">
                  <c:v>316</c:v>
                </c:pt>
                <c:pt idx="1497">
                  <c:v>224</c:v>
                </c:pt>
                <c:pt idx="1498">
                  <c:v>552</c:v>
                </c:pt>
                <c:pt idx="1499">
                  <c:v>974</c:v>
                </c:pt>
                <c:pt idx="1500">
                  <c:v>304</c:v>
                </c:pt>
                <c:pt idx="1501">
                  <c:v>318</c:v>
                </c:pt>
                <c:pt idx="1502">
                  <c:v>830</c:v>
                </c:pt>
                <c:pt idx="1503">
                  <c:v>634</c:v>
                </c:pt>
                <c:pt idx="1504">
                  <c:v>1788</c:v>
                </c:pt>
                <c:pt idx="1505">
                  <c:v>320</c:v>
                </c:pt>
                <c:pt idx="1506">
                  <c:v>322</c:v>
                </c:pt>
                <c:pt idx="1507">
                  <c:v>322</c:v>
                </c:pt>
                <c:pt idx="1508">
                  <c:v>8</c:v>
                </c:pt>
                <c:pt idx="1509">
                  <c:v>160</c:v>
                </c:pt>
                <c:pt idx="1510">
                  <c:v>8</c:v>
                </c:pt>
                <c:pt idx="1511">
                  <c:v>8</c:v>
                </c:pt>
                <c:pt idx="1512">
                  <c:v>8</c:v>
                </c:pt>
                <c:pt idx="1513">
                  <c:v>8</c:v>
                </c:pt>
                <c:pt idx="1514">
                  <c:v>468</c:v>
                </c:pt>
                <c:pt idx="1515">
                  <c:v>4</c:v>
                </c:pt>
                <c:pt idx="1516">
                  <c:v>4</c:v>
                </c:pt>
                <c:pt idx="1517">
                  <c:v>4</c:v>
                </c:pt>
                <c:pt idx="1518">
                  <c:v>88</c:v>
                </c:pt>
                <c:pt idx="1519">
                  <c:v>60</c:v>
                </c:pt>
                <c:pt idx="1520">
                  <c:v>4</c:v>
                </c:pt>
                <c:pt idx="1521">
                  <c:v>368</c:v>
                </c:pt>
                <c:pt idx="1522">
                  <c:v>4</c:v>
                </c:pt>
                <c:pt idx="1523">
                  <c:v>966</c:v>
                </c:pt>
                <c:pt idx="1524">
                  <c:v>282</c:v>
                </c:pt>
                <c:pt idx="1525">
                  <c:v>282</c:v>
                </c:pt>
                <c:pt idx="1526">
                  <c:v>3296</c:v>
                </c:pt>
                <c:pt idx="1527">
                  <c:v>114</c:v>
                </c:pt>
                <c:pt idx="1528">
                  <c:v>422</c:v>
                </c:pt>
                <c:pt idx="1529">
                  <c:v>588</c:v>
                </c:pt>
                <c:pt idx="1530">
                  <c:v>358</c:v>
                </c:pt>
                <c:pt idx="1531">
                  <c:v>2164</c:v>
                </c:pt>
                <c:pt idx="1532">
                  <c:v>232</c:v>
                </c:pt>
                <c:pt idx="1533">
                  <c:v>232</c:v>
                </c:pt>
                <c:pt idx="1534">
                  <c:v>2408</c:v>
                </c:pt>
                <c:pt idx="1535">
                  <c:v>478</c:v>
                </c:pt>
                <c:pt idx="1536">
                  <c:v>376</c:v>
                </c:pt>
                <c:pt idx="1537">
                  <c:v>766</c:v>
                </c:pt>
                <c:pt idx="1538">
                  <c:v>768</c:v>
                </c:pt>
                <c:pt idx="1539">
                  <c:v>1514</c:v>
                </c:pt>
                <c:pt idx="1540">
                  <c:v>134</c:v>
                </c:pt>
                <c:pt idx="1541">
                  <c:v>482</c:v>
                </c:pt>
                <c:pt idx="1542">
                  <c:v>412</c:v>
                </c:pt>
                <c:pt idx="1543">
                  <c:v>1426</c:v>
                </c:pt>
                <c:pt idx="1544">
                  <c:v>236</c:v>
                </c:pt>
                <c:pt idx="1545">
                  <c:v>212</c:v>
                </c:pt>
                <c:pt idx="1546">
                  <c:v>212</c:v>
                </c:pt>
                <c:pt idx="1547">
                  <c:v>250</c:v>
                </c:pt>
                <c:pt idx="1548">
                  <c:v>34</c:v>
                </c:pt>
                <c:pt idx="1549">
                  <c:v>34</c:v>
                </c:pt>
                <c:pt idx="1550">
                  <c:v>34</c:v>
                </c:pt>
                <c:pt idx="1551">
                  <c:v>488</c:v>
                </c:pt>
                <c:pt idx="1552">
                  <c:v>878</c:v>
                </c:pt>
                <c:pt idx="1553">
                  <c:v>2182</c:v>
                </c:pt>
                <c:pt idx="1554">
                  <c:v>738</c:v>
                </c:pt>
                <c:pt idx="1555">
                  <c:v>740</c:v>
                </c:pt>
                <c:pt idx="1556">
                  <c:v>240</c:v>
                </c:pt>
                <c:pt idx="1557">
                  <c:v>138</c:v>
                </c:pt>
                <c:pt idx="1558">
                  <c:v>94</c:v>
                </c:pt>
                <c:pt idx="1559">
                  <c:v>724</c:v>
                </c:pt>
                <c:pt idx="1560">
                  <c:v>724</c:v>
                </c:pt>
                <c:pt idx="1561">
                  <c:v>204</c:v>
                </c:pt>
                <c:pt idx="1562">
                  <c:v>150</c:v>
                </c:pt>
                <c:pt idx="1563">
                  <c:v>328</c:v>
                </c:pt>
                <c:pt idx="1564">
                  <c:v>346</c:v>
                </c:pt>
                <c:pt idx="1565">
                  <c:v>52</c:v>
                </c:pt>
                <c:pt idx="1566">
                  <c:v>504</c:v>
                </c:pt>
                <c:pt idx="1567">
                  <c:v>72</c:v>
                </c:pt>
                <c:pt idx="1568">
                  <c:v>830</c:v>
                </c:pt>
                <c:pt idx="1569">
                  <c:v>830</c:v>
                </c:pt>
                <c:pt idx="1570">
                  <c:v>626</c:v>
                </c:pt>
                <c:pt idx="1571">
                  <c:v>286</c:v>
                </c:pt>
                <c:pt idx="1572">
                  <c:v>432</c:v>
                </c:pt>
                <c:pt idx="1573">
                  <c:v>208</c:v>
                </c:pt>
                <c:pt idx="1574">
                  <c:v>382</c:v>
                </c:pt>
                <c:pt idx="1575">
                  <c:v>570</c:v>
                </c:pt>
                <c:pt idx="1576">
                  <c:v>334</c:v>
                </c:pt>
                <c:pt idx="1577">
                  <c:v>354</c:v>
                </c:pt>
                <c:pt idx="1578">
                  <c:v>36</c:v>
                </c:pt>
                <c:pt idx="1579">
                  <c:v>308</c:v>
                </c:pt>
                <c:pt idx="1580">
                  <c:v>188</c:v>
                </c:pt>
                <c:pt idx="1581">
                  <c:v>188</c:v>
                </c:pt>
                <c:pt idx="1582">
                  <c:v>1720</c:v>
                </c:pt>
                <c:pt idx="1583">
                  <c:v>386</c:v>
                </c:pt>
                <c:pt idx="1584">
                  <c:v>88</c:v>
                </c:pt>
                <c:pt idx="1585">
                  <c:v>682</c:v>
                </c:pt>
                <c:pt idx="1586">
                  <c:v>710</c:v>
                </c:pt>
                <c:pt idx="1587">
                  <c:v>176</c:v>
                </c:pt>
                <c:pt idx="1588">
                  <c:v>520</c:v>
                </c:pt>
                <c:pt idx="1589">
                  <c:v>646</c:v>
                </c:pt>
                <c:pt idx="1590">
                  <c:v>12</c:v>
                </c:pt>
                <c:pt idx="1591">
                  <c:v>144</c:v>
                </c:pt>
                <c:pt idx="1592">
                  <c:v>18</c:v>
                </c:pt>
                <c:pt idx="1593">
                  <c:v>1894</c:v>
                </c:pt>
                <c:pt idx="1594">
                  <c:v>314</c:v>
                </c:pt>
                <c:pt idx="1595">
                  <c:v>314</c:v>
                </c:pt>
                <c:pt idx="1596">
                  <c:v>314</c:v>
                </c:pt>
                <c:pt idx="1597">
                  <c:v>270</c:v>
                </c:pt>
                <c:pt idx="1598">
                  <c:v>158</c:v>
                </c:pt>
                <c:pt idx="1599">
                  <c:v>158</c:v>
                </c:pt>
                <c:pt idx="1600">
                  <c:v>1112</c:v>
                </c:pt>
                <c:pt idx="1601">
                  <c:v>100</c:v>
                </c:pt>
                <c:pt idx="1602">
                  <c:v>696</c:v>
                </c:pt>
                <c:pt idx="1603">
                  <c:v>146</c:v>
                </c:pt>
                <c:pt idx="1604">
                  <c:v>726</c:v>
                </c:pt>
                <c:pt idx="1605">
                  <c:v>76</c:v>
                </c:pt>
                <c:pt idx="1606">
                  <c:v>1400</c:v>
                </c:pt>
                <c:pt idx="1607">
                  <c:v>160</c:v>
                </c:pt>
                <c:pt idx="1608">
                  <c:v>2914</c:v>
                </c:pt>
                <c:pt idx="1609">
                  <c:v>218</c:v>
                </c:pt>
                <c:pt idx="1610">
                  <c:v>196</c:v>
                </c:pt>
                <c:pt idx="1611">
                  <c:v>850</c:v>
                </c:pt>
                <c:pt idx="1612">
                  <c:v>322</c:v>
                </c:pt>
                <c:pt idx="1613">
                  <c:v>38</c:v>
                </c:pt>
                <c:pt idx="1614">
                  <c:v>48</c:v>
                </c:pt>
                <c:pt idx="1615">
                  <c:v>38</c:v>
                </c:pt>
                <c:pt idx="1616">
                  <c:v>56</c:v>
                </c:pt>
                <c:pt idx="1617">
                  <c:v>68</c:v>
                </c:pt>
                <c:pt idx="1618">
                  <c:v>198</c:v>
                </c:pt>
                <c:pt idx="1619">
                  <c:v>938</c:v>
                </c:pt>
                <c:pt idx="1620">
                  <c:v>428</c:v>
                </c:pt>
                <c:pt idx="1621">
                  <c:v>746</c:v>
                </c:pt>
                <c:pt idx="1622">
                  <c:v>356</c:v>
                </c:pt>
                <c:pt idx="1623">
                  <c:v>308</c:v>
                </c:pt>
                <c:pt idx="1624">
                  <c:v>24</c:v>
                </c:pt>
                <c:pt idx="1625">
                  <c:v>1764</c:v>
                </c:pt>
                <c:pt idx="1626">
                  <c:v>524</c:v>
                </c:pt>
                <c:pt idx="1627">
                  <c:v>166</c:v>
                </c:pt>
                <c:pt idx="1628">
                  <c:v>412</c:v>
                </c:pt>
                <c:pt idx="1629">
                  <c:v>134</c:v>
                </c:pt>
                <c:pt idx="1630">
                  <c:v>94</c:v>
                </c:pt>
                <c:pt idx="1631">
                  <c:v>244</c:v>
                </c:pt>
                <c:pt idx="1632">
                  <c:v>560</c:v>
                </c:pt>
                <c:pt idx="1633">
                  <c:v>500</c:v>
                </c:pt>
                <c:pt idx="1634">
                  <c:v>888</c:v>
                </c:pt>
                <c:pt idx="1635">
                  <c:v>338</c:v>
                </c:pt>
                <c:pt idx="1636">
                  <c:v>444</c:v>
                </c:pt>
                <c:pt idx="1637">
                  <c:v>40</c:v>
                </c:pt>
                <c:pt idx="1638">
                  <c:v>850</c:v>
                </c:pt>
                <c:pt idx="1639">
                  <c:v>538</c:v>
                </c:pt>
                <c:pt idx="1640">
                  <c:v>272</c:v>
                </c:pt>
                <c:pt idx="1641">
                  <c:v>980</c:v>
                </c:pt>
                <c:pt idx="1642">
                  <c:v>138</c:v>
                </c:pt>
                <c:pt idx="1643">
                  <c:v>82</c:v>
                </c:pt>
                <c:pt idx="1644">
                  <c:v>96</c:v>
                </c:pt>
                <c:pt idx="1645">
                  <c:v>96</c:v>
                </c:pt>
                <c:pt idx="1646">
                  <c:v>192</c:v>
                </c:pt>
                <c:pt idx="1647">
                  <c:v>252</c:v>
                </c:pt>
                <c:pt idx="1648">
                  <c:v>754</c:v>
                </c:pt>
                <c:pt idx="1649">
                  <c:v>578</c:v>
                </c:pt>
                <c:pt idx="1650">
                  <c:v>456</c:v>
                </c:pt>
                <c:pt idx="1651">
                  <c:v>488</c:v>
                </c:pt>
                <c:pt idx="1652">
                  <c:v>98</c:v>
                </c:pt>
                <c:pt idx="1653">
                  <c:v>492</c:v>
                </c:pt>
                <c:pt idx="1654">
                  <c:v>460</c:v>
                </c:pt>
                <c:pt idx="1655">
                  <c:v>160</c:v>
                </c:pt>
                <c:pt idx="1656">
                  <c:v>726</c:v>
                </c:pt>
                <c:pt idx="1657">
                  <c:v>216</c:v>
                </c:pt>
                <c:pt idx="1658">
                  <c:v>1774</c:v>
                </c:pt>
                <c:pt idx="1659">
                  <c:v>1838</c:v>
                </c:pt>
                <c:pt idx="1660">
                  <c:v>1018</c:v>
                </c:pt>
                <c:pt idx="1661">
                  <c:v>892</c:v>
                </c:pt>
                <c:pt idx="1662">
                  <c:v>20</c:v>
                </c:pt>
                <c:pt idx="1663">
                  <c:v>100</c:v>
                </c:pt>
                <c:pt idx="1664">
                  <c:v>100</c:v>
                </c:pt>
                <c:pt idx="1665">
                  <c:v>262</c:v>
                </c:pt>
                <c:pt idx="1666">
                  <c:v>262</c:v>
                </c:pt>
                <c:pt idx="1667">
                  <c:v>984</c:v>
                </c:pt>
                <c:pt idx="1668">
                  <c:v>164</c:v>
                </c:pt>
                <c:pt idx="1669">
                  <c:v>506</c:v>
                </c:pt>
                <c:pt idx="1670">
                  <c:v>604</c:v>
                </c:pt>
                <c:pt idx="1671">
                  <c:v>576</c:v>
                </c:pt>
                <c:pt idx="1672">
                  <c:v>132</c:v>
                </c:pt>
                <c:pt idx="1673">
                  <c:v>132</c:v>
                </c:pt>
                <c:pt idx="1674">
                  <c:v>116</c:v>
                </c:pt>
                <c:pt idx="1675">
                  <c:v>88</c:v>
                </c:pt>
                <c:pt idx="1676">
                  <c:v>396</c:v>
                </c:pt>
                <c:pt idx="1677">
                  <c:v>1100</c:v>
                </c:pt>
                <c:pt idx="1678">
                  <c:v>270</c:v>
                </c:pt>
                <c:pt idx="1679">
                  <c:v>728</c:v>
                </c:pt>
                <c:pt idx="1680">
                  <c:v>296</c:v>
                </c:pt>
                <c:pt idx="1681">
                  <c:v>188</c:v>
                </c:pt>
                <c:pt idx="1682">
                  <c:v>558</c:v>
                </c:pt>
                <c:pt idx="1683">
                  <c:v>230</c:v>
                </c:pt>
                <c:pt idx="1684">
                  <c:v>78</c:v>
                </c:pt>
                <c:pt idx="1685">
                  <c:v>6</c:v>
                </c:pt>
                <c:pt idx="1686">
                  <c:v>378</c:v>
                </c:pt>
                <c:pt idx="1687">
                  <c:v>120</c:v>
                </c:pt>
                <c:pt idx="1688">
                  <c:v>6</c:v>
                </c:pt>
                <c:pt idx="1689">
                  <c:v>6</c:v>
                </c:pt>
                <c:pt idx="1690">
                  <c:v>742</c:v>
                </c:pt>
                <c:pt idx="1691">
                  <c:v>232</c:v>
                </c:pt>
                <c:pt idx="1692">
                  <c:v>232</c:v>
                </c:pt>
                <c:pt idx="1693">
                  <c:v>172</c:v>
                </c:pt>
                <c:pt idx="1694">
                  <c:v>302</c:v>
                </c:pt>
                <c:pt idx="1695">
                  <c:v>710</c:v>
                </c:pt>
                <c:pt idx="1696">
                  <c:v>470</c:v>
                </c:pt>
                <c:pt idx="1697">
                  <c:v>2042</c:v>
                </c:pt>
                <c:pt idx="1698">
                  <c:v>570</c:v>
                </c:pt>
                <c:pt idx="1699">
                  <c:v>606</c:v>
                </c:pt>
                <c:pt idx="1700">
                  <c:v>194</c:v>
                </c:pt>
                <c:pt idx="1701">
                  <c:v>258</c:v>
                </c:pt>
                <c:pt idx="1702">
                  <c:v>476</c:v>
                </c:pt>
                <c:pt idx="1703">
                  <c:v>1258</c:v>
                </c:pt>
                <c:pt idx="1704">
                  <c:v>360</c:v>
                </c:pt>
                <c:pt idx="1705">
                  <c:v>68</c:v>
                </c:pt>
                <c:pt idx="1706">
                  <c:v>2782</c:v>
                </c:pt>
                <c:pt idx="1707">
                  <c:v>362</c:v>
                </c:pt>
                <c:pt idx="1708">
                  <c:v>1480</c:v>
                </c:pt>
                <c:pt idx="1709">
                  <c:v>310</c:v>
                </c:pt>
                <c:pt idx="1710">
                  <c:v>262</c:v>
                </c:pt>
                <c:pt idx="1711">
                  <c:v>768</c:v>
                </c:pt>
                <c:pt idx="1712">
                  <c:v>482</c:v>
                </c:pt>
                <c:pt idx="1713">
                  <c:v>218</c:v>
                </c:pt>
                <c:pt idx="1714">
                  <c:v>218</c:v>
                </c:pt>
                <c:pt idx="1715">
                  <c:v>900</c:v>
                </c:pt>
                <c:pt idx="1716">
                  <c:v>126</c:v>
                </c:pt>
                <c:pt idx="1717">
                  <c:v>950</c:v>
                </c:pt>
                <c:pt idx="1718">
                  <c:v>16</c:v>
                </c:pt>
                <c:pt idx="1719">
                  <c:v>16</c:v>
                </c:pt>
                <c:pt idx="1720">
                  <c:v>22</c:v>
                </c:pt>
                <c:pt idx="1721">
                  <c:v>344</c:v>
                </c:pt>
                <c:pt idx="1722">
                  <c:v>222</c:v>
                </c:pt>
                <c:pt idx="1723">
                  <c:v>560</c:v>
                </c:pt>
                <c:pt idx="1724">
                  <c:v>752</c:v>
                </c:pt>
                <c:pt idx="1725">
                  <c:v>182</c:v>
                </c:pt>
                <c:pt idx="1726">
                  <c:v>320</c:v>
                </c:pt>
                <c:pt idx="1727">
                  <c:v>248</c:v>
                </c:pt>
                <c:pt idx="1728">
                  <c:v>406</c:v>
                </c:pt>
                <c:pt idx="1729">
                  <c:v>838</c:v>
                </c:pt>
                <c:pt idx="1730">
                  <c:v>322</c:v>
                </c:pt>
                <c:pt idx="1731">
                  <c:v>408</c:v>
                </c:pt>
                <c:pt idx="1732">
                  <c:v>716</c:v>
                </c:pt>
                <c:pt idx="1733">
                  <c:v>606</c:v>
                </c:pt>
                <c:pt idx="1734">
                  <c:v>606</c:v>
                </c:pt>
                <c:pt idx="1735">
                  <c:v>146</c:v>
                </c:pt>
                <c:pt idx="1736">
                  <c:v>250</c:v>
                </c:pt>
                <c:pt idx="1737">
                  <c:v>410</c:v>
                </c:pt>
                <c:pt idx="1738">
                  <c:v>1026</c:v>
                </c:pt>
                <c:pt idx="1739">
                  <c:v>72</c:v>
                </c:pt>
                <c:pt idx="1740">
                  <c:v>72</c:v>
                </c:pt>
                <c:pt idx="1741">
                  <c:v>72</c:v>
                </c:pt>
                <c:pt idx="1742">
                  <c:v>504</c:v>
                </c:pt>
                <c:pt idx="1743">
                  <c:v>1612</c:v>
                </c:pt>
                <c:pt idx="1744">
                  <c:v>2790</c:v>
                </c:pt>
                <c:pt idx="1745">
                  <c:v>100</c:v>
                </c:pt>
                <c:pt idx="1746">
                  <c:v>544</c:v>
                </c:pt>
                <c:pt idx="1747">
                  <c:v>544</c:v>
                </c:pt>
                <c:pt idx="1748">
                  <c:v>254</c:v>
                </c:pt>
                <c:pt idx="1749">
                  <c:v>254</c:v>
                </c:pt>
                <c:pt idx="1750">
                  <c:v>276</c:v>
                </c:pt>
                <c:pt idx="1751">
                  <c:v>508</c:v>
                </c:pt>
                <c:pt idx="1752">
                  <c:v>652</c:v>
                </c:pt>
                <c:pt idx="1753">
                  <c:v>60</c:v>
                </c:pt>
                <c:pt idx="1754">
                  <c:v>60</c:v>
                </c:pt>
                <c:pt idx="1755">
                  <c:v>776</c:v>
                </c:pt>
                <c:pt idx="1756">
                  <c:v>776</c:v>
                </c:pt>
                <c:pt idx="1757">
                  <c:v>188</c:v>
                </c:pt>
                <c:pt idx="1758">
                  <c:v>1092</c:v>
                </c:pt>
                <c:pt idx="1759">
                  <c:v>1252</c:v>
                </c:pt>
                <c:pt idx="1760">
                  <c:v>1714</c:v>
                </c:pt>
                <c:pt idx="1761">
                  <c:v>74</c:v>
                </c:pt>
                <c:pt idx="1762">
                  <c:v>742</c:v>
                </c:pt>
                <c:pt idx="1763">
                  <c:v>3028</c:v>
                </c:pt>
                <c:pt idx="1764">
                  <c:v>282</c:v>
                </c:pt>
                <c:pt idx="1765">
                  <c:v>1660</c:v>
                </c:pt>
                <c:pt idx="1766">
                  <c:v>392</c:v>
                </c:pt>
                <c:pt idx="1767">
                  <c:v>152</c:v>
                </c:pt>
                <c:pt idx="1768">
                  <c:v>216</c:v>
                </c:pt>
                <c:pt idx="1769">
                  <c:v>286</c:v>
                </c:pt>
                <c:pt idx="1770">
                  <c:v>88</c:v>
                </c:pt>
                <c:pt idx="1771">
                  <c:v>372</c:v>
                </c:pt>
                <c:pt idx="1772">
                  <c:v>238</c:v>
                </c:pt>
                <c:pt idx="1773">
                  <c:v>238</c:v>
                </c:pt>
                <c:pt idx="1774">
                  <c:v>154</c:v>
                </c:pt>
                <c:pt idx="1775">
                  <c:v>1454</c:v>
                </c:pt>
                <c:pt idx="1776">
                  <c:v>1572</c:v>
                </c:pt>
                <c:pt idx="1777">
                  <c:v>3292</c:v>
                </c:pt>
                <c:pt idx="1778">
                  <c:v>814</c:v>
                </c:pt>
                <c:pt idx="1779">
                  <c:v>1586</c:v>
                </c:pt>
                <c:pt idx="1780">
                  <c:v>1600</c:v>
                </c:pt>
                <c:pt idx="1781">
                  <c:v>18</c:v>
                </c:pt>
                <c:pt idx="1782">
                  <c:v>90</c:v>
                </c:pt>
                <c:pt idx="1783">
                  <c:v>1484</c:v>
                </c:pt>
                <c:pt idx="1784">
                  <c:v>740</c:v>
                </c:pt>
                <c:pt idx="1785">
                  <c:v>866</c:v>
                </c:pt>
                <c:pt idx="1786">
                  <c:v>108</c:v>
                </c:pt>
                <c:pt idx="1787">
                  <c:v>54</c:v>
                </c:pt>
                <c:pt idx="1788">
                  <c:v>450</c:v>
                </c:pt>
                <c:pt idx="1789">
                  <c:v>668</c:v>
                </c:pt>
                <c:pt idx="1790">
                  <c:v>1630</c:v>
                </c:pt>
                <c:pt idx="1791">
                  <c:v>388</c:v>
                </c:pt>
                <c:pt idx="1792">
                  <c:v>416</c:v>
                </c:pt>
                <c:pt idx="1793">
                  <c:v>110</c:v>
                </c:pt>
                <c:pt idx="1794">
                  <c:v>92</c:v>
                </c:pt>
                <c:pt idx="1795">
                  <c:v>80</c:v>
                </c:pt>
                <c:pt idx="1796">
                  <c:v>92</c:v>
                </c:pt>
                <c:pt idx="1797">
                  <c:v>794</c:v>
                </c:pt>
                <c:pt idx="1798">
                  <c:v>1404</c:v>
                </c:pt>
                <c:pt idx="1799">
                  <c:v>598</c:v>
                </c:pt>
                <c:pt idx="1800">
                  <c:v>598</c:v>
                </c:pt>
                <c:pt idx="1801">
                  <c:v>1648</c:v>
                </c:pt>
                <c:pt idx="1802">
                  <c:v>250</c:v>
                </c:pt>
                <c:pt idx="1803">
                  <c:v>526</c:v>
                </c:pt>
                <c:pt idx="1804">
                  <c:v>1040</c:v>
                </c:pt>
                <c:pt idx="1805">
                  <c:v>600</c:v>
                </c:pt>
                <c:pt idx="1806">
                  <c:v>558</c:v>
                </c:pt>
                <c:pt idx="1807">
                  <c:v>2768</c:v>
                </c:pt>
                <c:pt idx="1808">
                  <c:v>1616</c:v>
                </c:pt>
                <c:pt idx="1809">
                  <c:v>686</c:v>
                </c:pt>
                <c:pt idx="1810">
                  <c:v>2308</c:v>
                </c:pt>
                <c:pt idx="1811">
                  <c:v>56</c:v>
                </c:pt>
                <c:pt idx="1812">
                  <c:v>956</c:v>
                </c:pt>
                <c:pt idx="1813">
                  <c:v>56</c:v>
                </c:pt>
                <c:pt idx="1814">
                  <c:v>1268</c:v>
                </c:pt>
                <c:pt idx="1815">
                  <c:v>82</c:v>
                </c:pt>
                <c:pt idx="1816">
                  <c:v>82</c:v>
                </c:pt>
                <c:pt idx="1817">
                  <c:v>94</c:v>
                </c:pt>
                <c:pt idx="1818">
                  <c:v>94</c:v>
                </c:pt>
                <c:pt idx="1819">
                  <c:v>82</c:v>
                </c:pt>
                <c:pt idx="1820">
                  <c:v>1630</c:v>
                </c:pt>
                <c:pt idx="1821">
                  <c:v>114</c:v>
                </c:pt>
                <c:pt idx="1822">
                  <c:v>1828</c:v>
                </c:pt>
                <c:pt idx="1823">
                  <c:v>344</c:v>
                </c:pt>
                <c:pt idx="1824">
                  <c:v>192</c:v>
                </c:pt>
                <c:pt idx="1825">
                  <c:v>1576</c:v>
                </c:pt>
                <c:pt idx="1826">
                  <c:v>312</c:v>
                </c:pt>
                <c:pt idx="1827">
                  <c:v>290</c:v>
                </c:pt>
                <c:pt idx="1828">
                  <c:v>12</c:v>
                </c:pt>
                <c:pt idx="1829">
                  <c:v>44</c:v>
                </c:pt>
                <c:pt idx="1830">
                  <c:v>12</c:v>
                </c:pt>
                <c:pt idx="1831">
                  <c:v>96</c:v>
                </c:pt>
                <c:pt idx="1832">
                  <c:v>12</c:v>
                </c:pt>
                <c:pt idx="1833">
                  <c:v>12</c:v>
                </c:pt>
                <c:pt idx="1834">
                  <c:v>8</c:v>
                </c:pt>
                <c:pt idx="1835">
                  <c:v>8</c:v>
                </c:pt>
                <c:pt idx="1836">
                  <c:v>292</c:v>
                </c:pt>
                <c:pt idx="1837">
                  <c:v>1084</c:v>
                </c:pt>
                <c:pt idx="1838">
                  <c:v>212</c:v>
                </c:pt>
                <c:pt idx="1839">
                  <c:v>212</c:v>
                </c:pt>
                <c:pt idx="1840">
                  <c:v>438</c:v>
                </c:pt>
                <c:pt idx="1841">
                  <c:v>438</c:v>
                </c:pt>
                <c:pt idx="1842">
                  <c:v>508</c:v>
                </c:pt>
                <c:pt idx="1843">
                  <c:v>2396</c:v>
                </c:pt>
                <c:pt idx="1844">
                  <c:v>414</c:v>
                </c:pt>
                <c:pt idx="1845">
                  <c:v>554</c:v>
                </c:pt>
                <c:pt idx="1846">
                  <c:v>298</c:v>
                </c:pt>
                <c:pt idx="1847">
                  <c:v>98</c:v>
                </c:pt>
                <c:pt idx="1848">
                  <c:v>98</c:v>
                </c:pt>
                <c:pt idx="1849">
                  <c:v>26</c:v>
                </c:pt>
                <c:pt idx="1850">
                  <c:v>26</c:v>
                </c:pt>
                <c:pt idx="1851">
                  <c:v>26</c:v>
                </c:pt>
                <c:pt idx="1852">
                  <c:v>26</c:v>
                </c:pt>
                <c:pt idx="1853">
                  <c:v>246</c:v>
                </c:pt>
                <c:pt idx="1854">
                  <c:v>156</c:v>
                </c:pt>
                <c:pt idx="1855">
                  <c:v>322</c:v>
                </c:pt>
                <c:pt idx="1856">
                  <c:v>422</c:v>
                </c:pt>
                <c:pt idx="1857">
                  <c:v>218</c:v>
                </c:pt>
                <c:pt idx="1858">
                  <c:v>218</c:v>
                </c:pt>
                <c:pt idx="1859">
                  <c:v>520</c:v>
                </c:pt>
                <c:pt idx="1860">
                  <c:v>952</c:v>
                </c:pt>
                <c:pt idx="1861">
                  <c:v>494</c:v>
                </c:pt>
                <c:pt idx="1862">
                  <c:v>428</c:v>
                </c:pt>
                <c:pt idx="1863">
                  <c:v>100</c:v>
                </c:pt>
                <c:pt idx="1864">
                  <c:v>830</c:v>
                </c:pt>
                <c:pt idx="1865">
                  <c:v>366</c:v>
                </c:pt>
                <c:pt idx="1866">
                  <c:v>366</c:v>
                </c:pt>
                <c:pt idx="1867">
                  <c:v>390</c:v>
                </c:pt>
                <c:pt idx="1868">
                  <c:v>366</c:v>
                </c:pt>
                <c:pt idx="1869">
                  <c:v>204</c:v>
                </c:pt>
                <c:pt idx="1870">
                  <c:v>308</c:v>
                </c:pt>
                <c:pt idx="1871">
                  <c:v>308</c:v>
                </c:pt>
                <c:pt idx="1872">
                  <c:v>308</c:v>
                </c:pt>
                <c:pt idx="1873">
                  <c:v>2910</c:v>
                </c:pt>
                <c:pt idx="1874">
                  <c:v>838</c:v>
                </c:pt>
                <c:pt idx="1875">
                  <c:v>1188</c:v>
                </c:pt>
                <c:pt idx="1876">
                  <c:v>506</c:v>
                </c:pt>
                <c:pt idx="1877">
                  <c:v>206</c:v>
                </c:pt>
                <c:pt idx="1878">
                  <c:v>788</c:v>
                </c:pt>
                <c:pt idx="1879">
                  <c:v>464</c:v>
                </c:pt>
                <c:pt idx="1880">
                  <c:v>618</c:v>
                </c:pt>
                <c:pt idx="1881">
                  <c:v>164</c:v>
                </c:pt>
                <c:pt idx="1882">
                  <c:v>280</c:v>
                </c:pt>
                <c:pt idx="1883">
                  <c:v>210</c:v>
                </c:pt>
                <c:pt idx="1884">
                  <c:v>516</c:v>
                </c:pt>
                <c:pt idx="1885">
                  <c:v>594</c:v>
                </c:pt>
                <c:pt idx="1886">
                  <c:v>594</c:v>
                </c:pt>
                <c:pt idx="1887">
                  <c:v>472</c:v>
                </c:pt>
                <c:pt idx="1888">
                  <c:v>3180</c:v>
                </c:pt>
                <c:pt idx="1889">
                  <c:v>520</c:v>
                </c:pt>
                <c:pt idx="1890">
                  <c:v>474</c:v>
                </c:pt>
                <c:pt idx="1891">
                  <c:v>476</c:v>
                </c:pt>
                <c:pt idx="1892">
                  <c:v>40</c:v>
                </c:pt>
                <c:pt idx="1893">
                  <c:v>40</c:v>
                </c:pt>
                <c:pt idx="1894">
                  <c:v>40</c:v>
                </c:pt>
                <c:pt idx="1895">
                  <c:v>128</c:v>
                </c:pt>
                <c:pt idx="1896">
                  <c:v>128</c:v>
                </c:pt>
                <c:pt idx="1897">
                  <c:v>128</c:v>
                </c:pt>
                <c:pt idx="1898">
                  <c:v>128</c:v>
                </c:pt>
                <c:pt idx="1899">
                  <c:v>74</c:v>
                </c:pt>
                <c:pt idx="1900">
                  <c:v>2194</c:v>
                </c:pt>
                <c:pt idx="1901">
                  <c:v>454</c:v>
                </c:pt>
                <c:pt idx="1902">
                  <c:v>1574</c:v>
                </c:pt>
                <c:pt idx="1903">
                  <c:v>22</c:v>
                </c:pt>
                <c:pt idx="1904">
                  <c:v>22</c:v>
                </c:pt>
                <c:pt idx="1905">
                  <c:v>28</c:v>
                </c:pt>
                <c:pt idx="1906">
                  <c:v>234</c:v>
                </c:pt>
                <c:pt idx="1907">
                  <c:v>234</c:v>
                </c:pt>
                <c:pt idx="1908">
                  <c:v>2210</c:v>
                </c:pt>
                <c:pt idx="1909">
                  <c:v>562</c:v>
                </c:pt>
                <c:pt idx="1910">
                  <c:v>144</c:v>
                </c:pt>
                <c:pt idx="1911">
                  <c:v>218</c:v>
                </c:pt>
                <c:pt idx="1912">
                  <c:v>172</c:v>
                </c:pt>
                <c:pt idx="1913">
                  <c:v>490</c:v>
                </c:pt>
                <c:pt idx="1914">
                  <c:v>396</c:v>
                </c:pt>
                <c:pt idx="1915">
                  <c:v>936</c:v>
                </c:pt>
                <c:pt idx="1916">
                  <c:v>492</c:v>
                </c:pt>
                <c:pt idx="1917">
                  <c:v>146</c:v>
                </c:pt>
                <c:pt idx="1918">
                  <c:v>570</c:v>
                </c:pt>
                <c:pt idx="1919">
                  <c:v>570</c:v>
                </c:pt>
                <c:pt idx="1920">
                  <c:v>132</c:v>
                </c:pt>
                <c:pt idx="1921">
                  <c:v>1044</c:v>
                </c:pt>
                <c:pt idx="1922">
                  <c:v>66</c:v>
                </c:pt>
                <c:pt idx="1923">
                  <c:v>1894</c:v>
                </c:pt>
                <c:pt idx="1924">
                  <c:v>174</c:v>
                </c:pt>
                <c:pt idx="1925">
                  <c:v>174</c:v>
                </c:pt>
                <c:pt idx="1926">
                  <c:v>572</c:v>
                </c:pt>
                <c:pt idx="1927">
                  <c:v>658</c:v>
                </c:pt>
                <c:pt idx="1928">
                  <c:v>810</c:v>
                </c:pt>
                <c:pt idx="1929">
                  <c:v>472</c:v>
                </c:pt>
                <c:pt idx="1930">
                  <c:v>550</c:v>
                </c:pt>
                <c:pt idx="1931">
                  <c:v>148</c:v>
                </c:pt>
                <c:pt idx="1932">
                  <c:v>148</c:v>
                </c:pt>
                <c:pt idx="1933">
                  <c:v>474</c:v>
                </c:pt>
                <c:pt idx="1934">
                  <c:v>554</c:v>
                </c:pt>
                <c:pt idx="1935">
                  <c:v>226</c:v>
                </c:pt>
                <c:pt idx="1936">
                  <c:v>728</c:v>
                </c:pt>
                <c:pt idx="1937">
                  <c:v>408</c:v>
                </c:pt>
                <c:pt idx="1938">
                  <c:v>408</c:v>
                </c:pt>
                <c:pt idx="1939">
                  <c:v>408</c:v>
                </c:pt>
                <c:pt idx="1940">
                  <c:v>2424</c:v>
                </c:pt>
                <c:pt idx="1941">
                  <c:v>78</c:v>
                </c:pt>
                <c:pt idx="1942">
                  <c:v>78</c:v>
                </c:pt>
                <c:pt idx="1943">
                  <c:v>78</c:v>
                </c:pt>
                <c:pt idx="1944">
                  <c:v>78</c:v>
                </c:pt>
                <c:pt idx="1945">
                  <c:v>180</c:v>
                </c:pt>
                <c:pt idx="1946">
                  <c:v>100</c:v>
                </c:pt>
                <c:pt idx="1947">
                  <c:v>100</c:v>
                </c:pt>
                <c:pt idx="1948">
                  <c:v>1162</c:v>
                </c:pt>
                <c:pt idx="1949">
                  <c:v>152</c:v>
                </c:pt>
                <c:pt idx="1950">
                  <c:v>44</c:v>
                </c:pt>
                <c:pt idx="1951">
                  <c:v>2</c:v>
                </c:pt>
                <c:pt idx="1952">
                  <c:v>30</c:v>
                </c:pt>
                <c:pt idx="1953">
                  <c:v>10</c:v>
                </c:pt>
                <c:pt idx="1954">
                  <c:v>2</c:v>
                </c:pt>
                <c:pt idx="1955">
                  <c:v>24</c:v>
                </c:pt>
                <c:pt idx="1956">
                  <c:v>10</c:v>
                </c:pt>
                <c:pt idx="1957">
                  <c:v>154</c:v>
                </c:pt>
                <c:pt idx="1958">
                  <c:v>24</c:v>
                </c:pt>
                <c:pt idx="1959">
                  <c:v>24</c:v>
                </c:pt>
                <c:pt idx="1960">
                  <c:v>24</c:v>
                </c:pt>
                <c:pt idx="1961">
                  <c:v>24</c:v>
                </c:pt>
                <c:pt idx="1962">
                  <c:v>102</c:v>
                </c:pt>
                <c:pt idx="1963">
                  <c:v>14</c:v>
                </c:pt>
                <c:pt idx="1964">
                  <c:v>994</c:v>
                </c:pt>
                <c:pt idx="1965">
                  <c:v>422</c:v>
                </c:pt>
                <c:pt idx="1966">
                  <c:v>376</c:v>
                </c:pt>
                <c:pt idx="1967">
                  <c:v>254</c:v>
                </c:pt>
                <c:pt idx="1968">
                  <c:v>202</c:v>
                </c:pt>
                <c:pt idx="1969">
                  <c:v>2408</c:v>
                </c:pt>
                <c:pt idx="1970">
                  <c:v>794</c:v>
                </c:pt>
                <c:pt idx="1971">
                  <c:v>1732</c:v>
                </c:pt>
                <c:pt idx="1972">
                  <c:v>238</c:v>
                </c:pt>
                <c:pt idx="1973">
                  <c:v>452</c:v>
                </c:pt>
                <c:pt idx="1974">
                  <c:v>298</c:v>
                </c:pt>
                <c:pt idx="1975">
                  <c:v>242</c:v>
                </c:pt>
                <c:pt idx="1976">
                  <c:v>684</c:v>
                </c:pt>
                <c:pt idx="1977">
                  <c:v>2466</c:v>
                </c:pt>
                <c:pt idx="1978">
                  <c:v>302</c:v>
                </c:pt>
                <c:pt idx="1979">
                  <c:v>160</c:v>
                </c:pt>
                <c:pt idx="1980">
                  <c:v>192</c:v>
                </c:pt>
                <c:pt idx="1981">
                  <c:v>442</c:v>
                </c:pt>
                <c:pt idx="1982">
                  <c:v>84</c:v>
                </c:pt>
                <c:pt idx="1983">
                  <c:v>726</c:v>
                </c:pt>
                <c:pt idx="1984">
                  <c:v>74</c:v>
                </c:pt>
                <c:pt idx="1985">
                  <c:v>74</c:v>
                </c:pt>
                <c:pt idx="1986">
                  <c:v>308</c:v>
                </c:pt>
                <c:pt idx="1987">
                  <c:v>396</c:v>
                </c:pt>
                <c:pt idx="1988">
                  <c:v>448</c:v>
                </c:pt>
                <c:pt idx="1989">
                  <c:v>448</c:v>
                </c:pt>
                <c:pt idx="1990">
                  <c:v>472</c:v>
                </c:pt>
                <c:pt idx="1991">
                  <c:v>250</c:v>
                </c:pt>
                <c:pt idx="1992">
                  <c:v>32</c:v>
                </c:pt>
                <c:pt idx="1993">
                  <c:v>1444</c:v>
                </c:pt>
                <c:pt idx="1994">
                  <c:v>402</c:v>
                </c:pt>
                <c:pt idx="1995">
                  <c:v>314</c:v>
                </c:pt>
                <c:pt idx="1996">
                  <c:v>86</c:v>
                </c:pt>
                <c:pt idx="1997">
                  <c:v>1594</c:v>
                </c:pt>
                <c:pt idx="1998">
                  <c:v>48</c:v>
                </c:pt>
                <c:pt idx="1999">
                  <c:v>56</c:v>
                </c:pt>
                <c:pt idx="2000">
                  <c:v>316</c:v>
                </c:pt>
                <c:pt idx="2001">
                  <c:v>384</c:v>
                </c:pt>
                <c:pt idx="2002">
                  <c:v>256</c:v>
                </c:pt>
                <c:pt idx="2003">
                  <c:v>256</c:v>
                </c:pt>
                <c:pt idx="2004">
                  <c:v>1080</c:v>
                </c:pt>
                <c:pt idx="2005">
                  <c:v>408</c:v>
                </c:pt>
                <c:pt idx="2006">
                  <c:v>218</c:v>
                </c:pt>
                <c:pt idx="2007">
                  <c:v>154</c:v>
                </c:pt>
                <c:pt idx="2008">
                  <c:v>726</c:v>
                </c:pt>
                <c:pt idx="2009">
                  <c:v>660</c:v>
                </c:pt>
                <c:pt idx="2010">
                  <c:v>276</c:v>
                </c:pt>
                <c:pt idx="2011">
                  <c:v>936</c:v>
                </c:pt>
                <c:pt idx="2012">
                  <c:v>728</c:v>
                </c:pt>
                <c:pt idx="2013">
                  <c:v>662</c:v>
                </c:pt>
                <c:pt idx="2014">
                  <c:v>1624</c:v>
                </c:pt>
                <c:pt idx="2015">
                  <c:v>2386</c:v>
                </c:pt>
                <c:pt idx="2016">
                  <c:v>490</c:v>
                </c:pt>
                <c:pt idx="2017">
                  <c:v>2638</c:v>
                </c:pt>
                <c:pt idx="2018">
                  <c:v>392</c:v>
                </c:pt>
                <c:pt idx="2019">
                  <c:v>126</c:v>
                </c:pt>
                <c:pt idx="2020">
                  <c:v>468</c:v>
                </c:pt>
                <c:pt idx="2021">
                  <c:v>468</c:v>
                </c:pt>
                <c:pt idx="2022">
                  <c:v>280</c:v>
                </c:pt>
                <c:pt idx="2023">
                  <c:v>494</c:v>
                </c:pt>
                <c:pt idx="2024">
                  <c:v>880</c:v>
                </c:pt>
                <c:pt idx="2025">
                  <c:v>58</c:v>
                </c:pt>
                <c:pt idx="2026">
                  <c:v>58</c:v>
                </c:pt>
                <c:pt idx="2027">
                  <c:v>398</c:v>
                </c:pt>
                <c:pt idx="2028">
                  <c:v>500</c:v>
                </c:pt>
                <c:pt idx="2029">
                  <c:v>90</c:v>
                </c:pt>
                <c:pt idx="2030">
                  <c:v>160</c:v>
                </c:pt>
                <c:pt idx="2031">
                  <c:v>160</c:v>
                </c:pt>
                <c:pt idx="2032">
                  <c:v>590</c:v>
                </c:pt>
                <c:pt idx="2033">
                  <c:v>406</c:v>
                </c:pt>
                <c:pt idx="2034">
                  <c:v>570</c:v>
                </c:pt>
                <c:pt idx="2035">
                  <c:v>1648</c:v>
                </c:pt>
                <c:pt idx="2036">
                  <c:v>664</c:v>
                </c:pt>
                <c:pt idx="2037">
                  <c:v>1368</c:v>
                </c:pt>
                <c:pt idx="2038">
                  <c:v>488</c:v>
                </c:pt>
                <c:pt idx="2039">
                  <c:v>82</c:v>
                </c:pt>
                <c:pt idx="2040">
                  <c:v>82</c:v>
                </c:pt>
                <c:pt idx="2041">
                  <c:v>2152</c:v>
                </c:pt>
                <c:pt idx="2042">
                  <c:v>178</c:v>
                </c:pt>
                <c:pt idx="2043">
                  <c:v>120</c:v>
                </c:pt>
                <c:pt idx="2044">
                  <c:v>414</c:v>
                </c:pt>
                <c:pt idx="2045">
                  <c:v>234</c:v>
                </c:pt>
                <c:pt idx="2046">
                  <c:v>234</c:v>
                </c:pt>
                <c:pt idx="2047">
                  <c:v>234</c:v>
                </c:pt>
                <c:pt idx="2048">
                  <c:v>234</c:v>
                </c:pt>
                <c:pt idx="2049">
                  <c:v>234</c:v>
                </c:pt>
                <c:pt idx="2050">
                  <c:v>780</c:v>
                </c:pt>
                <c:pt idx="2051">
                  <c:v>1854</c:v>
                </c:pt>
                <c:pt idx="2052">
                  <c:v>122</c:v>
                </c:pt>
                <c:pt idx="2053">
                  <c:v>2378</c:v>
                </c:pt>
                <c:pt idx="2054">
                  <c:v>420</c:v>
                </c:pt>
                <c:pt idx="2055">
                  <c:v>280</c:v>
                </c:pt>
                <c:pt idx="2056">
                  <c:v>590</c:v>
                </c:pt>
                <c:pt idx="2057">
                  <c:v>616</c:v>
                </c:pt>
                <c:pt idx="2058">
                  <c:v>616</c:v>
                </c:pt>
                <c:pt idx="2059">
                  <c:v>422</c:v>
                </c:pt>
                <c:pt idx="2060">
                  <c:v>422</c:v>
                </c:pt>
                <c:pt idx="2061">
                  <c:v>506</c:v>
                </c:pt>
                <c:pt idx="2062">
                  <c:v>350</c:v>
                </c:pt>
                <c:pt idx="2063">
                  <c:v>2226</c:v>
                </c:pt>
                <c:pt idx="2064">
                  <c:v>124</c:v>
                </c:pt>
                <c:pt idx="2065">
                  <c:v>124</c:v>
                </c:pt>
                <c:pt idx="2066">
                  <c:v>54</c:v>
                </c:pt>
                <c:pt idx="2067">
                  <c:v>224</c:v>
                </c:pt>
                <c:pt idx="2068">
                  <c:v>96</c:v>
                </c:pt>
                <c:pt idx="2069">
                  <c:v>916</c:v>
                </c:pt>
                <c:pt idx="2070">
                  <c:v>3468</c:v>
                </c:pt>
                <c:pt idx="2071">
                  <c:v>376</c:v>
                </c:pt>
                <c:pt idx="2072">
                  <c:v>376</c:v>
                </c:pt>
                <c:pt idx="2073">
                  <c:v>36</c:v>
                </c:pt>
                <c:pt idx="2074">
                  <c:v>36</c:v>
                </c:pt>
                <c:pt idx="2075">
                  <c:v>36</c:v>
                </c:pt>
                <c:pt idx="2076">
                  <c:v>36</c:v>
                </c:pt>
                <c:pt idx="2077">
                  <c:v>1210</c:v>
                </c:pt>
                <c:pt idx="2078">
                  <c:v>378</c:v>
                </c:pt>
                <c:pt idx="2079">
                  <c:v>736</c:v>
                </c:pt>
                <c:pt idx="2080">
                  <c:v>228</c:v>
                </c:pt>
                <c:pt idx="2081">
                  <c:v>188</c:v>
                </c:pt>
                <c:pt idx="2082">
                  <c:v>174</c:v>
                </c:pt>
                <c:pt idx="2083">
                  <c:v>1058</c:v>
                </c:pt>
                <c:pt idx="2084">
                  <c:v>88</c:v>
                </c:pt>
                <c:pt idx="2085">
                  <c:v>938</c:v>
                </c:pt>
                <c:pt idx="2086">
                  <c:v>1094</c:v>
                </c:pt>
                <c:pt idx="2087">
                  <c:v>854</c:v>
                </c:pt>
                <c:pt idx="2088">
                  <c:v>644</c:v>
                </c:pt>
                <c:pt idx="2089">
                  <c:v>828</c:v>
                </c:pt>
                <c:pt idx="2090">
                  <c:v>56</c:v>
                </c:pt>
                <c:pt idx="2091">
                  <c:v>56</c:v>
                </c:pt>
                <c:pt idx="2092">
                  <c:v>528</c:v>
                </c:pt>
                <c:pt idx="2093">
                  <c:v>58</c:v>
                </c:pt>
                <c:pt idx="2094">
                  <c:v>1636</c:v>
                </c:pt>
                <c:pt idx="2095">
                  <c:v>556</c:v>
                </c:pt>
                <c:pt idx="2096">
                  <c:v>90</c:v>
                </c:pt>
                <c:pt idx="2097">
                  <c:v>252</c:v>
                </c:pt>
                <c:pt idx="2098">
                  <c:v>252</c:v>
                </c:pt>
                <c:pt idx="2099">
                  <c:v>880</c:v>
                </c:pt>
                <c:pt idx="2100">
                  <c:v>1002</c:v>
                </c:pt>
                <c:pt idx="2101">
                  <c:v>196</c:v>
                </c:pt>
                <c:pt idx="2102">
                  <c:v>376</c:v>
                </c:pt>
                <c:pt idx="2103">
                  <c:v>568</c:v>
                </c:pt>
                <c:pt idx="2104">
                  <c:v>568</c:v>
                </c:pt>
                <c:pt idx="2105">
                  <c:v>570</c:v>
                </c:pt>
                <c:pt idx="2106">
                  <c:v>380</c:v>
                </c:pt>
                <c:pt idx="2107">
                  <c:v>2896</c:v>
                </c:pt>
                <c:pt idx="2108">
                  <c:v>148</c:v>
                </c:pt>
                <c:pt idx="2109">
                  <c:v>148</c:v>
                </c:pt>
                <c:pt idx="2110">
                  <c:v>330</c:v>
                </c:pt>
                <c:pt idx="2111">
                  <c:v>246</c:v>
                </c:pt>
                <c:pt idx="2112">
                  <c:v>912</c:v>
                </c:pt>
                <c:pt idx="2113">
                  <c:v>18</c:v>
                </c:pt>
                <c:pt idx="2114">
                  <c:v>150</c:v>
                </c:pt>
                <c:pt idx="2115">
                  <c:v>150</c:v>
                </c:pt>
                <c:pt idx="2116">
                  <c:v>800</c:v>
                </c:pt>
                <c:pt idx="2117">
                  <c:v>2352</c:v>
                </c:pt>
                <c:pt idx="2118">
                  <c:v>598</c:v>
                </c:pt>
                <c:pt idx="2119">
                  <c:v>194</c:v>
                </c:pt>
                <c:pt idx="2120">
                  <c:v>194</c:v>
                </c:pt>
                <c:pt idx="2121">
                  <c:v>40</c:v>
                </c:pt>
                <c:pt idx="2122">
                  <c:v>108</c:v>
                </c:pt>
                <c:pt idx="2123">
                  <c:v>256</c:v>
                </c:pt>
                <c:pt idx="2124">
                  <c:v>272</c:v>
                </c:pt>
                <c:pt idx="2125">
                  <c:v>256</c:v>
                </c:pt>
                <c:pt idx="2126">
                  <c:v>344</c:v>
                </c:pt>
                <c:pt idx="2127">
                  <c:v>608</c:v>
                </c:pt>
                <c:pt idx="2128">
                  <c:v>1806</c:v>
                </c:pt>
                <c:pt idx="2129">
                  <c:v>1990</c:v>
                </c:pt>
                <c:pt idx="2130">
                  <c:v>1220</c:v>
                </c:pt>
                <c:pt idx="2131">
                  <c:v>428</c:v>
                </c:pt>
                <c:pt idx="2132">
                  <c:v>348</c:v>
                </c:pt>
                <c:pt idx="2133">
                  <c:v>348</c:v>
                </c:pt>
                <c:pt idx="2134">
                  <c:v>276</c:v>
                </c:pt>
                <c:pt idx="2135">
                  <c:v>146</c:v>
                </c:pt>
                <c:pt idx="2136">
                  <c:v>146</c:v>
                </c:pt>
                <c:pt idx="2137">
                  <c:v>146</c:v>
                </c:pt>
                <c:pt idx="2138">
                  <c:v>500</c:v>
                </c:pt>
                <c:pt idx="2139">
                  <c:v>500</c:v>
                </c:pt>
                <c:pt idx="2140">
                  <c:v>414</c:v>
                </c:pt>
                <c:pt idx="2141">
                  <c:v>72</c:v>
                </c:pt>
                <c:pt idx="2142">
                  <c:v>280</c:v>
                </c:pt>
                <c:pt idx="2143">
                  <c:v>216</c:v>
                </c:pt>
                <c:pt idx="2144">
                  <c:v>112</c:v>
                </c:pt>
                <c:pt idx="2145">
                  <c:v>282</c:v>
                </c:pt>
                <c:pt idx="2146">
                  <c:v>282</c:v>
                </c:pt>
                <c:pt idx="2147">
                  <c:v>356</c:v>
                </c:pt>
                <c:pt idx="2148">
                  <c:v>508</c:v>
                </c:pt>
                <c:pt idx="2149">
                  <c:v>508</c:v>
                </c:pt>
                <c:pt idx="2150">
                  <c:v>510</c:v>
                </c:pt>
                <c:pt idx="2151">
                  <c:v>218</c:v>
                </c:pt>
                <c:pt idx="2152">
                  <c:v>218</c:v>
                </c:pt>
                <c:pt idx="2153">
                  <c:v>42</c:v>
                </c:pt>
                <c:pt idx="2154">
                  <c:v>42</c:v>
                </c:pt>
                <c:pt idx="2155">
                  <c:v>206</c:v>
                </c:pt>
                <c:pt idx="2156">
                  <c:v>206</c:v>
                </c:pt>
                <c:pt idx="2157">
                  <c:v>748</c:v>
                </c:pt>
                <c:pt idx="2158">
                  <c:v>104</c:v>
                </c:pt>
                <c:pt idx="2159">
                  <c:v>164</c:v>
                </c:pt>
                <c:pt idx="2160">
                  <c:v>622</c:v>
                </c:pt>
                <c:pt idx="2161">
                  <c:v>348</c:v>
                </c:pt>
                <c:pt idx="2162">
                  <c:v>116</c:v>
                </c:pt>
                <c:pt idx="2163">
                  <c:v>294</c:v>
                </c:pt>
                <c:pt idx="2164">
                  <c:v>890</c:v>
                </c:pt>
                <c:pt idx="2165">
                  <c:v>656</c:v>
                </c:pt>
                <c:pt idx="2166">
                  <c:v>168</c:v>
                </c:pt>
                <c:pt idx="2167">
                  <c:v>296</c:v>
                </c:pt>
                <c:pt idx="2168">
                  <c:v>20</c:v>
                </c:pt>
                <c:pt idx="2169">
                  <c:v>68</c:v>
                </c:pt>
                <c:pt idx="2170">
                  <c:v>1318</c:v>
                </c:pt>
                <c:pt idx="2171">
                  <c:v>1138</c:v>
                </c:pt>
                <c:pt idx="2172">
                  <c:v>214</c:v>
                </c:pt>
                <c:pt idx="2173">
                  <c:v>108</c:v>
                </c:pt>
                <c:pt idx="2174">
                  <c:v>3278</c:v>
                </c:pt>
                <c:pt idx="2175">
                  <c:v>756</c:v>
                </c:pt>
                <c:pt idx="2176">
                  <c:v>230</c:v>
                </c:pt>
                <c:pt idx="2177">
                  <c:v>230</c:v>
                </c:pt>
                <c:pt idx="2178">
                  <c:v>762</c:v>
                </c:pt>
                <c:pt idx="2179">
                  <c:v>218</c:v>
                </c:pt>
                <c:pt idx="2180">
                  <c:v>110</c:v>
                </c:pt>
                <c:pt idx="2181">
                  <c:v>110</c:v>
                </c:pt>
                <c:pt idx="2182">
                  <c:v>160</c:v>
                </c:pt>
                <c:pt idx="2183">
                  <c:v>234</c:v>
                </c:pt>
                <c:pt idx="2184">
                  <c:v>1210</c:v>
                </c:pt>
                <c:pt idx="2185">
                  <c:v>174</c:v>
                </c:pt>
                <c:pt idx="2186">
                  <c:v>576</c:v>
                </c:pt>
                <c:pt idx="2187">
                  <c:v>112</c:v>
                </c:pt>
                <c:pt idx="2188">
                  <c:v>1712</c:v>
                </c:pt>
                <c:pt idx="2189">
                  <c:v>80</c:v>
                </c:pt>
                <c:pt idx="2190">
                  <c:v>80</c:v>
                </c:pt>
                <c:pt idx="2191">
                  <c:v>816</c:v>
                </c:pt>
                <c:pt idx="2192">
                  <c:v>1056</c:v>
                </c:pt>
                <c:pt idx="2193">
                  <c:v>1056</c:v>
                </c:pt>
                <c:pt idx="2194">
                  <c:v>698</c:v>
                </c:pt>
                <c:pt idx="2195">
                  <c:v>950</c:v>
                </c:pt>
                <c:pt idx="2196">
                  <c:v>298</c:v>
                </c:pt>
                <c:pt idx="2197">
                  <c:v>1064</c:v>
                </c:pt>
                <c:pt idx="2198">
                  <c:v>228</c:v>
                </c:pt>
                <c:pt idx="2199">
                  <c:v>1382</c:v>
                </c:pt>
                <c:pt idx="2200">
                  <c:v>832</c:v>
                </c:pt>
                <c:pt idx="2201">
                  <c:v>384</c:v>
                </c:pt>
                <c:pt idx="2202">
                  <c:v>232</c:v>
                </c:pt>
                <c:pt idx="2203">
                  <c:v>976</c:v>
                </c:pt>
                <c:pt idx="2204">
                  <c:v>390</c:v>
                </c:pt>
                <c:pt idx="2205">
                  <c:v>308</c:v>
                </c:pt>
                <c:pt idx="2206">
                  <c:v>960</c:v>
                </c:pt>
                <c:pt idx="2207">
                  <c:v>4</c:v>
                </c:pt>
                <c:pt idx="2208">
                  <c:v>22</c:v>
                </c:pt>
                <c:pt idx="2209">
                  <c:v>22</c:v>
                </c:pt>
                <c:pt idx="2210">
                  <c:v>22</c:v>
                </c:pt>
                <c:pt idx="2211">
                  <c:v>4</c:v>
                </c:pt>
                <c:pt idx="2212">
                  <c:v>4</c:v>
                </c:pt>
                <c:pt idx="2213">
                  <c:v>4</c:v>
                </c:pt>
                <c:pt idx="2214">
                  <c:v>22</c:v>
                </c:pt>
                <c:pt idx="2215">
                  <c:v>22</c:v>
                </c:pt>
                <c:pt idx="2216">
                  <c:v>84</c:v>
                </c:pt>
                <c:pt idx="2217">
                  <c:v>240</c:v>
                </c:pt>
                <c:pt idx="2218">
                  <c:v>176</c:v>
                </c:pt>
                <c:pt idx="2219">
                  <c:v>188</c:v>
                </c:pt>
                <c:pt idx="2220">
                  <c:v>868</c:v>
                </c:pt>
                <c:pt idx="2221">
                  <c:v>516</c:v>
                </c:pt>
                <c:pt idx="2222">
                  <c:v>1006</c:v>
                </c:pt>
                <c:pt idx="2223">
                  <c:v>518</c:v>
                </c:pt>
                <c:pt idx="2224">
                  <c:v>1158</c:v>
                </c:pt>
                <c:pt idx="2225">
                  <c:v>242</c:v>
                </c:pt>
                <c:pt idx="2226">
                  <c:v>720</c:v>
                </c:pt>
                <c:pt idx="2227">
                  <c:v>2056</c:v>
                </c:pt>
                <c:pt idx="2228">
                  <c:v>258</c:v>
                </c:pt>
                <c:pt idx="2229">
                  <c:v>258</c:v>
                </c:pt>
                <c:pt idx="2230">
                  <c:v>408</c:v>
                </c:pt>
                <c:pt idx="2231">
                  <c:v>426</c:v>
                </c:pt>
                <c:pt idx="2232">
                  <c:v>1176</c:v>
                </c:pt>
                <c:pt idx="2233">
                  <c:v>134</c:v>
                </c:pt>
                <c:pt idx="2234">
                  <c:v>124</c:v>
                </c:pt>
                <c:pt idx="2235">
                  <c:v>134</c:v>
                </c:pt>
                <c:pt idx="2236">
                  <c:v>134</c:v>
                </c:pt>
                <c:pt idx="2237">
                  <c:v>506</c:v>
                </c:pt>
                <c:pt idx="2238">
                  <c:v>246</c:v>
                </c:pt>
                <c:pt idx="2239">
                  <c:v>246</c:v>
                </c:pt>
                <c:pt idx="2240">
                  <c:v>1346</c:v>
                </c:pt>
                <c:pt idx="2241">
                  <c:v>44</c:v>
                </c:pt>
                <c:pt idx="2242">
                  <c:v>50</c:v>
                </c:pt>
                <c:pt idx="2243">
                  <c:v>2110</c:v>
                </c:pt>
                <c:pt idx="2244">
                  <c:v>622</c:v>
                </c:pt>
                <c:pt idx="2245">
                  <c:v>2114</c:v>
                </c:pt>
                <c:pt idx="2246">
                  <c:v>874</c:v>
                </c:pt>
                <c:pt idx="2247">
                  <c:v>1046</c:v>
                </c:pt>
                <c:pt idx="2248">
                  <c:v>436</c:v>
                </c:pt>
                <c:pt idx="2249">
                  <c:v>1890</c:v>
                </c:pt>
                <c:pt idx="2250">
                  <c:v>348</c:v>
                </c:pt>
                <c:pt idx="2251">
                  <c:v>654</c:v>
                </c:pt>
                <c:pt idx="2252">
                  <c:v>1938</c:v>
                </c:pt>
                <c:pt idx="2253">
                  <c:v>268</c:v>
                </c:pt>
                <c:pt idx="2254">
                  <c:v>254</c:v>
                </c:pt>
                <c:pt idx="2255">
                  <c:v>268</c:v>
                </c:pt>
                <c:pt idx="2256">
                  <c:v>268</c:v>
                </c:pt>
                <c:pt idx="2257">
                  <c:v>268</c:v>
                </c:pt>
                <c:pt idx="2258">
                  <c:v>334</c:v>
                </c:pt>
                <c:pt idx="2259">
                  <c:v>2566</c:v>
                </c:pt>
                <c:pt idx="2260">
                  <c:v>336</c:v>
                </c:pt>
                <c:pt idx="2261">
                  <c:v>336</c:v>
                </c:pt>
                <c:pt idx="2262">
                  <c:v>90</c:v>
                </c:pt>
                <c:pt idx="2263">
                  <c:v>90</c:v>
                </c:pt>
                <c:pt idx="2264">
                  <c:v>202</c:v>
                </c:pt>
                <c:pt idx="2265">
                  <c:v>650</c:v>
                </c:pt>
                <c:pt idx="2266">
                  <c:v>434</c:v>
                </c:pt>
                <c:pt idx="2267">
                  <c:v>84</c:v>
                </c:pt>
                <c:pt idx="2268">
                  <c:v>84</c:v>
                </c:pt>
                <c:pt idx="2269">
                  <c:v>24</c:v>
                </c:pt>
                <c:pt idx="2270">
                  <c:v>204</c:v>
                </c:pt>
                <c:pt idx="2271">
                  <c:v>92</c:v>
                </c:pt>
                <c:pt idx="2272">
                  <c:v>92</c:v>
                </c:pt>
                <c:pt idx="2273">
                  <c:v>92</c:v>
                </c:pt>
                <c:pt idx="2274">
                  <c:v>92</c:v>
                </c:pt>
                <c:pt idx="2275">
                  <c:v>804</c:v>
                </c:pt>
                <c:pt idx="2276">
                  <c:v>206</c:v>
                </c:pt>
                <c:pt idx="2277">
                  <c:v>568</c:v>
                </c:pt>
                <c:pt idx="2278">
                  <c:v>366</c:v>
                </c:pt>
                <c:pt idx="2279">
                  <c:v>196</c:v>
                </c:pt>
                <c:pt idx="2280">
                  <c:v>94</c:v>
                </c:pt>
                <c:pt idx="2281">
                  <c:v>2056</c:v>
                </c:pt>
                <c:pt idx="2282">
                  <c:v>284</c:v>
                </c:pt>
                <c:pt idx="2283">
                  <c:v>198</c:v>
                </c:pt>
                <c:pt idx="2284">
                  <c:v>578</c:v>
                </c:pt>
                <c:pt idx="2285">
                  <c:v>806</c:v>
                </c:pt>
                <c:pt idx="2286">
                  <c:v>374</c:v>
                </c:pt>
                <c:pt idx="2287">
                  <c:v>706</c:v>
                </c:pt>
                <c:pt idx="2288">
                  <c:v>96</c:v>
                </c:pt>
                <c:pt idx="2289">
                  <c:v>96</c:v>
                </c:pt>
                <c:pt idx="2290">
                  <c:v>96</c:v>
                </c:pt>
                <c:pt idx="2291">
                  <c:v>96</c:v>
                </c:pt>
                <c:pt idx="2292">
                  <c:v>96</c:v>
                </c:pt>
                <c:pt idx="2293">
                  <c:v>202</c:v>
                </c:pt>
                <c:pt idx="2294">
                  <c:v>362</c:v>
                </c:pt>
                <c:pt idx="2295">
                  <c:v>1866</c:v>
                </c:pt>
                <c:pt idx="2296">
                  <c:v>292</c:v>
                </c:pt>
                <c:pt idx="2297">
                  <c:v>998</c:v>
                </c:pt>
                <c:pt idx="2298">
                  <c:v>204</c:v>
                </c:pt>
                <c:pt idx="2299">
                  <c:v>464</c:v>
                </c:pt>
                <c:pt idx="2300">
                  <c:v>696</c:v>
                </c:pt>
                <c:pt idx="2301">
                  <c:v>1134</c:v>
                </c:pt>
                <c:pt idx="2302">
                  <c:v>294</c:v>
                </c:pt>
                <c:pt idx="2303">
                  <c:v>98</c:v>
                </c:pt>
                <c:pt idx="2304">
                  <c:v>98</c:v>
                </c:pt>
                <c:pt idx="2305">
                  <c:v>142</c:v>
                </c:pt>
                <c:pt idx="2306">
                  <c:v>218</c:v>
                </c:pt>
                <c:pt idx="2307">
                  <c:v>730</c:v>
                </c:pt>
                <c:pt idx="2308">
                  <c:v>994</c:v>
                </c:pt>
                <c:pt idx="2309">
                  <c:v>606</c:v>
                </c:pt>
                <c:pt idx="2310">
                  <c:v>492</c:v>
                </c:pt>
                <c:pt idx="2311">
                  <c:v>390</c:v>
                </c:pt>
                <c:pt idx="2312">
                  <c:v>712</c:v>
                </c:pt>
                <c:pt idx="2313">
                  <c:v>1918</c:v>
                </c:pt>
                <c:pt idx="2314">
                  <c:v>26</c:v>
                </c:pt>
                <c:pt idx="2315">
                  <c:v>26</c:v>
                </c:pt>
                <c:pt idx="2316">
                  <c:v>22</c:v>
                </c:pt>
                <c:pt idx="2317">
                  <c:v>26</c:v>
                </c:pt>
                <c:pt idx="2318">
                  <c:v>22</c:v>
                </c:pt>
                <c:pt idx="2319">
                  <c:v>496</c:v>
                </c:pt>
                <c:pt idx="2320">
                  <c:v>3496</c:v>
                </c:pt>
                <c:pt idx="2321">
                  <c:v>224</c:v>
                </c:pt>
                <c:pt idx="2322">
                  <c:v>304</c:v>
                </c:pt>
                <c:pt idx="2323">
                  <c:v>304</c:v>
                </c:pt>
                <c:pt idx="2324">
                  <c:v>504</c:v>
                </c:pt>
                <c:pt idx="2325">
                  <c:v>214</c:v>
                </c:pt>
                <c:pt idx="2326">
                  <c:v>214</c:v>
                </c:pt>
                <c:pt idx="2327">
                  <c:v>94</c:v>
                </c:pt>
                <c:pt idx="2328">
                  <c:v>102</c:v>
                </c:pt>
                <c:pt idx="2329">
                  <c:v>102</c:v>
                </c:pt>
                <c:pt idx="2330">
                  <c:v>102</c:v>
                </c:pt>
                <c:pt idx="2331">
                  <c:v>102</c:v>
                </c:pt>
                <c:pt idx="2332">
                  <c:v>102</c:v>
                </c:pt>
                <c:pt idx="2333">
                  <c:v>872</c:v>
                </c:pt>
                <c:pt idx="2334">
                  <c:v>216</c:v>
                </c:pt>
                <c:pt idx="2335">
                  <c:v>494</c:v>
                </c:pt>
                <c:pt idx="2336">
                  <c:v>86</c:v>
                </c:pt>
                <c:pt idx="2337">
                  <c:v>612</c:v>
                </c:pt>
                <c:pt idx="2338">
                  <c:v>886</c:v>
                </c:pt>
                <c:pt idx="2339">
                  <c:v>634</c:v>
                </c:pt>
                <c:pt idx="2340">
                  <c:v>392</c:v>
                </c:pt>
                <c:pt idx="2341">
                  <c:v>408</c:v>
                </c:pt>
                <c:pt idx="2342">
                  <c:v>104</c:v>
                </c:pt>
                <c:pt idx="2343">
                  <c:v>2748</c:v>
                </c:pt>
                <c:pt idx="2344">
                  <c:v>394</c:v>
                </c:pt>
                <c:pt idx="2345">
                  <c:v>154</c:v>
                </c:pt>
                <c:pt idx="2346">
                  <c:v>98</c:v>
                </c:pt>
                <c:pt idx="2347">
                  <c:v>306</c:v>
                </c:pt>
                <c:pt idx="2348">
                  <c:v>236</c:v>
                </c:pt>
                <c:pt idx="2349">
                  <c:v>652</c:v>
                </c:pt>
                <c:pt idx="2350">
                  <c:v>308</c:v>
                </c:pt>
                <c:pt idx="2351">
                  <c:v>308</c:v>
                </c:pt>
                <c:pt idx="2352">
                  <c:v>308</c:v>
                </c:pt>
                <c:pt idx="2353">
                  <c:v>308</c:v>
                </c:pt>
                <c:pt idx="2354">
                  <c:v>2104</c:v>
                </c:pt>
                <c:pt idx="2355">
                  <c:v>156</c:v>
                </c:pt>
                <c:pt idx="2356">
                  <c:v>156</c:v>
                </c:pt>
                <c:pt idx="2357">
                  <c:v>406</c:v>
                </c:pt>
                <c:pt idx="2358">
                  <c:v>658</c:v>
                </c:pt>
                <c:pt idx="2359">
                  <c:v>24</c:v>
                </c:pt>
                <c:pt idx="2360">
                  <c:v>518</c:v>
                </c:pt>
                <c:pt idx="2361">
                  <c:v>326</c:v>
                </c:pt>
                <c:pt idx="2362">
                  <c:v>1090</c:v>
                </c:pt>
                <c:pt idx="2363">
                  <c:v>62</c:v>
                </c:pt>
                <c:pt idx="2364">
                  <c:v>62</c:v>
                </c:pt>
                <c:pt idx="2365">
                  <c:v>62</c:v>
                </c:pt>
                <c:pt idx="2366">
                  <c:v>1098</c:v>
                </c:pt>
                <c:pt idx="2367">
                  <c:v>542</c:v>
                </c:pt>
                <c:pt idx="2368">
                  <c:v>650</c:v>
                </c:pt>
                <c:pt idx="2369">
                  <c:v>526</c:v>
                </c:pt>
                <c:pt idx="2370">
                  <c:v>526</c:v>
                </c:pt>
                <c:pt idx="2371">
                  <c:v>526</c:v>
                </c:pt>
                <c:pt idx="2372">
                  <c:v>2954</c:v>
                </c:pt>
                <c:pt idx="2373">
                  <c:v>548</c:v>
                </c:pt>
                <c:pt idx="2374">
                  <c:v>1138</c:v>
                </c:pt>
                <c:pt idx="2375">
                  <c:v>246</c:v>
                </c:pt>
                <c:pt idx="2376">
                  <c:v>162</c:v>
                </c:pt>
                <c:pt idx="2377">
                  <c:v>680</c:v>
                </c:pt>
                <c:pt idx="2378">
                  <c:v>534</c:v>
                </c:pt>
                <c:pt idx="2379">
                  <c:v>438</c:v>
                </c:pt>
                <c:pt idx="2380">
                  <c:v>112</c:v>
                </c:pt>
                <c:pt idx="2381">
                  <c:v>424</c:v>
                </c:pt>
                <c:pt idx="2382">
                  <c:v>424</c:v>
                </c:pt>
                <c:pt idx="2383">
                  <c:v>424</c:v>
                </c:pt>
                <c:pt idx="2384">
                  <c:v>104</c:v>
                </c:pt>
                <c:pt idx="2385">
                  <c:v>324</c:v>
                </c:pt>
                <c:pt idx="2386">
                  <c:v>324</c:v>
                </c:pt>
                <c:pt idx="2387">
                  <c:v>540</c:v>
                </c:pt>
                <c:pt idx="2388">
                  <c:v>2474</c:v>
                </c:pt>
                <c:pt idx="2389">
                  <c:v>114</c:v>
                </c:pt>
                <c:pt idx="2390">
                  <c:v>106</c:v>
                </c:pt>
                <c:pt idx="2391">
                  <c:v>106</c:v>
                </c:pt>
                <c:pt idx="2392">
                  <c:v>566</c:v>
                </c:pt>
                <c:pt idx="2393">
                  <c:v>434</c:v>
                </c:pt>
                <c:pt idx="2394">
                  <c:v>244</c:v>
                </c:pt>
                <c:pt idx="2395">
                  <c:v>554</c:v>
                </c:pt>
                <c:pt idx="2396">
                  <c:v>554</c:v>
                </c:pt>
                <c:pt idx="2397">
                  <c:v>8</c:v>
                </c:pt>
                <c:pt idx="2398">
                  <c:v>66</c:v>
                </c:pt>
                <c:pt idx="2399">
                  <c:v>6</c:v>
                </c:pt>
                <c:pt idx="2400">
                  <c:v>6</c:v>
                </c:pt>
                <c:pt idx="2401">
                  <c:v>6</c:v>
                </c:pt>
                <c:pt idx="2402">
                  <c:v>6</c:v>
                </c:pt>
                <c:pt idx="2403">
                  <c:v>8</c:v>
                </c:pt>
                <c:pt idx="2404">
                  <c:v>8</c:v>
                </c:pt>
                <c:pt idx="2405">
                  <c:v>8</c:v>
                </c:pt>
                <c:pt idx="2406">
                  <c:v>30</c:v>
                </c:pt>
                <c:pt idx="2407">
                  <c:v>26</c:v>
                </c:pt>
                <c:pt idx="2408">
                  <c:v>8</c:v>
                </c:pt>
                <c:pt idx="2409">
                  <c:v>6</c:v>
                </c:pt>
                <c:pt idx="2410">
                  <c:v>170</c:v>
                </c:pt>
                <c:pt idx="2411">
                  <c:v>8</c:v>
                </c:pt>
                <c:pt idx="2412">
                  <c:v>8</c:v>
                </c:pt>
                <c:pt idx="2413">
                  <c:v>8</c:v>
                </c:pt>
                <c:pt idx="2414">
                  <c:v>8</c:v>
                </c:pt>
                <c:pt idx="2415">
                  <c:v>8</c:v>
                </c:pt>
                <c:pt idx="2416">
                  <c:v>6</c:v>
                </c:pt>
                <c:pt idx="2417">
                  <c:v>1030</c:v>
                </c:pt>
                <c:pt idx="2418">
                  <c:v>172</c:v>
                </c:pt>
                <c:pt idx="2419">
                  <c:v>172</c:v>
                </c:pt>
                <c:pt idx="2420">
                  <c:v>172</c:v>
                </c:pt>
                <c:pt idx="2421">
                  <c:v>182</c:v>
                </c:pt>
                <c:pt idx="2422">
                  <c:v>182</c:v>
                </c:pt>
                <c:pt idx="2423">
                  <c:v>356</c:v>
                </c:pt>
                <c:pt idx="2424">
                  <c:v>110</c:v>
                </c:pt>
                <c:pt idx="2425">
                  <c:v>2086</c:v>
                </c:pt>
                <c:pt idx="2426">
                  <c:v>878</c:v>
                </c:pt>
                <c:pt idx="2427">
                  <c:v>62</c:v>
                </c:pt>
                <c:pt idx="2428">
                  <c:v>1872</c:v>
                </c:pt>
                <c:pt idx="2429">
                  <c:v>580</c:v>
                </c:pt>
                <c:pt idx="2430">
                  <c:v>740</c:v>
                </c:pt>
                <c:pt idx="2431">
                  <c:v>476</c:v>
                </c:pt>
                <c:pt idx="2432">
                  <c:v>584</c:v>
                </c:pt>
                <c:pt idx="2433">
                  <c:v>354</c:v>
                </c:pt>
                <c:pt idx="2434">
                  <c:v>122</c:v>
                </c:pt>
                <c:pt idx="2435">
                  <c:v>190</c:v>
                </c:pt>
                <c:pt idx="2436">
                  <c:v>374</c:v>
                </c:pt>
                <c:pt idx="2437">
                  <c:v>616</c:v>
                </c:pt>
                <c:pt idx="2438">
                  <c:v>28</c:v>
                </c:pt>
                <c:pt idx="2439">
                  <c:v>622</c:v>
                </c:pt>
                <c:pt idx="2440">
                  <c:v>380</c:v>
                </c:pt>
                <c:pt idx="2441">
                  <c:v>186</c:v>
                </c:pt>
                <c:pt idx="2442">
                  <c:v>186</c:v>
                </c:pt>
                <c:pt idx="2443">
                  <c:v>186</c:v>
                </c:pt>
                <c:pt idx="2444">
                  <c:v>1974</c:v>
                </c:pt>
                <c:pt idx="2445">
                  <c:v>938</c:v>
                </c:pt>
                <c:pt idx="2446">
                  <c:v>270</c:v>
                </c:pt>
                <c:pt idx="2447">
                  <c:v>370</c:v>
                </c:pt>
                <c:pt idx="2448">
                  <c:v>634</c:v>
                </c:pt>
                <c:pt idx="2449">
                  <c:v>1128</c:v>
                </c:pt>
                <c:pt idx="2450">
                  <c:v>1128</c:v>
                </c:pt>
                <c:pt idx="2451">
                  <c:v>128</c:v>
                </c:pt>
                <c:pt idx="2452">
                  <c:v>506</c:v>
                </c:pt>
                <c:pt idx="2453">
                  <c:v>506</c:v>
                </c:pt>
                <c:pt idx="2454">
                  <c:v>200</c:v>
                </c:pt>
                <c:pt idx="2455">
                  <c:v>492</c:v>
                </c:pt>
                <c:pt idx="2456">
                  <c:v>276</c:v>
                </c:pt>
                <c:pt idx="2457">
                  <c:v>646</c:v>
                </c:pt>
                <c:pt idx="2458">
                  <c:v>498</c:v>
                </c:pt>
                <c:pt idx="2459">
                  <c:v>1810</c:v>
                </c:pt>
                <c:pt idx="2460">
                  <c:v>398</c:v>
                </c:pt>
                <c:pt idx="2461">
                  <c:v>386</c:v>
                </c:pt>
                <c:pt idx="2462">
                  <c:v>962</c:v>
                </c:pt>
                <c:pt idx="2463">
                  <c:v>2888</c:v>
                </c:pt>
                <c:pt idx="2464">
                  <c:v>1150</c:v>
                </c:pt>
                <c:pt idx="2465">
                  <c:v>76</c:v>
                </c:pt>
                <c:pt idx="2466">
                  <c:v>208</c:v>
                </c:pt>
                <c:pt idx="2467">
                  <c:v>126</c:v>
                </c:pt>
                <c:pt idx="2468">
                  <c:v>126</c:v>
                </c:pt>
                <c:pt idx="2469">
                  <c:v>126</c:v>
                </c:pt>
                <c:pt idx="2470">
                  <c:v>2928</c:v>
                </c:pt>
                <c:pt idx="2471">
                  <c:v>408</c:v>
                </c:pt>
                <c:pt idx="2472">
                  <c:v>408</c:v>
                </c:pt>
                <c:pt idx="2473">
                  <c:v>810</c:v>
                </c:pt>
                <c:pt idx="2474">
                  <c:v>676</c:v>
                </c:pt>
                <c:pt idx="2475">
                  <c:v>676</c:v>
                </c:pt>
                <c:pt idx="2476">
                  <c:v>1628</c:v>
                </c:pt>
                <c:pt idx="2477">
                  <c:v>814</c:v>
                </c:pt>
                <c:pt idx="2478">
                  <c:v>136</c:v>
                </c:pt>
                <c:pt idx="2479">
                  <c:v>136</c:v>
                </c:pt>
                <c:pt idx="2480">
                  <c:v>304</c:v>
                </c:pt>
                <c:pt idx="2481">
                  <c:v>682</c:v>
                </c:pt>
                <c:pt idx="2482">
                  <c:v>524</c:v>
                </c:pt>
                <c:pt idx="2483">
                  <c:v>540</c:v>
                </c:pt>
                <c:pt idx="2484">
                  <c:v>78</c:v>
                </c:pt>
                <c:pt idx="2485">
                  <c:v>78</c:v>
                </c:pt>
                <c:pt idx="2486">
                  <c:v>1214</c:v>
                </c:pt>
                <c:pt idx="2487">
                  <c:v>204</c:v>
                </c:pt>
                <c:pt idx="2488">
                  <c:v>308</c:v>
                </c:pt>
                <c:pt idx="2489">
                  <c:v>692</c:v>
                </c:pt>
                <c:pt idx="2490">
                  <c:v>532</c:v>
                </c:pt>
                <c:pt idx="2491">
                  <c:v>36</c:v>
                </c:pt>
                <c:pt idx="2492">
                  <c:v>36</c:v>
                </c:pt>
                <c:pt idx="2493">
                  <c:v>36</c:v>
                </c:pt>
                <c:pt idx="2494">
                  <c:v>426</c:v>
                </c:pt>
                <c:pt idx="2495">
                  <c:v>314</c:v>
                </c:pt>
                <c:pt idx="2496">
                  <c:v>220</c:v>
                </c:pt>
                <c:pt idx="2497">
                  <c:v>220</c:v>
                </c:pt>
                <c:pt idx="2498">
                  <c:v>432</c:v>
                </c:pt>
                <c:pt idx="2499">
                  <c:v>222</c:v>
                </c:pt>
                <c:pt idx="2500">
                  <c:v>1460</c:v>
                </c:pt>
                <c:pt idx="2501">
                  <c:v>82</c:v>
                </c:pt>
                <c:pt idx="2502">
                  <c:v>76</c:v>
                </c:pt>
                <c:pt idx="2503">
                  <c:v>868</c:v>
                </c:pt>
                <c:pt idx="2504">
                  <c:v>2522</c:v>
                </c:pt>
                <c:pt idx="2505">
                  <c:v>138</c:v>
                </c:pt>
                <c:pt idx="2506">
                  <c:v>428</c:v>
                </c:pt>
                <c:pt idx="2507">
                  <c:v>712</c:v>
                </c:pt>
                <c:pt idx="2508">
                  <c:v>718</c:v>
                </c:pt>
                <c:pt idx="2509">
                  <c:v>148</c:v>
                </c:pt>
                <c:pt idx="2510">
                  <c:v>140</c:v>
                </c:pt>
                <c:pt idx="2511">
                  <c:v>38</c:v>
                </c:pt>
                <c:pt idx="2512">
                  <c:v>1102</c:v>
                </c:pt>
                <c:pt idx="2513">
                  <c:v>436</c:v>
                </c:pt>
                <c:pt idx="2514">
                  <c:v>742</c:v>
                </c:pt>
                <c:pt idx="2515">
                  <c:v>2964</c:v>
                </c:pt>
                <c:pt idx="2516">
                  <c:v>920</c:v>
                </c:pt>
                <c:pt idx="2517">
                  <c:v>2040</c:v>
                </c:pt>
                <c:pt idx="2518">
                  <c:v>732</c:v>
                </c:pt>
                <c:pt idx="2519">
                  <c:v>578</c:v>
                </c:pt>
                <c:pt idx="2520">
                  <c:v>456</c:v>
                </c:pt>
                <c:pt idx="2521">
                  <c:v>324</c:v>
                </c:pt>
                <c:pt idx="2522">
                  <c:v>2370</c:v>
                </c:pt>
                <c:pt idx="2523">
                  <c:v>86</c:v>
                </c:pt>
                <c:pt idx="2524">
                  <c:v>80</c:v>
                </c:pt>
                <c:pt idx="2525">
                  <c:v>80</c:v>
                </c:pt>
                <c:pt idx="2526">
                  <c:v>236</c:v>
                </c:pt>
                <c:pt idx="2527">
                  <c:v>586</c:v>
                </c:pt>
                <c:pt idx="2528">
                  <c:v>764</c:v>
                </c:pt>
                <c:pt idx="2529">
                  <c:v>146</c:v>
                </c:pt>
                <c:pt idx="2530">
                  <c:v>592</c:v>
                </c:pt>
                <c:pt idx="2531">
                  <c:v>596</c:v>
                </c:pt>
                <c:pt idx="2532">
                  <c:v>346</c:v>
                </c:pt>
                <c:pt idx="2533">
                  <c:v>88</c:v>
                </c:pt>
                <c:pt idx="2534">
                  <c:v>88</c:v>
                </c:pt>
                <c:pt idx="2535">
                  <c:v>336</c:v>
                </c:pt>
                <c:pt idx="2536">
                  <c:v>40</c:v>
                </c:pt>
                <c:pt idx="2537">
                  <c:v>40</c:v>
                </c:pt>
                <c:pt idx="2538">
                  <c:v>1624</c:v>
                </c:pt>
                <c:pt idx="2539">
                  <c:v>946</c:v>
                </c:pt>
                <c:pt idx="2540">
                  <c:v>622</c:v>
                </c:pt>
                <c:pt idx="2541">
                  <c:v>90</c:v>
                </c:pt>
                <c:pt idx="2542">
                  <c:v>342</c:v>
                </c:pt>
                <c:pt idx="2543">
                  <c:v>1890</c:v>
                </c:pt>
                <c:pt idx="2544">
                  <c:v>630</c:v>
                </c:pt>
                <c:pt idx="2545">
                  <c:v>484</c:v>
                </c:pt>
                <c:pt idx="2546">
                  <c:v>160</c:v>
                </c:pt>
                <c:pt idx="2547">
                  <c:v>968</c:v>
                </c:pt>
                <c:pt idx="2548">
                  <c:v>1932</c:v>
                </c:pt>
                <c:pt idx="2549">
                  <c:v>242</c:v>
                </c:pt>
                <c:pt idx="2550">
                  <c:v>242</c:v>
                </c:pt>
                <c:pt idx="2551">
                  <c:v>792</c:v>
                </c:pt>
                <c:pt idx="2552">
                  <c:v>86</c:v>
                </c:pt>
                <c:pt idx="2553">
                  <c:v>642</c:v>
                </c:pt>
                <c:pt idx="2554">
                  <c:v>244</c:v>
                </c:pt>
                <c:pt idx="2555">
                  <c:v>164</c:v>
                </c:pt>
                <c:pt idx="2556">
                  <c:v>246</c:v>
                </c:pt>
                <c:pt idx="2557">
                  <c:v>246</c:v>
                </c:pt>
                <c:pt idx="2558">
                  <c:v>1018</c:v>
                </c:pt>
                <c:pt idx="2559">
                  <c:v>88</c:v>
                </c:pt>
                <c:pt idx="2560">
                  <c:v>258</c:v>
                </c:pt>
                <c:pt idx="2561">
                  <c:v>258</c:v>
                </c:pt>
                <c:pt idx="2562">
                  <c:v>258</c:v>
                </c:pt>
                <c:pt idx="2563">
                  <c:v>258</c:v>
                </c:pt>
                <c:pt idx="2564">
                  <c:v>2306</c:v>
                </c:pt>
                <c:pt idx="2565">
                  <c:v>660</c:v>
                </c:pt>
                <c:pt idx="2566">
                  <c:v>662</c:v>
                </c:pt>
                <c:pt idx="2567">
                  <c:v>508</c:v>
                </c:pt>
                <c:pt idx="2568">
                  <c:v>160</c:v>
                </c:pt>
                <c:pt idx="2569">
                  <c:v>670</c:v>
                </c:pt>
                <c:pt idx="2570">
                  <c:v>670</c:v>
                </c:pt>
                <c:pt idx="2571">
                  <c:v>1048</c:v>
                </c:pt>
                <c:pt idx="2572">
                  <c:v>832</c:v>
                </c:pt>
                <c:pt idx="2573">
                  <c:v>832</c:v>
                </c:pt>
                <c:pt idx="2574">
                  <c:v>2066</c:v>
                </c:pt>
                <c:pt idx="2575">
                  <c:v>44</c:v>
                </c:pt>
                <c:pt idx="2576">
                  <c:v>44</c:v>
                </c:pt>
                <c:pt idx="2577">
                  <c:v>508</c:v>
                </c:pt>
                <c:pt idx="2578">
                  <c:v>268</c:v>
                </c:pt>
                <c:pt idx="2579">
                  <c:v>682</c:v>
                </c:pt>
                <c:pt idx="2580">
                  <c:v>1506</c:v>
                </c:pt>
                <c:pt idx="2581">
                  <c:v>1048</c:v>
                </c:pt>
                <c:pt idx="2582">
                  <c:v>260</c:v>
                </c:pt>
                <c:pt idx="2583">
                  <c:v>270</c:v>
                </c:pt>
                <c:pt idx="2584">
                  <c:v>270</c:v>
                </c:pt>
                <c:pt idx="2585">
                  <c:v>2094</c:v>
                </c:pt>
                <c:pt idx="2586">
                  <c:v>1084</c:v>
                </c:pt>
                <c:pt idx="2587">
                  <c:v>1084</c:v>
                </c:pt>
                <c:pt idx="2588">
                  <c:v>274</c:v>
                </c:pt>
                <c:pt idx="2589">
                  <c:v>100</c:v>
                </c:pt>
                <c:pt idx="2590">
                  <c:v>100</c:v>
                </c:pt>
                <c:pt idx="2591">
                  <c:v>170</c:v>
                </c:pt>
                <c:pt idx="2592">
                  <c:v>178</c:v>
                </c:pt>
                <c:pt idx="2593">
                  <c:v>270</c:v>
                </c:pt>
                <c:pt idx="2594">
                  <c:v>882</c:v>
                </c:pt>
                <c:pt idx="2595">
                  <c:v>10</c:v>
                </c:pt>
                <c:pt idx="2596">
                  <c:v>10</c:v>
                </c:pt>
                <c:pt idx="2597">
                  <c:v>280</c:v>
                </c:pt>
                <c:pt idx="2598">
                  <c:v>280</c:v>
                </c:pt>
                <c:pt idx="2599">
                  <c:v>180</c:v>
                </c:pt>
                <c:pt idx="2600">
                  <c:v>716</c:v>
                </c:pt>
                <c:pt idx="2601">
                  <c:v>272</c:v>
                </c:pt>
                <c:pt idx="2602">
                  <c:v>284</c:v>
                </c:pt>
                <c:pt idx="2603">
                  <c:v>556</c:v>
                </c:pt>
                <c:pt idx="2604">
                  <c:v>98</c:v>
                </c:pt>
                <c:pt idx="2605">
                  <c:v>276</c:v>
                </c:pt>
                <c:pt idx="2606">
                  <c:v>412</c:v>
                </c:pt>
                <c:pt idx="2607">
                  <c:v>178</c:v>
                </c:pt>
                <c:pt idx="2608">
                  <c:v>938</c:v>
                </c:pt>
                <c:pt idx="2609">
                  <c:v>556</c:v>
                </c:pt>
                <c:pt idx="2610">
                  <c:v>180</c:v>
                </c:pt>
                <c:pt idx="2611">
                  <c:v>44</c:v>
                </c:pt>
                <c:pt idx="2612">
                  <c:v>420</c:v>
                </c:pt>
                <c:pt idx="2613">
                  <c:v>560</c:v>
                </c:pt>
                <c:pt idx="2614">
                  <c:v>108</c:v>
                </c:pt>
                <c:pt idx="2615">
                  <c:v>102</c:v>
                </c:pt>
                <c:pt idx="2616">
                  <c:v>102</c:v>
                </c:pt>
                <c:pt idx="2617">
                  <c:v>416</c:v>
                </c:pt>
                <c:pt idx="2618">
                  <c:v>192</c:v>
                </c:pt>
                <c:pt idx="2619">
                  <c:v>300</c:v>
                </c:pt>
                <c:pt idx="2620">
                  <c:v>104</c:v>
                </c:pt>
                <c:pt idx="2621">
                  <c:v>110</c:v>
                </c:pt>
                <c:pt idx="2622">
                  <c:v>104</c:v>
                </c:pt>
                <c:pt idx="2623">
                  <c:v>590</c:v>
                </c:pt>
                <c:pt idx="2624">
                  <c:v>590</c:v>
                </c:pt>
                <c:pt idx="2625">
                  <c:v>1186</c:v>
                </c:pt>
                <c:pt idx="2626">
                  <c:v>46</c:v>
                </c:pt>
                <c:pt idx="2627">
                  <c:v>50</c:v>
                </c:pt>
                <c:pt idx="2628">
                  <c:v>196</c:v>
                </c:pt>
                <c:pt idx="2629">
                  <c:v>196</c:v>
                </c:pt>
                <c:pt idx="2630">
                  <c:v>50</c:v>
                </c:pt>
                <c:pt idx="2631">
                  <c:v>296</c:v>
                </c:pt>
                <c:pt idx="2632">
                  <c:v>112</c:v>
                </c:pt>
                <c:pt idx="2633">
                  <c:v>112</c:v>
                </c:pt>
                <c:pt idx="2634">
                  <c:v>604</c:v>
                </c:pt>
                <c:pt idx="2635">
                  <c:v>604</c:v>
                </c:pt>
                <c:pt idx="2636">
                  <c:v>2376</c:v>
                </c:pt>
                <c:pt idx="2637">
                  <c:v>192</c:v>
                </c:pt>
                <c:pt idx="2638">
                  <c:v>448</c:v>
                </c:pt>
                <c:pt idx="2639">
                  <c:v>114</c:v>
                </c:pt>
                <c:pt idx="2640">
                  <c:v>1232</c:v>
                </c:pt>
                <c:pt idx="2641">
                  <c:v>616</c:v>
                </c:pt>
                <c:pt idx="2642">
                  <c:v>618</c:v>
                </c:pt>
                <c:pt idx="2643">
                  <c:v>52</c:v>
                </c:pt>
                <c:pt idx="2644">
                  <c:v>52</c:v>
                </c:pt>
                <c:pt idx="2645">
                  <c:v>52</c:v>
                </c:pt>
                <c:pt idx="2646">
                  <c:v>52</c:v>
                </c:pt>
                <c:pt idx="2647">
                  <c:v>620</c:v>
                </c:pt>
                <c:pt idx="2648">
                  <c:v>620</c:v>
                </c:pt>
                <c:pt idx="2649">
                  <c:v>458</c:v>
                </c:pt>
                <c:pt idx="2650">
                  <c:v>110</c:v>
                </c:pt>
                <c:pt idx="2651">
                  <c:v>1510</c:v>
                </c:pt>
                <c:pt idx="2652">
                  <c:v>448</c:v>
                </c:pt>
                <c:pt idx="2653">
                  <c:v>198</c:v>
                </c:pt>
                <c:pt idx="2654">
                  <c:v>614</c:v>
                </c:pt>
                <c:pt idx="2655">
                  <c:v>1278</c:v>
                </c:pt>
                <c:pt idx="2656">
                  <c:v>1024</c:v>
                </c:pt>
                <c:pt idx="2657">
                  <c:v>632</c:v>
                </c:pt>
                <c:pt idx="2658">
                  <c:v>640</c:v>
                </c:pt>
                <c:pt idx="2659">
                  <c:v>212</c:v>
                </c:pt>
                <c:pt idx="2660">
                  <c:v>12</c:v>
                </c:pt>
                <c:pt idx="2661">
                  <c:v>204</c:v>
                </c:pt>
                <c:pt idx="2662">
                  <c:v>204</c:v>
                </c:pt>
                <c:pt idx="2663">
                  <c:v>50</c:v>
                </c:pt>
                <c:pt idx="2664">
                  <c:v>12</c:v>
                </c:pt>
                <c:pt idx="2665">
                  <c:v>12</c:v>
                </c:pt>
                <c:pt idx="2666">
                  <c:v>12</c:v>
                </c:pt>
                <c:pt idx="2667">
                  <c:v>12</c:v>
                </c:pt>
                <c:pt idx="2668">
                  <c:v>12</c:v>
                </c:pt>
                <c:pt idx="2669">
                  <c:v>50</c:v>
                </c:pt>
                <c:pt idx="2670">
                  <c:v>1590</c:v>
                </c:pt>
                <c:pt idx="2671">
                  <c:v>476</c:v>
                </c:pt>
                <c:pt idx="2672">
                  <c:v>1050</c:v>
                </c:pt>
                <c:pt idx="2673">
                  <c:v>472</c:v>
                </c:pt>
                <c:pt idx="2674">
                  <c:v>328</c:v>
                </c:pt>
                <c:pt idx="2675">
                  <c:v>330</c:v>
                </c:pt>
                <c:pt idx="2676">
                  <c:v>664</c:v>
                </c:pt>
                <c:pt idx="2677">
                  <c:v>490</c:v>
                </c:pt>
                <c:pt idx="2678">
                  <c:v>124</c:v>
                </c:pt>
                <c:pt idx="2679">
                  <c:v>478</c:v>
                </c:pt>
                <c:pt idx="2680">
                  <c:v>1988</c:v>
                </c:pt>
                <c:pt idx="2681">
                  <c:v>1992</c:v>
                </c:pt>
                <c:pt idx="2682">
                  <c:v>224</c:v>
                </c:pt>
                <c:pt idx="2683">
                  <c:v>2720</c:v>
                </c:pt>
                <c:pt idx="2684">
                  <c:v>348</c:v>
                </c:pt>
                <c:pt idx="2685">
                  <c:v>700</c:v>
                </c:pt>
                <c:pt idx="2686">
                  <c:v>2052</c:v>
                </c:pt>
                <c:pt idx="2687">
                  <c:v>504</c:v>
                </c:pt>
                <c:pt idx="2688">
                  <c:v>516</c:v>
                </c:pt>
                <c:pt idx="2689">
                  <c:v>350</c:v>
                </c:pt>
                <c:pt idx="2690">
                  <c:v>360</c:v>
                </c:pt>
                <c:pt idx="2691">
                  <c:v>350</c:v>
                </c:pt>
                <c:pt idx="2692">
                  <c:v>350</c:v>
                </c:pt>
                <c:pt idx="2693">
                  <c:v>364</c:v>
                </c:pt>
                <c:pt idx="2694">
                  <c:v>226</c:v>
                </c:pt>
                <c:pt idx="2695">
                  <c:v>716</c:v>
                </c:pt>
                <c:pt idx="2696">
                  <c:v>56</c:v>
                </c:pt>
                <c:pt idx="2697">
                  <c:v>236</c:v>
                </c:pt>
                <c:pt idx="2698">
                  <c:v>236</c:v>
                </c:pt>
                <c:pt idx="2699">
                  <c:v>3290</c:v>
                </c:pt>
                <c:pt idx="2700">
                  <c:v>62</c:v>
                </c:pt>
                <c:pt idx="2701">
                  <c:v>14</c:v>
                </c:pt>
                <c:pt idx="2702">
                  <c:v>16</c:v>
                </c:pt>
                <c:pt idx="2703">
                  <c:v>16</c:v>
                </c:pt>
                <c:pt idx="2704">
                  <c:v>546</c:v>
                </c:pt>
                <c:pt idx="2705">
                  <c:v>550</c:v>
                </c:pt>
                <c:pt idx="2706">
                  <c:v>752</c:v>
                </c:pt>
                <c:pt idx="2707">
                  <c:v>134</c:v>
                </c:pt>
                <c:pt idx="2708">
                  <c:v>134</c:v>
                </c:pt>
                <c:pt idx="2709">
                  <c:v>376</c:v>
                </c:pt>
                <c:pt idx="2710">
                  <c:v>974</c:v>
                </c:pt>
                <c:pt idx="2711">
                  <c:v>250</c:v>
                </c:pt>
                <c:pt idx="2712">
                  <c:v>1264</c:v>
                </c:pt>
                <c:pt idx="2713">
                  <c:v>1264</c:v>
                </c:pt>
                <c:pt idx="2714">
                  <c:v>60</c:v>
                </c:pt>
                <c:pt idx="2715">
                  <c:v>566</c:v>
                </c:pt>
                <c:pt idx="2716">
                  <c:v>570</c:v>
                </c:pt>
                <c:pt idx="2717">
                  <c:v>138</c:v>
                </c:pt>
                <c:pt idx="2718">
                  <c:v>1004</c:v>
                </c:pt>
                <c:pt idx="2719">
                  <c:v>1004</c:v>
                </c:pt>
                <c:pt idx="2720">
                  <c:v>146</c:v>
                </c:pt>
                <c:pt idx="2721">
                  <c:v>772</c:v>
                </c:pt>
                <c:pt idx="2722">
                  <c:v>1608</c:v>
                </c:pt>
                <c:pt idx="2723">
                  <c:v>1032</c:v>
                </c:pt>
                <c:pt idx="2724">
                  <c:v>396</c:v>
                </c:pt>
                <c:pt idx="2725">
                  <c:v>794</c:v>
                </c:pt>
                <c:pt idx="2726">
                  <c:v>1036</c:v>
                </c:pt>
                <c:pt idx="2727">
                  <c:v>574</c:v>
                </c:pt>
                <c:pt idx="2728">
                  <c:v>1614</c:v>
                </c:pt>
                <c:pt idx="2729">
                  <c:v>582</c:v>
                </c:pt>
                <c:pt idx="2730">
                  <c:v>582</c:v>
                </c:pt>
                <c:pt idx="2731">
                  <c:v>266</c:v>
                </c:pt>
                <c:pt idx="2732">
                  <c:v>584</c:v>
                </c:pt>
                <c:pt idx="2733">
                  <c:v>268</c:v>
                </c:pt>
                <c:pt idx="2734">
                  <c:v>602</c:v>
                </c:pt>
                <c:pt idx="2735">
                  <c:v>422</c:v>
                </c:pt>
                <c:pt idx="2736">
                  <c:v>422</c:v>
                </c:pt>
                <c:pt idx="2737">
                  <c:v>610</c:v>
                </c:pt>
                <c:pt idx="2738">
                  <c:v>148</c:v>
                </c:pt>
                <c:pt idx="2739">
                  <c:v>1084</c:v>
                </c:pt>
                <c:pt idx="2740">
                  <c:v>2830</c:v>
                </c:pt>
                <c:pt idx="2741">
                  <c:v>426</c:v>
                </c:pt>
                <c:pt idx="2742">
                  <c:v>426</c:v>
                </c:pt>
                <c:pt idx="2743">
                  <c:v>266</c:v>
                </c:pt>
                <c:pt idx="2744">
                  <c:v>276</c:v>
                </c:pt>
                <c:pt idx="2745">
                  <c:v>16</c:v>
                </c:pt>
                <c:pt idx="2746">
                  <c:v>832</c:v>
                </c:pt>
                <c:pt idx="2747">
                  <c:v>278</c:v>
                </c:pt>
                <c:pt idx="2748">
                  <c:v>278</c:v>
                </c:pt>
                <c:pt idx="2749">
                  <c:v>624</c:v>
                </c:pt>
                <c:pt idx="2750">
                  <c:v>436</c:v>
                </c:pt>
                <c:pt idx="2751">
                  <c:v>282</c:v>
                </c:pt>
                <c:pt idx="2752">
                  <c:v>154</c:v>
                </c:pt>
                <c:pt idx="2753">
                  <c:v>634</c:v>
                </c:pt>
                <c:pt idx="2754">
                  <c:v>286</c:v>
                </c:pt>
                <c:pt idx="2755">
                  <c:v>1140</c:v>
                </c:pt>
                <c:pt idx="2756">
                  <c:v>860</c:v>
                </c:pt>
                <c:pt idx="2757">
                  <c:v>438</c:v>
                </c:pt>
                <c:pt idx="2758">
                  <c:v>632</c:v>
                </c:pt>
                <c:pt idx="2759">
                  <c:v>644</c:v>
                </c:pt>
                <c:pt idx="2760">
                  <c:v>646</c:v>
                </c:pt>
                <c:pt idx="2761">
                  <c:v>162</c:v>
                </c:pt>
                <c:pt idx="2762">
                  <c:v>72</c:v>
                </c:pt>
                <c:pt idx="2763">
                  <c:v>458</c:v>
                </c:pt>
                <c:pt idx="2764">
                  <c:v>666</c:v>
                </c:pt>
                <c:pt idx="2765">
                  <c:v>296</c:v>
                </c:pt>
                <c:pt idx="2766">
                  <c:v>684</c:v>
                </c:pt>
                <c:pt idx="2767">
                  <c:v>20</c:v>
                </c:pt>
                <c:pt idx="2768">
                  <c:v>74</c:v>
                </c:pt>
                <c:pt idx="2769">
                  <c:v>1214</c:v>
                </c:pt>
                <c:pt idx="2770">
                  <c:v>944</c:v>
                </c:pt>
                <c:pt idx="2771">
                  <c:v>310</c:v>
                </c:pt>
                <c:pt idx="2772">
                  <c:v>480</c:v>
                </c:pt>
                <c:pt idx="2773">
                  <c:v>480</c:v>
                </c:pt>
                <c:pt idx="2774">
                  <c:v>172</c:v>
                </c:pt>
                <c:pt idx="2775">
                  <c:v>76</c:v>
                </c:pt>
                <c:pt idx="2776">
                  <c:v>76</c:v>
                </c:pt>
                <c:pt idx="2777">
                  <c:v>76</c:v>
                </c:pt>
                <c:pt idx="2778">
                  <c:v>716</c:v>
                </c:pt>
                <c:pt idx="2779">
                  <c:v>322</c:v>
                </c:pt>
                <c:pt idx="2780">
                  <c:v>182</c:v>
                </c:pt>
                <c:pt idx="2781">
                  <c:v>182</c:v>
                </c:pt>
                <c:pt idx="2782">
                  <c:v>712</c:v>
                </c:pt>
                <c:pt idx="2783">
                  <c:v>324</c:v>
                </c:pt>
                <c:pt idx="2784">
                  <c:v>82</c:v>
                </c:pt>
                <c:pt idx="2785">
                  <c:v>82</c:v>
                </c:pt>
                <c:pt idx="2786">
                  <c:v>496</c:v>
                </c:pt>
                <c:pt idx="2787">
                  <c:v>996</c:v>
                </c:pt>
                <c:pt idx="2788">
                  <c:v>996</c:v>
                </c:pt>
                <c:pt idx="2789">
                  <c:v>506</c:v>
                </c:pt>
                <c:pt idx="2790">
                  <c:v>1302</c:v>
                </c:pt>
                <c:pt idx="2791">
                  <c:v>2060</c:v>
                </c:pt>
                <c:pt idx="2792">
                  <c:v>334</c:v>
                </c:pt>
                <c:pt idx="2793">
                  <c:v>334</c:v>
                </c:pt>
                <c:pt idx="2794">
                  <c:v>522</c:v>
                </c:pt>
                <c:pt idx="2795">
                  <c:v>328</c:v>
                </c:pt>
                <c:pt idx="2796">
                  <c:v>190</c:v>
                </c:pt>
                <c:pt idx="2797">
                  <c:v>192</c:v>
                </c:pt>
                <c:pt idx="2798">
                  <c:v>22</c:v>
                </c:pt>
                <c:pt idx="2799">
                  <c:v>1700</c:v>
                </c:pt>
                <c:pt idx="2800">
                  <c:v>194</c:v>
                </c:pt>
                <c:pt idx="2801">
                  <c:v>2144</c:v>
                </c:pt>
                <c:pt idx="2802">
                  <c:v>540</c:v>
                </c:pt>
                <c:pt idx="2803">
                  <c:v>196</c:v>
                </c:pt>
                <c:pt idx="2804">
                  <c:v>84</c:v>
                </c:pt>
                <c:pt idx="2805">
                  <c:v>550</c:v>
                </c:pt>
                <c:pt idx="2806">
                  <c:v>194</c:v>
                </c:pt>
                <c:pt idx="2807">
                  <c:v>196</c:v>
                </c:pt>
                <c:pt idx="2808">
                  <c:v>362</c:v>
                </c:pt>
                <c:pt idx="2809">
                  <c:v>92</c:v>
                </c:pt>
                <c:pt idx="2810">
                  <c:v>1096</c:v>
                </c:pt>
                <c:pt idx="2811">
                  <c:v>822</c:v>
                </c:pt>
                <c:pt idx="2812">
                  <c:v>578</c:v>
                </c:pt>
                <c:pt idx="2813">
                  <c:v>578</c:v>
                </c:pt>
                <c:pt idx="2814">
                  <c:v>22</c:v>
                </c:pt>
                <c:pt idx="2815">
                  <c:v>90</c:v>
                </c:pt>
                <c:pt idx="2816">
                  <c:v>2312</c:v>
                </c:pt>
                <c:pt idx="2817">
                  <c:v>574</c:v>
                </c:pt>
                <c:pt idx="2818">
                  <c:v>1140</c:v>
                </c:pt>
                <c:pt idx="2819">
                  <c:v>96</c:v>
                </c:pt>
                <c:pt idx="2820">
                  <c:v>212</c:v>
                </c:pt>
                <c:pt idx="2821">
                  <c:v>212</c:v>
                </c:pt>
                <c:pt idx="2822">
                  <c:v>1178</c:v>
                </c:pt>
                <c:pt idx="2823">
                  <c:v>612</c:v>
                </c:pt>
                <c:pt idx="2824">
                  <c:v>96</c:v>
                </c:pt>
                <c:pt idx="2825">
                  <c:v>620</c:v>
                </c:pt>
                <c:pt idx="2826">
                  <c:v>398</c:v>
                </c:pt>
                <c:pt idx="2827">
                  <c:v>624</c:v>
                </c:pt>
                <c:pt idx="2828">
                  <c:v>614</c:v>
                </c:pt>
                <c:pt idx="2829">
                  <c:v>906</c:v>
                </c:pt>
                <c:pt idx="2830">
                  <c:v>640</c:v>
                </c:pt>
                <c:pt idx="2831">
                  <c:v>634</c:v>
                </c:pt>
                <c:pt idx="2832">
                  <c:v>406</c:v>
                </c:pt>
                <c:pt idx="2833">
                  <c:v>414</c:v>
                </c:pt>
                <c:pt idx="2834">
                  <c:v>410</c:v>
                </c:pt>
                <c:pt idx="2835">
                  <c:v>236</c:v>
                </c:pt>
                <c:pt idx="2836">
                  <c:v>230</c:v>
                </c:pt>
                <c:pt idx="2837">
                  <c:v>414</c:v>
                </c:pt>
                <c:pt idx="2838">
                  <c:v>424</c:v>
                </c:pt>
                <c:pt idx="2839">
                  <c:v>240</c:v>
                </c:pt>
                <c:pt idx="2840">
                  <c:v>2136</c:v>
                </c:pt>
                <c:pt idx="2841">
                  <c:v>104</c:v>
                </c:pt>
                <c:pt idx="2842">
                  <c:v>420</c:v>
                </c:pt>
                <c:pt idx="2843">
                  <c:v>658</c:v>
                </c:pt>
                <c:pt idx="2844">
                  <c:v>244</c:v>
                </c:pt>
                <c:pt idx="2845">
                  <c:v>1714</c:v>
                </c:pt>
                <c:pt idx="2846">
                  <c:v>28</c:v>
                </c:pt>
                <c:pt idx="2847">
                  <c:v>28</c:v>
                </c:pt>
                <c:pt idx="2848">
                  <c:v>28</c:v>
                </c:pt>
                <c:pt idx="2849">
                  <c:v>440</c:v>
                </c:pt>
                <c:pt idx="2850">
                  <c:v>678</c:v>
                </c:pt>
                <c:pt idx="2851">
                  <c:v>2722</c:v>
                </c:pt>
                <c:pt idx="2852">
                  <c:v>1334</c:v>
                </c:pt>
                <c:pt idx="2853">
                  <c:v>250</c:v>
                </c:pt>
                <c:pt idx="2854">
                  <c:v>444</c:v>
                </c:pt>
                <c:pt idx="2855">
                  <c:v>114</c:v>
                </c:pt>
                <c:pt idx="2856">
                  <c:v>444</c:v>
                </c:pt>
                <c:pt idx="2857">
                  <c:v>256</c:v>
                </c:pt>
                <c:pt idx="2858">
                  <c:v>2288</c:v>
                </c:pt>
                <c:pt idx="2859">
                  <c:v>704</c:v>
                </c:pt>
                <c:pt idx="2860">
                  <c:v>716</c:v>
                </c:pt>
                <c:pt idx="2861">
                  <c:v>716</c:v>
                </c:pt>
                <c:pt idx="2862">
                  <c:v>116</c:v>
                </c:pt>
                <c:pt idx="2863">
                  <c:v>112</c:v>
                </c:pt>
                <c:pt idx="2864">
                  <c:v>28</c:v>
                </c:pt>
                <c:pt idx="2865">
                  <c:v>28</c:v>
                </c:pt>
                <c:pt idx="2866">
                  <c:v>28</c:v>
                </c:pt>
                <c:pt idx="2867">
                  <c:v>460</c:v>
                </c:pt>
                <c:pt idx="2868">
                  <c:v>2892</c:v>
                </c:pt>
                <c:pt idx="2869">
                  <c:v>1060</c:v>
                </c:pt>
                <c:pt idx="2870">
                  <c:v>116</c:v>
                </c:pt>
                <c:pt idx="2871">
                  <c:v>120</c:v>
                </c:pt>
                <c:pt idx="2872">
                  <c:v>116</c:v>
                </c:pt>
                <c:pt idx="2873">
                  <c:v>116</c:v>
                </c:pt>
                <c:pt idx="2874">
                  <c:v>472</c:v>
                </c:pt>
                <c:pt idx="2875">
                  <c:v>272</c:v>
                </c:pt>
                <c:pt idx="2876">
                  <c:v>122</c:v>
                </c:pt>
                <c:pt idx="2877">
                  <c:v>754</c:v>
                </c:pt>
                <c:pt idx="2878">
                  <c:v>764</c:v>
                </c:pt>
                <c:pt idx="2879">
                  <c:v>30</c:v>
                </c:pt>
                <c:pt idx="2880">
                  <c:v>500</c:v>
                </c:pt>
                <c:pt idx="2881">
                  <c:v>284</c:v>
                </c:pt>
                <c:pt idx="2882">
                  <c:v>286</c:v>
                </c:pt>
                <c:pt idx="2883">
                  <c:v>130</c:v>
                </c:pt>
                <c:pt idx="2884">
                  <c:v>128</c:v>
                </c:pt>
                <c:pt idx="2885">
                  <c:v>128</c:v>
                </c:pt>
                <c:pt idx="2886">
                  <c:v>128</c:v>
                </c:pt>
                <c:pt idx="2887">
                  <c:v>1164</c:v>
                </c:pt>
                <c:pt idx="2888">
                  <c:v>128</c:v>
                </c:pt>
                <c:pt idx="2889">
                  <c:v>34</c:v>
                </c:pt>
                <c:pt idx="2890">
                  <c:v>134</c:v>
                </c:pt>
                <c:pt idx="2891">
                  <c:v>3302</c:v>
                </c:pt>
                <c:pt idx="2892">
                  <c:v>542</c:v>
                </c:pt>
                <c:pt idx="2893">
                  <c:v>2752</c:v>
                </c:pt>
                <c:pt idx="2894">
                  <c:v>856</c:v>
                </c:pt>
                <c:pt idx="2895">
                  <c:v>140</c:v>
                </c:pt>
                <c:pt idx="2896">
                  <c:v>556</c:v>
                </c:pt>
                <c:pt idx="2897">
                  <c:v>138</c:v>
                </c:pt>
                <c:pt idx="2898">
                  <c:v>138</c:v>
                </c:pt>
                <c:pt idx="2899">
                  <c:v>36</c:v>
                </c:pt>
                <c:pt idx="2900">
                  <c:v>566</c:v>
                </c:pt>
                <c:pt idx="2901">
                  <c:v>1262</c:v>
                </c:pt>
                <c:pt idx="2902">
                  <c:v>1744</c:v>
                </c:pt>
                <c:pt idx="2903">
                  <c:v>142</c:v>
                </c:pt>
                <c:pt idx="2904">
                  <c:v>580</c:v>
                </c:pt>
                <c:pt idx="2905">
                  <c:v>582</c:v>
                </c:pt>
                <c:pt idx="2906">
                  <c:v>576</c:v>
                </c:pt>
                <c:pt idx="2907">
                  <c:v>584</c:v>
                </c:pt>
                <c:pt idx="2908">
                  <c:v>920</c:v>
                </c:pt>
                <c:pt idx="2909">
                  <c:v>334</c:v>
                </c:pt>
                <c:pt idx="2910">
                  <c:v>594</c:v>
                </c:pt>
                <c:pt idx="2911">
                  <c:v>586</c:v>
                </c:pt>
                <c:pt idx="2912">
                  <c:v>150</c:v>
                </c:pt>
                <c:pt idx="2913">
                  <c:v>330</c:v>
                </c:pt>
                <c:pt idx="2914">
                  <c:v>590</c:v>
                </c:pt>
                <c:pt idx="2915">
                  <c:v>340</c:v>
                </c:pt>
                <c:pt idx="2916">
                  <c:v>336</c:v>
                </c:pt>
                <c:pt idx="2917">
                  <c:v>336</c:v>
                </c:pt>
                <c:pt idx="2918">
                  <c:v>336</c:v>
                </c:pt>
                <c:pt idx="2919">
                  <c:v>620</c:v>
                </c:pt>
                <c:pt idx="2920">
                  <c:v>614</c:v>
                </c:pt>
                <c:pt idx="2921">
                  <c:v>38</c:v>
                </c:pt>
                <c:pt idx="2922">
                  <c:v>354</c:v>
                </c:pt>
                <c:pt idx="2923">
                  <c:v>642</c:v>
                </c:pt>
                <c:pt idx="2924">
                  <c:v>1442</c:v>
                </c:pt>
                <c:pt idx="2925">
                  <c:v>158</c:v>
                </c:pt>
                <c:pt idx="2926">
                  <c:v>158</c:v>
                </c:pt>
                <c:pt idx="2927">
                  <c:v>366</c:v>
                </c:pt>
                <c:pt idx="2928">
                  <c:v>1970</c:v>
                </c:pt>
                <c:pt idx="2929">
                  <c:v>42</c:v>
                </c:pt>
                <c:pt idx="2930">
                  <c:v>2002</c:v>
                </c:pt>
                <c:pt idx="2931">
                  <c:v>166</c:v>
                </c:pt>
                <c:pt idx="2932">
                  <c:v>42</c:v>
                </c:pt>
                <c:pt idx="2933">
                  <c:v>42</c:v>
                </c:pt>
                <c:pt idx="2934">
                  <c:v>366</c:v>
                </c:pt>
                <c:pt idx="2935">
                  <c:v>42</c:v>
                </c:pt>
                <c:pt idx="2936">
                  <c:v>1032</c:v>
                </c:pt>
                <c:pt idx="2937">
                  <c:v>368</c:v>
                </c:pt>
                <c:pt idx="2938">
                  <c:v>170</c:v>
                </c:pt>
                <c:pt idx="2939">
                  <c:v>1058</c:v>
                </c:pt>
                <c:pt idx="2940">
                  <c:v>2742</c:v>
                </c:pt>
                <c:pt idx="2941">
                  <c:v>44</c:v>
                </c:pt>
                <c:pt idx="2942">
                  <c:v>392</c:v>
                </c:pt>
                <c:pt idx="2943">
                  <c:v>176</c:v>
                </c:pt>
                <c:pt idx="2944">
                  <c:v>176</c:v>
                </c:pt>
                <c:pt idx="2945">
                  <c:v>176</c:v>
                </c:pt>
                <c:pt idx="2946">
                  <c:v>2192</c:v>
                </c:pt>
                <c:pt idx="2947">
                  <c:v>46</c:v>
                </c:pt>
                <c:pt idx="2948">
                  <c:v>44</c:v>
                </c:pt>
                <c:pt idx="2949">
                  <c:v>44</c:v>
                </c:pt>
                <c:pt idx="2950">
                  <c:v>46</c:v>
                </c:pt>
                <c:pt idx="2951">
                  <c:v>1134</c:v>
                </c:pt>
                <c:pt idx="2952">
                  <c:v>2216</c:v>
                </c:pt>
                <c:pt idx="2953">
                  <c:v>740</c:v>
                </c:pt>
                <c:pt idx="2954">
                  <c:v>418</c:v>
                </c:pt>
                <c:pt idx="2955">
                  <c:v>186</c:v>
                </c:pt>
                <c:pt idx="2956">
                  <c:v>48</c:v>
                </c:pt>
                <c:pt idx="2957">
                  <c:v>426</c:v>
                </c:pt>
                <c:pt idx="2958">
                  <c:v>428</c:v>
                </c:pt>
                <c:pt idx="2959">
                  <c:v>432</c:v>
                </c:pt>
                <c:pt idx="2960">
                  <c:v>432</c:v>
                </c:pt>
                <c:pt idx="2961">
                  <c:v>190</c:v>
                </c:pt>
                <c:pt idx="2962">
                  <c:v>786</c:v>
                </c:pt>
                <c:pt idx="2963">
                  <c:v>50</c:v>
                </c:pt>
                <c:pt idx="2964">
                  <c:v>1240</c:v>
                </c:pt>
                <c:pt idx="2965">
                  <c:v>804</c:v>
                </c:pt>
                <c:pt idx="2966">
                  <c:v>198</c:v>
                </c:pt>
                <c:pt idx="2967">
                  <c:v>202</c:v>
                </c:pt>
                <c:pt idx="2968">
                  <c:v>812</c:v>
                </c:pt>
                <c:pt idx="2969">
                  <c:v>202</c:v>
                </c:pt>
                <c:pt idx="2970">
                  <c:v>842</c:v>
                </c:pt>
                <c:pt idx="2971">
                  <c:v>54</c:v>
                </c:pt>
                <c:pt idx="2972">
                  <c:v>54</c:v>
                </c:pt>
                <c:pt idx="2973">
                  <c:v>54</c:v>
                </c:pt>
                <c:pt idx="2974">
                  <c:v>54</c:v>
                </c:pt>
                <c:pt idx="2975">
                  <c:v>54</c:v>
                </c:pt>
                <c:pt idx="2976">
                  <c:v>214</c:v>
                </c:pt>
                <c:pt idx="2977">
                  <c:v>492</c:v>
                </c:pt>
                <c:pt idx="2978">
                  <c:v>502</c:v>
                </c:pt>
                <c:pt idx="2979">
                  <c:v>896</c:v>
                </c:pt>
                <c:pt idx="2980">
                  <c:v>2752</c:v>
                </c:pt>
                <c:pt idx="2981">
                  <c:v>906</c:v>
                </c:pt>
                <c:pt idx="2982">
                  <c:v>522</c:v>
                </c:pt>
                <c:pt idx="2983">
                  <c:v>526</c:v>
                </c:pt>
                <c:pt idx="2984">
                  <c:v>58</c:v>
                </c:pt>
                <c:pt idx="2985">
                  <c:v>58</c:v>
                </c:pt>
                <c:pt idx="2986">
                  <c:v>962</c:v>
                </c:pt>
                <c:pt idx="2987">
                  <c:v>238</c:v>
                </c:pt>
                <c:pt idx="2988">
                  <c:v>244</c:v>
                </c:pt>
                <c:pt idx="2989">
                  <c:v>554</c:v>
                </c:pt>
                <c:pt idx="2990">
                  <c:v>570</c:v>
                </c:pt>
                <c:pt idx="2991">
                  <c:v>1024</c:v>
                </c:pt>
                <c:pt idx="2992">
                  <c:v>258</c:v>
                </c:pt>
                <c:pt idx="2993">
                  <c:v>66</c:v>
                </c:pt>
                <c:pt idx="2994">
                  <c:v>66</c:v>
                </c:pt>
                <c:pt idx="2995">
                  <c:v>268</c:v>
                </c:pt>
                <c:pt idx="2996">
                  <c:v>268</c:v>
                </c:pt>
                <c:pt idx="2997">
                  <c:v>68</c:v>
                </c:pt>
                <c:pt idx="2998">
                  <c:v>70</c:v>
                </c:pt>
                <c:pt idx="2999">
                  <c:v>70</c:v>
                </c:pt>
                <c:pt idx="3000">
                  <c:v>68</c:v>
                </c:pt>
                <c:pt idx="3001">
                  <c:v>70</c:v>
                </c:pt>
                <c:pt idx="3002">
                  <c:v>620</c:v>
                </c:pt>
                <c:pt idx="3003">
                  <c:v>1132</c:v>
                </c:pt>
                <c:pt idx="3004">
                  <c:v>70</c:v>
                </c:pt>
                <c:pt idx="3005">
                  <c:v>1164</c:v>
                </c:pt>
                <c:pt idx="3006">
                  <c:v>294</c:v>
                </c:pt>
                <c:pt idx="3007">
                  <c:v>290</c:v>
                </c:pt>
                <c:pt idx="3008">
                  <c:v>674</c:v>
                </c:pt>
                <c:pt idx="3009">
                  <c:v>76</c:v>
                </c:pt>
                <c:pt idx="3010">
                  <c:v>76</c:v>
                </c:pt>
                <c:pt idx="3011">
                  <c:v>306</c:v>
                </c:pt>
                <c:pt idx="3012">
                  <c:v>76</c:v>
                </c:pt>
                <c:pt idx="3013">
                  <c:v>702</c:v>
                </c:pt>
                <c:pt idx="3014">
                  <c:v>314</c:v>
                </c:pt>
                <c:pt idx="3015">
                  <c:v>1264</c:v>
                </c:pt>
                <c:pt idx="3016">
                  <c:v>78</c:v>
                </c:pt>
                <c:pt idx="3017">
                  <c:v>314</c:v>
                </c:pt>
                <c:pt idx="3018">
                  <c:v>718</c:v>
                </c:pt>
                <c:pt idx="3019">
                  <c:v>80</c:v>
                </c:pt>
                <c:pt idx="3020">
                  <c:v>80</c:v>
                </c:pt>
                <c:pt idx="3021">
                  <c:v>324</c:v>
                </c:pt>
                <c:pt idx="3022">
                  <c:v>84</c:v>
                </c:pt>
                <c:pt idx="3023">
                  <c:v>84</c:v>
                </c:pt>
                <c:pt idx="3024">
                  <c:v>84</c:v>
                </c:pt>
                <c:pt idx="3025">
                  <c:v>84</c:v>
                </c:pt>
                <c:pt idx="3026">
                  <c:v>84</c:v>
                </c:pt>
                <c:pt idx="3027">
                  <c:v>84</c:v>
                </c:pt>
                <c:pt idx="3028">
                  <c:v>764</c:v>
                </c:pt>
                <c:pt idx="3029">
                  <c:v>772</c:v>
                </c:pt>
                <c:pt idx="3030">
                  <c:v>88</c:v>
                </c:pt>
                <c:pt idx="3031">
                  <c:v>86</c:v>
                </c:pt>
                <c:pt idx="3032">
                  <c:v>358</c:v>
                </c:pt>
                <c:pt idx="3033">
                  <c:v>88</c:v>
                </c:pt>
                <c:pt idx="3034">
                  <c:v>358</c:v>
                </c:pt>
                <c:pt idx="3035">
                  <c:v>364</c:v>
                </c:pt>
                <c:pt idx="3036">
                  <c:v>2368</c:v>
                </c:pt>
                <c:pt idx="3037">
                  <c:v>894</c:v>
                </c:pt>
                <c:pt idx="3038">
                  <c:v>102</c:v>
                </c:pt>
                <c:pt idx="3039">
                  <c:v>102</c:v>
                </c:pt>
                <c:pt idx="3040">
                  <c:v>2624</c:v>
                </c:pt>
                <c:pt idx="3041">
                  <c:v>966</c:v>
                </c:pt>
                <c:pt idx="3042">
                  <c:v>106</c:v>
                </c:pt>
                <c:pt idx="3043">
                  <c:v>430</c:v>
                </c:pt>
                <c:pt idx="3044">
                  <c:v>430</c:v>
                </c:pt>
                <c:pt idx="3045">
                  <c:v>430</c:v>
                </c:pt>
                <c:pt idx="3046">
                  <c:v>110</c:v>
                </c:pt>
                <c:pt idx="3047">
                  <c:v>110</c:v>
                </c:pt>
                <c:pt idx="3048">
                  <c:v>110</c:v>
                </c:pt>
                <c:pt idx="3049">
                  <c:v>988</c:v>
                </c:pt>
                <c:pt idx="3050">
                  <c:v>440</c:v>
                </c:pt>
                <c:pt idx="3051">
                  <c:v>444</c:v>
                </c:pt>
                <c:pt idx="3052">
                  <c:v>444</c:v>
                </c:pt>
                <c:pt idx="3053">
                  <c:v>118</c:v>
                </c:pt>
                <c:pt idx="3054">
                  <c:v>1092</c:v>
                </c:pt>
                <c:pt idx="3055">
                  <c:v>122</c:v>
                </c:pt>
                <c:pt idx="3056">
                  <c:v>124</c:v>
                </c:pt>
                <c:pt idx="3057">
                  <c:v>126</c:v>
                </c:pt>
                <c:pt idx="3058">
                  <c:v>128</c:v>
                </c:pt>
                <c:pt idx="3059">
                  <c:v>516</c:v>
                </c:pt>
                <c:pt idx="3060">
                  <c:v>520</c:v>
                </c:pt>
                <c:pt idx="3061">
                  <c:v>524</c:v>
                </c:pt>
                <c:pt idx="3062">
                  <c:v>520</c:v>
                </c:pt>
                <c:pt idx="3063">
                  <c:v>524</c:v>
                </c:pt>
                <c:pt idx="3064">
                  <c:v>132</c:v>
                </c:pt>
                <c:pt idx="3065">
                  <c:v>134</c:v>
                </c:pt>
                <c:pt idx="3066">
                  <c:v>3374</c:v>
                </c:pt>
                <c:pt idx="3067">
                  <c:v>540</c:v>
                </c:pt>
                <c:pt idx="3068">
                  <c:v>2172</c:v>
                </c:pt>
                <c:pt idx="3069">
                  <c:v>544</c:v>
                </c:pt>
                <c:pt idx="3070">
                  <c:v>1226</c:v>
                </c:pt>
                <c:pt idx="3071">
                  <c:v>2234</c:v>
                </c:pt>
                <c:pt idx="3072">
                  <c:v>574</c:v>
                </c:pt>
                <c:pt idx="3073">
                  <c:v>1286</c:v>
                </c:pt>
                <c:pt idx="3074">
                  <c:v>148</c:v>
                </c:pt>
                <c:pt idx="3075">
                  <c:v>2382</c:v>
                </c:pt>
                <c:pt idx="3076">
                  <c:v>150</c:v>
                </c:pt>
                <c:pt idx="3077">
                  <c:v>148</c:v>
                </c:pt>
                <c:pt idx="3078">
                  <c:v>608</c:v>
                </c:pt>
                <c:pt idx="3079">
                  <c:v>1410</c:v>
                </c:pt>
                <c:pt idx="3080">
                  <c:v>1428</c:v>
                </c:pt>
                <c:pt idx="3081">
                  <c:v>164</c:v>
                </c:pt>
                <c:pt idx="3082">
                  <c:v>168</c:v>
                </c:pt>
                <c:pt idx="3083">
                  <c:v>168</c:v>
                </c:pt>
                <c:pt idx="3084">
                  <c:v>678</c:v>
                </c:pt>
                <c:pt idx="3085">
                  <c:v>174</c:v>
                </c:pt>
                <c:pt idx="3086">
                  <c:v>174</c:v>
                </c:pt>
                <c:pt idx="3087">
                  <c:v>174</c:v>
                </c:pt>
                <c:pt idx="3088">
                  <c:v>708</c:v>
                </c:pt>
                <c:pt idx="3089">
                  <c:v>176</c:v>
                </c:pt>
                <c:pt idx="3090">
                  <c:v>176</c:v>
                </c:pt>
                <c:pt idx="3091">
                  <c:v>182</c:v>
                </c:pt>
                <c:pt idx="3092">
                  <c:v>1646</c:v>
                </c:pt>
                <c:pt idx="3093">
                  <c:v>736</c:v>
                </c:pt>
                <c:pt idx="3094">
                  <c:v>184</c:v>
                </c:pt>
                <c:pt idx="3095">
                  <c:v>746</c:v>
                </c:pt>
                <c:pt idx="3096">
                  <c:v>186</c:v>
                </c:pt>
                <c:pt idx="3097">
                  <c:v>194</c:v>
                </c:pt>
                <c:pt idx="3098">
                  <c:v>194</c:v>
                </c:pt>
                <c:pt idx="3099">
                  <c:v>194</c:v>
                </c:pt>
                <c:pt idx="3100">
                  <c:v>196</c:v>
                </c:pt>
                <c:pt idx="3101">
                  <c:v>1768</c:v>
                </c:pt>
                <c:pt idx="3102">
                  <c:v>198</c:v>
                </c:pt>
                <c:pt idx="3103">
                  <c:v>198</c:v>
                </c:pt>
                <c:pt idx="3104">
                  <c:v>196</c:v>
                </c:pt>
                <c:pt idx="3105">
                  <c:v>3202</c:v>
                </c:pt>
                <c:pt idx="3106">
                  <c:v>206</c:v>
                </c:pt>
                <c:pt idx="3107">
                  <c:v>206</c:v>
                </c:pt>
                <c:pt idx="3108">
                  <c:v>216</c:v>
                </c:pt>
                <c:pt idx="3109">
                  <c:v>214</c:v>
                </c:pt>
                <c:pt idx="3110">
                  <c:v>216</c:v>
                </c:pt>
                <c:pt idx="3111">
                  <c:v>884</c:v>
                </c:pt>
                <c:pt idx="3112">
                  <c:v>220</c:v>
                </c:pt>
                <c:pt idx="3113">
                  <c:v>224</c:v>
                </c:pt>
                <c:pt idx="3114">
                  <c:v>228</c:v>
                </c:pt>
                <c:pt idx="3115">
                  <c:v>238</c:v>
                </c:pt>
                <c:pt idx="3116">
                  <c:v>2208</c:v>
                </c:pt>
                <c:pt idx="3117">
                  <c:v>988</c:v>
                </c:pt>
                <c:pt idx="3118">
                  <c:v>256</c:v>
                </c:pt>
                <c:pt idx="3119">
                  <c:v>256</c:v>
                </c:pt>
                <c:pt idx="3120">
                  <c:v>2322</c:v>
                </c:pt>
                <c:pt idx="3121">
                  <c:v>258</c:v>
                </c:pt>
                <c:pt idx="3122">
                  <c:v>260</c:v>
                </c:pt>
                <c:pt idx="3123">
                  <c:v>270</c:v>
                </c:pt>
                <c:pt idx="3124">
                  <c:v>1098</c:v>
                </c:pt>
                <c:pt idx="3125">
                  <c:v>276</c:v>
                </c:pt>
                <c:pt idx="3126">
                  <c:v>1156</c:v>
                </c:pt>
                <c:pt idx="3127">
                  <c:v>292</c:v>
                </c:pt>
                <c:pt idx="3128">
                  <c:v>294</c:v>
                </c:pt>
                <c:pt idx="3129">
                  <c:v>298</c:v>
                </c:pt>
                <c:pt idx="3130">
                  <c:v>298</c:v>
                </c:pt>
                <c:pt idx="3131">
                  <c:v>318</c:v>
                </c:pt>
                <c:pt idx="3132">
                  <c:v>334</c:v>
                </c:pt>
                <c:pt idx="3133">
                  <c:v>1368</c:v>
                </c:pt>
                <c:pt idx="3134">
                  <c:v>3194</c:v>
                </c:pt>
                <c:pt idx="3135">
                  <c:v>366</c:v>
                </c:pt>
                <c:pt idx="3136">
                  <c:v>376</c:v>
                </c:pt>
                <c:pt idx="3137">
                  <c:v>398</c:v>
                </c:pt>
                <c:pt idx="3138">
                  <c:v>412</c:v>
                </c:pt>
                <c:pt idx="3139">
                  <c:v>412</c:v>
                </c:pt>
                <c:pt idx="3140">
                  <c:v>414</c:v>
                </c:pt>
                <c:pt idx="3141">
                  <c:v>1740</c:v>
                </c:pt>
                <c:pt idx="3142">
                  <c:v>1780</c:v>
                </c:pt>
                <c:pt idx="3143">
                  <c:v>458</c:v>
                </c:pt>
                <c:pt idx="3144">
                  <c:v>462</c:v>
                </c:pt>
                <c:pt idx="3145">
                  <c:v>466</c:v>
                </c:pt>
                <c:pt idx="3146">
                  <c:v>496</c:v>
                </c:pt>
                <c:pt idx="3147">
                  <c:v>496</c:v>
                </c:pt>
                <c:pt idx="3148">
                  <c:v>500</c:v>
                </c:pt>
                <c:pt idx="3149">
                  <c:v>510</c:v>
                </c:pt>
                <c:pt idx="3150">
                  <c:v>510</c:v>
                </c:pt>
                <c:pt idx="3151">
                  <c:v>534</c:v>
                </c:pt>
                <c:pt idx="3152">
                  <c:v>582</c:v>
                </c:pt>
                <c:pt idx="3153">
                  <c:v>588</c:v>
                </c:pt>
                <c:pt idx="3154">
                  <c:v>592</c:v>
                </c:pt>
                <c:pt idx="3155">
                  <c:v>618</c:v>
                </c:pt>
                <c:pt idx="3156">
                  <c:v>634</c:v>
                </c:pt>
                <c:pt idx="3157">
                  <c:v>700</c:v>
                </c:pt>
                <c:pt idx="3158">
                  <c:v>702</c:v>
                </c:pt>
                <c:pt idx="3159">
                  <c:v>786</c:v>
                </c:pt>
                <c:pt idx="3160">
                  <c:v>786</c:v>
                </c:pt>
                <c:pt idx="3161">
                  <c:v>804</c:v>
                </c:pt>
                <c:pt idx="3162">
                  <c:v>838</c:v>
                </c:pt>
                <c:pt idx="3163">
                  <c:v>874</c:v>
                </c:pt>
                <c:pt idx="3164">
                  <c:v>904</c:v>
                </c:pt>
                <c:pt idx="3165">
                  <c:v>1042</c:v>
                </c:pt>
                <c:pt idx="3166">
                  <c:v>1106</c:v>
                </c:pt>
                <c:pt idx="3167">
                  <c:v>1170</c:v>
                </c:pt>
                <c:pt idx="3168">
                  <c:v>1184</c:v>
                </c:pt>
                <c:pt idx="3169">
                  <c:v>1262</c:v>
                </c:pt>
                <c:pt idx="3170">
                  <c:v>1268</c:v>
                </c:pt>
                <c:pt idx="3171">
                  <c:v>1432</c:v>
                </c:pt>
                <c:pt idx="3172">
                  <c:v>1448</c:v>
                </c:pt>
                <c:pt idx="3173">
                  <c:v>1450</c:v>
                </c:pt>
                <c:pt idx="3174">
                  <c:v>0</c:v>
                </c:pt>
                <c:pt idx="3175">
                  <c:v>0</c:v>
                </c:pt>
                <c:pt idx="3176">
                  <c:v>100</c:v>
                </c:pt>
                <c:pt idx="3177">
                  <c:v>0</c:v>
                </c:pt>
                <c:pt idx="3178">
                  <c:v>0</c:v>
                </c:pt>
                <c:pt idx="3179">
                  <c:v>2646</c:v>
                </c:pt>
                <c:pt idx="3180">
                  <c:v>692</c:v>
                </c:pt>
                <c:pt idx="3181">
                  <c:v>72</c:v>
                </c:pt>
                <c:pt idx="3182">
                  <c:v>4</c:v>
                </c:pt>
                <c:pt idx="3183">
                  <c:v>4</c:v>
                </c:pt>
                <c:pt idx="3184">
                  <c:v>12</c:v>
                </c:pt>
                <c:pt idx="3185">
                  <c:v>12</c:v>
                </c:pt>
                <c:pt idx="3186">
                  <c:v>54</c:v>
                </c:pt>
                <c:pt idx="3187">
                  <c:v>38</c:v>
                </c:pt>
                <c:pt idx="3188">
                  <c:v>34</c:v>
                </c:pt>
                <c:pt idx="3189">
                  <c:v>378</c:v>
                </c:pt>
                <c:pt idx="3190">
                  <c:v>532</c:v>
                </c:pt>
                <c:pt idx="3191">
                  <c:v>750</c:v>
                </c:pt>
                <c:pt idx="3192">
                  <c:v>358</c:v>
                </c:pt>
                <c:pt idx="3193">
                  <c:v>400</c:v>
                </c:pt>
                <c:pt idx="3194">
                  <c:v>32</c:v>
                </c:pt>
                <c:pt idx="3195">
                  <c:v>110</c:v>
                </c:pt>
                <c:pt idx="3196">
                  <c:v>6</c:v>
                </c:pt>
                <c:pt idx="3197">
                  <c:v>70</c:v>
                </c:pt>
                <c:pt idx="3198">
                  <c:v>100</c:v>
                </c:pt>
                <c:pt idx="3199">
                  <c:v>24</c:v>
                </c:pt>
                <c:pt idx="3200">
                  <c:v>38</c:v>
                </c:pt>
                <c:pt idx="3201">
                  <c:v>62</c:v>
                </c:pt>
                <c:pt idx="3202">
                  <c:v>598</c:v>
                </c:pt>
                <c:pt idx="3203">
                  <c:v>436</c:v>
                </c:pt>
                <c:pt idx="3204">
                  <c:v>422</c:v>
                </c:pt>
                <c:pt idx="3205">
                  <c:v>6</c:v>
                </c:pt>
                <c:pt idx="3206">
                  <c:v>46</c:v>
                </c:pt>
                <c:pt idx="3207">
                  <c:v>84</c:v>
                </c:pt>
                <c:pt idx="3208">
                  <c:v>20</c:v>
                </c:pt>
                <c:pt idx="3209">
                  <c:v>154</c:v>
                </c:pt>
                <c:pt idx="3210">
                  <c:v>88</c:v>
                </c:pt>
                <c:pt idx="3211">
                  <c:v>126</c:v>
                </c:pt>
                <c:pt idx="3212">
                  <c:v>286</c:v>
                </c:pt>
                <c:pt idx="3213">
                  <c:v>1134</c:v>
                </c:pt>
                <c:pt idx="3214">
                  <c:v>6</c:v>
                </c:pt>
                <c:pt idx="3215">
                  <c:v>1146</c:v>
                </c:pt>
                <c:pt idx="3216">
                  <c:v>140</c:v>
                </c:pt>
                <c:pt idx="3217">
                  <c:v>140</c:v>
                </c:pt>
                <c:pt idx="3218">
                  <c:v>292</c:v>
                </c:pt>
                <c:pt idx="3219">
                  <c:v>498</c:v>
                </c:pt>
                <c:pt idx="3220">
                  <c:v>4</c:v>
                </c:pt>
                <c:pt idx="3221">
                  <c:v>458</c:v>
                </c:pt>
                <c:pt idx="3222">
                  <c:v>122</c:v>
                </c:pt>
                <c:pt idx="3223">
                  <c:v>72</c:v>
                </c:pt>
                <c:pt idx="3224">
                  <c:v>6</c:v>
                </c:pt>
                <c:pt idx="3225">
                  <c:v>360</c:v>
                </c:pt>
                <c:pt idx="3226">
                  <c:v>154</c:v>
                </c:pt>
                <c:pt idx="3227">
                  <c:v>450</c:v>
                </c:pt>
                <c:pt idx="3228">
                  <c:v>196</c:v>
                </c:pt>
                <c:pt idx="3229">
                  <c:v>456</c:v>
                </c:pt>
                <c:pt idx="3230">
                  <c:v>434</c:v>
                </c:pt>
                <c:pt idx="3231">
                  <c:v>4</c:v>
                </c:pt>
                <c:pt idx="3232">
                  <c:v>8</c:v>
                </c:pt>
                <c:pt idx="3233">
                  <c:v>2</c:v>
                </c:pt>
                <c:pt idx="3234">
                  <c:v>54</c:v>
                </c:pt>
                <c:pt idx="3235">
                  <c:v>4</c:v>
                </c:pt>
                <c:pt idx="3236">
                  <c:v>528</c:v>
                </c:pt>
                <c:pt idx="3237">
                  <c:v>624</c:v>
                </c:pt>
                <c:pt idx="3238">
                  <c:v>94</c:v>
                </c:pt>
                <c:pt idx="3239">
                  <c:v>208</c:v>
                </c:pt>
                <c:pt idx="3240">
                  <c:v>84</c:v>
                </c:pt>
                <c:pt idx="3241">
                  <c:v>154</c:v>
                </c:pt>
                <c:pt idx="3242">
                  <c:v>154</c:v>
                </c:pt>
                <c:pt idx="3243">
                  <c:v>154</c:v>
                </c:pt>
                <c:pt idx="3244">
                  <c:v>46</c:v>
                </c:pt>
                <c:pt idx="3245">
                  <c:v>138</c:v>
                </c:pt>
                <c:pt idx="3246">
                  <c:v>138</c:v>
                </c:pt>
                <c:pt idx="3247">
                  <c:v>1432</c:v>
                </c:pt>
                <c:pt idx="3248">
                  <c:v>1434</c:v>
                </c:pt>
                <c:pt idx="3249">
                  <c:v>272</c:v>
                </c:pt>
                <c:pt idx="3250">
                  <c:v>268</c:v>
                </c:pt>
                <c:pt idx="3251">
                  <c:v>134</c:v>
                </c:pt>
                <c:pt idx="3252">
                  <c:v>2</c:v>
                </c:pt>
                <c:pt idx="3253">
                  <c:v>510</c:v>
                </c:pt>
                <c:pt idx="3254">
                  <c:v>254</c:v>
                </c:pt>
                <c:pt idx="3255">
                  <c:v>4</c:v>
                </c:pt>
                <c:pt idx="3256">
                  <c:v>146</c:v>
                </c:pt>
                <c:pt idx="3257">
                  <c:v>98</c:v>
                </c:pt>
                <c:pt idx="3258">
                  <c:v>48</c:v>
                </c:pt>
                <c:pt idx="3259">
                  <c:v>684</c:v>
                </c:pt>
                <c:pt idx="3260">
                  <c:v>2</c:v>
                </c:pt>
                <c:pt idx="3261">
                  <c:v>56</c:v>
                </c:pt>
                <c:pt idx="3262">
                  <c:v>58</c:v>
                </c:pt>
                <c:pt idx="3263">
                  <c:v>86</c:v>
                </c:pt>
                <c:pt idx="3264">
                  <c:v>86</c:v>
                </c:pt>
                <c:pt idx="3265">
                  <c:v>84</c:v>
                </c:pt>
                <c:pt idx="3266">
                  <c:v>84</c:v>
                </c:pt>
                <c:pt idx="3267">
                  <c:v>22</c:v>
                </c:pt>
                <c:pt idx="3268">
                  <c:v>14</c:v>
                </c:pt>
                <c:pt idx="3269">
                  <c:v>14</c:v>
                </c:pt>
                <c:pt idx="3270">
                  <c:v>444</c:v>
                </c:pt>
                <c:pt idx="3271">
                  <c:v>56</c:v>
                </c:pt>
                <c:pt idx="3272">
                  <c:v>82</c:v>
                </c:pt>
                <c:pt idx="3273">
                  <c:v>2</c:v>
                </c:pt>
                <c:pt idx="3274">
                  <c:v>2</c:v>
                </c:pt>
                <c:pt idx="3275">
                  <c:v>292</c:v>
                </c:pt>
                <c:pt idx="3276">
                  <c:v>300</c:v>
                </c:pt>
                <c:pt idx="3277">
                  <c:v>38</c:v>
                </c:pt>
                <c:pt idx="3278">
                  <c:v>72</c:v>
                </c:pt>
                <c:pt idx="3279">
                  <c:v>72</c:v>
                </c:pt>
                <c:pt idx="3280">
                  <c:v>646</c:v>
                </c:pt>
                <c:pt idx="3281">
                  <c:v>10</c:v>
                </c:pt>
                <c:pt idx="3282">
                  <c:v>10</c:v>
                </c:pt>
                <c:pt idx="3283">
                  <c:v>464</c:v>
                </c:pt>
                <c:pt idx="3284">
                  <c:v>4</c:v>
                </c:pt>
                <c:pt idx="3285">
                  <c:v>80</c:v>
                </c:pt>
                <c:pt idx="3286">
                  <c:v>294</c:v>
                </c:pt>
                <c:pt idx="3287">
                  <c:v>4</c:v>
                </c:pt>
                <c:pt idx="3288">
                  <c:v>2</c:v>
                </c:pt>
                <c:pt idx="3289">
                  <c:v>108</c:v>
                </c:pt>
                <c:pt idx="3290">
                  <c:v>2</c:v>
                </c:pt>
              </c:numCache>
            </c:numRef>
          </c:xVal>
          <c:yVal>
            <c:numRef>
              <c:f>Sheet2!$D$2:$D$3292</c:f>
              <c:numCache>
                <c:formatCode>General</c:formatCode>
                <c:ptCount val="3291"/>
                <c:pt idx="0">
                  <c:v>410</c:v>
                </c:pt>
                <c:pt idx="1">
                  <c:v>410</c:v>
                </c:pt>
                <c:pt idx="2">
                  <c:v>242</c:v>
                </c:pt>
                <c:pt idx="3">
                  <c:v>670</c:v>
                </c:pt>
                <c:pt idx="4">
                  <c:v>676</c:v>
                </c:pt>
                <c:pt idx="5">
                  <c:v>656</c:v>
                </c:pt>
                <c:pt idx="6">
                  <c:v>666</c:v>
                </c:pt>
                <c:pt idx="7">
                  <c:v>638</c:v>
                </c:pt>
                <c:pt idx="8">
                  <c:v>144</c:v>
                </c:pt>
                <c:pt idx="9">
                  <c:v>1296</c:v>
                </c:pt>
                <c:pt idx="10">
                  <c:v>306</c:v>
                </c:pt>
                <c:pt idx="11">
                  <c:v>1554</c:v>
                </c:pt>
                <c:pt idx="12">
                  <c:v>1394</c:v>
                </c:pt>
                <c:pt idx="13">
                  <c:v>1660</c:v>
                </c:pt>
                <c:pt idx="14">
                  <c:v>1492</c:v>
                </c:pt>
                <c:pt idx="15">
                  <c:v>382</c:v>
                </c:pt>
                <c:pt idx="16">
                  <c:v>382</c:v>
                </c:pt>
                <c:pt idx="17">
                  <c:v>382</c:v>
                </c:pt>
                <c:pt idx="18">
                  <c:v>1804</c:v>
                </c:pt>
                <c:pt idx="19">
                  <c:v>416</c:v>
                </c:pt>
                <c:pt idx="20">
                  <c:v>414</c:v>
                </c:pt>
                <c:pt idx="21">
                  <c:v>88</c:v>
                </c:pt>
                <c:pt idx="22">
                  <c:v>1262</c:v>
                </c:pt>
                <c:pt idx="23">
                  <c:v>998</c:v>
                </c:pt>
                <c:pt idx="24">
                  <c:v>1082</c:v>
                </c:pt>
                <c:pt idx="25">
                  <c:v>1548</c:v>
                </c:pt>
                <c:pt idx="26">
                  <c:v>1444</c:v>
                </c:pt>
                <c:pt idx="27">
                  <c:v>926</c:v>
                </c:pt>
                <c:pt idx="28">
                  <c:v>926</c:v>
                </c:pt>
                <c:pt idx="29">
                  <c:v>1232</c:v>
                </c:pt>
                <c:pt idx="30">
                  <c:v>48</c:v>
                </c:pt>
                <c:pt idx="31">
                  <c:v>48</c:v>
                </c:pt>
                <c:pt idx="32">
                  <c:v>990</c:v>
                </c:pt>
                <c:pt idx="33">
                  <c:v>96</c:v>
                </c:pt>
                <c:pt idx="34">
                  <c:v>1202</c:v>
                </c:pt>
                <c:pt idx="35">
                  <c:v>1084</c:v>
                </c:pt>
                <c:pt idx="36">
                  <c:v>1260</c:v>
                </c:pt>
                <c:pt idx="37">
                  <c:v>146</c:v>
                </c:pt>
                <c:pt idx="38">
                  <c:v>152</c:v>
                </c:pt>
                <c:pt idx="39">
                  <c:v>144</c:v>
                </c:pt>
                <c:pt idx="40">
                  <c:v>91.2</c:v>
                </c:pt>
                <c:pt idx="41">
                  <c:v>1476</c:v>
                </c:pt>
                <c:pt idx="42">
                  <c:v>362</c:v>
                </c:pt>
                <c:pt idx="43">
                  <c:v>88</c:v>
                </c:pt>
                <c:pt idx="44">
                  <c:v>708</c:v>
                </c:pt>
                <c:pt idx="45">
                  <c:v>698.4</c:v>
                </c:pt>
                <c:pt idx="46">
                  <c:v>1484</c:v>
                </c:pt>
                <c:pt idx="47">
                  <c:v>1290</c:v>
                </c:pt>
                <c:pt idx="48">
                  <c:v>34</c:v>
                </c:pt>
                <c:pt idx="49">
                  <c:v>350</c:v>
                </c:pt>
                <c:pt idx="50">
                  <c:v>33.6</c:v>
                </c:pt>
                <c:pt idx="51">
                  <c:v>33.6</c:v>
                </c:pt>
                <c:pt idx="52">
                  <c:v>354</c:v>
                </c:pt>
                <c:pt idx="53">
                  <c:v>1086</c:v>
                </c:pt>
                <c:pt idx="54">
                  <c:v>1476</c:v>
                </c:pt>
                <c:pt idx="55">
                  <c:v>2254</c:v>
                </c:pt>
                <c:pt idx="56">
                  <c:v>1546</c:v>
                </c:pt>
                <c:pt idx="57">
                  <c:v>1070</c:v>
                </c:pt>
                <c:pt idx="58">
                  <c:v>212</c:v>
                </c:pt>
                <c:pt idx="59">
                  <c:v>1372</c:v>
                </c:pt>
                <c:pt idx="60">
                  <c:v>292</c:v>
                </c:pt>
                <c:pt idx="61">
                  <c:v>292</c:v>
                </c:pt>
                <c:pt idx="62">
                  <c:v>1360</c:v>
                </c:pt>
                <c:pt idx="63">
                  <c:v>1180</c:v>
                </c:pt>
                <c:pt idx="64">
                  <c:v>742</c:v>
                </c:pt>
                <c:pt idx="65">
                  <c:v>296</c:v>
                </c:pt>
                <c:pt idx="66">
                  <c:v>1706</c:v>
                </c:pt>
                <c:pt idx="67">
                  <c:v>1316</c:v>
                </c:pt>
                <c:pt idx="68">
                  <c:v>1426</c:v>
                </c:pt>
                <c:pt idx="69">
                  <c:v>1282</c:v>
                </c:pt>
                <c:pt idx="70">
                  <c:v>508</c:v>
                </c:pt>
                <c:pt idx="71">
                  <c:v>72</c:v>
                </c:pt>
                <c:pt idx="72">
                  <c:v>1458</c:v>
                </c:pt>
                <c:pt idx="73">
                  <c:v>464</c:v>
                </c:pt>
                <c:pt idx="74">
                  <c:v>26</c:v>
                </c:pt>
                <c:pt idx="75">
                  <c:v>1588</c:v>
                </c:pt>
                <c:pt idx="76">
                  <c:v>456</c:v>
                </c:pt>
                <c:pt idx="77">
                  <c:v>1776</c:v>
                </c:pt>
                <c:pt idx="78">
                  <c:v>484</c:v>
                </c:pt>
                <c:pt idx="79">
                  <c:v>448</c:v>
                </c:pt>
                <c:pt idx="80">
                  <c:v>1832</c:v>
                </c:pt>
                <c:pt idx="81">
                  <c:v>24</c:v>
                </c:pt>
                <c:pt idx="82">
                  <c:v>124</c:v>
                </c:pt>
                <c:pt idx="83">
                  <c:v>1660</c:v>
                </c:pt>
                <c:pt idx="84">
                  <c:v>1442</c:v>
                </c:pt>
                <c:pt idx="85">
                  <c:v>254</c:v>
                </c:pt>
                <c:pt idx="86">
                  <c:v>62</c:v>
                </c:pt>
                <c:pt idx="87">
                  <c:v>58</c:v>
                </c:pt>
                <c:pt idx="88">
                  <c:v>1396</c:v>
                </c:pt>
                <c:pt idx="89">
                  <c:v>780</c:v>
                </c:pt>
                <c:pt idx="90">
                  <c:v>1736</c:v>
                </c:pt>
                <c:pt idx="91">
                  <c:v>182</c:v>
                </c:pt>
                <c:pt idx="92">
                  <c:v>422</c:v>
                </c:pt>
                <c:pt idx="93">
                  <c:v>796</c:v>
                </c:pt>
                <c:pt idx="94">
                  <c:v>222</c:v>
                </c:pt>
                <c:pt idx="95">
                  <c:v>860</c:v>
                </c:pt>
                <c:pt idx="96">
                  <c:v>62</c:v>
                </c:pt>
                <c:pt idx="97">
                  <c:v>310</c:v>
                </c:pt>
                <c:pt idx="98">
                  <c:v>1432</c:v>
                </c:pt>
                <c:pt idx="99">
                  <c:v>28</c:v>
                </c:pt>
                <c:pt idx="100">
                  <c:v>1592</c:v>
                </c:pt>
                <c:pt idx="101">
                  <c:v>39</c:v>
                </c:pt>
                <c:pt idx="102">
                  <c:v>39</c:v>
                </c:pt>
                <c:pt idx="103">
                  <c:v>2306</c:v>
                </c:pt>
                <c:pt idx="104">
                  <c:v>16</c:v>
                </c:pt>
                <c:pt idx="105">
                  <c:v>1684</c:v>
                </c:pt>
                <c:pt idx="106">
                  <c:v>780</c:v>
                </c:pt>
                <c:pt idx="107">
                  <c:v>175.2</c:v>
                </c:pt>
                <c:pt idx="108">
                  <c:v>674</c:v>
                </c:pt>
                <c:pt idx="109">
                  <c:v>602</c:v>
                </c:pt>
                <c:pt idx="110">
                  <c:v>602</c:v>
                </c:pt>
                <c:pt idx="111">
                  <c:v>590</c:v>
                </c:pt>
                <c:pt idx="112">
                  <c:v>1870</c:v>
                </c:pt>
                <c:pt idx="113">
                  <c:v>1192</c:v>
                </c:pt>
                <c:pt idx="114">
                  <c:v>956</c:v>
                </c:pt>
                <c:pt idx="115">
                  <c:v>68</c:v>
                </c:pt>
                <c:pt idx="116">
                  <c:v>1254</c:v>
                </c:pt>
                <c:pt idx="117">
                  <c:v>1552</c:v>
                </c:pt>
                <c:pt idx="118">
                  <c:v>474</c:v>
                </c:pt>
                <c:pt idx="119">
                  <c:v>186</c:v>
                </c:pt>
                <c:pt idx="120">
                  <c:v>716</c:v>
                </c:pt>
                <c:pt idx="121">
                  <c:v>518</c:v>
                </c:pt>
                <c:pt idx="122">
                  <c:v>2314</c:v>
                </c:pt>
                <c:pt idx="123">
                  <c:v>488</c:v>
                </c:pt>
                <c:pt idx="124">
                  <c:v>1780</c:v>
                </c:pt>
                <c:pt idx="125">
                  <c:v>876</c:v>
                </c:pt>
                <c:pt idx="126">
                  <c:v>54</c:v>
                </c:pt>
                <c:pt idx="127">
                  <c:v>794</c:v>
                </c:pt>
                <c:pt idx="128">
                  <c:v>286</c:v>
                </c:pt>
                <c:pt idx="129">
                  <c:v>1190</c:v>
                </c:pt>
                <c:pt idx="130">
                  <c:v>446</c:v>
                </c:pt>
                <c:pt idx="131">
                  <c:v>448</c:v>
                </c:pt>
                <c:pt idx="132">
                  <c:v>654</c:v>
                </c:pt>
                <c:pt idx="133">
                  <c:v>1906</c:v>
                </c:pt>
                <c:pt idx="134">
                  <c:v>588</c:v>
                </c:pt>
                <c:pt idx="135">
                  <c:v>86</c:v>
                </c:pt>
                <c:pt idx="136">
                  <c:v>118</c:v>
                </c:pt>
                <c:pt idx="137">
                  <c:v>546</c:v>
                </c:pt>
                <c:pt idx="138">
                  <c:v>396</c:v>
                </c:pt>
                <c:pt idx="139">
                  <c:v>584</c:v>
                </c:pt>
                <c:pt idx="140">
                  <c:v>56</c:v>
                </c:pt>
                <c:pt idx="141">
                  <c:v>56</c:v>
                </c:pt>
                <c:pt idx="142">
                  <c:v>854</c:v>
                </c:pt>
                <c:pt idx="143">
                  <c:v>122</c:v>
                </c:pt>
                <c:pt idx="144">
                  <c:v>3244</c:v>
                </c:pt>
                <c:pt idx="145">
                  <c:v>524</c:v>
                </c:pt>
                <c:pt idx="146">
                  <c:v>852</c:v>
                </c:pt>
                <c:pt idx="147">
                  <c:v>58</c:v>
                </c:pt>
                <c:pt idx="148">
                  <c:v>3334</c:v>
                </c:pt>
                <c:pt idx="149">
                  <c:v>814</c:v>
                </c:pt>
                <c:pt idx="150">
                  <c:v>618</c:v>
                </c:pt>
                <c:pt idx="151">
                  <c:v>136</c:v>
                </c:pt>
                <c:pt idx="152">
                  <c:v>136</c:v>
                </c:pt>
                <c:pt idx="153">
                  <c:v>150</c:v>
                </c:pt>
                <c:pt idx="154">
                  <c:v>1144</c:v>
                </c:pt>
                <c:pt idx="155">
                  <c:v>838</c:v>
                </c:pt>
                <c:pt idx="156">
                  <c:v>1310</c:v>
                </c:pt>
                <c:pt idx="157">
                  <c:v>3306</c:v>
                </c:pt>
                <c:pt idx="158">
                  <c:v>310</c:v>
                </c:pt>
                <c:pt idx="159">
                  <c:v>272</c:v>
                </c:pt>
                <c:pt idx="160">
                  <c:v>208</c:v>
                </c:pt>
                <c:pt idx="161">
                  <c:v>164</c:v>
                </c:pt>
                <c:pt idx="162">
                  <c:v>156</c:v>
                </c:pt>
                <c:pt idx="163">
                  <c:v>2174</c:v>
                </c:pt>
                <c:pt idx="164">
                  <c:v>498</c:v>
                </c:pt>
                <c:pt idx="165">
                  <c:v>607.20000000000005</c:v>
                </c:pt>
                <c:pt idx="166">
                  <c:v>1012</c:v>
                </c:pt>
                <c:pt idx="167">
                  <c:v>12</c:v>
                </c:pt>
                <c:pt idx="168">
                  <c:v>12</c:v>
                </c:pt>
                <c:pt idx="169">
                  <c:v>12</c:v>
                </c:pt>
                <c:pt idx="170">
                  <c:v>12</c:v>
                </c:pt>
                <c:pt idx="171">
                  <c:v>252</c:v>
                </c:pt>
                <c:pt idx="172">
                  <c:v>12</c:v>
                </c:pt>
                <c:pt idx="173">
                  <c:v>12</c:v>
                </c:pt>
                <c:pt idx="174">
                  <c:v>524</c:v>
                </c:pt>
                <c:pt idx="175">
                  <c:v>386</c:v>
                </c:pt>
                <c:pt idx="176">
                  <c:v>872</c:v>
                </c:pt>
                <c:pt idx="177">
                  <c:v>1432</c:v>
                </c:pt>
                <c:pt idx="178">
                  <c:v>510</c:v>
                </c:pt>
                <c:pt idx="179">
                  <c:v>876</c:v>
                </c:pt>
                <c:pt idx="180">
                  <c:v>1088</c:v>
                </c:pt>
                <c:pt idx="181">
                  <c:v>28</c:v>
                </c:pt>
                <c:pt idx="182">
                  <c:v>28</c:v>
                </c:pt>
                <c:pt idx="183">
                  <c:v>28</c:v>
                </c:pt>
                <c:pt idx="184">
                  <c:v>750</c:v>
                </c:pt>
                <c:pt idx="185">
                  <c:v>166</c:v>
                </c:pt>
                <c:pt idx="186">
                  <c:v>24</c:v>
                </c:pt>
                <c:pt idx="187">
                  <c:v>24</c:v>
                </c:pt>
                <c:pt idx="188">
                  <c:v>24</c:v>
                </c:pt>
                <c:pt idx="189">
                  <c:v>24</c:v>
                </c:pt>
                <c:pt idx="190">
                  <c:v>24</c:v>
                </c:pt>
                <c:pt idx="191">
                  <c:v>24</c:v>
                </c:pt>
                <c:pt idx="192">
                  <c:v>10</c:v>
                </c:pt>
                <c:pt idx="193">
                  <c:v>1174</c:v>
                </c:pt>
                <c:pt idx="194">
                  <c:v>588</c:v>
                </c:pt>
                <c:pt idx="195">
                  <c:v>494</c:v>
                </c:pt>
                <c:pt idx="196">
                  <c:v>956</c:v>
                </c:pt>
                <c:pt idx="197">
                  <c:v>816</c:v>
                </c:pt>
                <c:pt idx="198">
                  <c:v>766</c:v>
                </c:pt>
                <c:pt idx="199">
                  <c:v>578</c:v>
                </c:pt>
                <c:pt idx="200">
                  <c:v>366</c:v>
                </c:pt>
                <c:pt idx="201">
                  <c:v>530</c:v>
                </c:pt>
                <c:pt idx="202">
                  <c:v>386</c:v>
                </c:pt>
                <c:pt idx="203">
                  <c:v>2984</c:v>
                </c:pt>
                <c:pt idx="204">
                  <c:v>426</c:v>
                </c:pt>
                <c:pt idx="205">
                  <c:v>178</c:v>
                </c:pt>
                <c:pt idx="206">
                  <c:v>282</c:v>
                </c:pt>
                <c:pt idx="207">
                  <c:v>82</c:v>
                </c:pt>
                <c:pt idx="208">
                  <c:v>2980</c:v>
                </c:pt>
                <c:pt idx="209">
                  <c:v>4</c:v>
                </c:pt>
                <c:pt idx="210">
                  <c:v>368</c:v>
                </c:pt>
                <c:pt idx="211">
                  <c:v>2350</c:v>
                </c:pt>
                <c:pt idx="212">
                  <c:v>1460</c:v>
                </c:pt>
                <c:pt idx="213">
                  <c:v>156</c:v>
                </c:pt>
                <c:pt idx="214">
                  <c:v>156</c:v>
                </c:pt>
                <c:pt idx="215">
                  <c:v>156</c:v>
                </c:pt>
                <c:pt idx="216">
                  <c:v>1584</c:v>
                </c:pt>
                <c:pt idx="217">
                  <c:v>592</c:v>
                </c:pt>
                <c:pt idx="218">
                  <c:v>592</c:v>
                </c:pt>
                <c:pt idx="219">
                  <c:v>1046</c:v>
                </c:pt>
                <c:pt idx="220">
                  <c:v>168</c:v>
                </c:pt>
                <c:pt idx="221">
                  <c:v>552</c:v>
                </c:pt>
                <c:pt idx="222">
                  <c:v>1454</c:v>
                </c:pt>
                <c:pt idx="223">
                  <c:v>146</c:v>
                </c:pt>
                <c:pt idx="224">
                  <c:v>98</c:v>
                </c:pt>
                <c:pt idx="225">
                  <c:v>74</c:v>
                </c:pt>
                <c:pt idx="226">
                  <c:v>504</c:v>
                </c:pt>
                <c:pt idx="227">
                  <c:v>196</c:v>
                </c:pt>
                <c:pt idx="228">
                  <c:v>1888</c:v>
                </c:pt>
                <c:pt idx="229">
                  <c:v>450</c:v>
                </c:pt>
                <c:pt idx="230">
                  <c:v>100</c:v>
                </c:pt>
                <c:pt idx="231">
                  <c:v>1148</c:v>
                </c:pt>
                <c:pt idx="232">
                  <c:v>226</c:v>
                </c:pt>
                <c:pt idx="233">
                  <c:v>478</c:v>
                </c:pt>
                <c:pt idx="234">
                  <c:v>1304</c:v>
                </c:pt>
                <c:pt idx="235">
                  <c:v>916</c:v>
                </c:pt>
                <c:pt idx="236">
                  <c:v>1086</c:v>
                </c:pt>
                <c:pt idx="237">
                  <c:v>452</c:v>
                </c:pt>
                <c:pt idx="238">
                  <c:v>448</c:v>
                </c:pt>
                <c:pt idx="239">
                  <c:v>450</c:v>
                </c:pt>
                <c:pt idx="240">
                  <c:v>252</c:v>
                </c:pt>
                <c:pt idx="241">
                  <c:v>298</c:v>
                </c:pt>
                <c:pt idx="242">
                  <c:v>1208</c:v>
                </c:pt>
                <c:pt idx="243">
                  <c:v>1242</c:v>
                </c:pt>
                <c:pt idx="244">
                  <c:v>284</c:v>
                </c:pt>
                <c:pt idx="245">
                  <c:v>496</c:v>
                </c:pt>
                <c:pt idx="246">
                  <c:v>936</c:v>
                </c:pt>
                <c:pt idx="247">
                  <c:v>2932</c:v>
                </c:pt>
                <c:pt idx="248">
                  <c:v>170</c:v>
                </c:pt>
                <c:pt idx="249">
                  <c:v>170</c:v>
                </c:pt>
                <c:pt idx="250">
                  <c:v>90</c:v>
                </c:pt>
                <c:pt idx="251">
                  <c:v>90</c:v>
                </c:pt>
                <c:pt idx="252">
                  <c:v>914</c:v>
                </c:pt>
                <c:pt idx="253">
                  <c:v>550</c:v>
                </c:pt>
                <c:pt idx="254">
                  <c:v>720</c:v>
                </c:pt>
                <c:pt idx="255">
                  <c:v>592</c:v>
                </c:pt>
                <c:pt idx="256">
                  <c:v>538</c:v>
                </c:pt>
                <c:pt idx="257">
                  <c:v>538</c:v>
                </c:pt>
                <c:pt idx="258">
                  <c:v>538</c:v>
                </c:pt>
                <c:pt idx="259">
                  <c:v>1494</c:v>
                </c:pt>
                <c:pt idx="260">
                  <c:v>72</c:v>
                </c:pt>
                <c:pt idx="261">
                  <c:v>1824</c:v>
                </c:pt>
                <c:pt idx="262">
                  <c:v>3242</c:v>
                </c:pt>
                <c:pt idx="263">
                  <c:v>188</c:v>
                </c:pt>
                <c:pt idx="264">
                  <c:v>1124</c:v>
                </c:pt>
                <c:pt idx="265">
                  <c:v>2</c:v>
                </c:pt>
                <c:pt idx="266">
                  <c:v>104</c:v>
                </c:pt>
                <c:pt idx="267">
                  <c:v>2</c:v>
                </c:pt>
                <c:pt idx="268">
                  <c:v>238</c:v>
                </c:pt>
                <c:pt idx="269">
                  <c:v>16</c:v>
                </c:pt>
                <c:pt idx="270">
                  <c:v>554</c:v>
                </c:pt>
                <c:pt idx="271">
                  <c:v>658</c:v>
                </c:pt>
                <c:pt idx="272">
                  <c:v>344</c:v>
                </c:pt>
                <c:pt idx="273">
                  <c:v>18</c:v>
                </c:pt>
                <c:pt idx="274">
                  <c:v>30</c:v>
                </c:pt>
                <c:pt idx="275">
                  <c:v>30</c:v>
                </c:pt>
                <c:pt idx="276">
                  <c:v>580</c:v>
                </c:pt>
                <c:pt idx="277">
                  <c:v>364</c:v>
                </c:pt>
                <c:pt idx="278">
                  <c:v>464</c:v>
                </c:pt>
                <c:pt idx="279">
                  <c:v>1130</c:v>
                </c:pt>
                <c:pt idx="280">
                  <c:v>1088</c:v>
                </c:pt>
                <c:pt idx="281">
                  <c:v>444</c:v>
                </c:pt>
                <c:pt idx="282">
                  <c:v>1046</c:v>
                </c:pt>
                <c:pt idx="283">
                  <c:v>332</c:v>
                </c:pt>
                <c:pt idx="284">
                  <c:v>860</c:v>
                </c:pt>
                <c:pt idx="285">
                  <c:v>860</c:v>
                </c:pt>
                <c:pt idx="286">
                  <c:v>298</c:v>
                </c:pt>
                <c:pt idx="287">
                  <c:v>1112</c:v>
                </c:pt>
                <c:pt idx="288">
                  <c:v>282</c:v>
                </c:pt>
                <c:pt idx="289">
                  <c:v>236</c:v>
                </c:pt>
                <c:pt idx="290">
                  <c:v>58</c:v>
                </c:pt>
                <c:pt idx="291">
                  <c:v>516</c:v>
                </c:pt>
                <c:pt idx="292">
                  <c:v>522</c:v>
                </c:pt>
                <c:pt idx="293">
                  <c:v>366</c:v>
                </c:pt>
                <c:pt idx="294">
                  <c:v>366</c:v>
                </c:pt>
                <c:pt idx="295">
                  <c:v>366</c:v>
                </c:pt>
                <c:pt idx="296">
                  <c:v>126</c:v>
                </c:pt>
                <c:pt idx="297">
                  <c:v>126</c:v>
                </c:pt>
                <c:pt idx="298">
                  <c:v>3258</c:v>
                </c:pt>
                <c:pt idx="299">
                  <c:v>582</c:v>
                </c:pt>
                <c:pt idx="300">
                  <c:v>734</c:v>
                </c:pt>
                <c:pt idx="301">
                  <c:v>262</c:v>
                </c:pt>
                <c:pt idx="302">
                  <c:v>262</c:v>
                </c:pt>
                <c:pt idx="303">
                  <c:v>54</c:v>
                </c:pt>
                <c:pt idx="304">
                  <c:v>538</c:v>
                </c:pt>
                <c:pt idx="305">
                  <c:v>390</c:v>
                </c:pt>
                <c:pt idx="306">
                  <c:v>280</c:v>
                </c:pt>
                <c:pt idx="307">
                  <c:v>280</c:v>
                </c:pt>
                <c:pt idx="308">
                  <c:v>470</c:v>
                </c:pt>
                <c:pt idx="309">
                  <c:v>1034</c:v>
                </c:pt>
                <c:pt idx="310">
                  <c:v>1000</c:v>
                </c:pt>
                <c:pt idx="311">
                  <c:v>2914</c:v>
                </c:pt>
                <c:pt idx="312">
                  <c:v>54</c:v>
                </c:pt>
                <c:pt idx="313">
                  <c:v>54</c:v>
                </c:pt>
                <c:pt idx="314">
                  <c:v>266</c:v>
                </c:pt>
                <c:pt idx="315">
                  <c:v>2184</c:v>
                </c:pt>
                <c:pt idx="316">
                  <c:v>522</c:v>
                </c:pt>
                <c:pt idx="317">
                  <c:v>166</c:v>
                </c:pt>
                <c:pt idx="318">
                  <c:v>166</c:v>
                </c:pt>
                <c:pt idx="319">
                  <c:v>1144</c:v>
                </c:pt>
                <c:pt idx="320">
                  <c:v>98</c:v>
                </c:pt>
                <c:pt idx="321">
                  <c:v>98</c:v>
                </c:pt>
                <c:pt idx="322">
                  <c:v>98</c:v>
                </c:pt>
                <c:pt idx="323">
                  <c:v>98</c:v>
                </c:pt>
                <c:pt idx="324">
                  <c:v>98</c:v>
                </c:pt>
                <c:pt idx="325">
                  <c:v>2904</c:v>
                </c:pt>
                <c:pt idx="326">
                  <c:v>8</c:v>
                </c:pt>
                <c:pt idx="327">
                  <c:v>8</c:v>
                </c:pt>
                <c:pt idx="328">
                  <c:v>8</c:v>
                </c:pt>
                <c:pt idx="329">
                  <c:v>8</c:v>
                </c:pt>
                <c:pt idx="330">
                  <c:v>440</c:v>
                </c:pt>
                <c:pt idx="331">
                  <c:v>48</c:v>
                </c:pt>
                <c:pt idx="332">
                  <c:v>0</c:v>
                </c:pt>
                <c:pt idx="333">
                  <c:v>8</c:v>
                </c:pt>
                <c:pt idx="334">
                  <c:v>1936</c:v>
                </c:pt>
                <c:pt idx="335">
                  <c:v>182</c:v>
                </c:pt>
                <c:pt idx="336">
                  <c:v>442</c:v>
                </c:pt>
                <c:pt idx="337">
                  <c:v>578</c:v>
                </c:pt>
                <c:pt idx="338">
                  <c:v>100</c:v>
                </c:pt>
                <c:pt idx="339">
                  <c:v>764</c:v>
                </c:pt>
                <c:pt idx="340">
                  <c:v>72</c:v>
                </c:pt>
                <c:pt idx="341">
                  <c:v>72</c:v>
                </c:pt>
                <c:pt idx="342">
                  <c:v>30</c:v>
                </c:pt>
                <c:pt idx="343">
                  <c:v>42</c:v>
                </c:pt>
                <c:pt idx="344">
                  <c:v>42</c:v>
                </c:pt>
                <c:pt idx="345">
                  <c:v>146</c:v>
                </c:pt>
                <c:pt idx="346">
                  <c:v>42</c:v>
                </c:pt>
                <c:pt idx="347">
                  <c:v>752</c:v>
                </c:pt>
                <c:pt idx="348">
                  <c:v>264</c:v>
                </c:pt>
                <c:pt idx="349">
                  <c:v>264</c:v>
                </c:pt>
                <c:pt idx="350">
                  <c:v>216</c:v>
                </c:pt>
                <c:pt idx="351">
                  <c:v>268</c:v>
                </c:pt>
                <c:pt idx="352">
                  <c:v>322</c:v>
                </c:pt>
                <c:pt idx="353">
                  <c:v>152</c:v>
                </c:pt>
                <c:pt idx="354">
                  <c:v>382</c:v>
                </c:pt>
                <c:pt idx="355">
                  <c:v>382</c:v>
                </c:pt>
                <c:pt idx="356">
                  <c:v>50</c:v>
                </c:pt>
                <c:pt idx="357">
                  <c:v>748</c:v>
                </c:pt>
                <c:pt idx="358">
                  <c:v>804</c:v>
                </c:pt>
                <c:pt idx="359">
                  <c:v>242</c:v>
                </c:pt>
                <c:pt idx="360">
                  <c:v>588</c:v>
                </c:pt>
                <c:pt idx="361">
                  <c:v>364</c:v>
                </c:pt>
                <c:pt idx="362">
                  <c:v>152</c:v>
                </c:pt>
                <c:pt idx="363">
                  <c:v>244</c:v>
                </c:pt>
                <c:pt idx="364">
                  <c:v>366</c:v>
                </c:pt>
                <c:pt idx="365">
                  <c:v>70</c:v>
                </c:pt>
                <c:pt idx="366">
                  <c:v>148</c:v>
                </c:pt>
                <c:pt idx="367">
                  <c:v>148</c:v>
                </c:pt>
                <c:pt idx="368">
                  <c:v>814</c:v>
                </c:pt>
                <c:pt idx="369">
                  <c:v>28</c:v>
                </c:pt>
                <c:pt idx="370">
                  <c:v>52</c:v>
                </c:pt>
                <c:pt idx="371">
                  <c:v>52</c:v>
                </c:pt>
                <c:pt idx="372">
                  <c:v>28</c:v>
                </c:pt>
                <c:pt idx="373">
                  <c:v>184</c:v>
                </c:pt>
                <c:pt idx="374">
                  <c:v>28</c:v>
                </c:pt>
                <c:pt idx="375">
                  <c:v>16</c:v>
                </c:pt>
                <c:pt idx="376">
                  <c:v>28</c:v>
                </c:pt>
                <c:pt idx="377">
                  <c:v>190</c:v>
                </c:pt>
                <c:pt idx="378">
                  <c:v>64</c:v>
                </c:pt>
                <c:pt idx="379">
                  <c:v>1106</c:v>
                </c:pt>
                <c:pt idx="380">
                  <c:v>654</c:v>
                </c:pt>
                <c:pt idx="381">
                  <c:v>172</c:v>
                </c:pt>
                <c:pt idx="382">
                  <c:v>1112</c:v>
                </c:pt>
                <c:pt idx="383">
                  <c:v>434</c:v>
                </c:pt>
                <c:pt idx="384">
                  <c:v>194</c:v>
                </c:pt>
                <c:pt idx="385">
                  <c:v>104</c:v>
                </c:pt>
                <c:pt idx="386">
                  <c:v>104</c:v>
                </c:pt>
                <c:pt idx="387">
                  <c:v>104</c:v>
                </c:pt>
                <c:pt idx="388">
                  <c:v>104</c:v>
                </c:pt>
                <c:pt idx="389">
                  <c:v>646</c:v>
                </c:pt>
                <c:pt idx="390">
                  <c:v>342</c:v>
                </c:pt>
                <c:pt idx="391">
                  <c:v>234</c:v>
                </c:pt>
                <c:pt idx="392">
                  <c:v>226</c:v>
                </c:pt>
                <c:pt idx="393">
                  <c:v>394</c:v>
                </c:pt>
                <c:pt idx="394">
                  <c:v>1122</c:v>
                </c:pt>
                <c:pt idx="395">
                  <c:v>364</c:v>
                </c:pt>
                <c:pt idx="396">
                  <c:v>364</c:v>
                </c:pt>
                <c:pt idx="397">
                  <c:v>326</c:v>
                </c:pt>
                <c:pt idx="398">
                  <c:v>326</c:v>
                </c:pt>
                <c:pt idx="399">
                  <c:v>50</c:v>
                </c:pt>
                <c:pt idx="400">
                  <c:v>50</c:v>
                </c:pt>
                <c:pt idx="401">
                  <c:v>36</c:v>
                </c:pt>
                <c:pt idx="402">
                  <c:v>36</c:v>
                </c:pt>
                <c:pt idx="403">
                  <c:v>1254</c:v>
                </c:pt>
                <c:pt idx="404">
                  <c:v>86</c:v>
                </c:pt>
                <c:pt idx="405">
                  <c:v>304</c:v>
                </c:pt>
                <c:pt idx="406">
                  <c:v>202</c:v>
                </c:pt>
                <c:pt idx="407">
                  <c:v>1580</c:v>
                </c:pt>
                <c:pt idx="408">
                  <c:v>642</c:v>
                </c:pt>
                <c:pt idx="409">
                  <c:v>194</c:v>
                </c:pt>
                <c:pt idx="410">
                  <c:v>410</c:v>
                </c:pt>
                <c:pt idx="411">
                  <c:v>290</c:v>
                </c:pt>
                <c:pt idx="412">
                  <c:v>100</c:v>
                </c:pt>
                <c:pt idx="413">
                  <c:v>136</c:v>
                </c:pt>
                <c:pt idx="414">
                  <c:v>322</c:v>
                </c:pt>
                <c:pt idx="415">
                  <c:v>476</c:v>
                </c:pt>
                <c:pt idx="416">
                  <c:v>520</c:v>
                </c:pt>
                <c:pt idx="417">
                  <c:v>654</c:v>
                </c:pt>
                <c:pt idx="418">
                  <c:v>32</c:v>
                </c:pt>
                <c:pt idx="419">
                  <c:v>608</c:v>
                </c:pt>
                <c:pt idx="420">
                  <c:v>228</c:v>
                </c:pt>
                <c:pt idx="421">
                  <c:v>228</c:v>
                </c:pt>
                <c:pt idx="422">
                  <c:v>48</c:v>
                </c:pt>
                <c:pt idx="423">
                  <c:v>196</c:v>
                </c:pt>
                <c:pt idx="424">
                  <c:v>450</c:v>
                </c:pt>
                <c:pt idx="425">
                  <c:v>450</c:v>
                </c:pt>
                <c:pt idx="426">
                  <c:v>84</c:v>
                </c:pt>
                <c:pt idx="427">
                  <c:v>4318</c:v>
                </c:pt>
                <c:pt idx="428">
                  <c:v>786</c:v>
                </c:pt>
                <c:pt idx="429">
                  <c:v>560</c:v>
                </c:pt>
                <c:pt idx="430">
                  <c:v>528</c:v>
                </c:pt>
                <c:pt idx="431">
                  <c:v>484</c:v>
                </c:pt>
                <c:pt idx="432">
                  <c:v>484</c:v>
                </c:pt>
                <c:pt idx="433">
                  <c:v>248</c:v>
                </c:pt>
                <c:pt idx="434">
                  <c:v>664</c:v>
                </c:pt>
                <c:pt idx="435">
                  <c:v>304</c:v>
                </c:pt>
                <c:pt idx="436">
                  <c:v>882</c:v>
                </c:pt>
                <c:pt idx="437">
                  <c:v>172</c:v>
                </c:pt>
                <c:pt idx="438">
                  <c:v>144</c:v>
                </c:pt>
                <c:pt idx="439">
                  <c:v>416</c:v>
                </c:pt>
                <c:pt idx="440">
                  <c:v>416</c:v>
                </c:pt>
                <c:pt idx="441">
                  <c:v>268</c:v>
                </c:pt>
                <c:pt idx="442">
                  <c:v>458</c:v>
                </c:pt>
                <c:pt idx="443">
                  <c:v>464</c:v>
                </c:pt>
                <c:pt idx="444">
                  <c:v>798</c:v>
                </c:pt>
                <c:pt idx="445">
                  <c:v>290</c:v>
                </c:pt>
                <c:pt idx="446">
                  <c:v>48</c:v>
                </c:pt>
                <c:pt idx="447">
                  <c:v>48</c:v>
                </c:pt>
                <c:pt idx="448">
                  <c:v>774</c:v>
                </c:pt>
                <c:pt idx="449">
                  <c:v>602</c:v>
                </c:pt>
                <c:pt idx="450">
                  <c:v>132</c:v>
                </c:pt>
                <c:pt idx="451">
                  <c:v>656</c:v>
                </c:pt>
                <c:pt idx="452">
                  <c:v>294</c:v>
                </c:pt>
                <c:pt idx="453">
                  <c:v>278</c:v>
                </c:pt>
                <c:pt idx="454">
                  <c:v>190</c:v>
                </c:pt>
                <c:pt idx="455">
                  <c:v>148</c:v>
                </c:pt>
                <c:pt idx="456">
                  <c:v>524</c:v>
                </c:pt>
                <c:pt idx="457">
                  <c:v>122</c:v>
                </c:pt>
                <c:pt idx="458">
                  <c:v>1604</c:v>
                </c:pt>
                <c:pt idx="459">
                  <c:v>856</c:v>
                </c:pt>
                <c:pt idx="460">
                  <c:v>226</c:v>
                </c:pt>
                <c:pt idx="461">
                  <c:v>282</c:v>
                </c:pt>
                <c:pt idx="462">
                  <c:v>282</c:v>
                </c:pt>
                <c:pt idx="463">
                  <c:v>226</c:v>
                </c:pt>
                <c:pt idx="464">
                  <c:v>1266</c:v>
                </c:pt>
                <c:pt idx="465">
                  <c:v>210</c:v>
                </c:pt>
                <c:pt idx="466">
                  <c:v>588</c:v>
                </c:pt>
                <c:pt idx="467">
                  <c:v>164</c:v>
                </c:pt>
                <c:pt idx="468">
                  <c:v>50</c:v>
                </c:pt>
                <c:pt idx="469">
                  <c:v>50</c:v>
                </c:pt>
                <c:pt idx="470">
                  <c:v>50</c:v>
                </c:pt>
                <c:pt idx="471">
                  <c:v>412</c:v>
                </c:pt>
                <c:pt idx="472">
                  <c:v>1120</c:v>
                </c:pt>
                <c:pt idx="473">
                  <c:v>212</c:v>
                </c:pt>
                <c:pt idx="474">
                  <c:v>538</c:v>
                </c:pt>
                <c:pt idx="475">
                  <c:v>1820</c:v>
                </c:pt>
                <c:pt idx="476">
                  <c:v>196</c:v>
                </c:pt>
                <c:pt idx="477">
                  <c:v>488</c:v>
                </c:pt>
                <c:pt idx="478">
                  <c:v>138</c:v>
                </c:pt>
                <c:pt idx="479">
                  <c:v>138</c:v>
                </c:pt>
                <c:pt idx="480">
                  <c:v>138</c:v>
                </c:pt>
                <c:pt idx="481">
                  <c:v>152</c:v>
                </c:pt>
                <c:pt idx="482">
                  <c:v>18</c:v>
                </c:pt>
                <c:pt idx="483">
                  <c:v>6</c:v>
                </c:pt>
                <c:pt idx="484">
                  <c:v>6</c:v>
                </c:pt>
                <c:pt idx="485">
                  <c:v>154</c:v>
                </c:pt>
                <c:pt idx="486">
                  <c:v>154</c:v>
                </c:pt>
                <c:pt idx="487">
                  <c:v>398</c:v>
                </c:pt>
                <c:pt idx="488">
                  <c:v>582</c:v>
                </c:pt>
                <c:pt idx="489">
                  <c:v>640</c:v>
                </c:pt>
                <c:pt idx="490">
                  <c:v>52</c:v>
                </c:pt>
                <c:pt idx="491">
                  <c:v>44</c:v>
                </c:pt>
                <c:pt idx="492">
                  <c:v>44</c:v>
                </c:pt>
                <c:pt idx="493">
                  <c:v>870</c:v>
                </c:pt>
                <c:pt idx="494">
                  <c:v>1466</c:v>
                </c:pt>
                <c:pt idx="495">
                  <c:v>806</c:v>
                </c:pt>
                <c:pt idx="496">
                  <c:v>408</c:v>
                </c:pt>
                <c:pt idx="497">
                  <c:v>258</c:v>
                </c:pt>
                <c:pt idx="498">
                  <c:v>10</c:v>
                </c:pt>
                <c:pt idx="499">
                  <c:v>132</c:v>
                </c:pt>
                <c:pt idx="500">
                  <c:v>132</c:v>
                </c:pt>
                <c:pt idx="501">
                  <c:v>820</c:v>
                </c:pt>
                <c:pt idx="502">
                  <c:v>1278</c:v>
                </c:pt>
                <c:pt idx="503">
                  <c:v>492</c:v>
                </c:pt>
                <c:pt idx="504">
                  <c:v>628</c:v>
                </c:pt>
                <c:pt idx="505">
                  <c:v>790</c:v>
                </c:pt>
                <c:pt idx="506">
                  <c:v>390</c:v>
                </c:pt>
                <c:pt idx="507">
                  <c:v>802</c:v>
                </c:pt>
                <c:pt idx="508">
                  <c:v>608</c:v>
                </c:pt>
                <c:pt idx="509">
                  <c:v>452</c:v>
                </c:pt>
                <c:pt idx="510">
                  <c:v>1106</c:v>
                </c:pt>
                <c:pt idx="511">
                  <c:v>1494</c:v>
                </c:pt>
                <c:pt idx="512">
                  <c:v>1308</c:v>
                </c:pt>
                <c:pt idx="513">
                  <c:v>814</c:v>
                </c:pt>
                <c:pt idx="514">
                  <c:v>200</c:v>
                </c:pt>
                <c:pt idx="515">
                  <c:v>4</c:v>
                </c:pt>
                <c:pt idx="516">
                  <c:v>678</c:v>
                </c:pt>
                <c:pt idx="517">
                  <c:v>678</c:v>
                </c:pt>
                <c:pt idx="518">
                  <c:v>378</c:v>
                </c:pt>
                <c:pt idx="519">
                  <c:v>64</c:v>
                </c:pt>
                <c:pt idx="520">
                  <c:v>40</c:v>
                </c:pt>
                <c:pt idx="521">
                  <c:v>64</c:v>
                </c:pt>
                <c:pt idx="522">
                  <c:v>64</c:v>
                </c:pt>
                <c:pt idx="523">
                  <c:v>590</c:v>
                </c:pt>
                <c:pt idx="524">
                  <c:v>1198</c:v>
                </c:pt>
                <c:pt idx="525">
                  <c:v>508</c:v>
                </c:pt>
                <c:pt idx="526">
                  <c:v>862</c:v>
                </c:pt>
                <c:pt idx="527">
                  <c:v>862</c:v>
                </c:pt>
                <c:pt idx="528">
                  <c:v>862</c:v>
                </c:pt>
                <c:pt idx="529">
                  <c:v>320</c:v>
                </c:pt>
                <c:pt idx="530">
                  <c:v>864</c:v>
                </c:pt>
                <c:pt idx="531">
                  <c:v>1422</c:v>
                </c:pt>
                <c:pt idx="532">
                  <c:v>928</c:v>
                </c:pt>
                <c:pt idx="533">
                  <c:v>626</c:v>
                </c:pt>
                <c:pt idx="534">
                  <c:v>1048</c:v>
                </c:pt>
                <c:pt idx="535">
                  <c:v>580</c:v>
                </c:pt>
                <c:pt idx="536">
                  <c:v>128</c:v>
                </c:pt>
                <c:pt idx="537">
                  <c:v>462</c:v>
                </c:pt>
                <c:pt idx="538">
                  <c:v>90</c:v>
                </c:pt>
                <c:pt idx="539">
                  <c:v>90</c:v>
                </c:pt>
                <c:pt idx="540">
                  <c:v>1188</c:v>
                </c:pt>
                <c:pt idx="541">
                  <c:v>738</c:v>
                </c:pt>
                <c:pt idx="542">
                  <c:v>498</c:v>
                </c:pt>
                <c:pt idx="543">
                  <c:v>554</c:v>
                </c:pt>
                <c:pt idx="544">
                  <c:v>238</c:v>
                </c:pt>
                <c:pt idx="545">
                  <c:v>238</c:v>
                </c:pt>
                <c:pt idx="546">
                  <c:v>774</c:v>
                </c:pt>
                <c:pt idx="547">
                  <c:v>1602</c:v>
                </c:pt>
                <c:pt idx="548">
                  <c:v>158</c:v>
                </c:pt>
                <c:pt idx="549">
                  <c:v>202</c:v>
                </c:pt>
                <c:pt idx="550">
                  <c:v>1072</c:v>
                </c:pt>
                <c:pt idx="551">
                  <c:v>45.6</c:v>
                </c:pt>
                <c:pt idx="552">
                  <c:v>1512</c:v>
                </c:pt>
                <c:pt idx="553">
                  <c:v>116</c:v>
                </c:pt>
                <c:pt idx="554">
                  <c:v>144</c:v>
                </c:pt>
                <c:pt idx="555">
                  <c:v>186</c:v>
                </c:pt>
                <c:pt idx="556">
                  <c:v>416</c:v>
                </c:pt>
                <c:pt idx="557">
                  <c:v>748</c:v>
                </c:pt>
                <c:pt idx="558">
                  <c:v>498</c:v>
                </c:pt>
                <c:pt idx="559">
                  <c:v>498</c:v>
                </c:pt>
                <c:pt idx="560">
                  <c:v>1130</c:v>
                </c:pt>
                <c:pt idx="561">
                  <c:v>230</c:v>
                </c:pt>
                <c:pt idx="562">
                  <c:v>304</c:v>
                </c:pt>
                <c:pt idx="563">
                  <c:v>48</c:v>
                </c:pt>
                <c:pt idx="564">
                  <c:v>22</c:v>
                </c:pt>
                <c:pt idx="565">
                  <c:v>306</c:v>
                </c:pt>
                <c:pt idx="566">
                  <c:v>82</c:v>
                </c:pt>
                <c:pt idx="567">
                  <c:v>1464</c:v>
                </c:pt>
                <c:pt idx="568">
                  <c:v>134</c:v>
                </c:pt>
                <c:pt idx="569">
                  <c:v>296</c:v>
                </c:pt>
                <c:pt idx="570">
                  <c:v>296</c:v>
                </c:pt>
                <c:pt idx="571">
                  <c:v>1362</c:v>
                </c:pt>
                <c:pt idx="572">
                  <c:v>12</c:v>
                </c:pt>
                <c:pt idx="573">
                  <c:v>1078</c:v>
                </c:pt>
                <c:pt idx="574">
                  <c:v>664</c:v>
                </c:pt>
                <c:pt idx="575">
                  <c:v>1584</c:v>
                </c:pt>
                <c:pt idx="576">
                  <c:v>122</c:v>
                </c:pt>
                <c:pt idx="577">
                  <c:v>312</c:v>
                </c:pt>
                <c:pt idx="578">
                  <c:v>1086</c:v>
                </c:pt>
                <c:pt idx="579">
                  <c:v>312</c:v>
                </c:pt>
                <c:pt idx="580">
                  <c:v>230</c:v>
                </c:pt>
                <c:pt idx="581">
                  <c:v>230</c:v>
                </c:pt>
                <c:pt idx="582">
                  <c:v>230</c:v>
                </c:pt>
                <c:pt idx="583">
                  <c:v>230</c:v>
                </c:pt>
                <c:pt idx="584">
                  <c:v>636</c:v>
                </c:pt>
                <c:pt idx="585">
                  <c:v>434</c:v>
                </c:pt>
                <c:pt idx="586">
                  <c:v>2052</c:v>
                </c:pt>
                <c:pt idx="587">
                  <c:v>702</c:v>
                </c:pt>
                <c:pt idx="588">
                  <c:v>1364</c:v>
                </c:pt>
                <c:pt idx="589">
                  <c:v>132</c:v>
                </c:pt>
                <c:pt idx="590">
                  <c:v>64</c:v>
                </c:pt>
                <c:pt idx="591">
                  <c:v>206</c:v>
                </c:pt>
                <c:pt idx="592">
                  <c:v>390</c:v>
                </c:pt>
                <c:pt idx="593">
                  <c:v>456</c:v>
                </c:pt>
                <c:pt idx="594">
                  <c:v>126</c:v>
                </c:pt>
                <c:pt idx="595">
                  <c:v>1076</c:v>
                </c:pt>
                <c:pt idx="596">
                  <c:v>236</c:v>
                </c:pt>
                <c:pt idx="597">
                  <c:v>190</c:v>
                </c:pt>
                <c:pt idx="598">
                  <c:v>46</c:v>
                </c:pt>
                <c:pt idx="599">
                  <c:v>46</c:v>
                </c:pt>
                <c:pt idx="600">
                  <c:v>488</c:v>
                </c:pt>
                <c:pt idx="601">
                  <c:v>488</c:v>
                </c:pt>
                <c:pt idx="602">
                  <c:v>134</c:v>
                </c:pt>
                <c:pt idx="603">
                  <c:v>158</c:v>
                </c:pt>
                <c:pt idx="604">
                  <c:v>192</c:v>
                </c:pt>
                <c:pt idx="605">
                  <c:v>476</c:v>
                </c:pt>
                <c:pt idx="606">
                  <c:v>128</c:v>
                </c:pt>
                <c:pt idx="607">
                  <c:v>128</c:v>
                </c:pt>
                <c:pt idx="608">
                  <c:v>66</c:v>
                </c:pt>
                <c:pt idx="609">
                  <c:v>82</c:v>
                </c:pt>
                <c:pt idx="610">
                  <c:v>400</c:v>
                </c:pt>
                <c:pt idx="611">
                  <c:v>130</c:v>
                </c:pt>
                <c:pt idx="612">
                  <c:v>328</c:v>
                </c:pt>
                <c:pt idx="613">
                  <c:v>430</c:v>
                </c:pt>
                <c:pt idx="614">
                  <c:v>4264</c:v>
                </c:pt>
                <c:pt idx="615">
                  <c:v>1164</c:v>
                </c:pt>
                <c:pt idx="616">
                  <c:v>3718</c:v>
                </c:pt>
                <c:pt idx="617">
                  <c:v>604</c:v>
                </c:pt>
                <c:pt idx="618">
                  <c:v>2368</c:v>
                </c:pt>
                <c:pt idx="619">
                  <c:v>494</c:v>
                </c:pt>
                <c:pt idx="620">
                  <c:v>262</c:v>
                </c:pt>
                <c:pt idx="621">
                  <c:v>676</c:v>
                </c:pt>
                <c:pt idx="622">
                  <c:v>548</c:v>
                </c:pt>
                <c:pt idx="623">
                  <c:v>204</c:v>
                </c:pt>
                <c:pt idx="624">
                  <c:v>1808</c:v>
                </c:pt>
                <c:pt idx="625">
                  <c:v>50</c:v>
                </c:pt>
                <c:pt idx="626">
                  <c:v>266</c:v>
                </c:pt>
                <c:pt idx="627">
                  <c:v>1002</c:v>
                </c:pt>
                <c:pt idx="628">
                  <c:v>758</c:v>
                </c:pt>
                <c:pt idx="629">
                  <c:v>312</c:v>
                </c:pt>
                <c:pt idx="630">
                  <c:v>1904</c:v>
                </c:pt>
                <c:pt idx="631">
                  <c:v>2992</c:v>
                </c:pt>
                <c:pt idx="632">
                  <c:v>530</c:v>
                </c:pt>
                <c:pt idx="633">
                  <c:v>172</c:v>
                </c:pt>
                <c:pt idx="634">
                  <c:v>172</c:v>
                </c:pt>
                <c:pt idx="635">
                  <c:v>64</c:v>
                </c:pt>
                <c:pt idx="636">
                  <c:v>64</c:v>
                </c:pt>
                <c:pt idx="637">
                  <c:v>64</c:v>
                </c:pt>
                <c:pt idx="638">
                  <c:v>64</c:v>
                </c:pt>
                <c:pt idx="639">
                  <c:v>2400</c:v>
                </c:pt>
                <c:pt idx="640">
                  <c:v>140</c:v>
                </c:pt>
                <c:pt idx="641">
                  <c:v>750</c:v>
                </c:pt>
                <c:pt idx="642">
                  <c:v>326</c:v>
                </c:pt>
                <c:pt idx="643">
                  <c:v>346</c:v>
                </c:pt>
                <c:pt idx="644">
                  <c:v>674</c:v>
                </c:pt>
                <c:pt idx="645">
                  <c:v>74</c:v>
                </c:pt>
                <c:pt idx="646">
                  <c:v>1256</c:v>
                </c:pt>
                <c:pt idx="647">
                  <c:v>200</c:v>
                </c:pt>
                <c:pt idx="648">
                  <c:v>464</c:v>
                </c:pt>
                <c:pt idx="649">
                  <c:v>588</c:v>
                </c:pt>
                <c:pt idx="650">
                  <c:v>656</c:v>
                </c:pt>
                <c:pt idx="651">
                  <c:v>100</c:v>
                </c:pt>
                <c:pt idx="652">
                  <c:v>202</c:v>
                </c:pt>
                <c:pt idx="653">
                  <c:v>202</c:v>
                </c:pt>
                <c:pt idx="654">
                  <c:v>1744</c:v>
                </c:pt>
                <c:pt idx="655">
                  <c:v>218</c:v>
                </c:pt>
                <c:pt idx="656">
                  <c:v>218</c:v>
                </c:pt>
                <c:pt idx="657">
                  <c:v>1228</c:v>
                </c:pt>
                <c:pt idx="658">
                  <c:v>46</c:v>
                </c:pt>
                <c:pt idx="659">
                  <c:v>146</c:v>
                </c:pt>
                <c:pt idx="660">
                  <c:v>442</c:v>
                </c:pt>
                <c:pt idx="661">
                  <c:v>1440</c:v>
                </c:pt>
                <c:pt idx="662">
                  <c:v>1484</c:v>
                </c:pt>
                <c:pt idx="663">
                  <c:v>200</c:v>
                </c:pt>
                <c:pt idx="664">
                  <c:v>2586</c:v>
                </c:pt>
                <c:pt idx="665">
                  <c:v>56</c:v>
                </c:pt>
                <c:pt idx="666">
                  <c:v>444</c:v>
                </c:pt>
                <c:pt idx="667">
                  <c:v>148</c:v>
                </c:pt>
                <c:pt idx="668">
                  <c:v>186</c:v>
                </c:pt>
                <c:pt idx="669">
                  <c:v>246</c:v>
                </c:pt>
                <c:pt idx="670">
                  <c:v>168</c:v>
                </c:pt>
                <c:pt idx="671">
                  <c:v>206</c:v>
                </c:pt>
                <c:pt idx="672">
                  <c:v>206</c:v>
                </c:pt>
                <c:pt idx="673">
                  <c:v>206</c:v>
                </c:pt>
                <c:pt idx="674">
                  <c:v>206</c:v>
                </c:pt>
                <c:pt idx="675">
                  <c:v>1624</c:v>
                </c:pt>
                <c:pt idx="676">
                  <c:v>1510</c:v>
                </c:pt>
                <c:pt idx="677">
                  <c:v>120</c:v>
                </c:pt>
                <c:pt idx="678">
                  <c:v>1166</c:v>
                </c:pt>
                <c:pt idx="679">
                  <c:v>512</c:v>
                </c:pt>
                <c:pt idx="680">
                  <c:v>790</c:v>
                </c:pt>
                <c:pt idx="681">
                  <c:v>268</c:v>
                </c:pt>
                <c:pt idx="682">
                  <c:v>1374</c:v>
                </c:pt>
                <c:pt idx="683">
                  <c:v>370</c:v>
                </c:pt>
                <c:pt idx="684">
                  <c:v>206</c:v>
                </c:pt>
                <c:pt idx="685">
                  <c:v>206</c:v>
                </c:pt>
                <c:pt idx="686">
                  <c:v>1282</c:v>
                </c:pt>
                <c:pt idx="687">
                  <c:v>684</c:v>
                </c:pt>
                <c:pt idx="688">
                  <c:v>348</c:v>
                </c:pt>
                <c:pt idx="689">
                  <c:v>372</c:v>
                </c:pt>
                <c:pt idx="690">
                  <c:v>1290</c:v>
                </c:pt>
                <c:pt idx="691">
                  <c:v>1398</c:v>
                </c:pt>
                <c:pt idx="692">
                  <c:v>192</c:v>
                </c:pt>
                <c:pt idx="693">
                  <c:v>68</c:v>
                </c:pt>
                <c:pt idx="694">
                  <c:v>804</c:v>
                </c:pt>
                <c:pt idx="695">
                  <c:v>1346</c:v>
                </c:pt>
                <c:pt idx="696">
                  <c:v>1060</c:v>
                </c:pt>
                <c:pt idx="697">
                  <c:v>30</c:v>
                </c:pt>
                <c:pt idx="698">
                  <c:v>352</c:v>
                </c:pt>
                <c:pt idx="699">
                  <c:v>234</c:v>
                </c:pt>
                <c:pt idx="700">
                  <c:v>380</c:v>
                </c:pt>
                <c:pt idx="701">
                  <c:v>664</c:v>
                </c:pt>
                <c:pt idx="702">
                  <c:v>58</c:v>
                </c:pt>
                <c:pt idx="703">
                  <c:v>594</c:v>
                </c:pt>
                <c:pt idx="704">
                  <c:v>354</c:v>
                </c:pt>
                <c:pt idx="705">
                  <c:v>740</c:v>
                </c:pt>
                <c:pt idx="706">
                  <c:v>742</c:v>
                </c:pt>
                <c:pt idx="707">
                  <c:v>410</c:v>
                </c:pt>
                <c:pt idx="708">
                  <c:v>82</c:v>
                </c:pt>
                <c:pt idx="709">
                  <c:v>70</c:v>
                </c:pt>
                <c:pt idx="710">
                  <c:v>638</c:v>
                </c:pt>
                <c:pt idx="711">
                  <c:v>96</c:v>
                </c:pt>
                <c:pt idx="712">
                  <c:v>750</c:v>
                </c:pt>
                <c:pt idx="713">
                  <c:v>1554</c:v>
                </c:pt>
                <c:pt idx="714">
                  <c:v>716</c:v>
                </c:pt>
                <c:pt idx="715">
                  <c:v>1244</c:v>
                </c:pt>
                <c:pt idx="716">
                  <c:v>390</c:v>
                </c:pt>
                <c:pt idx="717">
                  <c:v>880</c:v>
                </c:pt>
                <c:pt idx="718">
                  <c:v>880</c:v>
                </c:pt>
                <c:pt idx="719">
                  <c:v>0</c:v>
                </c:pt>
                <c:pt idx="720">
                  <c:v>0</c:v>
                </c:pt>
                <c:pt idx="721">
                  <c:v>144</c:v>
                </c:pt>
                <c:pt idx="722">
                  <c:v>0</c:v>
                </c:pt>
                <c:pt idx="723">
                  <c:v>0</c:v>
                </c:pt>
                <c:pt idx="724">
                  <c:v>144</c:v>
                </c:pt>
                <c:pt idx="725">
                  <c:v>4</c:v>
                </c:pt>
                <c:pt idx="726">
                  <c:v>12</c:v>
                </c:pt>
                <c:pt idx="727">
                  <c:v>222</c:v>
                </c:pt>
                <c:pt idx="728">
                  <c:v>484</c:v>
                </c:pt>
                <c:pt idx="729">
                  <c:v>1214</c:v>
                </c:pt>
                <c:pt idx="730">
                  <c:v>518</c:v>
                </c:pt>
                <c:pt idx="731">
                  <c:v>342</c:v>
                </c:pt>
                <c:pt idx="732">
                  <c:v>114</c:v>
                </c:pt>
                <c:pt idx="733">
                  <c:v>268</c:v>
                </c:pt>
                <c:pt idx="734">
                  <c:v>660</c:v>
                </c:pt>
                <c:pt idx="735">
                  <c:v>18</c:v>
                </c:pt>
                <c:pt idx="736">
                  <c:v>344</c:v>
                </c:pt>
                <c:pt idx="737">
                  <c:v>590</c:v>
                </c:pt>
                <c:pt idx="738">
                  <c:v>666</c:v>
                </c:pt>
                <c:pt idx="739">
                  <c:v>148</c:v>
                </c:pt>
                <c:pt idx="740">
                  <c:v>1296</c:v>
                </c:pt>
                <c:pt idx="741">
                  <c:v>150</c:v>
                </c:pt>
                <c:pt idx="742">
                  <c:v>228</c:v>
                </c:pt>
                <c:pt idx="743">
                  <c:v>42</c:v>
                </c:pt>
                <c:pt idx="744">
                  <c:v>52</c:v>
                </c:pt>
                <c:pt idx="745">
                  <c:v>1358</c:v>
                </c:pt>
                <c:pt idx="746">
                  <c:v>836</c:v>
                </c:pt>
                <c:pt idx="747">
                  <c:v>836</c:v>
                </c:pt>
                <c:pt idx="748">
                  <c:v>536</c:v>
                </c:pt>
                <c:pt idx="749">
                  <c:v>754</c:v>
                </c:pt>
                <c:pt idx="750">
                  <c:v>926</c:v>
                </c:pt>
                <c:pt idx="751">
                  <c:v>640</c:v>
                </c:pt>
                <c:pt idx="752">
                  <c:v>608</c:v>
                </c:pt>
                <c:pt idx="753">
                  <c:v>412</c:v>
                </c:pt>
                <c:pt idx="754">
                  <c:v>2822</c:v>
                </c:pt>
                <c:pt idx="755">
                  <c:v>172</c:v>
                </c:pt>
                <c:pt idx="756">
                  <c:v>172</c:v>
                </c:pt>
                <c:pt idx="757">
                  <c:v>476</c:v>
                </c:pt>
                <c:pt idx="758">
                  <c:v>770</c:v>
                </c:pt>
                <c:pt idx="759">
                  <c:v>214</c:v>
                </c:pt>
                <c:pt idx="760">
                  <c:v>258</c:v>
                </c:pt>
                <c:pt idx="761">
                  <c:v>900</c:v>
                </c:pt>
                <c:pt idx="762">
                  <c:v>548</c:v>
                </c:pt>
                <c:pt idx="763">
                  <c:v>78</c:v>
                </c:pt>
                <c:pt idx="764">
                  <c:v>78</c:v>
                </c:pt>
                <c:pt idx="765">
                  <c:v>262</c:v>
                </c:pt>
                <c:pt idx="766">
                  <c:v>262</c:v>
                </c:pt>
                <c:pt idx="767">
                  <c:v>262</c:v>
                </c:pt>
                <c:pt idx="768">
                  <c:v>288</c:v>
                </c:pt>
                <c:pt idx="769">
                  <c:v>1256</c:v>
                </c:pt>
                <c:pt idx="770">
                  <c:v>394</c:v>
                </c:pt>
                <c:pt idx="771">
                  <c:v>2832</c:v>
                </c:pt>
                <c:pt idx="772">
                  <c:v>456</c:v>
                </c:pt>
                <c:pt idx="773">
                  <c:v>528</c:v>
                </c:pt>
                <c:pt idx="774">
                  <c:v>340</c:v>
                </c:pt>
                <c:pt idx="775">
                  <c:v>160</c:v>
                </c:pt>
                <c:pt idx="776">
                  <c:v>288</c:v>
                </c:pt>
                <c:pt idx="777">
                  <c:v>534</c:v>
                </c:pt>
                <c:pt idx="778">
                  <c:v>534</c:v>
                </c:pt>
                <c:pt idx="779">
                  <c:v>534</c:v>
                </c:pt>
                <c:pt idx="780">
                  <c:v>534</c:v>
                </c:pt>
                <c:pt idx="781">
                  <c:v>534</c:v>
                </c:pt>
                <c:pt idx="782">
                  <c:v>348</c:v>
                </c:pt>
                <c:pt idx="783">
                  <c:v>246</c:v>
                </c:pt>
                <c:pt idx="784">
                  <c:v>636</c:v>
                </c:pt>
                <c:pt idx="785">
                  <c:v>246</c:v>
                </c:pt>
                <c:pt idx="786">
                  <c:v>246</c:v>
                </c:pt>
                <c:pt idx="787">
                  <c:v>1326</c:v>
                </c:pt>
                <c:pt idx="788">
                  <c:v>158</c:v>
                </c:pt>
                <c:pt idx="789">
                  <c:v>198</c:v>
                </c:pt>
                <c:pt idx="790">
                  <c:v>36</c:v>
                </c:pt>
                <c:pt idx="791">
                  <c:v>92</c:v>
                </c:pt>
                <c:pt idx="792">
                  <c:v>2</c:v>
                </c:pt>
                <c:pt idx="793">
                  <c:v>2</c:v>
                </c:pt>
                <c:pt idx="794">
                  <c:v>272</c:v>
                </c:pt>
                <c:pt idx="795">
                  <c:v>606</c:v>
                </c:pt>
                <c:pt idx="796">
                  <c:v>274</c:v>
                </c:pt>
                <c:pt idx="797">
                  <c:v>82</c:v>
                </c:pt>
                <c:pt idx="798">
                  <c:v>616</c:v>
                </c:pt>
                <c:pt idx="799">
                  <c:v>616</c:v>
                </c:pt>
                <c:pt idx="800">
                  <c:v>146</c:v>
                </c:pt>
                <c:pt idx="801">
                  <c:v>378</c:v>
                </c:pt>
                <c:pt idx="802">
                  <c:v>276</c:v>
                </c:pt>
                <c:pt idx="803">
                  <c:v>296</c:v>
                </c:pt>
                <c:pt idx="804">
                  <c:v>58</c:v>
                </c:pt>
                <c:pt idx="805">
                  <c:v>58</c:v>
                </c:pt>
                <c:pt idx="806">
                  <c:v>332</c:v>
                </c:pt>
                <c:pt idx="807">
                  <c:v>476</c:v>
                </c:pt>
                <c:pt idx="808">
                  <c:v>98</c:v>
                </c:pt>
                <c:pt idx="809">
                  <c:v>832</c:v>
                </c:pt>
                <c:pt idx="810">
                  <c:v>628</c:v>
                </c:pt>
                <c:pt idx="811">
                  <c:v>2356</c:v>
                </c:pt>
                <c:pt idx="812">
                  <c:v>114</c:v>
                </c:pt>
                <c:pt idx="813">
                  <c:v>582</c:v>
                </c:pt>
                <c:pt idx="814">
                  <c:v>668</c:v>
                </c:pt>
                <c:pt idx="815">
                  <c:v>512</c:v>
                </c:pt>
                <c:pt idx="816">
                  <c:v>794</c:v>
                </c:pt>
                <c:pt idx="817">
                  <c:v>328</c:v>
                </c:pt>
                <c:pt idx="818">
                  <c:v>336</c:v>
                </c:pt>
                <c:pt idx="819">
                  <c:v>1164</c:v>
                </c:pt>
                <c:pt idx="820">
                  <c:v>886</c:v>
                </c:pt>
                <c:pt idx="821">
                  <c:v>744</c:v>
                </c:pt>
                <c:pt idx="822">
                  <c:v>366</c:v>
                </c:pt>
                <c:pt idx="823">
                  <c:v>68</c:v>
                </c:pt>
                <c:pt idx="824">
                  <c:v>716</c:v>
                </c:pt>
                <c:pt idx="825">
                  <c:v>38</c:v>
                </c:pt>
                <c:pt idx="826">
                  <c:v>716</c:v>
                </c:pt>
                <c:pt idx="827">
                  <c:v>716</c:v>
                </c:pt>
                <c:pt idx="828">
                  <c:v>716</c:v>
                </c:pt>
                <c:pt idx="829">
                  <c:v>706</c:v>
                </c:pt>
                <c:pt idx="830">
                  <c:v>1840</c:v>
                </c:pt>
                <c:pt idx="831">
                  <c:v>1840</c:v>
                </c:pt>
                <c:pt idx="832">
                  <c:v>1840</c:v>
                </c:pt>
                <c:pt idx="833">
                  <c:v>208</c:v>
                </c:pt>
                <c:pt idx="834">
                  <c:v>262</c:v>
                </c:pt>
                <c:pt idx="835">
                  <c:v>362</c:v>
                </c:pt>
                <c:pt idx="836">
                  <c:v>256</c:v>
                </c:pt>
                <c:pt idx="837">
                  <c:v>364</c:v>
                </c:pt>
                <c:pt idx="838">
                  <c:v>1136</c:v>
                </c:pt>
                <c:pt idx="839">
                  <c:v>1136</c:v>
                </c:pt>
                <c:pt idx="840">
                  <c:v>2410</c:v>
                </c:pt>
                <c:pt idx="841">
                  <c:v>282</c:v>
                </c:pt>
                <c:pt idx="842">
                  <c:v>174</c:v>
                </c:pt>
                <c:pt idx="843">
                  <c:v>218</c:v>
                </c:pt>
                <c:pt idx="844">
                  <c:v>218</c:v>
                </c:pt>
                <c:pt idx="845">
                  <c:v>408</c:v>
                </c:pt>
                <c:pt idx="846">
                  <c:v>462</c:v>
                </c:pt>
                <c:pt idx="847">
                  <c:v>1098</c:v>
                </c:pt>
                <c:pt idx="848">
                  <c:v>2364</c:v>
                </c:pt>
                <c:pt idx="849">
                  <c:v>1570</c:v>
                </c:pt>
                <c:pt idx="850">
                  <c:v>510</c:v>
                </c:pt>
                <c:pt idx="851">
                  <c:v>70</c:v>
                </c:pt>
                <c:pt idx="852">
                  <c:v>510</c:v>
                </c:pt>
                <c:pt idx="853">
                  <c:v>70</c:v>
                </c:pt>
                <c:pt idx="854">
                  <c:v>10</c:v>
                </c:pt>
                <c:pt idx="855">
                  <c:v>10</c:v>
                </c:pt>
                <c:pt idx="856">
                  <c:v>10</c:v>
                </c:pt>
                <c:pt idx="857">
                  <c:v>10</c:v>
                </c:pt>
                <c:pt idx="858">
                  <c:v>170</c:v>
                </c:pt>
                <c:pt idx="859">
                  <c:v>382</c:v>
                </c:pt>
                <c:pt idx="860">
                  <c:v>1126</c:v>
                </c:pt>
                <c:pt idx="861">
                  <c:v>222</c:v>
                </c:pt>
                <c:pt idx="862">
                  <c:v>192</c:v>
                </c:pt>
                <c:pt idx="863">
                  <c:v>298</c:v>
                </c:pt>
                <c:pt idx="864">
                  <c:v>316</c:v>
                </c:pt>
                <c:pt idx="865">
                  <c:v>374</c:v>
                </c:pt>
                <c:pt idx="866">
                  <c:v>418</c:v>
                </c:pt>
                <c:pt idx="867">
                  <c:v>28</c:v>
                </c:pt>
                <c:pt idx="868">
                  <c:v>16</c:v>
                </c:pt>
                <c:pt idx="869">
                  <c:v>240</c:v>
                </c:pt>
                <c:pt idx="870">
                  <c:v>240</c:v>
                </c:pt>
                <c:pt idx="871">
                  <c:v>1176</c:v>
                </c:pt>
                <c:pt idx="872">
                  <c:v>276</c:v>
                </c:pt>
                <c:pt idx="873">
                  <c:v>1204</c:v>
                </c:pt>
                <c:pt idx="874">
                  <c:v>562</c:v>
                </c:pt>
                <c:pt idx="875">
                  <c:v>204</c:v>
                </c:pt>
                <c:pt idx="876">
                  <c:v>380</c:v>
                </c:pt>
                <c:pt idx="877">
                  <c:v>380</c:v>
                </c:pt>
                <c:pt idx="878">
                  <c:v>1134</c:v>
                </c:pt>
                <c:pt idx="879">
                  <c:v>162</c:v>
                </c:pt>
                <c:pt idx="880">
                  <c:v>1052</c:v>
                </c:pt>
                <c:pt idx="881">
                  <c:v>1052</c:v>
                </c:pt>
                <c:pt idx="882">
                  <c:v>334</c:v>
                </c:pt>
                <c:pt idx="883">
                  <c:v>296</c:v>
                </c:pt>
                <c:pt idx="884">
                  <c:v>280</c:v>
                </c:pt>
                <c:pt idx="885">
                  <c:v>280</c:v>
                </c:pt>
                <c:pt idx="886">
                  <c:v>78</c:v>
                </c:pt>
                <c:pt idx="887">
                  <c:v>732</c:v>
                </c:pt>
                <c:pt idx="888">
                  <c:v>758</c:v>
                </c:pt>
                <c:pt idx="889">
                  <c:v>534</c:v>
                </c:pt>
                <c:pt idx="890">
                  <c:v>872</c:v>
                </c:pt>
                <c:pt idx="891">
                  <c:v>110</c:v>
                </c:pt>
                <c:pt idx="892">
                  <c:v>24</c:v>
                </c:pt>
                <c:pt idx="893">
                  <c:v>24</c:v>
                </c:pt>
                <c:pt idx="894">
                  <c:v>24</c:v>
                </c:pt>
                <c:pt idx="895">
                  <c:v>680</c:v>
                </c:pt>
                <c:pt idx="896">
                  <c:v>2450</c:v>
                </c:pt>
                <c:pt idx="897">
                  <c:v>3268</c:v>
                </c:pt>
                <c:pt idx="898">
                  <c:v>1772</c:v>
                </c:pt>
                <c:pt idx="899">
                  <c:v>66</c:v>
                </c:pt>
                <c:pt idx="900">
                  <c:v>66</c:v>
                </c:pt>
                <c:pt idx="901">
                  <c:v>1336</c:v>
                </c:pt>
                <c:pt idx="902">
                  <c:v>1116</c:v>
                </c:pt>
                <c:pt idx="903">
                  <c:v>250</c:v>
                </c:pt>
                <c:pt idx="904">
                  <c:v>250</c:v>
                </c:pt>
                <c:pt idx="905">
                  <c:v>226</c:v>
                </c:pt>
                <c:pt idx="906">
                  <c:v>1496</c:v>
                </c:pt>
                <c:pt idx="907">
                  <c:v>1124</c:v>
                </c:pt>
                <c:pt idx="908">
                  <c:v>160</c:v>
                </c:pt>
                <c:pt idx="909">
                  <c:v>1574</c:v>
                </c:pt>
                <c:pt idx="910">
                  <c:v>1422</c:v>
                </c:pt>
                <c:pt idx="911">
                  <c:v>1250</c:v>
                </c:pt>
                <c:pt idx="912">
                  <c:v>2528</c:v>
                </c:pt>
                <c:pt idx="913">
                  <c:v>68</c:v>
                </c:pt>
                <c:pt idx="914">
                  <c:v>206</c:v>
                </c:pt>
                <c:pt idx="915">
                  <c:v>44</c:v>
                </c:pt>
                <c:pt idx="916">
                  <c:v>34</c:v>
                </c:pt>
                <c:pt idx="917">
                  <c:v>34</c:v>
                </c:pt>
                <c:pt idx="918">
                  <c:v>1532</c:v>
                </c:pt>
                <c:pt idx="919">
                  <c:v>1122</c:v>
                </c:pt>
                <c:pt idx="920">
                  <c:v>56</c:v>
                </c:pt>
                <c:pt idx="921">
                  <c:v>76</c:v>
                </c:pt>
                <c:pt idx="922">
                  <c:v>76</c:v>
                </c:pt>
                <c:pt idx="923">
                  <c:v>76</c:v>
                </c:pt>
                <c:pt idx="924">
                  <c:v>76</c:v>
                </c:pt>
                <c:pt idx="925">
                  <c:v>76</c:v>
                </c:pt>
                <c:pt idx="926">
                  <c:v>56</c:v>
                </c:pt>
                <c:pt idx="927">
                  <c:v>174</c:v>
                </c:pt>
                <c:pt idx="928">
                  <c:v>134</c:v>
                </c:pt>
                <c:pt idx="929">
                  <c:v>800</c:v>
                </c:pt>
                <c:pt idx="930">
                  <c:v>328</c:v>
                </c:pt>
                <c:pt idx="931">
                  <c:v>590</c:v>
                </c:pt>
                <c:pt idx="932">
                  <c:v>694</c:v>
                </c:pt>
                <c:pt idx="933">
                  <c:v>126</c:v>
                </c:pt>
                <c:pt idx="934">
                  <c:v>274</c:v>
                </c:pt>
                <c:pt idx="935">
                  <c:v>3258</c:v>
                </c:pt>
                <c:pt idx="936">
                  <c:v>156</c:v>
                </c:pt>
                <c:pt idx="937">
                  <c:v>200</c:v>
                </c:pt>
                <c:pt idx="938">
                  <c:v>224</c:v>
                </c:pt>
                <c:pt idx="939">
                  <c:v>224</c:v>
                </c:pt>
                <c:pt idx="940">
                  <c:v>212</c:v>
                </c:pt>
                <c:pt idx="941">
                  <c:v>178</c:v>
                </c:pt>
                <c:pt idx="942">
                  <c:v>178</c:v>
                </c:pt>
                <c:pt idx="943">
                  <c:v>178</c:v>
                </c:pt>
                <c:pt idx="944">
                  <c:v>250</c:v>
                </c:pt>
                <c:pt idx="945">
                  <c:v>3674</c:v>
                </c:pt>
                <c:pt idx="946">
                  <c:v>3158</c:v>
                </c:pt>
                <c:pt idx="947">
                  <c:v>504</c:v>
                </c:pt>
                <c:pt idx="948">
                  <c:v>168</c:v>
                </c:pt>
                <c:pt idx="949">
                  <c:v>368</c:v>
                </c:pt>
                <c:pt idx="950">
                  <c:v>180</c:v>
                </c:pt>
                <c:pt idx="951">
                  <c:v>280</c:v>
                </c:pt>
                <c:pt idx="952">
                  <c:v>280</c:v>
                </c:pt>
                <c:pt idx="953">
                  <c:v>120</c:v>
                </c:pt>
                <c:pt idx="954">
                  <c:v>120</c:v>
                </c:pt>
                <c:pt idx="955">
                  <c:v>228</c:v>
                </c:pt>
                <c:pt idx="956">
                  <c:v>228</c:v>
                </c:pt>
                <c:pt idx="957">
                  <c:v>354</c:v>
                </c:pt>
                <c:pt idx="958">
                  <c:v>36</c:v>
                </c:pt>
                <c:pt idx="959">
                  <c:v>36</c:v>
                </c:pt>
                <c:pt idx="960">
                  <c:v>1012</c:v>
                </c:pt>
                <c:pt idx="961">
                  <c:v>676</c:v>
                </c:pt>
                <c:pt idx="962">
                  <c:v>786</c:v>
                </c:pt>
                <c:pt idx="963">
                  <c:v>2634</c:v>
                </c:pt>
                <c:pt idx="964">
                  <c:v>284</c:v>
                </c:pt>
                <c:pt idx="965">
                  <c:v>722</c:v>
                </c:pt>
                <c:pt idx="966">
                  <c:v>1896</c:v>
                </c:pt>
                <c:pt idx="967">
                  <c:v>790</c:v>
                </c:pt>
                <c:pt idx="968">
                  <c:v>378</c:v>
                </c:pt>
                <c:pt idx="969">
                  <c:v>360</c:v>
                </c:pt>
                <c:pt idx="970">
                  <c:v>360</c:v>
                </c:pt>
                <c:pt idx="971">
                  <c:v>360</c:v>
                </c:pt>
                <c:pt idx="972">
                  <c:v>360</c:v>
                </c:pt>
                <c:pt idx="973">
                  <c:v>60</c:v>
                </c:pt>
                <c:pt idx="974">
                  <c:v>60</c:v>
                </c:pt>
                <c:pt idx="975">
                  <c:v>1436</c:v>
                </c:pt>
                <c:pt idx="976">
                  <c:v>272</c:v>
                </c:pt>
                <c:pt idx="977">
                  <c:v>1504</c:v>
                </c:pt>
                <c:pt idx="978">
                  <c:v>1032</c:v>
                </c:pt>
                <c:pt idx="979">
                  <c:v>898</c:v>
                </c:pt>
                <c:pt idx="980">
                  <c:v>2478</c:v>
                </c:pt>
                <c:pt idx="981">
                  <c:v>736</c:v>
                </c:pt>
                <c:pt idx="982">
                  <c:v>114</c:v>
                </c:pt>
                <c:pt idx="983">
                  <c:v>90</c:v>
                </c:pt>
                <c:pt idx="984">
                  <c:v>90</c:v>
                </c:pt>
                <c:pt idx="985">
                  <c:v>90</c:v>
                </c:pt>
                <c:pt idx="986">
                  <c:v>468</c:v>
                </c:pt>
                <c:pt idx="987">
                  <c:v>468</c:v>
                </c:pt>
                <c:pt idx="988">
                  <c:v>668</c:v>
                </c:pt>
                <c:pt idx="989">
                  <c:v>366</c:v>
                </c:pt>
                <c:pt idx="990">
                  <c:v>154</c:v>
                </c:pt>
                <c:pt idx="991">
                  <c:v>42</c:v>
                </c:pt>
                <c:pt idx="992">
                  <c:v>154</c:v>
                </c:pt>
                <c:pt idx="993">
                  <c:v>146</c:v>
                </c:pt>
                <c:pt idx="994">
                  <c:v>402</c:v>
                </c:pt>
                <c:pt idx="995">
                  <c:v>1368</c:v>
                </c:pt>
                <c:pt idx="996">
                  <c:v>326</c:v>
                </c:pt>
                <c:pt idx="997">
                  <c:v>92</c:v>
                </c:pt>
                <c:pt idx="998">
                  <c:v>92</c:v>
                </c:pt>
                <c:pt idx="999">
                  <c:v>1784</c:v>
                </c:pt>
                <c:pt idx="1000">
                  <c:v>772</c:v>
                </c:pt>
                <c:pt idx="1001">
                  <c:v>148</c:v>
                </c:pt>
                <c:pt idx="1002">
                  <c:v>596</c:v>
                </c:pt>
                <c:pt idx="1003">
                  <c:v>430</c:v>
                </c:pt>
                <c:pt idx="1004">
                  <c:v>50</c:v>
                </c:pt>
                <c:pt idx="1005">
                  <c:v>50</c:v>
                </c:pt>
                <c:pt idx="1006">
                  <c:v>50</c:v>
                </c:pt>
                <c:pt idx="1007">
                  <c:v>690</c:v>
                </c:pt>
                <c:pt idx="1008">
                  <c:v>150</c:v>
                </c:pt>
                <c:pt idx="1009">
                  <c:v>508</c:v>
                </c:pt>
                <c:pt idx="1010">
                  <c:v>256</c:v>
                </c:pt>
                <c:pt idx="1011">
                  <c:v>78</c:v>
                </c:pt>
                <c:pt idx="1012">
                  <c:v>304</c:v>
                </c:pt>
                <c:pt idx="1013">
                  <c:v>606</c:v>
                </c:pt>
                <c:pt idx="1014">
                  <c:v>606</c:v>
                </c:pt>
                <c:pt idx="1015">
                  <c:v>436</c:v>
                </c:pt>
                <c:pt idx="1016">
                  <c:v>700</c:v>
                </c:pt>
                <c:pt idx="1017">
                  <c:v>132</c:v>
                </c:pt>
                <c:pt idx="1018">
                  <c:v>530</c:v>
                </c:pt>
                <c:pt idx="1019">
                  <c:v>1096</c:v>
                </c:pt>
                <c:pt idx="1020">
                  <c:v>704</c:v>
                </c:pt>
                <c:pt idx="1021">
                  <c:v>208</c:v>
                </c:pt>
                <c:pt idx="1022">
                  <c:v>320</c:v>
                </c:pt>
                <c:pt idx="1023">
                  <c:v>290</c:v>
                </c:pt>
                <c:pt idx="1024">
                  <c:v>154</c:v>
                </c:pt>
                <c:pt idx="1025">
                  <c:v>102</c:v>
                </c:pt>
                <c:pt idx="1026">
                  <c:v>102</c:v>
                </c:pt>
                <c:pt idx="1027">
                  <c:v>102</c:v>
                </c:pt>
                <c:pt idx="1028">
                  <c:v>994</c:v>
                </c:pt>
                <c:pt idx="1029">
                  <c:v>664</c:v>
                </c:pt>
                <c:pt idx="1030">
                  <c:v>292</c:v>
                </c:pt>
                <c:pt idx="1031">
                  <c:v>116</c:v>
                </c:pt>
                <c:pt idx="1032">
                  <c:v>358</c:v>
                </c:pt>
                <c:pt idx="1033">
                  <c:v>230</c:v>
                </c:pt>
                <c:pt idx="1034">
                  <c:v>1526</c:v>
                </c:pt>
                <c:pt idx="1035">
                  <c:v>1518</c:v>
                </c:pt>
                <c:pt idx="1036">
                  <c:v>260</c:v>
                </c:pt>
                <c:pt idx="1037">
                  <c:v>912</c:v>
                </c:pt>
                <c:pt idx="1038">
                  <c:v>166</c:v>
                </c:pt>
                <c:pt idx="1039">
                  <c:v>10</c:v>
                </c:pt>
                <c:pt idx="1040">
                  <c:v>34</c:v>
                </c:pt>
                <c:pt idx="1041">
                  <c:v>34</c:v>
                </c:pt>
                <c:pt idx="1042">
                  <c:v>270</c:v>
                </c:pt>
                <c:pt idx="1043">
                  <c:v>270</c:v>
                </c:pt>
                <c:pt idx="1044">
                  <c:v>1396</c:v>
                </c:pt>
                <c:pt idx="1045">
                  <c:v>1400</c:v>
                </c:pt>
                <c:pt idx="1046">
                  <c:v>686</c:v>
                </c:pt>
                <c:pt idx="1047">
                  <c:v>106</c:v>
                </c:pt>
                <c:pt idx="1048">
                  <c:v>558</c:v>
                </c:pt>
                <c:pt idx="1049">
                  <c:v>146</c:v>
                </c:pt>
                <c:pt idx="1050">
                  <c:v>838</c:v>
                </c:pt>
                <c:pt idx="1051">
                  <c:v>2620</c:v>
                </c:pt>
                <c:pt idx="1052">
                  <c:v>2104</c:v>
                </c:pt>
                <c:pt idx="1053">
                  <c:v>684</c:v>
                </c:pt>
                <c:pt idx="1054">
                  <c:v>298</c:v>
                </c:pt>
                <c:pt idx="1055">
                  <c:v>164</c:v>
                </c:pt>
                <c:pt idx="1056">
                  <c:v>142</c:v>
                </c:pt>
                <c:pt idx="1057">
                  <c:v>188</c:v>
                </c:pt>
                <c:pt idx="1058">
                  <c:v>2652</c:v>
                </c:pt>
                <c:pt idx="1059">
                  <c:v>148</c:v>
                </c:pt>
                <c:pt idx="1060">
                  <c:v>374</c:v>
                </c:pt>
                <c:pt idx="1061">
                  <c:v>374</c:v>
                </c:pt>
                <c:pt idx="1062">
                  <c:v>332</c:v>
                </c:pt>
                <c:pt idx="1063">
                  <c:v>366</c:v>
                </c:pt>
                <c:pt idx="1064">
                  <c:v>190</c:v>
                </c:pt>
                <c:pt idx="1065">
                  <c:v>1124</c:v>
                </c:pt>
                <c:pt idx="1066">
                  <c:v>302</c:v>
                </c:pt>
                <c:pt idx="1067">
                  <c:v>172</c:v>
                </c:pt>
                <c:pt idx="1068">
                  <c:v>172</c:v>
                </c:pt>
                <c:pt idx="1069">
                  <c:v>450</c:v>
                </c:pt>
                <c:pt idx="1070">
                  <c:v>1334</c:v>
                </c:pt>
                <c:pt idx="1071">
                  <c:v>1256</c:v>
                </c:pt>
                <c:pt idx="1072">
                  <c:v>224</c:v>
                </c:pt>
                <c:pt idx="1073">
                  <c:v>198</c:v>
                </c:pt>
                <c:pt idx="1074">
                  <c:v>198</c:v>
                </c:pt>
                <c:pt idx="1075">
                  <c:v>340</c:v>
                </c:pt>
                <c:pt idx="1076">
                  <c:v>1208</c:v>
                </c:pt>
                <c:pt idx="1077">
                  <c:v>226</c:v>
                </c:pt>
                <c:pt idx="1078">
                  <c:v>226</c:v>
                </c:pt>
                <c:pt idx="1079">
                  <c:v>632</c:v>
                </c:pt>
                <c:pt idx="1080">
                  <c:v>1288</c:v>
                </c:pt>
                <c:pt idx="1081">
                  <c:v>132</c:v>
                </c:pt>
                <c:pt idx="1082">
                  <c:v>672</c:v>
                </c:pt>
                <c:pt idx="1083">
                  <c:v>464</c:v>
                </c:pt>
                <c:pt idx="1084">
                  <c:v>258</c:v>
                </c:pt>
                <c:pt idx="1085">
                  <c:v>112</c:v>
                </c:pt>
                <c:pt idx="1086">
                  <c:v>726</c:v>
                </c:pt>
                <c:pt idx="1087">
                  <c:v>16</c:v>
                </c:pt>
                <c:pt idx="1088">
                  <c:v>16</c:v>
                </c:pt>
                <c:pt idx="1089">
                  <c:v>16</c:v>
                </c:pt>
                <c:pt idx="1090">
                  <c:v>16</c:v>
                </c:pt>
                <c:pt idx="1091">
                  <c:v>16</c:v>
                </c:pt>
                <c:pt idx="1092">
                  <c:v>26</c:v>
                </c:pt>
                <c:pt idx="1093">
                  <c:v>2414</c:v>
                </c:pt>
                <c:pt idx="1094">
                  <c:v>226</c:v>
                </c:pt>
                <c:pt idx="1095">
                  <c:v>1658</c:v>
                </c:pt>
                <c:pt idx="1096">
                  <c:v>422</c:v>
                </c:pt>
                <c:pt idx="1097">
                  <c:v>884</c:v>
                </c:pt>
                <c:pt idx="1098">
                  <c:v>884</c:v>
                </c:pt>
                <c:pt idx="1099">
                  <c:v>884</c:v>
                </c:pt>
                <c:pt idx="1100">
                  <c:v>1678</c:v>
                </c:pt>
                <c:pt idx="1101">
                  <c:v>292</c:v>
                </c:pt>
                <c:pt idx="1102">
                  <c:v>292</c:v>
                </c:pt>
                <c:pt idx="1103">
                  <c:v>180</c:v>
                </c:pt>
                <c:pt idx="1104">
                  <c:v>110</c:v>
                </c:pt>
                <c:pt idx="1105">
                  <c:v>2618</c:v>
                </c:pt>
                <c:pt idx="1106">
                  <c:v>600</c:v>
                </c:pt>
                <c:pt idx="1107">
                  <c:v>294</c:v>
                </c:pt>
                <c:pt idx="1108">
                  <c:v>428</c:v>
                </c:pt>
                <c:pt idx="1109">
                  <c:v>154</c:v>
                </c:pt>
                <c:pt idx="1110">
                  <c:v>518</c:v>
                </c:pt>
                <c:pt idx="1111">
                  <c:v>158</c:v>
                </c:pt>
                <c:pt idx="1112">
                  <c:v>158</c:v>
                </c:pt>
                <c:pt idx="1113">
                  <c:v>158</c:v>
                </c:pt>
                <c:pt idx="1114">
                  <c:v>1268</c:v>
                </c:pt>
                <c:pt idx="1115">
                  <c:v>694</c:v>
                </c:pt>
                <c:pt idx="1116">
                  <c:v>292</c:v>
                </c:pt>
                <c:pt idx="1117">
                  <c:v>266</c:v>
                </c:pt>
                <c:pt idx="1118">
                  <c:v>480</c:v>
                </c:pt>
                <c:pt idx="1119">
                  <c:v>180</c:v>
                </c:pt>
                <c:pt idx="1120">
                  <c:v>436</c:v>
                </c:pt>
                <c:pt idx="1121">
                  <c:v>2404</c:v>
                </c:pt>
                <c:pt idx="1122">
                  <c:v>1426</c:v>
                </c:pt>
                <c:pt idx="1123">
                  <c:v>240</c:v>
                </c:pt>
                <c:pt idx="1124">
                  <c:v>18</c:v>
                </c:pt>
                <c:pt idx="1125">
                  <c:v>48</c:v>
                </c:pt>
                <c:pt idx="1126">
                  <c:v>48</c:v>
                </c:pt>
                <c:pt idx="1127">
                  <c:v>408</c:v>
                </c:pt>
                <c:pt idx="1128">
                  <c:v>186</c:v>
                </c:pt>
                <c:pt idx="1129">
                  <c:v>298</c:v>
                </c:pt>
                <c:pt idx="1130">
                  <c:v>490</c:v>
                </c:pt>
                <c:pt idx="1131">
                  <c:v>96</c:v>
                </c:pt>
                <c:pt idx="1132">
                  <c:v>618</c:v>
                </c:pt>
                <c:pt idx="1133">
                  <c:v>618</c:v>
                </c:pt>
                <c:pt idx="1134">
                  <c:v>776</c:v>
                </c:pt>
                <c:pt idx="1135">
                  <c:v>26</c:v>
                </c:pt>
                <c:pt idx="1136">
                  <c:v>26</c:v>
                </c:pt>
                <c:pt idx="1137">
                  <c:v>454</c:v>
                </c:pt>
                <c:pt idx="1138">
                  <c:v>378</c:v>
                </c:pt>
                <c:pt idx="1139">
                  <c:v>540</c:v>
                </c:pt>
                <c:pt idx="1140">
                  <c:v>2374</c:v>
                </c:pt>
                <c:pt idx="1141">
                  <c:v>452</c:v>
                </c:pt>
                <c:pt idx="1142">
                  <c:v>380</c:v>
                </c:pt>
                <c:pt idx="1143">
                  <c:v>64</c:v>
                </c:pt>
                <c:pt idx="1144">
                  <c:v>274</c:v>
                </c:pt>
                <c:pt idx="1145">
                  <c:v>64</c:v>
                </c:pt>
                <c:pt idx="1146">
                  <c:v>140</c:v>
                </c:pt>
                <c:pt idx="1147">
                  <c:v>248</c:v>
                </c:pt>
                <c:pt idx="1148">
                  <c:v>276</c:v>
                </c:pt>
                <c:pt idx="1149">
                  <c:v>898</c:v>
                </c:pt>
                <c:pt idx="1150">
                  <c:v>190</c:v>
                </c:pt>
                <c:pt idx="1151">
                  <c:v>1500</c:v>
                </c:pt>
                <c:pt idx="1152">
                  <c:v>218</c:v>
                </c:pt>
                <c:pt idx="1153">
                  <c:v>218</c:v>
                </c:pt>
                <c:pt idx="1154">
                  <c:v>1580</c:v>
                </c:pt>
                <c:pt idx="1155">
                  <c:v>168</c:v>
                </c:pt>
                <c:pt idx="1156">
                  <c:v>142</c:v>
                </c:pt>
                <c:pt idx="1157">
                  <c:v>426</c:v>
                </c:pt>
                <c:pt idx="1158">
                  <c:v>166</c:v>
                </c:pt>
                <c:pt idx="1159">
                  <c:v>914</c:v>
                </c:pt>
                <c:pt idx="1160">
                  <c:v>744</c:v>
                </c:pt>
                <c:pt idx="1161">
                  <c:v>550</c:v>
                </c:pt>
                <c:pt idx="1162">
                  <c:v>192</c:v>
                </c:pt>
                <c:pt idx="1163">
                  <c:v>468</c:v>
                </c:pt>
                <c:pt idx="1164">
                  <c:v>1914</c:v>
                </c:pt>
                <c:pt idx="1165">
                  <c:v>250</c:v>
                </c:pt>
                <c:pt idx="1166">
                  <c:v>284</c:v>
                </c:pt>
                <c:pt idx="1167">
                  <c:v>284</c:v>
                </c:pt>
                <c:pt idx="1168">
                  <c:v>66</c:v>
                </c:pt>
                <c:pt idx="1169">
                  <c:v>66</c:v>
                </c:pt>
                <c:pt idx="1170">
                  <c:v>194</c:v>
                </c:pt>
                <c:pt idx="1171">
                  <c:v>194</c:v>
                </c:pt>
                <c:pt idx="1172">
                  <c:v>144</c:v>
                </c:pt>
                <c:pt idx="1173">
                  <c:v>144</c:v>
                </c:pt>
                <c:pt idx="1174">
                  <c:v>254</c:v>
                </c:pt>
                <c:pt idx="1175">
                  <c:v>122</c:v>
                </c:pt>
                <c:pt idx="1176">
                  <c:v>394</c:v>
                </c:pt>
                <c:pt idx="1177">
                  <c:v>872</c:v>
                </c:pt>
                <c:pt idx="1178">
                  <c:v>1614</c:v>
                </c:pt>
                <c:pt idx="1179">
                  <c:v>392</c:v>
                </c:pt>
                <c:pt idx="1180">
                  <c:v>392</c:v>
                </c:pt>
                <c:pt idx="1181">
                  <c:v>392</c:v>
                </c:pt>
                <c:pt idx="1182">
                  <c:v>52</c:v>
                </c:pt>
                <c:pt idx="1183">
                  <c:v>476</c:v>
                </c:pt>
                <c:pt idx="1184">
                  <c:v>84</c:v>
                </c:pt>
                <c:pt idx="1185">
                  <c:v>820</c:v>
                </c:pt>
                <c:pt idx="1186">
                  <c:v>822</c:v>
                </c:pt>
                <c:pt idx="1187">
                  <c:v>2604</c:v>
                </c:pt>
                <c:pt idx="1188">
                  <c:v>124</c:v>
                </c:pt>
                <c:pt idx="1189">
                  <c:v>28</c:v>
                </c:pt>
                <c:pt idx="1190">
                  <c:v>148</c:v>
                </c:pt>
                <c:pt idx="1191">
                  <c:v>438</c:v>
                </c:pt>
                <c:pt idx="1192">
                  <c:v>570</c:v>
                </c:pt>
                <c:pt idx="1193">
                  <c:v>400</c:v>
                </c:pt>
                <c:pt idx="1194">
                  <c:v>126</c:v>
                </c:pt>
                <c:pt idx="1195">
                  <c:v>228</c:v>
                </c:pt>
                <c:pt idx="1196">
                  <c:v>228</c:v>
                </c:pt>
                <c:pt idx="1197">
                  <c:v>776</c:v>
                </c:pt>
                <c:pt idx="1198">
                  <c:v>1644</c:v>
                </c:pt>
                <c:pt idx="1199">
                  <c:v>294</c:v>
                </c:pt>
                <c:pt idx="1200">
                  <c:v>54</c:v>
                </c:pt>
                <c:pt idx="1201">
                  <c:v>86</c:v>
                </c:pt>
                <c:pt idx="1202">
                  <c:v>626</c:v>
                </c:pt>
                <c:pt idx="1203">
                  <c:v>1662</c:v>
                </c:pt>
                <c:pt idx="1204">
                  <c:v>70</c:v>
                </c:pt>
                <c:pt idx="1205">
                  <c:v>900</c:v>
                </c:pt>
                <c:pt idx="1206">
                  <c:v>408</c:v>
                </c:pt>
                <c:pt idx="1207">
                  <c:v>1292</c:v>
                </c:pt>
                <c:pt idx="1208">
                  <c:v>632</c:v>
                </c:pt>
                <c:pt idx="1209">
                  <c:v>370</c:v>
                </c:pt>
                <c:pt idx="1210">
                  <c:v>152</c:v>
                </c:pt>
                <c:pt idx="1211">
                  <c:v>152</c:v>
                </c:pt>
                <c:pt idx="1212">
                  <c:v>452</c:v>
                </c:pt>
                <c:pt idx="1213">
                  <c:v>742</c:v>
                </c:pt>
                <c:pt idx="1214">
                  <c:v>302</c:v>
                </c:pt>
                <c:pt idx="1215">
                  <c:v>694</c:v>
                </c:pt>
                <c:pt idx="1216">
                  <c:v>416</c:v>
                </c:pt>
                <c:pt idx="1217">
                  <c:v>238</c:v>
                </c:pt>
                <c:pt idx="1218">
                  <c:v>238</c:v>
                </c:pt>
                <c:pt idx="1219">
                  <c:v>238</c:v>
                </c:pt>
                <c:pt idx="1220">
                  <c:v>340</c:v>
                </c:pt>
                <c:pt idx="1221">
                  <c:v>1476</c:v>
                </c:pt>
                <c:pt idx="1222">
                  <c:v>1256</c:v>
                </c:pt>
                <c:pt idx="1223">
                  <c:v>0</c:v>
                </c:pt>
                <c:pt idx="1224">
                  <c:v>552</c:v>
                </c:pt>
                <c:pt idx="1225">
                  <c:v>2</c:v>
                </c:pt>
                <c:pt idx="1226">
                  <c:v>380</c:v>
                </c:pt>
                <c:pt idx="1227">
                  <c:v>2</c:v>
                </c:pt>
                <c:pt idx="1228">
                  <c:v>0</c:v>
                </c:pt>
                <c:pt idx="1229">
                  <c:v>56</c:v>
                </c:pt>
                <c:pt idx="1230">
                  <c:v>6</c:v>
                </c:pt>
                <c:pt idx="1231">
                  <c:v>56</c:v>
                </c:pt>
                <c:pt idx="1232">
                  <c:v>2</c:v>
                </c:pt>
                <c:pt idx="1233">
                  <c:v>12</c:v>
                </c:pt>
                <c:pt idx="1234">
                  <c:v>2</c:v>
                </c:pt>
                <c:pt idx="1235">
                  <c:v>2</c:v>
                </c:pt>
                <c:pt idx="1236">
                  <c:v>30</c:v>
                </c:pt>
                <c:pt idx="1237">
                  <c:v>6</c:v>
                </c:pt>
                <c:pt idx="1238">
                  <c:v>2</c:v>
                </c:pt>
                <c:pt idx="1239">
                  <c:v>2</c:v>
                </c:pt>
                <c:pt idx="1240">
                  <c:v>6</c:v>
                </c:pt>
                <c:pt idx="1241">
                  <c:v>6</c:v>
                </c:pt>
                <c:pt idx="1242">
                  <c:v>12</c:v>
                </c:pt>
                <c:pt idx="1243">
                  <c:v>30</c:v>
                </c:pt>
                <c:pt idx="1244">
                  <c:v>2</c:v>
                </c:pt>
                <c:pt idx="1245">
                  <c:v>2</c:v>
                </c:pt>
                <c:pt idx="1246">
                  <c:v>2</c:v>
                </c:pt>
                <c:pt idx="1247">
                  <c:v>30</c:v>
                </c:pt>
                <c:pt idx="1248">
                  <c:v>2</c:v>
                </c:pt>
                <c:pt idx="1249">
                  <c:v>6</c:v>
                </c:pt>
                <c:pt idx="1250">
                  <c:v>12</c:v>
                </c:pt>
                <c:pt idx="1251">
                  <c:v>12</c:v>
                </c:pt>
                <c:pt idx="1252">
                  <c:v>6</c:v>
                </c:pt>
                <c:pt idx="1253">
                  <c:v>2</c:v>
                </c:pt>
                <c:pt idx="1254">
                  <c:v>758</c:v>
                </c:pt>
                <c:pt idx="1255">
                  <c:v>708</c:v>
                </c:pt>
                <c:pt idx="1256">
                  <c:v>1272</c:v>
                </c:pt>
                <c:pt idx="1257">
                  <c:v>2786</c:v>
                </c:pt>
                <c:pt idx="1258">
                  <c:v>426</c:v>
                </c:pt>
                <c:pt idx="1259">
                  <c:v>426</c:v>
                </c:pt>
                <c:pt idx="1260">
                  <c:v>514</c:v>
                </c:pt>
                <c:pt idx="1261">
                  <c:v>660</c:v>
                </c:pt>
                <c:pt idx="1262">
                  <c:v>386</c:v>
                </c:pt>
                <c:pt idx="1263">
                  <c:v>470</c:v>
                </c:pt>
                <c:pt idx="1264">
                  <c:v>770</c:v>
                </c:pt>
                <c:pt idx="1265">
                  <c:v>828</c:v>
                </c:pt>
                <c:pt idx="1266">
                  <c:v>388</c:v>
                </c:pt>
                <c:pt idx="1267">
                  <c:v>388</c:v>
                </c:pt>
                <c:pt idx="1268">
                  <c:v>952</c:v>
                </c:pt>
                <c:pt idx="1269">
                  <c:v>216</c:v>
                </c:pt>
                <c:pt idx="1270">
                  <c:v>1228</c:v>
                </c:pt>
                <c:pt idx="1271">
                  <c:v>728</c:v>
                </c:pt>
                <c:pt idx="1272">
                  <c:v>354</c:v>
                </c:pt>
                <c:pt idx="1273">
                  <c:v>354</c:v>
                </c:pt>
                <c:pt idx="1274">
                  <c:v>784</c:v>
                </c:pt>
                <c:pt idx="1275">
                  <c:v>906</c:v>
                </c:pt>
                <c:pt idx="1276">
                  <c:v>58</c:v>
                </c:pt>
                <c:pt idx="1277">
                  <c:v>58</c:v>
                </c:pt>
                <c:pt idx="1278">
                  <c:v>58</c:v>
                </c:pt>
                <c:pt idx="1279">
                  <c:v>730</c:v>
                </c:pt>
                <c:pt idx="1280">
                  <c:v>624</c:v>
                </c:pt>
                <c:pt idx="1281">
                  <c:v>220</c:v>
                </c:pt>
                <c:pt idx="1282">
                  <c:v>1392</c:v>
                </c:pt>
                <c:pt idx="1283">
                  <c:v>284</c:v>
                </c:pt>
                <c:pt idx="1284">
                  <c:v>1472</c:v>
                </c:pt>
                <c:pt idx="1285">
                  <c:v>484</c:v>
                </c:pt>
                <c:pt idx="1286">
                  <c:v>684</c:v>
                </c:pt>
                <c:pt idx="1287">
                  <c:v>682</c:v>
                </c:pt>
                <c:pt idx="1288">
                  <c:v>1642</c:v>
                </c:pt>
                <c:pt idx="1289">
                  <c:v>254</c:v>
                </c:pt>
                <c:pt idx="1290">
                  <c:v>534</c:v>
                </c:pt>
                <c:pt idx="1291">
                  <c:v>1412</c:v>
                </c:pt>
                <c:pt idx="1292">
                  <c:v>222</c:v>
                </c:pt>
                <c:pt idx="1293">
                  <c:v>446</c:v>
                </c:pt>
                <c:pt idx="1294">
                  <c:v>694</c:v>
                </c:pt>
                <c:pt idx="1295">
                  <c:v>328</c:v>
                </c:pt>
                <c:pt idx="1296">
                  <c:v>328</c:v>
                </c:pt>
                <c:pt idx="1297">
                  <c:v>492</c:v>
                </c:pt>
                <c:pt idx="1298">
                  <c:v>494</c:v>
                </c:pt>
                <c:pt idx="1299">
                  <c:v>546</c:v>
                </c:pt>
                <c:pt idx="1300">
                  <c:v>1066</c:v>
                </c:pt>
                <c:pt idx="1301">
                  <c:v>258</c:v>
                </c:pt>
                <c:pt idx="1302">
                  <c:v>944</c:v>
                </c:pt>
                <c:pt idx="1303">
                  <c:v>762</c:v>
                </c:pt>
                <c:pt idx="1304">
                  <c:v>1448</c:v>
                </c:pt>
                <c:pt idx="1305">
                  <c:v>262</c:v>
                </c:pt>
                <c:pt idx="1306">
                  <c:v>412</c:v>
                </c:pt>
                <c:pt idx="1307">
                  <c:v>374</c:v>
                </c:pt>
                <c:pt idx="1308">
                  <c:v>710</c:v>
                </c:pt>
                <c:pt idx="1309">
                  <c:v>1224</c:v>
                </c:pt>
                <c:pt idx="1310">
                  <c:v>78</c:v>
                </c:pt>
                <c:pt idx="1311">
                  <c:v>62</c:v>
                </c:pt>
                <c:pt idx="1312">
                  <c:v>462</c:v>
                </c:pt>
                <c:pt idx="1313">
                  <c:v>170</c:v>
                </c:pt>
                <c:pt idx="1314">
                  <c:v>170</c:v>
                </c:pt>
                <c:pt idx="1315">
                  <c:v>144</c:v>
                </c:pt>
                <c:pt idx="1316">
                  <c:v>420</c:v>
                </c:pt>
                <c:pt idx="1317">
                  <c:v>100</c:v>
                </c:pt>
                <c:pt idx="1318">
                  <c:v>34</c:v>
                </c:pt>
                <c:pt idx="1319">
                  <c:v>34</c:v>
                </c:pt>
                <c:pt idx="1320">
                  <c:v>34</c:v>
                </c:pt>
                <c:pt idx="1321">
                  <c:v>964</c:v>
                </c:pt>
                <c:pt idx="1322">
                  <c:v>380</c:v>
                </c:pt>
                <c:pt idx="1323">
                  <c:v>62</c:v>
                </c:pt>
                <c:pt idx="1324">
                  <c:v>100</c:v>
                </c:pt>
                <c:pt idx="1325">
                  <c:v>618</c:v>
                </c:pt>
                <c:pt idx="1326">
                  <c:v>14</c:v>
                </c:pt>
                <c:pt idx="1327">
                  <c:v>1116</c:v>
                </c:pt>
                <c:pt idx="1328">
                  <c:v>236</c:v>
                </c:pt>
                <c:pt idx="1329">
                  <c:v>1128</c:v>
                </c:pt>
                <c:pt idx="1330">
                  <c:v>1128</c:v>
                </c:pt>
                <c:pt idx="1331">
                  <c:v>274</c:v>
                </c:pt>
                <c:pt idx="1332">
                  <c:v>2668</c:v>
                </c:pt>
                <c:pt idx="1333">
                  <c:v>796</c:v>
                </c:pt>
                <c:pt idx="1334">
                  <c:v>738</c:v>
                </c:pt>
                <c:pt idx="1335">
                  <c:v>2254</c:v>
                </c:pt>
                <c:pt idx="1336">
                  <c:v>2462</c:v>
                </c:pt>
                <c:pt idx="1337">
                  <c:v>238</c:v>
                </c:pt>
                <c:pt idx="1338">
                  <c:v>526</c:v>
                </c:pt>
                <c:pt idx="1339">
                  <c:v>1062</c:v>
                </c:pt>
                <c:pt idx="1340">
                  <c:v>930</c:v>
                </c:pt>
                <c:pt idx="1341">
                  <c:v>1618</c:v>
                </c:pt>
                <c:pt idx="1342">
                  <c:v>634</c:v>
                </c:pt>
                <c:pt idx="1343">
                  <c:v>398</c:v>
                </c:pt>
                <c:pt idx="1344">
                  <c:v>398</c:v>
                </c:pt>
                <c:pt idx="1345">
                  <c:v>66</c:v>
                </c:pt>
                <c:pt idx="1346">
                  <c:v>1554</c:v>
                </c:pt>
                <c:pt idx="1347">
                  <c:v>50</c:v>
                </c:pt>
                <c:pt idx="1348">
                  <c:v>64</c:v>
                </c:pt>
                <c:pt idx="1349">
                  <c:v>2198</c:v>
                </c:pt>
                <c:pt idx="1350">
                  <c:v>36</c:v>
                </c:pt>
                <c:pt idx="1351">
                  <c:v>36</c:v>
                </c:pt>
                <c:pt idx="1352">
                  <c:v>36</c:v>
                </c:pt>
                <c:pt idx="1353">
                  <c:v>756</c:v>
                </c:pt>
                <c:pt idx="1354">
                  <c:v>956</c:v>
                </c:pt>
                <c:pt idx="1355">
                  <c:v>766</c:v>
                </c:pt>
                <c:pt idx="1356">
                  <c:v>592</c:v>
                </c:pt>
                <c:pt idx="1357">
                  <c:v>492</c:v>
                </c:pt>
                <c:pt idx="1358">
                  <c:v>494</c:v>
                </c:pt>
                <c:pt idx="1359">
                  <c:v>188</c:v>
                </c:pt>
                <c:pt idx="1360">
                  <c:v>546</c:v>
                </c:pt>
                <c:pt idx="1361">
                  <c:v>328</c:v>
                </c:pt>
                <c:pt idx="1362">
                  <c:v>248</c:v>
                </c:pt>
                <c:pt idx="1363">
                  <c:v>602</c:v>
                </c:pt>
                <c:pt idx="1364">
                  <c:v>130</c:v>
                </c:pt>
                <c:pt idx="1365">
                  <c:v>416</c:v>
                </c:pt>
                <c:pt idx="1366">
                  <c:v>294</c:v>
                </c:pt>
                <c:pt idx="1367">
                  <c:v>1050</c:v>
                </c:pt>
                <c:pt idx="1368">
                  <c:v>224</c:v>
                </c:pt>
                <c:pt idx="1369">
                  <c:v>558</c:v>
                </c:pt>
                <c:pt idx="1370">
                  <c:v>558</c:v>
                </c:pt>
                <c:pt idx="1371">
                  <c:v>516</c:v>
                </c:pt>
                <c:pt idx="1372">
                  <c:v>112</c:v>
                </c:pt>
                <c:pt idx="1373">
                  <c:v>260</c:v>
                </c:pt>
                <c:pt idx="1374">
                  <c:v>38</c:v>
                </c:pt>
                <c:pt idx="1375">
                  <c:v>14</c:v>
                </c:pt>
                <c:pt idx="1376">
                  <c:v>14</c:v>
                </c:pt>
                <c:pt idx="1377">
                  <c:v>14</c:v>
                </c:pt>
                <c:pt idx="1378">
                  <c:v>728</c:v>
                </c:pt>
                <c:pt idx="1379">
                  <c:v>14</c:v>
                </c:pt>
                <c:pt idx="1380">
                  <c:v>2334</c:v>
                </c:pt>
                <c:pt idx="1381">
                  <c:v>1136</c:v>
                </c:pt>
                <c:pt idx="1382">
                  <c:v>1542</c:v>
                </c:pt>
                <c:pt idx="1383">
                  <c:v>872</c:v>
                </c:pt>
                <c:pt idx="1384">
                  <c:v>860</c:v>
                </c:pt>
                <c:pt idx="1385">
                  <c:v>996</c:v>
                </c:pt>
                <c:pt idx="1386">
                  <c:v>196</c:v>
                </c:pt>
                <c:pt idx="1387">
                  <c:v>36</c:v>
                </c:pt>
                <c:pt idx="1388">
                  <c:v>800</c:v>
                </c:pt>
                <c:pt idx="1389">
                  <c:v>110</c:v>
                </c:pt>
                <c:pt idx="1390">
                  <c:v>140</c:v>
                </c:pt>
                <c:pt idx="1391">
                  <c:v>198</c:v>
                </c:pt>
                <c:pt idx="1392">
                  <c:v>198</c:v>
                </c:pt>
                <c:pt idx="1393">
                  <c:v>520</c:v>
                </c:pt>
                <c:pt idx="1394">
                  <c:v>336</c:v>
                </c:pt>
                <c:pt idx="1395">
                  <c:v>640</c:v>
                </c:pt>
                <c:pt idx="1396">
                  <c:v>194</c:v>
                </c:pt>
                <c:pt idx="1397">
                  <c:v>142</c:v>
                </c:pt>
                <c:pt idx="1398">
                  <c:v>164</c:v>
                </c:pt>
                <c:pt idx="1399">
                  <c:v>164</c:v>
                </c:pt>
                <c:pt idx="1400">
                  <c:v>234</c:v>
                </c:pt>
                <c:pt idx="1401">
                  <c:v>428</c:v>
                </c:pt>
                <c:pt idx="1402">
                  <c:v>300</c:v>
                </c:pt>
                <c:pt idx="1403">
                  <c:v>1868</c:v>
                </c:pt>
                <c:pt idx="1404">
                  <c:v>202</c:v>
                </c:pt>
                <c:pt idx="1405">
                  <c:v>1254</c:v>
                </c:pt>
                <c:pt idx="1406">
                  <c:v>1254</c:v>
                </c:pt>
                <c:pt idx="1407">
                  <c:v>342</c:v>
                </c:pt>
                <c:pt idx="1408">
                  <c:v>2750</c:v>
                </c:pt>
                <c:pt idx="1409">
                  <c:v>642</c:v>
                </c:pt>
                <c:pt idx="1410">
                  <c:v>144</c:v>
                </c:pt>
                <c:pt idx="1411">
                  <c:v>70</c:v>
                </c:pt>
                <c:pt idx="1412">
                  <c:v>588</c:v>
                </c:pt>
                <c:pt idx="1413">
                  <c:v>446</c:v>
                </c:pt>
                <c:pt idx="1414">
                  <c:v>276</c:v>
                </c:pt>
                <c:pt idx="1415">
                  <c:v>448</c:v>
                </c:pt>
                <c:pt idx="1416">
                  <c:v>538</c:v>
                </c:pt>
                <c:pt idx="1417">
                  <c:v>348</c:v>
                </c:pt>
                <c:pt idx="1418">
                  <c:v>838</c:v>
                </c:pt>
                <c:pt idx="1419">
                  <c:v>774</c:v>
                </c:pt>
                <c:pt idx="1420">
                  <c:v>350</c:v>
                </c:pt>
                <c:pt idx="1421">
                  <c:v>728</c:v>
                </c:pt>
                <c:pt idx="1422">
                  <c:v>362</c:v>
                </c:pt>
                <c:pt idx="1423">
                  <c:v>92</c:v>
                </c:pt>
                <c:pt idx="1424">
                  <c:v>1382</c:v>
                </c:pt>
                <c:pt idx="1425">
                  <c:v>28</c:v>
                </c:pt>
                <c:pt idx="1426">
                  <c:v>312</c:v>
                </c:pt>
                <c:pt idx="1427">
                  <c:v>116</c:v>
                </c:pt>
                <c:pt idx="1428">
                  <c:v>356</c:v>
                </c:pt>
                <c:pt idx="1429">
                  <c:v>324</c:v>
                </c:pt>
                <c:pt idx="1430">
                  <c:v>172</c:v>
                </c:pt>
                <c:pt idx="1431">
                  <c:v>238</c:v>
                </c:pt>
                <c:pt idx="1432">
                  <c:v>42</c:v>
                </c:pt>
                <c:pt idx="1433">
                  <c:v>42</c:v>
                </c:pt>
                <c:pt idx="1434">
                  <c:v>42</c:v>
                </c:pt>
                <c:pt idx="1435">
                  <c:v>42</c:v>
                </c:pt>
                <c:pt idx="1436">
                  <c:v>358</c:v>
                </c:pt>
                <c:pt idx="1437">
                  <c:v>248</c:v>
                </c:pt>
                <c:pt idx="1438">
                  <c:v>248</c:v>
                </c:pt>
                <c:pt idx="1439">
                  <c:v>464</c:v>
                </c:pt>
                <c:pt idx="1440">
                  <c:v>144</c:v>
                </c:pt>
                <c:pt idx="1441">
                  <c:v>932</c:v>
                </c:pt>
                <c:pt idx="1442">
                  <c:v>94</c:v>
                </c:pt>
                <c:pt idx="1443">
                  <c:v>78</c:v>
                </c:pt>
                <c:pt idx="1444">
                  <c:v>78</c:v>
                </c:pt>
                <c:pt idx="1445">
                  <c:v>936</c:v>
                </c:pt>
                <c:pt idx="1446">
                  <c:v>374</c:v>
                </c:pt>
                <c:pt idx="1447">
                  <c:v>242</c:v>
                </c:pt>
                <c:pt idx="1448">
                  <c:v>252</c:v>
                </c:pt>
                <c:pt idx="1449">
                  <c:v>1252</c:v>
                </c:pt>
                <c:pt idx="1450">
                  <c:v>814</c:v>
                </c:pt>
                <c:pt idx="1451">
                  <c:v>294</c:v>
                </c:pt>
                <c:pt idx="1452">
                  <c:v>26</c:v>
                </c:pt>
                <c:pt idx="1453">
                  <c:v>246</c:v>
                </c:pt>
                <c:pt idx="1454">
                  <c:v>178</c:v>
                </c:pt>
                <c:pt idx="1455">
                  <c:v>178</c:v>
                </c:pt>
                <c:pt idx="1456">
                  <c:v>30</c:v>
                </c:pt>
                <c:pt idx="1457">
                  <c:v>30</c:v>
                </c:pt>
                <c:pt idx="1458">
                  <c:v>30</c:v>
                </c:pt>
                <c:pt idx="1459">
                  <c:v>40</c:v>
                </c:pt>
                <c:pt idx="1460">
                  <c:v>190</c:v>
                </c:pt>
                <c:pt idx="1461">
                  <c:v>190</c:v>
                </c:pt>
                <c:pt idx="1462">
                  <c:v>190</c:v>
                </c:pt>
                <c:pt idx="1463">
                  <c:v>190</c:v>
                </c:pt>
                <c:pt idx="1464">
                  <c:v>190</c:v>
                </c:pt>
                <c:pt idx="1465">
                  <c:v>766</c:v>
                </c:pt>
                <c:pt idx="1466">
                  <c:v>98</c:v>
                </c:pt>
                <c:pt idx="1467">
                  <c:v>834</c:v>
                </c:pt>
                <c:pt idx="1468">
                  <c:v>302</c:v>
                </c:pt>
                <c:pt idx="1469">
                  <c:v>980</c:v>
                </c:pt>
                <c:pt idx="1470">
                  <c:v>160</c:v>
                </c:pt>
                <c:pt idx="1471">
                  <c:v>1578</c:v>
                </c:pt>
                <c:pt idx="1472">
                  <c:v>1578</c:v>
                </c:pt>
                <c:pt idx="1473">
                  <c:v>152</c:v>
                </c:pt>
                <c:pt idx="1474">
                  <c:v>550</c:v>
                </c:pt>
                <c:pt idx="1475">
                  <c:v>590</c:v>
                </c:pt>
                <c:pt idx="1476">
                  <c:v>608</c:v>
                </c:pt>
                <c:pt idx="1477">
                  <c:v>592</c:v>
                </c:pt>
                <c:pt idx="1478">
                  <c:v>218</c:v>
                </c:pt>
                <c:pt idx="1479">
                  <c:v>218</c:v>
                </c:pt>
                <c:pt idx="1480">
                  <c:v>3388</c:v>
                </c:pt>
                <c:pt idx="1481">
                  <c:v>230</c:v>
                </c:pt>
                <c:pt idx="1482">
                  <c:v>998</c:v>
                </c:pt>
                <c:pt idx="1483">
                  <c:v>740</c:v>
                </c:pt>
                <c:pt idx="1484">
                  <c:v>196</c:v>
                </c:pt>
                <c:pt idx="1485">
                  <c:v>16</c:v>
                </c:pt>
                <c:pt idx="1486">
                  <c:v>10</c:v>
                </c:pt>
                <c:pt idx="1487">
                  <c:v>2244</c:v>
                </c:pt>
                <c:pt idx="1488">
                  <c:v>600</c:v>
                </c:pt>
                <c:pt idx="1489">
                  <c:v>342</c:v>
                </c:pt>
                <c:pt idx="1490">
                  <c:v>620</c:v>
                </c:pt>
                <c:pt idx="1491">
                  <c:v>1368</c:v>
                </c:pt>
                <c:pt idx="1492">
                  <c:v>404</c:v>
                </c:pt>
                <c:pt idx="1493">
                  <c:v>728</c:v>
                </c:pt>
                <c:pt idx="1494">
                  <c:v>234</c:v>
                </c:pt>
                <c:pt idx="1495">
                  <c:v>752</c:v>
                </c:pt>
                <c:pt idx="1496">
                  <c:v>346</c:v>
                </c:pt>
                <c:pt idx="1497">
                  <c:v>200</c:v>
                </c:pt>
                <c:pt idx="1498">
                  <c:v>514</c:v>
                </c:pt>
                <c:pt idx="1499">
                  <c:v>1026</c:v>
                </c:pt>
                <c:pt idx="1500">
                  <c:v>276</c:v>
                </c:pt>
                <c:pt idx="1501">
                  <c:v>348</c:v>
                </c:pt>
                <c:pt idx="1502">
                  <c:v>878</c:v>
                </c:pt>
                <c:pt idx="1503">
                  <c:v>676</c:v>
                </c:pt>
                <c:pt idx="1504">
                  <c:v>1858</c:v>
                </c:pt>
                <c:pt idx="1505">
                  <c:v>350</c:v>
                </c:pt>
                <c:pt idx="1506">
                  <c:v>352</c:v>
                </c:pt>
                <c:pt idx="1507">
                  <c:v>352</c:v>
                </c:pt>
                <c:pt idx="1508">
                  <c:v>4</c:v>
                </c:pt>
                <c:pt idx="1509">
                  <c:v>140</c:v>
                </c:pt>
                <c:pt idx="1510">
                  <c:v>4</c:v>
                </c:pt>
                <c:pt idx="1511">
                  <c:v>4</c:v>
                </c:pt>
                <c:pt idx="1512">
                  <c:v>4</c:v>
                </c:pt>
                <c:pt idx="1513">
                  <c:v>4</c:v>
                </c:pt>
                <c:pt idx="1514">
                  <c:v>504</c:v>
                </c:pt>
                <c:pt idx="1515">
                  <c:v>8</c:v>
                </c:pt>
                <c:pt idx="1516">
                  <c:v>8</c:v>
                </c:pt>
                <c:pt idx="1517">
                  <c:v>8</c:v>
                </c:pt>
                <c:pt idx="1518">
                  <c:v>104</c:v>
                </c:pt>
                <c:pt idx="1519">
                  <c:v>48</c:v>
                </c:pt>
                <c:pt idx="1520">
                  <c:v>8</c:v>
                </c:pt>
                <c:pt idx="1521">
                  <c:v>400</c:v>
                </c:pt>
                <c:pt idx="1522">
                  <c:v>8</c:v>
                </c:pt>
                <c:pt idx="1523">
                  <c:v>916</c:v>
                </c:pt>
                <c:pt idx="1524">
                  <c:v>310</c:v>
                </c:pt>
                <c:pt idx="1525">
                  <c:v>310</c:v>
                </c:pt>
                <c:pt idx="1526">
                  <c:v>3390</c:v>
                </c:pt>
                <c:pt idx="1527">
                  <c:v>132</c:v>
                </c:pt>
                <c:pt idx="1528">
                  <c:v>456</c:v>
                </c:pt>
                <c:pt idx="1529">
                  <c:v>628</c:v>
                </c:pt>
                <c:pt idx="1530">
                  <c:v>328</c:v>
                </c:pt>
                <c:pt idx="1531">
                  <c:v>2240</c:v>
                </c:pt>
                <c:pt idx="1532">
                  <c:v>208</c:v>
                </c:pt>
                <c:pt idx="1533">
                  <c:v>208</c:v>
                </c:pt>
                <c:pt idx="1534">
                  <c:v>2488</c:v>
                </c:pt>
                <c:pt idx="1535">
                  <c:v>514</c:v>
                </c:pt>
                <c:pt idx="1536">
                  <c:v>408</c:v>
                </c:pt>
                <c:pt idx="1537">
                  <c:v>722</c:v>
                </c:pt>
                <c:pt idx="1538">
                  <c:v>724</c:v>
                </c:pt>
                <c:pt idx="1539">
                  <c:v>1452</c:v>
                </c:pt>
                <c:pt idx="1540">
                  <c:v>116</c:v>
                </c:pt>
                <c:pt idx="1541">
                  <c:v>518</c:v>
                </c:pt>
                <c:pt idx="1542">
                  <c:v>380</c:v>
                </c:pt>
                <c:pt idx="1543">
                  <c:v>1366</c:v>
                </c:pt>
                <c:pt idx="1544">
                  <c:v>212</c:v>
                </c:pt>
                <c:pt idx="1545">
                  <c:v>236</c:v>
                </c:pt>
                <c:pt idx="1546">
                  <c:v>236</c:v>
                </c:pt>
                <c:pt idx="1547">
                  <c:v>276</c:v>
                </c:pt>
                <c:pt idx="1548">
                  <c:v>44</c:v>
                </c:pt>
                <c:pt idx="1549">
                  <c:v>44</c:v>
                </c:pt>
                <c:pt idx="1550">
                  <c:v>44</c:v>
                </c:pt>
                <c:pt idx="1551">
                  <c:v>524</c:v>
                </c:pt>
                <c:pt idx="1552">
                  <c:v>926</c:v>
                </c:pt>
                <c:pt idx="1553">
                  <c:v>2108</c:v>
                </c:pt>
                <c:pt idx="1554">
                  <c:v>782</c:v>
                </c:pt>
                <c:pt idx="1555">
                  <c:v>784</c:v>
                </c:pt>
                <c:pt idx="1556">
                  <c:v>216</c:v>
                </c:pt>
                <c:pt idx="1557">
                  <c:v>120</c:v>
                </c:pt>
                <c:pt idx="1558">
                  <c:v>110</c:v>
                </c:pt>
                <c:pt idx="1559">
                  <c:v>682</c:v>
                </c:pt>
                <c:pt idx="1560">
                  <c:v>682</c:v>
                </c:pt>
                <c:pt idx="1561">
                  <c:v>182</c:v>
                </c:pt>
                <c:pt idx="1562">
                  <c:v>170</c:v>
                </c:pt>
                <c:pt idx="1563">
                  <c:v>300</c:v>
                </c:pt>
                <c:pt idx="1564">
                  <c:v>376</c:v>
                </c:pt>
                <c:pt idx="1565">
                  <c:v>64</c:v>
                </c:pt>
                <c:pt idx="1566">
                  <c:v>540</c:v>
                </c:pt>
                <c:pt idx="1567">
                  <c:v>86</c:v>
                </c:pt>
                <c:pt idx="1568">
                  <c:v>876</c:v>
                </c:pt>
                <c:pt idx="1569">
                  <c:v>876</c:v>
                </c:pt>
                <c:pt idx="1570">
                  <c:v>666</c:v>
                </c:pt>
                <c:pt idx="1571">
                  <c:v>260</c:v>
                </c:pt>
                <c:pt idx="1572">
                  <c:v>400</c:v>
                </c:pt>
                <c:pt idx="1573">
                  <c:v>186</c:v>
                </c:pt>
                <c:pt idx="1574">
                  <c:v>352</c:v>
                </c:pt>
                <c:pt idx="1575">
                  <c:v>608</c:v>
                </c:pt>
                <c:pt idx="1576">
                  <c:v>306</c:v>
                </c:pt>
                <c:pt idx="1577">
                  <c:v>384</c:v>
                </c:pt>
                <c:pt idx="1578">
                  <c:v>46</c:v>
                </c:pt>
                <c:pt idx="1579">
                  <c:v>336</c:v>
                </c:pt>
                <c:pt idx="1580">
                  <c:v>210</c:v>
                </c:pt>
                <c:pt idx="1581">
                  <c:v>210</c:v>
                </c:pt>
                <c:pt idx="1582">
                  <c:v>1656</c:v>
                </c:pt>
                <c:pt idx="1583">
                  <c:v>356</c:v>
                </c:pt>
                <c:pt idx="1584">
                  <c:v>74</c:v>
                </c:pt>
                <c:pt idx="1585">
                  <c:v>642</c:v>
                </c:pt>
                <c:pt idx="1586">
                  <c:v>752</c:v>
                </c:pt>
                <c:pt idx="1587">
                  <c:v>156</c:v>
                </c:pt>
                <c:pt idx="1588">
                  <c:v>556</c:v>
                </c:pt>
                <c:pt idx="1589">
                  <c:v>686</c:v>
                </c:pt>
                <c:pt idx="1590">
                  <c:v>18</c:v>
                </c:pt>
                <c:pt idx="1591">
                  <c:v>126</c:v>
                </c:pt>
                <c:pt idx="1592">
                  <c:v>12</c:v>
                </c:pt>
                <c:pt idx="1593">
                  <c:v>1962</c:v>
                </c:pt>
                <c:pt idx="1594">
                  <c:v>342</c:v>
                </c:pt>
                <c:pt idx="1595">
                  <c:v>342</c:v>
                </c:pt>
                <c:pt idx="1596">
                  <c:v>342</c:v>
                </c:pt>
                <c:pt idx="1597">
                  <c:v>296</c:v>
                </c:pt>
                <c:pt idx="1598">
                  <c:v>178</c:v>
                </c:pt>
                <c:pt idx="1599">
                  <c:v>178</c:v>
                </c:pt>
                <c:pt idx="1600">
                  <c:v>1164</c:v>
                </c:pt>
                <c:pt idx="1601">
                  <c:v>116</c:v>
                </c:pt>
                <c:pt idx="1602">
                  <c:v>656</c:v>
                </c:pt>
                <c:pt idx="1603">
                  <c:v>128</c:v>
                </c:pt>
                <c:pt idx="1604">
                  <c:v>768</c:v>
                </c:pt>
                <c:pt idx="1605">
                  <c:v>90</c:v>
                </c:pt>
                <c:pt idx="1606">
                  <c:v>1458</c:v>
                </c:pt>
                <c:pt idx="1607">
                  <c:v>180</c:v>
                </c:pt>
                <c:pt idx="1608">
                  <c:v>2832</c:v>
                </c:pt>
                <c:pt idx="1609">
                  <c:v>196</c:v>
                </c:pt>
                <c:pt idx="1610">
                  <c:v>218</c:v>
                </c:pt>
                <c:pt idx="1611">
                  <c:v>806</c:v>
                </c:pt>
                <c:pt idx="1612">
                  <c:v>350</c:v>
                </c:pt>
                <c:pt idx="1613">
                  <c:v>48</c:v>
                </c:pt>
                <c:pt idx="1614">
                  <c:v>38</c:v>
                </c:pt>
                <c:pt idx="1615">
                  <c:v>48</c:v>
                </c:pt>
                <c:pt idx="1616">
                  <c:v>68</c:v>
                </c:pt>
                <c:pt idx="1617">
                  <c:v>56</c:v>
                </c:pt>
                <c:pt idx="1618">
                  <c:v>220</c:v>
                </c:pt>
                <c:pt idx="1619">
                  <c:v>892</c:v>
                </c:pt>
                <c:pt idx="1620">
                  <c:v>460</c:v>
                </c:pt>
                <c:pt idx="1621">
                  <c:v>788</c:v>
                </c:pt>
                <c:pt idx="1622">
                  <c:v>328</c:v>
                </c:pt>
                <c:pt idx="1623">
                  <c:v>282</c:v>
                </c:pt>
                <c:pt idx="1624">
                  <c:v>32</c:v>
                </c:pt>
                <c:pt idx="1625">
                  <c:v>1828</c:v>
                </c:pt>
                <c:pt idx="1626">
                  <c:v>490</c:v>
                </c:pt>
                <c:pt idx="1627">
                  <c:v>186</c:v>
                </c:pt>
                <c:pt idx="1628">
                  <c:v>382</c:v>
                </c:pt>
                <c:pt idx="1629">
                  <c:v>152</c:v>
                </c:pt>
                <c:pt idx="1630">
                  <c:v>80</c:v>
                </c:pt>
                <c:pt idx="1631">
                  <c:v>268</c:v>
                </c:pt>
                <c:pt idx="1632">
                  <c:v>596</c:v>
                </c:pt>
                <c:pt idx="1633">
                  <c:v>534</c:v>
                </c:pt>
                <c:pt idx="1634">
                  <c:v>844</c:v>
                </c:pt>
                <c:pt idx="1635">
                  <c:v>366</c:v>
                </c:pt>
                <c:pt idx="1636">
                  <c:v>476</c:v>
                </c:pt>
                <c:pt idx="1637">
                  <c:v>50</c:v>
                </c:pt>
                <c:pt idx="1638">
                  <c:v>894</c:v>
                </c:pt>
                <c:pt idx="1639">
                  <c:v>504</c:v>
                </c:pt>
                <c:pt idx="1640">
                  <c:v>248</c:v>
                </c:pt>
                <c:pt idx="1641">
                  <c:v>934</c:v>
                </c:pt>
                <c:pt idx="1642">
                  <c:v>156</c:v>
                </c:pt>
                <c:pt idx="1643">
                  <c:v>96</c:v>
                </c:pt>
                <c:pt idx="1644">
                  <c:v>82</c:v>
                </c:pt>
                <c:pt idx="1645">
                  <c:v>82</c:v>
                </c:pt>
                <c:pt idx="1646">
                  <c:v>172</c:v>
                </c:pt>
                <c:pt idx="1647">
                  <c:v>276</c:v>
                </c:pt>
                <c:pt idx="1648">
                  <c:v>714</c:v>
                </c:pt>
                <c:pt idx="1649">
                  <c:v>614</c:v>
                </c:pt>
                <c:pt idx="1650">
                  <c:v>488</c:v>
                </c:pt>
                <c:pt idx="1651">
                  <c:v>456</c:v>
                </c:pt>
                <c:pt idx="1652">
                  <c:v>84</c:v>
                </c:pt>
                <c:pt idx="1653">
                  <c:v>460</c:v>
                </c:pt>
                <c:pt idx="1654">
                  <c:v>492</c:v>
                </c:pt>
                <c:pt idx="1655">
                  <c:v>142</c:v>
                </c:pt>
                <c:pt idx="1656">
                  <c:v>766</c:v>
                </c:pt>
                <c:pt idx="1657">
                  <c:v>238</c:v>
                </c:pt>
                <c:pt idx="1658">
                  <c:v>1836</c:v>
                </c:pt>
                <c:pt idx="1659">
                  <c:v>1776</c:v>
                </c:pt>
                <c:pt idx="1660">
                  <c:v>972</c:v>
                </c:pt>
                <c:pt idx="1661">
                  <c:v>936</c:v>
                </c:pt>
                <c:pt idx="1662">
                  <c:v>14</c:v>
                </c:pt>
                <c:pt idx="1663">
                  <c:v>86</c:v>
                </c:pt>
                <c:pt idx="1664">
                  <c:v>86</c:v>
                </c:pt>
                <c:pt idx="1665">
                  <c:v>286</c:v>
                </c:pt>
                <c:pt idx="1666">
                  <c:v>286</c:v>
                </c:pt>
                <c:pt idx="1667">
                  <c:v>1030</c:v>
                </c:pt>
                <c:pt idx="1668">
                  <c:v>146</c:v>
                </c:pt>
                <c:pt idx="1669">
                  <c:v>474</c:v>
                </c:pt>
                <c:pt idx="1670">
                  <c:v>640</c:v>
                </c:pt>
                <c:pt idx="1671">
                  <c:v>542</c:v>
                </c:pt>
                <c:pt idx="1672">
                  <c:v>116</c:v>
                </c:pt>
                <c:pt idx="1673">
                  <c:v>116</c:v>
                </c:pt>
                <c:pt idx="1674">
                  <c:v>132</c:v>
                </c:pt>
                <c:pt idx="1675">
                  <c:v>102</c:v>
                </c:pt>
                <c:pt idx="1676">
                  <c:v>368</c:v>
                </c:pt>
                <c:pt idx="1677">
                  <c:v>1148</c:v>
                </c:pt>
                <c:pt idx="1678">
                  <c:v>294</c:v>
                </c:pt>
                <c:pt idx="1679">
                  <c:v>690</c:v>
                </c:pt>
                <c:pt idx="1680">
                  <c:v>272</c:v>
                </c:pt>
                <c:pt idx="1681">
                  <c:v>208</c:v>
                </c:pt>
                <c:pt idx="1682">
                  <c:v>592</c:v>
                </c:pt>
                <c:pt idx="1683">
                  <c:v>252</c:v>
                </c:pt>
                <c:pt idx="1684">
                  <c:v>66</c:v>
                </c:pt>
                <c:pt idx="1685">
                  <c:v>10</c:v>
                </c:pt>
                <c:pt idx="1686">
                  <c:v>406</c:v>
                </c:pt>
                <c:pt idx="1687">
                  <c:v>136</c:v>
                </c:pt>
                <c:pt idx="1688">
                  <c:v>10</c:v>
                </c:pt>
                <c:pt idx="1689">
                  <c:v>10</c:v>
                </c:pt>
                <c:pt idx="1690">
                  <c:v>704</c:v>
                </c:pt>
                <c:pt idx="1691">
                  <c:v>254</c:v>
                </c:pt>
                <c:pt idx="1692">
                  <c:v>254</c:v>
                </c:pt>
                <c:pt idx="1693">
                  <c:v>154</c:v>
                </c:pt>
                <c:pt idx="1694">
                  <c:v>278</c:v>
                </c:pt>
                <c:pt idx="1695">
                  <c:v>748</c:v>
                </c:pt>
                <c:pt idx="1696">
                  <c:v>440</c:v>
                </c:pt>
                <c:pt idx="1697">
                  <c:v>2106</c:v>
                </c:pt>
                <c:pt idx="1698">
                  <c:v>604</c:v>
                </c:pt>
                <c:pt idx="1699">
                  <c:v>572</c:v>
                </c:pt>
                <c:pt idx="1700">
                  <c:v>214</c:v>
                </c:pt>
                <c:pt idx="1701">
                  <c:v>236</c:v>
                </c:pt>
                <c:pt idx="1702">
                  <c:v>446</c:v>
                </c:pt>
                <c:pt idx="1703">
                  <c:v>1308</c:v>
                </c:pt>
                <c:pt idx="1704">
                  <c:v>334</c:v>
                </c:pt>
                <c:pt idx="1705">
                  <c:v>80</c:v>
                </c:pt>
                <c:pt idx="1706">
                  <c:v>2856</c:v>
                </c:pt>
                <c:pt idx="1707">
                  <c:v>336</c:v>
                </c:pt>
                <c:pt idx="1708">
                  <c:v>1534</c:v>
                </c:pt>
                <c:pt idx="1709">
                  <c:v>286</c:v>
                </c:pt>
                <c:pt idx="1710">
                  <c:v>240</c:v>
                </c:pt>
                <c:pt idx="1711">
                  <c:v>730</c:v>
                </c:pt>
                <c:pt idx="1712">
                  <c:v>452</c:v>
                </c:pt>
                <c:pt idx="1713">
                  <c:v>198</c:v>
                </c:pt>
                <c:pt idx="1714">
                  <c:v>198</c:v>
                </c:pt>
                <c:pt idx="1715">
                  <c:v>942</c:v>
                </c:pt>
                <c:pt idx="1716">
                  <c:v>142</c:v>
                </c:pt>
                <c:pt idx="1717">
                  <c:v>908</c:v>
                </c:pt>
                <c:pt idx="1718">
                  <c:v>22</c:v>
                </c:pt>
                <c:pt idx="1719">
                  <c:v>22</c:v>
                </c:pt>
                <c:pt idx="1720">
                  <c:v>16</c:v>
                </c:pt>
                <c:pt idx="1721">
                  <c:v>370</c:v>
                </c:pt>
                <c:pt idx="1722">
                  <c:v>202</c:v>
                </c:pt>
                <c:pt idx="1723">
                  <c:v>528</c:v>
                </c:pt>
                <c:pt idx="1724">
                  <c:v>790</c:v>
                </c:pt>
                <c:pt idx="1725">
                  <c:v>164</c:v>
                </c:pt>
                <c:pt idx="1726">
                  <c:v>296</c:v>
                </c:pt>
                <c:pt idx="1727">
                  <c:v>270</c:v>
                </c:pt>
                <c:pt idx="1728">
                  <c:v>434</c:v>
                </c:pt>
                <c:pt idx="1729">
                  <c:v>878</c:v>
                </c:pt>
                <c:pt idx="1730">
                  <c:v>298</c:v>
                </c:pt>
                <c:pt idx="1731">
                  <c:v>436</c:v>
                </c:pt>
                <c:pt idx="1732">
                  <c:v>680</c:v>
                </c:pt>
                <c:pt idx="1733">
                  <c:v>640</c:v>
                </c:pt>
                <c:pt idx="1734">
                  <c:v>640</c:v>
                </c:pt>
                <c:pt idx="1735">
                  <c:v>130</c:v>
                </c:pt>
                <c:pt idx="1736">
                  <c:v>272</c:v>
                </c:pt>
                <c:pt idx="1737">
                  <c:v>438</c:v>
                </c:pt>
                <c:pt idx="1738">
                  <c:v>1070</c:v>
                </c:pt>
                <c:pt idx="1739">
                  <c:v>84</c:v>
                </c:pt>
                <c:pt idx="1740">
                  <c:v>84</c:v>
                </c:pt>
                <c:pt idx="1741">
                  <c:v>84</c:v>
                </c:pt>
                <c:pt idx="1742">
                  <c:v>474</c:v>
                </c:pt>
                <c:pt idx="1743">
                  <c:v>1558</c:v>
                </c:pt>
                <c:pt idx="1744">
                  <c:v>2862</c:v>
                </c:pt>
                <c:pt idx="1745">
                  <c:v>114</c:v>
                </c:pt>
                <c:pt idx="1746">
                  <c:v>576</c:v>
                </c:pt>
                <c:pt idx="1747">
                  <c:v>576</c:v>
                </c:pt>
                <c:pt idx="1748">
                  <c:v>276</c:v>
                </c:pt>
                <c:pt idx="1749">
                  <c:v>276</c:v>
                </c:pt>
                <c:pt idx="1750">
                  <c:v>254</c:v>
                </c:pt>
                <c:pt idx="1751">
                  <c:v>478</c:v>
                </c:pt>
                <c:pt idx="1752">
                  <c:v>618</c:v>
                </c:pt>
                <c:pt idx="1753">
                  <c:v>50</c:v>
                </c:pt>
                <c:pt idx="1754">
                  <c:v>50</c:v>
                </c:pt>
                <c:pt idx="1755">
                  <c:v>814</c:v>
                </c:pt>
                <c:pt idx="1756">
                  <c:v>814</c:v>
                </c:pt>
                <c:pt idx="1757">
                  <c:v>170</c:v>
                </c:pt>
                <c:pt idx="1758">
                  <c:v>1048</c:v>
                </c:pt>
                <c:pt idx="1759">
                  <c:v>1300</c:v>
                </c:pt>
                <c:pt idx="1760">
                  <c:v>1770</c:v>
                </c:pt>
                <c:pt idx="1761">
                  <c:v>86</c:v>
                </c:pt>
                <c:pt idx="1762">
                  <c:v>706</c:v>
                </c:pt>
                <c:pt idx="1763">
                  <c:v>3102</c:v>
                </c:pt>
                <c:pt idx="1764">
                  <c:v>260</c:v>
                </c:pt>
                <c:pt idx="1765">
                  <c:v>1606</c:v>
                </c:pt>
                <c:pt idx="1766">
                  <c:v>366</c:v>
                </c:pt>
                <c:pt idx="1767">
                  <c:v>136</c:v>
                </c:pt>
                <c:pt idx="1768">
                  <c:v>236</c:v>
                </c:pt>
                <c:pt idx="1769">
                  <c:v>264</c:v>
                </c:pt>
                <c:pt idx="1770">
                  <c:v>76</c:v>
                </c:pt>
                <c:pt idx="1771">
                  <c:v>398</c:v>
                </c:pt>
                <c:pt idx="1772">
                  <c:v>218</c:v>
                </c:pt>
                <c:pt idx="1773">
                  <c:v>218</c:v>
                </c:pt>
                <c:pt idx="1774">
                  <c:v>138</c:v>
                </c:pt>
                <c:pt idx="1775">
                  <c:v>1404</c:v>
                </c:pt>
                <c:pt idx="1776">
                  <c:v>1520</c:v>
                </c:pt>
                <c:pt idx="1777">
                  <c:v>3368</c:v>
                </c:pt>
                <c:pt idx="1778">
                  <c:v>852</c:v>
                </c:pt>
                <c:pt idx="1779">
                  <c:v>1534</c:v>
                </c:pt>
                <c:pt idx="1780">
                  <c:v>1548</c:v>
                </c:pt>
                <c:pt idx="1781">
                  <c:v>24</c:v>
                </c:pt>
                <c:pt idx="1782">
                  <c:v>78</c:v>
                </c:pt>
                <c:pt idx="1783">
                  <c:v>1434</c:v>
                </c:pt>
                <c:pt idx="1784">
                  <c:v>776</c:v>
                </c:pt>
                <c:pt idx="1785">
                  <c:v>828</c:v>
                </c:pt>
                <c:pt idx="1786">
                  <c:v>122</c:v>
                </c:pt>
                <c:pt idx="1787">
                  <c:v>64</c:v>
                </c:pt>
                <c:pt idx="1788">
                  <c:v>478</c:v>
                </c:pt>
                <c:pt idx="1789">
                  <c:v>702</c:v>
                </c:pt>
                <c:pt idx="1790">
                  <c:v>1578</c:v>
                </c:pt>
                <c:pt idx="1791">
                  <c:v>414</c:v>
                </c:pt>
                <c:pt idx="1792">
                  <c:v>390</c:v>
                </c:pt>
                <c:pt idx="1793">
                  <c:v>124</c:v>
                </c:pt>
                <c:pt idx="1794">
                  <c:v>80</c:v>
                </c:pt>
                <c:pt idx="1795">
                  <c:v>92</c:v>
                </c:pt>
                <c:pt idx="1796">
                  <c:v>80</c:v>
                </c:pt>
                <c:pt idx="1797">
                  <c:v>758</c:v>
                </c:pt>
                <c:pt idx="1798">
                  <c:v>1356</c:v>
                </c:pt>
                <c:pt idx="1799">
                  <c:v>630</c:v>
                </c:pt>
                <c:pt idx="1800">
                  <c:v>630</c:v>
                </c:pt>
                <c:pt idx="1801">
                  <c:v>1596</c:v>
                </c:pt>
                <c:pt idx="1802">
                  <c:v>230</c:v>
                </c:pt>
                <c:pt idx="1803">
                  <c:v>556</c:v>
                </c:pt>
                <c:pt idx="1804">
                  <c:v>1082</c:v>
                </c:pt>
                <c:pt idx="1805">
                  <c:v>632</c:v>
                </c:pt>
                <c:pt idx="1806">
                  <c:v>528</c:v>
                </c:pt>
                <c:pt idx="1807">
                  <c:v>2836</c:v>
                </c:pt>
                <c:pt idx="1808">
                  <c:v>1668</c:v>
                </c:pt>
                <c:pt idx="1809">
                  <c:v>720</c:v>
                </c:pt>
                <c:pt idx="1810">
                  <c:v>2370</c:v>
                </c:pt>
                <c:pt idx="1811">
                  <c:v>66</c:v>
                </c:pt>
                <c:pt idx="1812">
                  <c:v>996</c:v>
                </c:pt>
                <c:pt idx="1813">
                  <c:v>66</c:v>
                </c:pt>
                <c:pt idx="1814">
                  <c:v>1314</c:v>
                </c:pt>
                <c:pt idx="1815">
                  <c:v>94</c:v>
                </c:pt>
                <c:pt idx="1816">
                  <c:v>94</c:v>
                </c:pt>
                <c:pt idx="1817">
                  <c:v>82</c:v>
                </c:pt>
                <c:pt idx="1818">
                  <c:v>82</c:v>
                </c:pt>
                <c:pt idx="1819">
                  <c:v>94</c:v>
                </c:pt>
                <c:pt idx="1820">
                  <c:v>1682</c:v>
                </c:pt>
                <c:pt idx="1821">
                  <c:v>128</c:v>
                </c:pt>
                <c:pt idx="1822">
                  <c:v>1774</c:v>
                </c:pt>
                <c:pt idx="1823">
                  <c:v>368</c:v>
                </c:pt>
                <c:pt idx="1824">
                  <c:v>210</c:v>
                </c:pt>
                <c:pt idx="1825">
                  <c:v>1526</c:v>
                </c:pt>
                <c:pt idx="1826">
                  <c:v>290</c:v>
                </c:pt>
                <c:pt idx="1827">
                  <c:v>312</c:v>
                </c:pt>
                <c:pt idx="1828">
                  <c:v>8</c:v>
                </c:pt>
                <c:pt idx="1829">
                  <c:v>36</c:v>
                </c:pt>
                <c:pt idx="1830">
                  <c:v>8</c:v>
                </c:pt>
                <c:pt idx="1831">
                  <c:v>84</c:v>
                </c:pt>
                <c:pt idx="1832">
                  <c:v>8</c:v>
                </c:pt>
                <c:pt idx="1833">
                  <c:v>8</c:v>
                </c:pt>
                <c:pt idx="1834">
                  <c:v>12</c:v>
                </c:pt>
                <c:pt idx="1835">
                  <c:v>12</c:v>
                </c:pt>
                <c:pt idx="1836">
                  <c:v>314</c:v>
                </c:pt>
                <c:pt idx="1837">
                  <c:v>1126</c:v>
                </c:pt>
                <c:pt idx="1838">
                  <c:v>194</c:v>
                </c:pt>
                <c:pt idx="1839">
                  <c:v>194</c:v>
                </c:pt>
                <c:pt idx="1840">
                  <c:v>412</c:v>
                </c:pt>
                <c:pt idx="1841">
                  <c:v>412</c:v>
                </c:pt>
                <c:pt idx="1842">
                  <c:v>480</c:v>
                </c:pt>
                <c:pt idx="1843">
                  <c:v>2458</c:v>
                </c:pt>
                <c:pt idx="1844">
                  <c:v>440</c:v>
                </c:pt>
                <c:pt idx="1845">
                  <c:v>584</c:v>
                </c:pt>
                <c:pt idx="1846">
                  <c:v>320</c:v>
                </c:pt>
                <c:pt idx="1847">
                  <c:v>86</c:v>
                </c:pt>
                <c:pt idx="1848">
                  <c:v>86</c:v>
                </c:pt>
                <c:pt idx="1849">
                  <c:v>20</c:v>
                </c:pt>
                <c:pt idx="1850">
                  <c:v>20</c:v>
                </c:pt>
                <c:pt idx="1851">
                  <c:v>20</c:v>
                </c:pt>
                <c:pt idx="1852">
                  <c:v>20</c:v>
                </c:pt>
                <c:pt idx="1853">
                  <c:v>266</c:v>
                </c:pt>
                <c:pt idx="1854">
                  <c:v>172</c:v>
                </c:pt>
                <c:pt idx="1855">
                  <c:v>300</c:v>
                </c:pt>
                <c:pt idx="1856">
                  <c:v>448</c:v>
                </c:pt>
                <c:pt idx="1857">
                  <c:v>200</c:v>
                </c:pt>
                <c:pt idx="1858">
                  <c:v>200</c:v>
                </c:pt>
                <c:pt idx="1859">
                  <c:v>492</c:v>
                </c:pt>
                <c:pt idx="1860">
                  <c:v>914</c:v>
                </c:pt>
                <c:pt idx="1861">
                  <c:v>522</c:v>
                </c:pt>
                <c:pt idx="1862">
                  <c:v>454</c:v>
                </c:pt>
                <c:pt idx="1863">
                  <c:v>88</c:v>
                </c:pt>
                <c:pt idx="1864">
                  <c:v>866</c:v>
                </c:pt>
                <c:pt idx="1865">
                  <c:v>390</c:v>
                </c:pt>
                <c:pt idx="1866">
                  <c:v>390</c:v>
                </c:pt>
                <c:pt idx="1867">
                  <c:v>366</c:v>
                </c:pt>
                <c:pt idx="1868">
                  <c:v>390</c:v>
                </c:pt>
                <c:pt idx="1869">
                  <c:v>222</c:v>
                </c:pt>
                <c:pt idx="1870">
                  <c:v>330</c:v>
                </c:pt>
                <c:pt idx="1871">
                  <c:v>330</c:v>
                </c:pt>
                <c:pt idx="1872">
                  <c:v>330</c:v>
                </c:pt>
                <c:pt idx="1873">
                  <c:v>2844</c:v>
                </c:pt>
                <c:pt idx="1874">
                  <c:v>874</c:v>
                </c:pt>
                <c:pt idx="1875">
                  <c:v>1146</c:v>
                </c:pt>
                <c:pt idx="1876">
                  <c:v>534</c:v>
                </c:pt>
                <c:pt idx="1877">
                  <c:v>224</c:v>
                </c:pt>
                <c:pt idx="1878">
                  <c:v>754</c:v>
                </c:pt>
                <c:pt idx="1879">
                  <c:v>438</c:v>
                </c:pt>
                <c:pt idx="1880">
                  <c:v>588</c:v>
                </c:pt>
                <c:pt idx="1881">
                  <c:v>180</c:v>
                </c:pt>
                <c:pt idx="1882">
                  <c:v>260</c:v>
                </c:pt>
                <c:pt idx="1883">
                  <c:v>228</c:v>
                </c:pt>
                <c:pt idx="1884">
                  <c:v>544</c:v>
                </c:pt>
                <c:pt idx="1885">
                  <c:v>624</c:v>
                </c:pt>
                <c:pt idx="1886">
                  <c:v>624</c:v>
                </c:pt>
                <c:pt idx="1887">
                  <c:v>446</c:v>
                </c:pt>
                <c:pt idx="1888">
                  <c:v>3112</c:v>
                </c:pt>
                <c:pt idx="1889">
                  <c:v>548</c:v>
                </c:pt>
                <c:pt idx="1890">
                  <c:v>448</c:v>
                </c:pt>
                <c:pt idx="1891">
                  <c:v>450</c:v>
                </c:pt>
                <c:pt idx="1892">
                  <c:v>48</c:v>
                </c:pt>
                <c:pt idx="1893">
                  <c:v>48</c:v>
                </c:pt>
                <c:pt idx="1894">
                  <c:v>48</c:v>
                </c:pt>
                <c:pt idx="1895">
                  <c:v>142</c:v>
                </c:pt>
                <c:pt idx="1896">
                  <c:v>142</c:v>
                </c:pt>
                <c:pt idx="1897">
                  <c:v>142</c:v>
                </c:pt>
                <c:pt idx="1898">
                  <c:v>142</c:v>
                </c:pt>
                <c:pt idx="1899">
                  <c:v>64</c:v>
                </c:pt>
                <c:pt idx="1900">
                  <c:v>2138</c:v>
                </c:pt>
                <c:pt idx="1901">
                  <c:v>480</c:v>
                </c:pt>
                <c:pt idx="1902">
                  <c:v>1622</c:v>
                </c:pt>
                <c:pt idx="1903">
                  <c:v>28</c:v>
                </c:pt>
                <c:pt idx="1904">
                  <c:v>28</c:v>
                </c:pt>
                <c:pt idx="1905">
                  <c:v>22</c:v>
                </c:pt>
                <c:pt idx="1906">
                  <c:v>216</c:v>
                </c:pt>
                <c:pt idx="1907">
                  <c:v>216</c:v>
                </c:pt>
                <c:pt idx="1908">
                  <c:v>2154</c:v>
                </c:pt>
                <c:pt idx="1909">
                  <c:v>534</c:v>
                </c:pt>
                <c:pt idx="1910">
                  <c:v>130</c:v>
                </c:pt>
                <c:pt idx="1911">
                  <c:v>236</c:v>
                </c:pt>
                <c:pt idx="1912">
                  <c:v>188</c:v>
                </c:pt>
                <c:pt idx="1913">
                  <c:v>464</c:v>
                </c:pt>
                <c:pt idx="1914">
                  <c:v>420</c:v>
                </c:pt>
                <c:pt idx="1915">
                  <c:v>900</c:v>
                </c:pt>
                <c:pt idx="1916">
                  <c:v>466</c:v>
                </c:pt>
                <c:pt idx="1917">
                  <c:v>132</c:v>
                </c:pt>
                <c:pt idx="1918">
                  <c:v>542</c:v>
                </c:pt>
                <c:pt idx="1919">
                  <c:v>542</c:v>
                </c:pt>
                <c:pt idx="1920">
                  <c:v>146</c:v>
                </c:pt>
                <c:pt idx="1921">
                  <c:v>1006</c:v>
                </c:pt>
                <c:pt idx="1922">
                  <c:v>76</c:v>
                </c:pt>
                <c:pt idx="1923">
                  <c:v>1946</c:v>
                </c:pt>
                <c:pt idx="1924">
                  <c:v>190</c:v>
                </c:pt>
                <c:pt idx="1925">
                  <c:v>190</c:v>
                </c:pt>
                <c:pt idx="1926">
                  <c:v>544</c:v>
                </c:pt>
                <c:pt idx="1927">
                  <c:v>628</c:v>
                </c:pt>
                <c:pt idx="1928">
                  <c:v>844</c:v>
                </c:pt>
                <c:pt idx="1929">
                  <c:v>498</c:v>
                </c:pt>
                <c:pt idx="1930">
                  <c:v>578</c:v>
                </c:pt>
                <c:pt idx="1931">
                  <c:v>134</c:v>
                </c:pt>
                <c:pt idx="1932">
                  <c:v>134</c:v>
                </c:pt>
                <c:pt idx="1933">
                  <c:v>500</c:v>
                </c:pt>
                <c:pt idx="1934">
                  <c:v>582</c:v>
                </c:pt>
                <c:pt idx="1935">
                  <c:v>244</c:v>
                </c:pt>
                <c:pt idx="1936">
                  <c:v>760</c:v>
                </c:pt>
                <c:pt idx="1937">
                  <c:v>432</c:v>
                </c:pt>
                <c:pt idx="1938">
                  <c:v>432</c:v>
                </c:pt>
                <c:pt idx="1939">
                  <c:v>432</c:v>
                </c:pt>
                <c:pt idx="1940">
                  <c:v>2482</c:v>
                </c:pt>
                <c:pt idx="1941">
                  <c:v>68</c:v>
                </c:pt>
                <c:pt idx="1942">
                  <c:v>68</c:v>
                </c:pt>
                <c:pt idx="1943">
                  <c:v>68</c:v>
                </c:pt>
                <c:pt idx="1944">
                  <c:v>68</c:v>
                </c:pt>
                <c:pt idx="1945">
                  <c:v>196</c:v>
                </c:pt>
                <c:pt idx="1946">
                  <c:v>112</c:v>
                </c:pt>
                <c:pt idx="1947">
                  <c:v>112</c:v>
                </c:pt>
                <c:pt idx="1948">
                  <c:v>1202</c:v>
                </c:pt>
                <c:pt idx="1949">
                  <c:v>138</c:v>
                </c:pt>
                <c:pt idx="1950">
                  <c:v>52</c:v>
                </c:pt>
                <c:pt idx="1951">
                  <c:v>4</c:v>
                </c:pt>
                <c:pt idx="1952">
                  <c:v>24</c:v>
                </c:pt>
                <c:pt idx="1953">
                  <c:v>14</c:v>
                </c:pt>
                <c:pt idx="1954">
                  <c:v>4</c:v>
                </c:pt>
                <c:pt idx="1955">
                  <c:v>30</c:v>
                </c:pt>
                <c:pt idx="1956">
                  <c:v>14</c:v>
                </c:pt>
                <c:pt idx="1957">
                  <c:v>140</c:v>
                </c:pt>
                <c:pt idx="1958">
                  <c:v>30</c:v>
                </c:pt>
                <c:pt idx="1959">
                  <c:v>30</c:v>
                </c:pt>
                <c:pt idx="1960">
                  <c:v>30</c:v>
                </c:pt>
                <c:pt idx="1961">
                  <c:v>30</c:v>
                </c:pt>
                <c:pt idx="1962">
                  <c:v>114</c:v>
                </c:pt>
                <c:pt idx="1963">
                  <c:v>10</c:v>
                </c:pt>
                <c:pt idx="1964">
                  <c:v>958</c:v>
                </c:pt>
                <c:pt idx="1965">
                  <c:v>446</c:v>
                </c:pt>
                <c:pt idx="1966">
                  <c:v>354</c:v>
                </c:pt>
                <c:pt idx="1967">
                  <c:v>236</c:v>
                </c:pt>
                <c:pt idx="1968">
                  <c:v>186</c:v>
                </c:pt>
                <c:pt idx="1969">
                  <c:v>2352</c:v>
                </c:pt>
                <c:pt idx="1970">
                  <c:v>762</c:v>
                </c:pt>
                <c:pt idx="1971">
                  <c:v>1780</c:v>
                </c:pt>
                <c:pt idx="1972">
                  <c:v>256</c:v>
                </c:pt>
                <c:pt idx="1973">
                  <c:v>428</c:v>
                </c:pt>
                <c:pt idx="1974">
                  <c:v>318</c:v>
                </c:pt>
                <c:pt idx="1975">
                  <c:v>260</c:v>
                </c:pt>
                <c:pt idx="1976">
                  <c:v>714</c:v>
                </c:pt>
                <c:pt idx="1977">
                  <c:v>2410</c:v>
                </c:pt>
                <c:pt idx="1978">
                  <c:v>322</c:v>
                </c:pt>
                <c:pt idx="1979">
                  <c:v>146</c:v>
                </c:pt>
                <c:pt idx="1980">
                  <c:v>208</c:v>
                </c:pt>
                <c:pt idx="1981">
                  <c:v>466</c:v>
                </c:pt>
                <c:pt idx="1982">
                  <c:v>74</c:v>
                </c:pt>
                <c:pt idx="1983">
                  <c:v>696</c:v>
                </c:pt>
                <c:pt idx="1984">
                  <c:v>84</c:v>
                </c:pt>
                <c:pt idx="1985">
                  <c:v>84</c:v>
                </c:pt>
                <c:pt idx="1986">
                  <c:v>328</c:v>
                </c:pt>
                <c:pt idx="1987">
                  <c:v>374</c:v>
                </c:pt>
                <c:pt idx="1988">
                  <c:v>472</c:v>
                </c:pt>
                <c:pt idx="1989">
                  <c:v>472</c:v>
                </c:pt>
                <c:pt idx="1990">
                  <c:v>448</c:v>
                </c:pt>
                <c:pt idx="1991">
                  <c:v>268</c:v>
                </c:pt>
                <c:pt idx="1992">
                  <c:v>26</c:v>
                </c:pt>
                <c:pt idx="1993">
                  <c:v>1402</c:v>
                </c:pt>
                <c:pt idx="1994">
                  <c:v>380</c:v>
                </c:pt>
                <c:pt idx="1995">
                  <c:v>334</c:v>
                </c:pt>
                <c:pt idx="1996">
                  <c:v>76</c:v>
                </c:pt>
                <c:pt idx="1997">
                  <c:v>1550</c:v>
                </c:pt>
                <c:pt idx="1998">
                  <c:v>56</c:v>
                </c:pt>
                <c:pt idx="1999">
                  <c:v>48</c:v>
                </c:pt>
                <c:pt idx="2000">
                  <c:v>336</c:v>
                </c:pt>
                <c:pt idx="2001">
                  <c:v>406</c:v>
                </c:pt>
                <c:pt idx="2002">
                  <c:v>274</c:v>
                </c:pt>
                <c:pt idx="2003">
                  <c:v>274</c:v>
                </c:pt>
                <c:pt idx="2004">
                  <c:v>1044</c:v>
                </c:pt>
                <c:pt idx="2005">
                  <c:v>386</c:v>
                </c:pt>
                <c:pt idx="2006">
                  <c:v>202</c:v>
                </c:pt>
                <c:pt idx="2007">
                  <c:v>168</c:v>
                </c:pt>
                <c:pt idx="2008">
                  <c:v>756</c:v>
                </c:pt>
                <c:pt idx="2009">
                  <c:v>632</c:v>
                </c:pt>
                <c:pt idx="2010">
                  <c:v>258</c:v>
                </c:pt>
                <c:pt idx="2011">
                  <c:v>970</c:v>
                </c:pt>
                <c:pt idx="2012">
                  <c:v>758</c:v>
                </c:pt>
                <c:pt idx="2013">
                  <c:v>634</c:v>
                </c:pt>
                <c:pt idx="2014">
                  <c:v>1580</c:v>
                </c:pt>
                <c:pt idx="2015">
                  <c:v>2440</c:v>
                </c:pt>
                <c:pt idx="2016">
                  <c:v>466</c:v>
                </c:pt>
                <c:pt idx="2017">
                  <c:v>2582</c:v>
                </c:pt>
                <c:pt idx="2018">
                  <c:v>414</c:v>
                </c:pt>
                <c:pt idx="2019">
                  <c:v>114</c:v>
                </c:pt>
                <c:pt idx="2020">
                  <c:v>492</c:v>
                </c:pt>
                <c:pt idx="2021">
                  <c:v>492</c:v>
                </c:pt>
                <c:pt idx="2022">
                  <c:v>262</c:v>
                </c:pt>
                <c:pt idx="2023">
                  <c:v>470</c:v>
                </c:pt>
                <c:pt idx="2024">
                  <c:v>848</c:v>
                </c:pt>
                <c:pt idx="2025">
                  <c:v>50</c:v>
                </c:pt>
                <c:pt idx="2026">
                  <c:v>50</c:v>
                </c:pt>
                <c:pt idx="2027">
                  <c:v>420</c:v>
                </c:pt>
                <c:pt idx="2028">
                  <c:v>476</c:v>
                </c:pt>
                <c:pt idx="2029">
                  <c:v>80</c:v>
                </c:pt>
                <c:pt idx="2030">
                  <c:v>174</c:v>
                </c:pt>
                <c:pt idx="2031">
                  <c:v>174</c:v>
                </c:pt>
                <c:pt idx="2032">
                  <c:v>564</c:v>
                </c:pt>
                <c:pt idx="2033">
                  <c:v>428</c:v>
                </c:pt>
                <c:pt idx="2034">
                  <c:v>596</c:v>
                </c:pt>
                <c:pt idx="2035">
                  <c:v>1692</c:v>
                </c:pt>
                <c:pt idx="2036">
                  <c:v>692</c:v>
                </c:pt>
                <c:pt idx="2037">
                  <c:v>1408</c:v>
                </c:pt>
                <c:pt idx="2038">
                  <c:v>512</c:v>
                </c:pt>
                <c:pt idx="2039">
                  <c:v>92</c:v>
                </c:pt>
                <c:pt idx="2040">
                  <c:v>92</c:v>
                </c:pt>
                <c:pt idx="2041">
                  <c:v>2202</c:v>
                </c:pt>
                <c:pt idx="2042">
                  <c:v>164</c:v>
                </c:pt>
                <c:pt idx="2043">
                  <c:v>132</c:v>
                </c:pt>
                <c:pt idx="2044">
                  <c:v>436</c:v>
                </c:pt>
                <c:pt idx="2045">
                  <c:v>218</c:v>
                </c:pt>
                <c:pt idx="2046">
                  <c:v>218</c:v>
                </c:pt>
                <c:pt idx="2047">
                  <c:v>218</c:v>
                </c:pt>
                <c:pt idx="2048">
                  <c:v>218</c:v>
                </c:pt>
                <c:pt idx="2049">
                  <c:v>218</c:v>
                </c:pt>
                <c:pt idx="2050">
                  <c:v>810</c:v>
                </c:pt>
                <c:pt idx="2051">
                  <c:v>1900</c:v>
                </c:pt>
                <c:pt idx="2052">
                  <c:v>134</c:v>
                </c:pt>
                <c:pt idx="2053">
                  <c:v>2430</c:v>
                </c:pt>
                <c:pt idx="2054">
                  <c:v>442</c:v>
                </c:pt>
                <c:pt idx="2055">
                  <c:v>298</c:v>
                </c:pt>
                <c:pt idx="2056">
                  <c:v>616</c:v>
                </c:pt>
                <c:pt idx="2057">
                  <c:v>590</c:v>
                </c:pt>
                <c:pt idx="2058">
                  <c:v>590</c:v>
                </c:pt>
                <c:pt idx="2059">
                  <c:v>444</c:v>
                </c:pt>
                <c:pt idx="2060">
                  <c:v>444</c:v>
                </c:pt>
                <c:pt idx="2061">
                  <c:v>530</c:v>
                </c:pt>
                <c:pt idx="2062">
                  <c:v>370</c:v>
                </c:pt>
                <c:pt idx="2063">
                  <c:v>2276</c:v>
                </c:pt>
                <c:pt idx="2064">
                  <c:v>136</c:v>
                </c:pt>
                <c:pt idx="2065">
                  <c:v>136</c:v>
                </c:pt>
                <c:pt idx="2066">
                  <c:v>62</c:v>
                </c:pt>
                <c:pt idx="2067">
                  <c:v>240</c:v>
                </c:pt>
                <c:pt idx="2068">
                  <c:v>86</c:v>
                </c:pt>
                <c:pt idx="2069">
                  <c:v>948</c:v>
                </c:pt>
                <c:pt idx="2070">
                  <c:v>3530</c:v>
                </c:pt>
                <c:pt idx="2071">
                  <c:v>356</c:v>
                </c:pt>
                <c:pt idx="2072">
                  <c:v>356</c:v>
                </c:pt>
                <c:pt idx="2073">
                  <c:v>30</c:v>
                </c:pt>
                <c:pt idx="2074">
                  <c:v>30</c:v>
                </c:pt>
                <c:pt idx="2075">
                  <c:v>30</c:v>
                </c:pt>
                <c:pt idx="2076">
                  <c:v>30</c:v>
                </c:pt>
                <c:pt idx="2077">
                  <c:v>1174</c:v>
                </c:pt>
                <c:pt idx="2078">
                  <c:v>358</c:v>
                </c:pt>
                <c:pt idx="2079">
                  <c:v>708</c:v>
                </c:pt>
                <c:pt idx="2080">
                  <c:v>244</c:v>
                </c:pt>
                <c:pt idx="2081">
                  <c:v>174</c:v>
                </c:pt>
                <c:pt idx="2082">
                  <c:v>188</c:v>
                </c:pt>
                <c:pt idx="2083">
                  <c:v>1092</c:v>
                </c:pt>
                <c:pt idx="2084">
                  <c:v>98</c:v>
                </c:pt>
                <c:pt idx="2085">
                  <c:v>970</c:v>
                </c:pt>
                <c:pt idx="2086">
                  <c:v>1060</c:v>
                </c:pt>
                <c:pt idx="2087">
                  <c:v>824</c:v>
                </c:pt>
                <c:pt idx="2088">
                  <c:v>618</c:v>
                </c:pt>
                <c:pt idx="2089">
                  <c:v>858</c:v>
                </c:pt>
                <c:pt idx="2090">
                  <c:v>64</c:v>
                </c:pt>
                <c:pt idx="2091">
                  <c:v>64</c:v>
                </c:pt>
                <c:pt idx="2092">
                  <c:v>552</c:v>
                </c:pt>
                <c:pt idx="2093">
                  <c:v>50.4</c:v>
                </c:pt>
                <c:pt idx="2094">
                  <c:v>1678</c:v>
                </c:pt>
                <c:pt idx="2095">
                  <c:v>532</c:v>
                </c:pt>
                <c:pt idx="2096">
                  <c:v>100</c:v>
                </c:pt>
                <c:pt idx="2097">
                  <c:v>236</c:v>
                </c:pt>
                <c:pt idx="2098">
                  <c:v>236</c:v>
                </c:pt>
                <c:pt idx="2099">
                  <c:v>850</c:v>
                </c:pt>
                <c:pt idx="2100">
                  <c:v>970</c:v>
                </c:pt>
                <c:pt idx="2101">
                  <c:v>182</c:v>
                </c:pt>
                <c:pt idx="2102">
                  <c:v>396</c:v>
                </c:pt>
                <c:pt idx="2103">
                  <c:v>544</c:v>
                </c:pt>
                <c:pt idx="2104">
                  <c:v>544</c:v>
                </c:pt>
                <c:pt idx="2105">
                  <c:v>546</c:v>
                </c:pt>
                <c:pt idx="2106">
                  <c:v>400</c:v>
                </c:pt>
                <c:pt idx="2107">
                  <c:v>2842</c:v>
                </c:pt>
                <c:pt idx="2108">
                  <c:v>136</c:v>
                </c:pt>
                <c:pt idx="2109">
                  <c:v>136</c:v>
                </c:pt>
                <c:pt idx="2110">
                  <c:v>312</c:v>
                </c:pt>
                <c:pt idx="2111">
                  <c:v>262</c:v>
                </c:pt>
                <c:pt idx="2112">
                  <c:v>882</c:v>
                </c:pt>
                <c:pt idx="2113">
                  <c:v>14</c:v>
                </c:pt>
                <c:pt idx="2114">
                  <c:v>138</c:v>
                </c:pt>
                <c:pt idx="2115">
                  <c:v>138</c:v>
                </c:pt>
                <c:pt idx="2116">
                  <c:v>772</c:v>
                </c:pt>
                <c:pt idx="2117">
                  <c:v>2304</c:v>
                </c:pt>
                <c:pt idx="2118">
                  <c:v>574</c:v>
                </c:pt>
                <c:pt idx="2119">
                  <c:v>208</c:v>
                </c:pt>
                <c:pt idx="2120">
                  <c:v>208</c:v>
                </c:pt>
                <c:pt idx="2121">
                  <c:v>34</c:v>
                </c:pt>
                <c:pt idx="2122">
                  <c:v>98</c:v>
                </c:pt>
                <c:pt idx="2123">
                  <c:v>272</c:v>
                </c:pt>
                <c:pt idx="2124">
                  <c:v>256</c:v>
                </c:pt>
                <c:pt idx="2125">
                  <c:v>272</c:v>
                </c:pt>
                <c:pt idx="2126">
                  <c:v>326</c:v>
                </c:pt>
                <c:pt idx="2127">
                  <c:v>584</c:v>
                </c:pt>
                <c:pt idx="2128">
                  <c:v>1848</c:v>
                </c:pt>
                <c:pt idx="2129">
                  <c:v>2034</c:v>
                </c:pt>
                <c:pt idx="2130">
                  <c:v>1186</c:v>
                </c:pt>
                <c:pt idx="2131">
                  <c:v>408</c:v>
                </c:pt>
                <c:pt idx="2132">
                  <c:v>330</c:v>
                </c:pt>
                <c:pt idx="2133">
                  <c:v>330</c:v>
                </c:pt>
                <c:pt idx="2134">
                  <c:v>260</c:v>
                </c:pt>
                <c:pt idx="2135">
                  <c:v>158</c:v>
                </c:pt>
                <c:pt idx="2136">
                  <c:v>158</c:v>
                </c:pt>
                <c:pt idx="2137">
                  <c:v>158</c:v>
                </c:pt>
                <c:pt idx="2138">
                  <c:v>522</c:v>
                </c:pt>
                <c:pt idx="2139">
                  <c:v>522</c:v>
                </c:pt>
                <c:pt idx="2140">
                  <c:v>434</c:v>
                </c:pt>
                <c:pt idx="2141">
                  <c:v>64</c:v>
                </c:pt>
                <c:pt idx="2142">
                  <c:v>264</c:v>
                </c:pt>
                <c:pt idx="2143">
                  <c:v>202</c:v>
                </c:pt>
                <c:pt idx="2144">
                  <c:v>102</c:v>
                </c:pt>
                <c:pt idx="2145">
                  <c:v>266</c:v>
                </c:pt>
                <c:pt idx="2146">
                  <c:v>266</c:v>
                </c:pt>
                <c:pt idx="2147">
                  <c:v>338</c:v>
                </c:pt>
                <c:pt idx="2148">
                  <c:v>530</c:v>
                </c:pt>
                <c:pt idx="2149">
                  <c:v>530</c:v>
                </c:pt>
                <c:pt idx="2150">
                  <c:v>532</c:v>
                </c:pt>
                <c:pt idx="2151">
                  <c:v>204</c:v>
                </c:pt>
                <c:pt idx="2152">
                  <c:v>204</c:v>
                </c:pt>
                <c:pt idx="2153">
                  <c:v>36</c:v>
                </c:pt>
                <c:pt idx="2154">
                  <c:v>36</c:v>
                </c:pt>
                <c:pt idx="2155">
                  <c:v>220</c:v>
                </c:pt>
                <c:pt idx="2156">
                  <c:v>220</c:v>
                </c:pt>
                <c:pt idx="2157">
                  <c:v>722</c:v>
                </c:pt>
                <c:pt idx="2158">
                  <c:v>114</c:v>
                </c:pt>
                <c:pt idx="2159">
                  <c:v>152</c:v>
                </c:pt>
                <c:pt idx="2160">
                  <c:v>646</c:v>
                </c:pt>
                <c:pt idx="2161">
                  <c:v>366</c:v>
                </c:pt>
                <c:pt idx="2162">
                  <c:v>106</c:v>
                </c:pt>
                <c:pt idx="2163">
                  <c:v>278</c:v>
                </c:pt>
                <c:pt idx="2164">
                  <c:v>862</c:v>
                </c:pt>
                <c:pt idx="2165">
                  <c:v>632</c:v>
                </c:pt>
                <c:pt idx="2166">
                  <c:v>156</c:v>
                </c:pt>
                <c:pt idx="2167">
                  <c:v>280</c:v>
                </c:pt>
                <c:pt idx="2168">
                  <c:v>16</c:v>
                </c:pt>
                <c:pt idx="2169">
                  <c:v>76</c:v>
                </c:pt>
                <c:pt idx="2170">
                  <c:v>1284</c:v>
                </c:pt>
                <c:pt idx="2171">
                  <c:v>1170</c:v>
                </c:pt>
                <c:pt idx="2172">
                  <c:v>228</c:v>
                </c:pt>
                <c:pt idx="2173">
                  <c:v>118</c:v>
                </c:pt>
                <c:pt idx="2174">
                  <c:v>3332</c:v>
                </c:pt>
                <c:pt idx="2175">
                  <c:v>782</c:v>
                </c:pt>
                <c:pt idx="2176">
                  <c:v>216</c:v>
                </c:pt>
                <c:pt idx="2177">
                  <c:v>216</c:v>
                </c:pt>
                <c:pt idx="2178">
                  <c:v>788</c:v>
                </c:pt>
                <c:pt idx="2179">
                  <c:v>232</c:v>
                </c:pt>
                <c:pt idx="2180">
                  <c:v>120</c:v>
                </c:pt>
                <c:pt idx="2181">
                  <c:v>120</c:v>
                </c:pt>
                <c:pt idx="2182">
                  <c:v>172</c:v>
                </c:pt>
                <c:pt idx="2183">
                  <c:v>220</c:v>
                </c:pt>
                <c:pt idx="2184">
                  <c:v>1178</c:v>
                </c:pt>
                <c:pt idx="2185">
                  <c:v>162</c:v>
                </c:pt>
                <c:pt idx="2186">
                  <c:v>554</c:v>
                </c:pt>
                <c:pt idx="2187">
                  <c:v>122</c:v>
                </c:pt>
                <c:pt idx="2188">
                  <c:v>1674</c:v>
                </c:pt>
                <c:pt idx="2189">
                  <c:v>72</c:v>
                </c:pt>
                <c:pt idx="2190">
                  <c:v>72</c:v>
                </c:pt>
                <c:pt idx="2191">
                  <c:v>790</c:v>
                </c:pt>
                <c:pt idx="2192">
                  <c:v>1086</c:v>
                </c:pt>
                <c:pt idx="2193">
                  <c:v>1086</c:v>
                </c:pt>
                <c:pt idx="2194">
                  <c:v>674</c:v>
                </c:pt>
                <c:pt idx="2195">
                  <c:v>922</c:v>
                </c:pt>
                <c:pt idx="2196">
                  <c:v>314</c:v>
                </c:pt>
                <c:pt idx="2197">
                  <c:v>1094</c:v>
                </c:pt>
                <c:pt idx="2198">
                  <c:v>242</c:v>
                </c:pt>
                <c:pt idx="2199">
                  <c:v>1416</c:v>
                </c:pt>
                <c:pt idx="2200">
                  <c:v>806</c:v>
                </c:pt>
                <c:pt idx="2201">
                  <c:v>402</c:v>
                </c:pt>
                <c:pt idx="2202">
                  <c:v>246</c:v>
                </c:pt>
                <c:pt idx="2203">
                  <c:v>948</c:v>
                </c:pt>
                <c:pt idx="2204">
                  <c:v>408</c:v>
                </c:pt>
                <c:pt idx="2205">
                  <c:v>324</c:v>
                </c:pt>
                <c:pt idx="2206">
                  <c:v>988</c:v>
                </c:pt>
                <c:pt idx="2207">
                  <c:v>6</c:v>
                </c:pt>
                <c:pt idx="2208">
                  <c:v>18</c:v>
                </c:pt>
                <c:pt idx="2209">
                  <c:v>18</c:v>
                </c:pt>
                <c:pt idx="2210">
                  <c:v>18</c:v>
                </c:pt>
                <c:pt idx="2211">
                  <c:v>6</c:v>
                </c:pt>
                <c:pt idx="2212">
                  <c:v>6</c:v>
                </c:pt>
                <c:pt idx="2213">
                  <c:v>6</c:v>
                </c:pt>
                <c:pt idx="2214">
                  <c:v>18</c:v>
                </c:pt>
                <c:pt idx="2215">
                  <c:v>18</c:v>
                </c:pt>
                <c:pt idx="2216">
                  <c:v>76</c:v>
                </c:pt>
                <c:pt idx="2217">
                  <c:v>254</c:v>
                </c:pt>
                <c:pt idx="2218">
                  <c:v>188</c:v>
                </c:pt>
                <c:pt idx="2219">
                  <c:v>176</c:v>
                </c:pt>
                <c:pt idx="2220">
                  <c:v>842</c:v>
                </c:pt>
                <c:pt idx="2221">
                  <c:v>496</c:v>
                </c:pt>
                <c:pt idx="2222">
                  <c:v>978</c:v>
                </c:pt>
                <c:pt idx="2223">
                  <c:v>498</c:v>
                </c:pt>
                <c:pt idx="2224">
                  <c:v>1128</c:v>
                </c:pt>
                <c:pt idx="2225">
                  <c:v>256</c:v>
                </c:pt>
                <c:pt idx="2226">
                  <c:v>744</c:v>
                </c:pt>
                <c:pt idx="2227">
                  <c:v>2016</c:v>
                </c:pt>
                <c:pt idx="2228">
                  <c:v>244</c:v>
                </c:pt>
                <c:pt idx="2229">
                  <c:v>244</c:v>
                </c:pt>
                <c:pt idx="2230">
                  <c:v>426</c:v>
                </c:pt>
                <c:pt idx="2231">
                  <c:v>408</c:v>
                </c:pt>
                <c:pt idx="2232">
                  <c:v>1146</c:v>
                </c:pt>
                <c:pt idx="2233">
                  <c:v>124</c:v>
                </c:pt>
                <c:pt idx="2234">
                  <c:v>134</c:v>
                </c:pt>
                <c:pt idx="2235">
                  <c:v>124</c:v>
                </c:pt>
                <c:pt idx="2236">
                  <c:v>124</c:v>
                </c:pt>
                <c:pt idx="2237">
                  <c:v>526</c:v>
                </c:pt>
                <c:pt idx="2238">
                  <c:v>260</c:v>
                </c:pt>
                <c:pt idx="2239">
                  <c:v>260</c:v>
                </c:pt>
                <c:pt idx="2240">
                  <c:v>1314</c:v>
                </c:pt>
                <c:pt idx="2241">
                  <c:v>50</c:v>
                </c:pt>
                <c:pt idx="2242">
                  <c:v>44</c:v>
                </c:pt>
                <c:pt idx="2243">
                  <c:v>2070</c:v>
                </c:pt>
                <c:pt idx="2244">
                  <c:v>644</c:v>
                </c:pt>
                <c:pt idx="2245">
                  <c:v>2074</c:v>
                </c:pt>
                <c:pt idx="2246">
                  <c:v>900</c:v>
                </c:pt>
                <c:pt idx="2247">
                  <c:v>1018</c:v>
                </c:pt>
                <c:pt idx="2248">
                  <c:v>418</c:v>
                </c:pt>
                <c:pt idx="2249">
                  <c:v>1928</c:v>
                </c:pt>
                <c:pt idx="2250">
                  <c:v>332</c:v>
                </c:pt>
                <c:pt idx="2251">
                  <c:v>632</c:v>
                </c:pt>
                <c:pt idx="2252">
                  <c:v>1900</c:v>
                </c:pt>
                <c:pt idx="2253">
                  <c:v>254</c:v>
                </c:pt>
                <c:pt idx="2254">
                  <c:v>268</c:v>
                </c:pt>
                <c:pt idx="2255">
                  <c:v>254</c:v>
                </c:pt>
                <c:pt idx="2256">
                  <c:v>254</c:v>
                </c:pt>
                <c:pt idx="2257">
                  <c:v>254</c:v>
                </c:pt>
                <c:pt idx="2258">
                  <c:v>350</c:v>
                </c:pt>
                <c:pt idx="2259">
                  <c:v>2610</c:v>
                </c:pt>
                <c:pt idx="2260">
                  <c:v>352</c:v>
                </c:pt>
                <c:pt idx="2261">
                  <c:v>352</c:v>
                </c:pt>
                <c:pt idx="2262">
                  <c:v>82</c:v>
                </c:pt>
                <c:pt idx="2263">
                  <c:v>82</c:v>
                </c:pt>
                <c:pt idx="2264">
                  <c:v>190</c:v>
                </c:pt>
                <c:pt idx="2265">
                  <c:v>672</c:v>
                </c:pt>
                <c:pt idx="2266">
                  <c:v>452</c:v>
                </c:pt>
                <c:pt idx="2267">
                  <c:v>92</c:v>
                </c:pt>
                <c:pt idx="2268">
                  <c:v>92</c:v>
                </c:pt>
                <c:pt idx="2269">
                  <c:v>20</c:v>
                </c:pt>
                <c:pt idx="2270">
                  <c:v>192</c:v>
                </c:pt>
                <c:pt idx="2271">
                  <c:v>84</c:v>
                </c:pt>
                <c:pt idx="2272">
                  <c:v>84</c:v>
                </c:pt>
                <c:pt idx="2273">
                  <c:v>84</c:v>
                </c:pt>
                <c:pt idx="2274">
                  <c:v>84</c:v>
                </c:pt>
                <c:pt idx="2275">
                  <c:v>780</c:v>
                </c:pt>
                <c:pt idx="2276">
                  <c:v>194</c:v>
                </c:pt>
                <c:pt idx="2277">
                  <c:v>548</c:v>
                </c:pt>
                <c:pt idx="2278">
                  <c:v>350</c:v>
                </c:pt>
                <c:pt idx="2279">
                  <c:v>208</c:v>
                </c:pt>
                <c:pt idx="2280">
                  <c:v>86</c:v>
                </c:pt>
                <c:pt idx="2281">
                  <c:v>2018</c:v>
                </c:pt>
                <c:pt idx="2282">
                  <c:v>270</c:v>
                </c:pt>
                <c:pt idx="2283">
                  <c:v>210</c:v>
                </c:pt>
                <c:pt idx="2284">
                  <c:v>558</c:v>
                </c:pt>
                <c:pt idx="2285">
                  <c:v>830</c:v>
                </c:pt>
                <c:pt idx="2286">
                  <c:v>358</c:v>
                </c:pt>
                <c:pt idx="2287">
                  <c:v>684</c:v>
                </c:pt>
                <c:pt idx="2288">
                  <c:v>88</c:v>
                </c:pt>
                <c:pt idx="2289">
                  <c:v>88</c:v>
                </c:pt>
                <c:pt idx="2290">
                  <c:v>88</c:v>
                </c:pt>
                <c:pt idx="2291">
                  <c:v>88</c:v>
                </c:pt>
                <c:pt idx="2292">
                  <c:v>88</c:v>
                </c:pt>
                <c:pt idx="2293">
                  <c:v>214</c:v>
                </c:pt>
                <c:pt idx="2294">
                  <c:v>378</c:v>
                </c:pt>
                <c:pt idx="2295">
                  <c:v>1902</c:v>
                </c:pt>
                <c:pt idx="2296">
                  <c:v>278</c:v>
                </c:pt>
                <c:pt idx="2297">
                  <c:v>972</c:v>
                </c:pt>
                <c:pt idx="2298">
                  <c:v>216</c:v>
                </c:pt>
                <c:pt idx="2299">
                  <c:v>482</c:v>
                </c:pt>
                <c:pt idx="2300">
                  <c:v>718</c:v>
                </c:pt>
                <c:pt idx="2301">
                  <c:v>1162</c:v>
                </c:pt>
                <c:pt idx="2302">
                  <c:v>280</c:v>
                </c:pt>
                <c:pt idx="2303">
                  <c:v>90</c:v>
                </c:pt>
                <c:pt idx="2304">
                  <c:v>90</c:v>
                </c:pt>
                <c:pt idx="2305">
                  <c:v>152</c:v>
                </c:pt>
                <c:pt idx="2306">
                  <c:v>206</c:v>
                </c:pt>
                <c:pt idx="2307">
                  <c:v>708</c:v>
                </c:pt>
                <c:pt idx="2308">
                  <c:v>1020</c:v>
                </c:pt>
                <c:pt idx="2309">
                  <c:v>586</c:v>
                </c:pt>
                <c:pt idx="2310">
                  <c:v>474</c:v>
                </c:pt>
                <c:pt idx="2311">
                  <c:v>374</c:v>
                </c:pt>
                <c:pt idx="2312">
                  <c:v>734</c:v>
                </c:pt>
                <c:pt idx="2313">
                  <c:v>1954</c:v>
                </c:pt>
                <c:pt idx="2314">
                  <c:v>22</c:v>
                </c:pt>
                <c:pt idx="2315">
                  <c:v>22</c:v>
                </c:pt>
                <c:pt idx="2316">
                  <c:v>26</c:v>
                </c:pt>
                <c:pt idx="2317">
                  <c:v>22</c:v>
                </c:pt>
                <c:pt idx="2318">
                  <c:v>26</c:v>
                </c:pt>
                <c:pt idx="2319">
                  <c:v>478</c:v>
                </c:pt>
                <c:pt idx="2320">
                  <c:v>3448</c:v>
                </c:pt>
                <c:pt idx="2321">
                  <c:v>212</c:v>
                </c:pt>
                <c:pt idx="2322">
                  <c:v>290</c:v>
                </c:pt>
                <c:pt idx="2323">
                  <c:v>290</c:v>
                </c:pt>
                <c:pt idx="2324">
                  <c:v>486</c:v>
                </c:pt>
                <c:pt idx="2325">
                  <c:v>226</c:v>
                </c:pt>
                <c:pt idx="2326">
                  <c:v>226</c:v>
                </c:pt>
                <c:pt idx="2327">
                  <c:v>102</c:v>
                </c:pt>
                <c:pt idx="2328">
                  <c:v>94</c:v>
                </c:pt>
                <c:pt idx="2329">
                  <c:v>94</c:v>
                </c:pt>
                <c:pt idx="2330">
                  <c:v>94</c:v>
                </c:pt>
                <c:pt idx="2331">
                  <c:v>94</c:v>
                </c:pt>
                <c:pt idx="2332">
                  <c:v>94</c:v>
                </c:pt>
                <c:pt idx="2333">
                  <c:v>896</c:v>
                </c:pt>
                <c:pt idx="2334">
                  <c:v>228</c:v>
                </c:pt>
                <c:pt idx="2335">
                  <c:v>512</c:v>
                </c:pt>
                <c:pt idx="2336">
                  <c:v>93.6</c:v>
                </c:pt>
                <c:pt idx="2337">
                  <c:v>632</c:v>
                </c:pt>
                <c:pt idx="2338">
                  <c:v>910</c:v>
                </c:pt>
                <c:pt idx="2339">
                  <c:v>614</c:v>
                </c:pt>
                <c:pt idx="2340">
                  <c:v>408</c:v>
                </c:pt>
                <c:pt idx="2341">
                  <c:v>392</c:v>
                </c:pt>
                <c:pt idx="2342">
                  <c:v>96</c:v>
                </c:pt>
                <c:pt idx="2343">
                  <c:v>2790</c:v>
                </c:pt>
                <c:pt idx="2344">
                  <c:v>410</c:v>
                </c:pt>
                <c:pt idx="2345">
                  <c:v>164</c:v>
                </c:pt>
                <c:pt idx="2346">
                  <c:v>106</c:v>
                </c:pt>
                <c:pt idx="2347">
                  <c:v>320</c:v>
                </c:pt>
                <c:pt idx="2348">
                  <c:v>224</c:v>
                </c:pt>
                <c:pt idx="2349">
                  <c:v>632</c:v>
                </c:pt>
                <c:pt idx="2350">
                  <c:v>322</c:v>
                </c:pt>
                <c:pt idx="2351">
                  <c:v>322</c:v>
                </c:pt>
                <c:pt idx="2352">
                  <c:v>322</c:v>
                </c:pt>
                <c:pt idx="2353">
                  <c:v>322</c:v>
                </c:pt>
                <c:pt idx="2354">
                  <c:v>2068</c:v>
                </c:pt>
                <c:pt idx="2355">
                  <c:v>166</c:v>
                </c:pt>
                <c:pt idx="2356">
                  <c:v>166</c:v>
                </c:pt>
                <c:pt idx="2357">
                  <c:v>422</c:v>
                </c:pt>
                <c:pt idx="2358">
                  <c:v>638</c:v>
                </c:pt>
                <c:pt idx="2359">
                  <c:v>28</c:v>
                </c:pt>
                <c:pt idx="2360">
                  <c:v>536</c:v>
                </c:pt>
                <c:pt idx="2361">
                  <c:v>312</c:v>
                </c:pt>
                <c:pt idx="2362">
                  <c:v>1116</c:v>
                </c:pt>
                <c:pt idx="2363">
                  <c:v>56</c:v>
                </c:pt>
                <c:pt idx="2364">
                  <c:v>56</c:v>
                </c:pt>
                <c:pt idx="2365">
                  <c:v>56</c:v>
                </c:pt>
                <c:pt idx="2366">
                  <c:v>1124</c:v>
                </c:pt>
                <c:pt idx="2367">
                  <c:v>524</c:v>
                </c:pt>
                <c:pt idx="2368">
                  <c:v>670</c:v>
                </c:pt>
                <c:pt idx="2369">
                  <c:v>544</c:v>
                </c:pt>
                <c:pt idx="2370">
                  <c:v>544</c:v>
                </c:pt>
                <c:pt idx="2371">
                  <c:v>544</c:v>
                </c:pt>
                <c:pt idx="2372">
                  <c:v>2912</c:v>
                </c:pt>
                <c:pt idx="2373">
                  <c:v>530</c:v>
                </c:pt>
                <c:pt idx="2374">
                  <c:v>1112</c:v>
                </c:pt>
                <c:pt idx="2375">
                  <c:v>234</c:v>
                </c:pt>
                <c:pt idx="2376">
                  <c:v>172</c:v>
                </c:pt>
                <c:pt idx="2377">
                  <c:v>660</c:v>
                </c:pt>
                <c:pt idx="2378">
                  <c:v>552</c:v>
                </c:pt>
                <c:pt idx="2379">
                  <c:v>422</c:v>
                </c:pt>
                <c:pt idx="2380">
                  <c:v>104</c:v>
                </c:pt>
                <c:pt idx="2381">
                  <c:v>440</c:v>
                </c:pt>
                <c:pt idx="2382">
                  <c:v>440</c:v>
                </c:pt>
                <c:pt idx="2383">
                  <c:v>440</c:v>
                </c:pt>
                <c:pt idx="2384">
                  <c:v>112</c:v>
                </c:pt>
                <c:pt idx="2385">
                  <c:v>338</c:v>
                </c:pt>
                <c:pt idx="2386">
                  <c:v>338</c:v>
                </c:pt>
                <c:pt idx="2387">
                  <c:v>558</c:v>
                </c:pt>
                <c:pt idx="2388">
                  <c:v>2436</c:v>
                </c:pt>
                <c:pt idx="2389">
                  <c:v>106</c:v>
                </c:pt>
                <c:pt idx="2390">
                  <c:v>114</c:v>
                </c:pt>
                <c:pt idx="2391">
                  <c:v>114</c:v>
                </c:pt>
                <c:pt idx="2392">
                  <c:v>548</c:v>
                </c:pt>
                <c:pt idx="2393">
                  <c:v>450</c:v>
                </c:pt>
                <c:pt idx="2394">
                  <c:v>256</c:v>
                </c:pt>
                <c:pt idx="2395">
                  <c:v>572</c:v>
                </c:pt>
                <c:pt idx="2396">
                  <c:v>572</c:v>
                </c:pt>
                <c:pt idx="2397">
                  <c:v>6</c:v>
                </c:pt>
                <c:pt idx="2398">
                  <c:v>60</c:v>
                </c:pt>
                <c:pt idx="2399">
                  <c:v>8</c:v>
                </c:pt>
                <c:pt idx="2400">
                  <c:v>8</c:v>
                </c:pt>
                <c:pt idx="2401">
                  <c:v>8</c:v>
                </c:pt>
                <c:pt idx="2402">
                  <c:v>8</c:v>
                </c:pt>
                <c:pt idx="2403">
                  <c:v>6</c:v>
                </c:pt>
                <c:pt idx="2404">
                  <c:v>6</c:v>
                </c:pt>
                <c:pt idx="2405">
                  <c:v>6</c:v>
                </c:pt>
                <c:pt idx="2406">
                  <c:v>26</c:v>
                </c:pt>
                <c:pt idx="2407">
                  <c:v>30</c:v>
                </c:pt>
                <c:pt idx="2408">
                  <c:v>6</c:v>
                </c:pt>
                <c:pt idx="2409">
                  <c:v>8</c:v>
                </c:pt>
                <c:pt idx="2410">
                  <c:v>180</c:v>
                </c:pt>
                <c:pt idx="2411">
                  <c:v>6</c:v>
                </c:pt>
                <c:pt idx="2412">
                  <c:v>6</c:v>
                </c:pt>
                <c:pt idx="2413">
                  <c:v>6</c:v>
                </c:pt>
                <c:pt idx="2414">
                  <c:v>6</c:v>
                </c:pt>
                <c:pt idx="2415">
                  <c:v>6</c:v>
                </c:pt>
                <c:pt idx="2416">
                  <c:v>8</c:v>
                </c:pt>
                <c:pt idx="2417">
                  <c:v>1006</c:v>
                </c:pt>
                <c:pt idx="2418">
                  <c:v>182</c:v>
                </c:pt>
                <c:pt idx="2419">
                  <c:v>182</c:v>
                </c:pt>
                <c:pt idx="2420">
                  <c:v>182</c:v>
                </c:pt>
                <c:pt idx="2421">
                  <c:v>172</c:v>
                </c:pt>
                <c:pt idx="2422">
                  <c:v>172</c:v>
                </c:pt>
                <c:pt idx="2423">
                  <c:v>342</c:v>
                </c:pt>
                <c:pt idx="2424">
                  <c:v>118</c:v>
                </c:pt>
                <c:pt idx="2425">
                  <c:v>2052</c:v>
                </c:pt>
                <c:pt idx="2426">
                  <c:v>856</c:v>
                </c:pt>
                <c:pt idx="2427">
                  <c:v>68</c:v>
                </c:pt>
                <c:pt idx="2428">
                  <c:v>1840</c:v>
                </c:pt>
                <c:pt idx="2429">
                  <c:v>598</c:v>
                </c:pt>
                <c:pt idx="2430">
                  <c:v>720</c:v>
                </c:pt>
                <c:pt idx="2431">
                  <c:v>460</c:v>
                </c:pt>
                <c:pt idx="2432">
                  <c:v>602</c:v>
                </c:pt>
                <c:pt idx="2433">
                  <c:v>368</c:v>
                </c:pt>
                <c:pt idx="2434">
                  <c:v>114</c:v>
                </c:pt>
                <c:pt idx="2435">
                  <c:v>180</c:v>
                </c:pt>
                <c:pt idx="2436">
                  <c:v>360</c:v>
                </c:pt>
                <c:pt idx="2437">
                  <c:v>598</c:v>
                </c:pt>
                <c:pt idx="2438">
                  <c:v>32</c:v>
                </c:pt>
                <c:pt idx="2439">
                  <c:v>604</c:v>
                </c:pt>
                <c:pt idx="2440">
                  <c:v>366</c:v>
                </c:pt>
                <c:pt idx="2441">
                  <c:v>196</c:v>
                </c:pt>
                <c:pt idx="2442">
                  <c:v>196</c:v>
                </c:pt>
                <c:pt idx="2443">
                  <c:v>196</c:v>
                </c:pt>
                <c:pt idx="2444">
                  <c:v>1942</c:v>
                </c:pt>
                <c:pt idx="2445">
                  <c:v>916</c:v>
                </c:pt>
                <c:pt idx="2446">
                  <c:v>282</c:v>
                </c:pt>
                <c:pt idx="2447">
                  <c:v>384</c:v>
                </c:pt>
                <c:pt idx="2448">
                  <c:v>616</c:v>
                </c:pt>
                <c:pt idx="2449">
                  <c:v>1104</c:v>
                </c:pt>
                <c:pt idx="2450">
                  <c:v>1104</c:v>
                </c:pt>
                <c:pt idx="2451">
                  <c:v>120</c:v>
                </c:pt>
                <c:pt idx="2452">
                  <c:v>490</c:v>
                </c:pt>
                <c:pt idx="2453">
                  <c:v>490</c:v>
                </c:pt>
                <c:pt idx="2454">
                  <c:v>190</c:v>
                </c:pt>
                <c:pt idx="2455">
                  <c:v>508</c:v>
                </c:pt>
                <c:pt idx="2456">
                  <c:v>288</c:v>
                </c:pt>
                <c:pt idx="2457">
                  <c:v>628</c:v>
                </c:pt>
                <c:pt idx="2458">
                  <c:v>514</c:v>
                </c:pt>
                <c:pt idx="2459">
                  <c:v>1780</c:v>
                </c:pt>
                <c:pt idx="2460">
                  <c:v>384</c:v>
                </c:pt>
                <c:pt idx="2461">
                  <c:v>400</c:v>
                </c:pt>
                <c:pt idx="2462">
                  <c:v>984</c:v>
                </c:pt>
                <c:pt idx="2463">
                  <c:v>2926</c:v>
                </c:pt>
                <c:pt idx="2464">
                  <c:v>1174</c:v>
                </c:pt>
                <c:pt idx="2465">
                  <c:v>70</c:v>
                </c:pt>
                <c:pt idx="2466">
                  <c:v>198</c:v>
                </c:pt>
                <c:pt idx="2467">
                  <c:v>134</c:v>
                </c:pt>
                <c:pt idx="2468">
                  <c:v>134</c:v>
                </c:pt>
                <c:pt idx="2469">
                  <c:v>134</c:v>
                </c:pt>
                <c:pt idx="2470">
                  <c:v>2966</c:v>
                </c:pt>
                <c:pt idx="2471">
                  <c:v>394</c:v>
                </c:pt>
                <c:pt idx="2472">
                  <c:v>394</c:v>
                </c:pt>
                <c:pt idx="2473">
                  <c:v>830</c:v>
                </c:pt>
                <c:pt idx="2474">
                  <c:v>658</c:v>
                </c:pt>
                <c:pt idx="2475">
                  <c:v>658</c:v>
                </c:pt>
                <c:pt idx="2476">
                  <c:v>1600</c:v>
                </c:pt>
                <c:pt idx="2477">
                  <c:v>834</c:v>
                </c:pt>
                <c:pt idx="2478">
                  <c:v>128</c:v>
                </c:pt>
                <c:pt idx="2479">
                  <c:v>128</c:v>
                </c:pt>
                <c:pt idx="2480">
                  <c:v>292</c:v>
                </c:pt>
                <c:pt idx="2481">
                  <c:v>664</c:v>
                </c:pt>
                <c:pt idx="2482">
                  <c:v>540</c:v>
                </c:pt>
                <c:pt idx="2483">
                  <c:v>524</c:v>
                </c:pt>
                <c:pt idx="2484">
                  <c:v>72</c:v>
                </c:pt>
                <c:pt idx="2485">
                  <c:v>72</c:v>
                </c:pt>
                <c:pt idx="2486">
                  <c:v>1190</c:v>
                </c:pt>
                <c:pt idx="2487">
                  <c:v>214</c:v>
                </c:pt>
                <c:pt idx="2488">
                  <c:v>296</c:v>
                </c:pt>
                <c:pt idx="2489">
                  <c:v>674</c:v>
                </c:pt>
                <c:pt idx="2490">
                  <c:v>548</c:v>
                </c:pt>
                <c:pt idx="2491">
                  <c:v>32</c:v>
                </c:pt>
                <c:pt idx="2492">
                  <c:v>32</c:v>
                </c:pt>
                <c:pt idx="2493">
                  <c:v>32</c:v>
                </c:pt>
                <c:pt idx="2494">
                  <c:v>412</c:v>
                </c:pt>
                <c:pt idx="2495">
                  <c:v>302</c:v>
                </c:pt>
                <c:pt idx="2496">
                  <c:v>210</c:v>
                </c:pt>
                <c:pt idx="2497">
                  <c:v>210</c:v>
                </c:pt>
                <c:pt idx="2498">
                  <c:v>418</c:v>
                </c:pt>
                <c:pt idx="2499">
                  <c:v>212</c:v>
                </c:pt>
                <c:pt idx="2500">
                  <c:v>1486</c:v>
                </c:pt>
                <c:pt idx="2501">
                  <c:v>76</c:v>
                </c:pt>
                <c:pt idx="2502">
                  <c:v>82</c:v>
                </c:pt>
                <c:pt idx="2503">
                  <c:v>888</c:v>
                </c:pt>
                <c:pt idx="2504">
                  <c:v>2556</c:v>
                </c:pt>
                <c:pt idx="2505">
                  <c:v>146</c:v>
                </c:pt>
                <c:pt idx="2506">
                  <c:v>442</c:v>
                </c:pt>
                <c:pt idx="2507">
                  <c:v>730</c:v>
                </c:pt>
                <c:pt idx="2508">
                  <c:v>736</c:v>
                </c:pt>
                <c:pt idx="2509">
                  <c:v>140</c:v>
                </c:pt>
                <c:pt idx="2510">
                  <c:v>148</c:v>
                </c:pt>
                <c:pt idx="2511">
                  <c:v>34</c:v>
                </c:pt>
                <c:pt idx="2512">
                  <c:v>1080</c:v>
                </c:pt>
                <c:pt idx="2513">
                  <c:v>450</c:v>
                </c:pt>
                <c:pt idx="2514">
                  <c:v>724</c:v>
                </c:pt>
                <c:pt idx="2515">
                  <c:v>2928</c:v>
                </c:pt>
                <c:pt idx="2516">
                  <c:v>900</c:v>
                </c:pt>
                <c:pt idx="2517">
                  <c:v>2070</c:v>
                </c:pt>
                <c:pt idx="2518">
                  <c:v>750</c:v>
                </c:pt>
                <c:pt idx="2519">
                  <c:v>594</c:v>
                </c:pt>
                <c:pt idx="2520">
                  <c:v>442</c:v>
                </c:pt>
                <c:pt idx="2521">
                  <c:v>336</c:v>
                </c:pt>
                <c:pt idx="2522">
                  <c:v>2338</c:v>
                </c:pt>
                <c:pt idx="2523">
                  <c:v>80</c:v>
                </c:pt>
                <c:pt idx="2524">
                  <c:v>86</c:v>
                </c:pt>
                <c:pt idx="2525">
                  <c:v>86</c:v>
                </c:pt>
                <c:pt idx="2526">
                  <c:v>226</c:v>
                </c:pt>
                <c:pt idx="2527">
                  <c:v>602</c:v>
                </c:pt>
                <c:pt idx="2528">
                  <c:v>746</c:v>
                </c:pt>
                <c:pt idx="2529">
                  <c:v>154</c:v>
                </c:pt>
                <c:pt idx="2530">
                  <c:v>608</c:v>
                </c:pt>
                <c:pt idx="2531">
                  <c:v>612</c:v>
                </c:pt>
                <c:pt idx="2532">
                  <c:v>334</c:v>
                </c:pt>
                <c:pt idx="2533">
                  <c:v>82</c:v>
                </c:pt>
                <c:pt idx="2534">
                  <c:v>82</c:v>
                </c:pt>
                <c:pt idx="2535">
                  <c:v>348</c:v>
                </c:pt>
                <c:pt idx="2536">
                  <c:v>36</c:v>
                </c:pt>
                <c:pt idx="2537">
                  <c:v>36</c:v>
                </c:pt>
                <c:pt idx="2538">
                  <c:v>1598</c:v>
                </c:pt>
                <c:pt idx="2539">
                  <c:v>966</c:v>
                </c:pt>
                <c:pt idx="2540">
                  <c:v>606</c:v>
                </c:pt>
                <c:pt idx="2541">
                  <c:v>84</c:v>
                </c:pt>
                <c:pt idx="2542">
                  <c:v>354</c:v>
                </c:pt>
                <c:pt idx="2543">
                  <c:v>1918</c:v>
                </c:pt>
                <c:pt idx="2544">
                  <c:v>614</c:v>
                </c:pt>
                <c:pt idx="2545">
                  <c:v>470</c:v>
                </c:pt>
                <c:pt idx="2546">
                  <c:v>152</c:v>
                </c:pt>
                <c:pt idx="2547">
                  <c:v>988</c:v>
                </c:pt>
                <c:pt idx="2548">
                  <c:v>1904</c:v>
                </c:pt>
                <c:pt idx="2549">
                  <c:v>252</c:v>
                </c:pt>
                <c:pt idx="2550">
                  <c:v>252</c:v>
                </c:pt>
                <c:pt idx="2551">
                  <c:v>810</c:v>
                </c:pt>
                <c:pt idx="2552">
                  <c:v>92</c:v>
                </c:pt>
                <c:pt idx="2553">
                  <c:v>626</c:v>
                </c:pt>
                <c:pt idx="2554">
                  <c:v>254</c:v>
                </c:pt>
                <c:pt idx="2555">
                  <c:v>156</c:v>
                </c:pt>
                <c:pt idx="2556">
                  <c:v>256</c:v>
                </c:pt>
                <c:pt idx="2557">
                  <c:v>256</c:v>
                </c:pt>
                <c:pt idx="2558">
                  <c:v>998</c:v>
                </c:pt>
                <c:pt idx="2559">
                  <c:v>94</c:v>
                </c:pt>
                <c:pt idx="2560">
                  <c:v>248</c:v>
                </c:pt>
                <c:pt idx="2561">
                  <c:v>248</c:v>
                </c:pt>
                <c:pt idx="2562">
                  <c:v>248</c:v>
                </c:pt>
                <c:pt idx="2563">
                  <c:v>248</c:v>
                </c:pt>
                <c:pt idx="2564">
                  <c:v>2276</c:v>
                </c:pt>
                <c:pt idx="2565">
                  <c:v>644</c:v>
                </c:pt>
                <c:pt idx="2566">
                  <c:v>646</c:v>
                </c:pt>
                <c:pt idx="2567">
                  <c:v>494</c:v>
                </c:pt>
                <c:pt idx="2568">
                  <c:v>168</c:v>
                </c:pt>
                <c:pt idx="2569">
                  <c:v>654</c:v>
                </c:pt>
                <c:pt idx="2570">
                  <c:v>654</c:v>
                </c:pt>
                <c:pt idx="2571">
                  <c:v>1028</c:v>
                </c:pt>
                <c:pt idx="2572">
                  <c:v>850</c:v>
                </c:pt>
                <c:pt idx="2573">
                  <c:v>850</c:v>
                </c:pt>
                <c:pt idx="2574">
                  <c:v>2038</c:v>
                </c:pt>
                <c:pt idx="2575">
                  <c:v>40</c:v>
                </c:pt>
                <c:pt idx="2576">
                  <c:v>40</c:v>
                </c:pt>
                <c:pt idx="2577">
                  <c:v>522</c:v>
                </c:pt>
                <c:pt idx="2578">
                  <c:v>258</c:v>
                </c:pt>
                <c:pt idx="2579">
                  <c:v>666</c:v>
                </c:pt>
                <c:pt idx="2580">
                  <c:v>1530</c:v>
                </c:pt>
                <c:pt idx="2581">
                  <c:v>1068</c:v>
                </c:pt>
                <c:pt idx="2582">
                  <c:v>270</c:v>
                </c:pt>
                <c:pt idx="2583">
                  <c:v>260</c:v>
                </c:pt>
                <c:pt idx="2584">
                  <c:v>260</c:v>
                </c:pt>
                <c:pt idx="2585">
                  <c:v>2066</c:v>
                </c:pt>
                <c:pt idx="2586">
                  <c:v>1064</c:v>
                </c:pt>
                <c:pt idx="2587">
                  <c:v>1064</c:v>
                </c:pt>
                <c:pt idx="2588">
                  <c:v>264</c:v>
                </c:pt>
                <c:pt idx="2589">
                  <c:v>94</c:v>
                </c:pt>
                <c:pt idx="2590">
                  <c:v>94</c:v>
                </c:pt>
                <c:pt idx="2591">
                  <c:v>178</c:v>
                </c:pt>
                <c:pt idx="2592">
                  <c:v>170</c:v>
                </c:pt>
                <c:pt idx="2593">
                  <c:v>280</c:v>
                </c:pt>
                <c:pt idx="2594">
                  <c:v>900</c:v>
                </c:pt>
                <c:pt idx="2595">
                  <c:v>12</c:v>
                </c:pt>
                <c:pt idx="2596">
                  <c:v>12</c:v>
                </c:pt>
                <c:pt idx="2597">
                  <c:v>270</c:v>
                </c:pt>
                <c:pt idx="2598">
                  <c:v>270</c:v>
                </c:pt>
                <c:pt idx="2599">
                  <c:v>172</c:v>
                </c:pt>
                <c:pt idx="2600">
                  <c:v>700</c:v>
                </c:pt>
                <c:pt idx="2601">
                  <c:v>282</c:v>
                </c:pt>
                <c:pt idx="2602">
                  <c:v>274</c:v>
                </c:pt>
                <c:pt idx="2603">
                  <c:v>542</c:v>
                </c:pt>
                <c:pt idx="2604">
                  <c:v>104</c:v>
                </c:pt>
                <c:pt idx="2605">
                  <c:v>286</c:v>
                </c:pt>
                <c:pt idx="2606">
                  <c:v>400</c:v>
                </c:pt>
                <c:pt idx="2607">
                  <c:v>186</c:v>
                </c:pt>
                <c:pt idx="2608">
                  <c:v>920</c:v>
                </c:pt>
                <c:pt idx="2609">
                  <c:v>570</c:v>
                </c:pt>
                <c:pt idx="2610">
                  <c:v>188</c:v>
                </c:pt>
                <c:pt idx="2611">
                  <c:v>48</c:v>
                </c:pt>
                <c:pt idx="2612">
                  <c:v>408</c:v>
                </c:pt>
                <c:pt idx="2613">
                  <c:v>574</c:v>
                </c:pt>
                <c:pt idx="2614">
                  <c:v>102</c:v>
                </c:pt>
                <c:pt idx="2615">
                  <c:v>108</c:v>
                </c:pt>
                <c:pt idx="2616">
                  <c:v>108</c:v>
                </c:pt>
                <c:pt idx="2617">
                  <c:v>428</c:v>
                </c:pt>
                <c:pt idx="2618">
                  <c:v>184</c:v>
                </c:pt>
                <c:pt idx="2619">
                  <c:v>290</c:v>
                </c:pt>
                <c:pt idx="2620">
                  <c:v>110</c:v>
                </c:pt>
                <c:pt idx="2621">
                  <c:v>104</c:v>
                </c:pt>
                <c:pt idx="2622">
                  <c:v>110</c:v>
                </c:pt>
                <c:pt idx="2623">
                  <c:v>576</c:v>
                </c:pt>
                <c:pt idx="2624">
                  <c:v>576</c:v>
                </c:pt>
                <c:pt idx="2625">
                  <c:v>1206</c:v>
                </c:pt>
                <c:pt idx="2626">
                  <c:v>50</c:v>
                </c:pt>
                <c:pt idx="2627">
                  <c:v>46</c:v>
                </c:pt>
                <c:pt idx="2628">
                  <c:v>188</c:v>
                </c:pt>
                <c:pt idx="2629">
                  <c:v>188</c:v>
                </c:pt>
                <c:pt idx="2630">
                  <c:v>46</c:v>
                </c:pt>
                <c:pt idx="2631">
                  <c:v>306</c:v>
                </c:pt>
                <c:pt idx="2632">
                  <c:v>106</c:v>
                </c:pt>
                <c:pt idx="2633">
                  <c:v>106</c:v>
                </c:pt>
                <c:pt idx="2634">
                  <c:v>590</c:v>
                </c:pt>
                <c:pt idx="2635">
                  <c:v>590</c:v>
                </c:pt>
                <c:pt idx="2636">
                  <c:v>2404</c:v>
                </c:pt>
                <c:pt idx="2637">
                  <c:v>200</c:v>
                </c:pt>
                <c:pt idx="2638">
                  <c:v>436</c:v>
                </c:pt>
                <c:pt idx="2639">
                  <c:v>108</c:v>
                </c:pt>
                <c:pt idx="2640">
                  <c:v>1252</c:v>
                </c:pt>
                <c:pt idx="2641">
                  <c:v>602</c:v>
                </c:pt>
                <c:pt idx="2642">
                  <c:v>604</c:v>
                </c:pt>
                <c:pt idx="2643">
                  <c:v>48</c:v>
                </c:pt>
                <c:pt idx="2644">
                  <c:v>48</c:v>
                </c:pt>
                <c:pt idx="2645">
                  <c:v>48</c:v>
                </c:pt>
                <c:pt idx="2646">
                  <c:v>48</c:v>
                </c:pt>
                <c:pt idx="2647">
                  <c:v>606</c:v>
                </c:pt>
                <c:pt idx="2648">
                  <c:v>606</c:v>
                </c:pt>
                <c:pt idx="2649">
                  <c:v>446</c:v>
                </c:pt>
                <c:pt idx="2650">
                  <c:v>116</c:v>
                </c:pt>
                <c:pt idx="2651">
                  <c:v>1532</c:v>
                </c:pt>
                <c:pt idx="2652">
                  <c:v>460</c:v>
                </c:pt>
                <c:pt idx="2653">
                  <c:v>206</c:v>
                </c:pt>
                <c:pt idx="2654">
                  <c:v>628</c:v>
                </c:pt>
                <c:pt idx="2655">
                  <c:v>1258</c:v>
                </c:pt>
                <c:pt idx="2656">
                  <c:v>1042</c:v>
                </c:pt>
                <c:pt idx="2657">
                  <c:v>618</c:v>
                </c:pt>
                <c:pt idx="2658">
                  <c:v>626</c:v>
                </c:pt>
                <c:pt idx="2659">
                  <c:v>204</c:v>
                </c:pt>
                <c:pt idx="2660">
                  <c:v>14</c:v>
                </c:pt>
                <c:pt idx="2661">
                  <c:v>212</c:v>
                </c:pt>
                <c:pt idx="2662">
                  <c:v>212</c:v>
                </c:pt>
                <c:pt idx="2663">
                  <c:v>54</c:v>
                </c:pt>
                <c:pt idx="2664">
                  <c:v>14</c:v>
                </c:pt>
                <c:pt idx="2665">
                  <c:v>14</c:v>
                </c:pt>
                <c:pt idx="2666">
                  <c:v>14</c:v>
                </c:pt>
                <c:pt idx="2667">
                  <c:v>14</c:v>
                </c:pt>
                <c:pt idx="2668">
                  <c:v>14</c:v>
                </c:pt>
                <c:pt idx="2669">
                  <c:v>54</c:v>
                </c:pt>
                <c:pt idx="2670">
                  <c:v>1568</c:v>
                </c:pt>
                <c:pt idx="2671">
                  <c:v>464</c:v>
                </c:pt>
                <c:pt idx="2672">
                  <c:v>1068</c:v>
                </c:pt>
                <c:pt idx="2673">
                  <c:v>484</c:v>
                </c:pt>
                <c:pt idx="2674">
                  <c:v>338</c:v>
                </c:pt>
                <c:pt idx="2675">
                  <c:v>340</c:v>
                </c:pt>
                <c:pt idx="2676">
                  <c:v>650</c:v>
                </c:pt>
                <c:pt idx="2677">
                  <c:v>478</c:v>
                </c:pt>
                <c:pt idx="2678">
                  <c:v>118</c:v>
                </c:pt>
                <c:pt idx="2679">
                  <c:v>490</c:v>
                </c:pt>
                <c:pt idx="2680">
                  <c:v>1964</c:v>
                </c:pt>
                <c:pt idx="2681">
                  <c:v>1968</c:v>
                </c:pt>
                <c:pt idx="2682">
                  <c:v>216</c:v>
                </c:pt>
                <c:pt idx="2683">
                  <c:v>2692</c:v>
                </c:pt>
                <c:pt idx="2684">
                  <c:v>358</c:v>
                </c:pt>
                <c:pt idx="2685">
                  <c:v>686</c:v>
                </c:pt>
                <c:pt idx="2686">
                  <c:v>2028</c:v>
                </c:pt>
                <c:pt idx="2687">
                  <c:v>516</c:v>
                </c:pt>
                <c:pt idx="2688">
                  <c:v>504</c:v>
                </c:pt>
                <c:pt idx="2689">
                  <c:v>360</c:v>
                </c:pt>
                <c:pt idx="2690">
                  <c:v>350</c:v>
                </c:pt>
                <c:pt idx="2691">
                  <c:v>360</c:v>
                </c:pt>
                <c:pt idx="2692">
                  <c:v>360</c:v>
                </c:pt>
                <c:pt idx="2693">
                  <c:v>354</c:v>
                </c:pt>
                <c:pt idx="2694">
                  <c:v>234</c:v>
                </c:pt>
                <c:pt idx="2695">
                  <c:v>702</c:v>
                </c:pt>
                <c:pt idx="2696">
                  <c:v>60</c:v>
                </c:pt>
                <c:pt idx="2697">
                  <c:v>228</c:v>
                </c:pt>
                <c:pt idx="2698">
                  <c:v>228</c:v>
                </c:pt>
                <c:pt idx="2699">
                  <c:v>3320</c:v>
                </c:pt>
                <c:pt idx="2700">
                  <c:v>58</c:v>
                </c:pt>
                <c:pt idx="2701">
                  <c:v>16</c:v>
                </c:pt>
                <c:pt idx="2702">
                  <c:v>14</c:v>
                </c:pt>
                <c:pt idx="2703">
                  <c:v>14</c:v>
                </c:pt>
                <c:pt idx="2704">
                  <c:v>534</c:v>
                </c:pt>
                <c:pt idx="2705">
                  <c:v>538</c:v>
                </c:pt>
                <c:pt idx="2706">
                  <c:v>738</c:v>
                </c:pt>
                <c:pt idx="2707">
                  <c:v>140</c:v>
                </c:pt>
                <c:pt idx="2708">
                  <c:v>140</c:v>
                </c:pt>
                <c:pt idx="2709">
                  <c:v>386</c:v>
                </c:pt>
                <c:pt idx="2710">
                  <c:v>990</c:v>
                </c:pt>
                <c:pt idx="2711">
                  <c:v>242</c:v>
                </c:pt>
                <c:pt idx="2712">
                  <c:v>1246</c:v>
                </c:pt>
                <c:pt idx="2713">
                  <c:v>1246</c:v>
                </c:pt>
                <c:pt idx="2714">
                  <c:v>64</c:v>
                </c:pt>
                <c:pt idx="2715">
                  <c:v>554</c:v>
                </c:pt>
                <c:pt idx="2716">
                  <c:v>558</c:v>
                </c:pt>
                <c:pt idx="2717">
                  <c:v>144</c:v>
                </c:pt>
                <c:pt idx="2718">
                  <c:v>1020</c:v>
                </c:pt>
                <c:pt idx="2719">
                  <c:v>1020</c:v>
                </c:pt>
                <c:pt idx="2720">
                  <c:v>140</c:v>
                </c:pt>
                <c:pt idx="2721">
                  <c:v>786</c:v>
                </c:pt>
                <c:pt idx="2722">
                  <c:v>1588</c:v>
                </c:pt>
                <c:pt idx="2723">
                  <c:v>1016</c:v>
                </c:pt>
                <c:pt idx="2724">
                  <c:v>406</c:v>
                </c:pt>
                <c:pt idx="2725">
                  <c:v>780</c:v>
                </c:pt>
                <c:pt idx="2726">
                  <c:v>1020</c:v>
                </c:pt>
                <c:pt idx="2727">
                  <c:v>586</c:v>
                </c:pt>
                <c:pt idx="2728">
                  <c:v>1634</c:v>
                </c:pt>
                <c:pt idx="2729">
                  <c:v>594</c:v>
                </c:pt>
                <c:pt idx="2730">
                  <c:v>594</c:v>
                </c:pt>
                <c:pt idx="2731">
                  <c:v>258</c:v>
                </c:pt>
                <c:pt idx="2732">
                  <c:v>596</c:v>
                </c:pt>
                <c:pt idx="2733">
                  <c:v>260</c:v>
                </c:pt>
                <c:pt idx="2734">
                  <c:v>590</c:v>
                </c:pt>
                <c:pt idx="2735">
                  <c:v>412</c:v>
                </c:pt>
                <c:pt idx="2736">
                  <c:v>412</c:v>
                </c:pt>
                <c:pt idx="2737">
                  <c:v>598</c:v>
                </c:pt>
                <c:pt idx="2738">
                  <c:v>154</c:v>
                </c:pt>
                <c:pt idx="2739">
                  <c:v>1068</c:v>
                </c:pt>
                <c:pt idx="2740">
                  <c:v>2856</c:v>
                </c:pt>
                <c:pt idx="2741">
                  <c:v>416</c:v>
                </c:pt>
                <c:pt idx="2742">
                  <c:v>416</c:v>
                </c:pt>
                <c:pt idx="2743">
                  <c:v>274</c:v>
                </c:pt>
                <c:pt idx="2744">
                  <c:v>268</c:v>
                </c:pt>
                <c:pt idx="2745">
                  <c:v>18</c:v>
                </c:pt>
                <c:pt idx="2746">
                  <c:v>846</c:v>
                </c:pt>
                <c:pt idx="2747">
                  <c:v>270</c:v>
                </c:pt>
                <c:pt idx="2748">
                  <c:v>270</c:v>
                </c:pt>
                <c:pt idx="2749">
                  <c:v>612</c:v>
                </c:pt>
                <c:pt idx="2750">
                  <c:v>426</c:v>
                </c:pt>
                <c:pt idx="2751">
                  <c:v>274</c:v>
                </c:pt>
                <c:pt idx="2752">
                  <c:v>160</c:v>
                </c:pt>
                <c:pt idx="2753">
                  <c:v>622</c:v>
                </c:pt>
                <c:pt idx="2754">
                  <c:v>278</c:v>
                </c:pt>
                <c:pt idx="2755">
                  <c:v>1124</c:v>
                </c:pt>
                <c:pt idx="2756">
                  <c:v>874</c:v>
                </c:pt>
                <c:pt idx="2757">
                  <c:v>448</c:v>
                </c:pt>
                <c:pt idx="2758">
                  <c:v>644</c:v>
                </c:pt>
                <c:pt idx="2759">
                  <c:v>656</c:v>
                </c:pt>
                <c:pt idx="2760">
                  <c:v>658</c:v>
                </c:pt>
                <c:pt idx="2761">
                  <c:v>168</c:v>
                </c:pt>
                <c:pt idx="2762">
                  <c:v>76</c:v>
                </c:pt>
                <c:pt idx="2763">
                  <c:v>468</c:v>
                </c:pt>
                <c:pt idx="2764">
                  <c:v>678</c:v>
                </c:pt>
                <c:pt idx="2765">
                  <c:v>304</c:v>
                </c:pt>
                <c:pt idx="2766">
                  <c:v>672</c:v>
                </c:pt>
                <c:pt idx="2767">
                  <c:v>18</c:v>
                </c:pt>
                <c:pt idx="2768">
                  <c:v>78</c:v>
                </c:pt>
                <c:pt idx="2769">
                  <c:v>1230</c:v>
                </c:pt>
                <c:pt idx="2770">
                  <c:v>930</c:v>
                </c:pt>
                <c:pt idx="2771">
                  <c:v>302</c:v>
                </c:pt>
                <c:pt idx="2772">
                  <c:v>490</c:v>
                </c:pt>
                <c:pt idx="2773">
                  <c:v>490</c:v>
                </c:pt>
                <c:pt idx="2774">
                  <c:v>178</c:v>
                </c:pt>
                <c:pt idx="2775">
                  <c:v>80</c:v>
                </c:pt>
                <c:pt idx="2776">
                  <c:v>80</c:v>
                </c:pt>
                <c:pt idx="2777">
                  <c:v>80</c:v>
                </c:pt>
                <c:pt idx="2778">
                  <c:v>704</c:v>
                </c:pt>
                <c:pt idx="2779">
                  <c:v>314</c:v>
                </c:pt>
                <c:pt idx="2780">
                  <c:v>176</c:v>
                </c:pt>
                <c:pt idx="2781">
                  <c:v>176</c:v>
                </c:pt>
                <c:pt idx="2782">
                  <c:v>724</c:v>
                </c:pt>
                <c:pt idx="2783">
                  <c:v>316</c:v>
                </c:pt>
                <c:pt idx="2784">
                  <c:v>78</c:v>
                </c:pt>
                <c:pt idx="2785">
                  <c:v>78</c:v>
                </c:pt>
                <c:pt idx="2786">
                  <c:v>506</c:v>
                </c:pt>
                <c:pt idx="2787">
                  <c:v>982</c:v>
                </c:pt>
                <c:pt idx="2788">
                  <c:v>982</c:v>
                </c:pt>
                <c:pt idx="2789">
                  <c:v>516</c:v>
                </c:pt>
                <c:pt idx="2790">
                  <c:v>1318</c:v>
                </c:pt>
                <c:pt idx="2791">
                  <c:v>2040</c:v>
                </c:pt>
                <c:pt idx="2792">
                  <c:v>326</c:v>
                </c:pt>
                <c:pt idx="2793">
                  <c:v>326</c:v>
                </c:pt>
                <c:pt idx="2794">
                  <c:v>512</c:v>
                </c:pt>
                <c:pt idx="2795">
                  <c:v>336</c:v>
                </c:pt>
                <c:pt idx="2796">
                  <c:v>184</c:v>
                </c:pt>
                <c:pt idx="2797">
                  <c:v>186</c:v>
                </c:pt>
                <c:pt idx="2798">
                  <c:v>20</c:v>
                </c:pt>
                <c:pt idx="2799">
                  <c:v>1718</c:v>
                </c:pt>
                <c:pt idx="2800">
                  <c:v>188</c:v>
                </c:pt>
                <c:pt idx="2801">
                  <c:v>2124</c:v>
                </c:pt>
                <c:pt idx="2802">
                  <c:v>530</c:v>
                </c:pt>
                <c:pt idx="2803">
                  <c:v>190</c:v>
                </c:pt>
                <c:pt idx="2804">
                  <c:v>88</c:v>
                </c:pt>
                <c:pt idx="2805">
                  <c:v>540</c:v>
                </c:pt>
                <c:pt idx="2806">
                  <c:v>200</c:v>
                </c:pt>
                <c:pt idx="2807">
                  <c:v>202</c:v>
                </c:pt>
                <c:pt idx="2808">
                  <c:v>354</c:v>
                </c:pt>
                <c:pt idx="2809">
                  <c:v>88</c:v>
                </c:pt>
                <c:pt idx="2810">
                  <c:v>1110</c:v>
                </c:pt>
                <c:pt idx="2811">
                  <c:v>810</c:v>
                </c:pt>
                <c:pt idx="2812">
                  <c:v>568</c:v>
                </c:pt>
                <c:pt idx="2813">
                  <c:v>568</c:v>
                </c:pt>
                <c:pt idx="2814">
                  <c:v>24</c:v>
                </c:pt>
                <c:pt idx="2815">
                  <c:v>94</c:v>
                </c:pt>
                <c:pt idx="2816">
                  <c:v>2292</c:v>
                </c:pt>
                <c:pt idx="2817">
                  <c:v>584</c:v>
                </c:pt>
                <c:pt idx="2818">
                  <c:v>1154</c:v>
                </c:pt>
                <c:pt idx="2819">
                  <c:v>92</c:v>
                </c:pt>
                <c:pt idx="2820">
                  <c:v>218</c:v>
                </c:pt>
                <c:pt idx="2821">
                  <c:v>218</c:v>
                </c:pt>
                <c:pt idx="2822">
                  <c:v>1192</c:v>
                </c:pt>
                <c:pt idx="2823">
                  <c:v>602</c:v>
                </c:pt>
                <c:pt idx="2824">
                  <c:v>100</c:v>
                </c:pt>
                <c:pt idx="2825">
                  <c:v>610</c:v>
                </c:pt>
                <c:pt idx="2826">
                  <c:v>390</c:v>
                </c:pt>
                <c:pt idx="2827">
                  <c:v>614</c:v>
                </c:pt>
                <c:pt idx="2828">
                  <c:v>624</c:v>
                </c:pt>
                <c:pt idx="2829">
                  <c:v>894</c:v>
                </c:pt>
                <c:pt idx="2830">
                  <c:v>630</c:v>
                </c:pt>
                <c:pt idx="2831">
                  <c:v>644</c:v>
                </c:pt>
                <c:pt idx="2832">
                  <c:v>414</c:v>
                </c:pt>
                <c:pt idx="2833">
                  <c:v>406</c:v>
                </c:pt>
                <c:pt idx="2834">
                  <c:v>418</c:v>
                </c:pt>
                <c:pt idx="2835">
                  <c:v>230</c:v>
                </c:pt>
                <c:pt idx="2836">
                  <c:v>236</c:v>
                </c:pt>
                <c:pt idx="2837">
                  <c:v>422</c:v>
                </c:pt>
                <c:pt idx="2838">
                  <c:v>416</c:v>
                </c:pt>
                <c:pt idx="2839">
                  <c:v>234</c:v>
                </c:pt>
                <c:pt idx="2840">
                  <c:v>2154</c:v>
                </c:pt>
                <c:pt idx="2841">
                  <c:v>108</c:v>
                </c:pt>
                <c:pt idx="2842">
                  <c:v>428</c:v>
                </c:pt>
                <c:pt idx="2843">
                  <c:v>668</c:v>
                </c:pt>
                <c:pt idx="2844">
                  <c:v>238</c:v>
                </c:pt>
                <c:pt idx="2845">
                  <c:v>1730</c:v>
                </c:pt>
                <c:pt idx="2846">
                  <c:v>26</c:v>
                </c:pt>
                <c:pt idx="2847">
                  <c:v>26</c:v>
                </c:pt>
                <c:pt idx="2848">
                  <c:v>26</c:v>
                </c:pt>
                <c:pt idx="2849">
                  <c:v>432</c:v>
                </c:pt>
                <c:pt idx="2850">
                  <c:v>688</c:v>
                </c:pt>
                <c:pt idx="2851">
                  <c:v>2742</c:v>
                </c:pt>
                <c:pt idx="2852">
                  <c:v>1348</c:v>
                </c:pt>
                <c:pt idx="2853">
                  <c:v>244</c:v>
                </c:pt>
                <c:pt idx="2854">
                  <c:v>436</c:v>
                </c:pt>
                <c:pt idx="2855">
                  <c:v>110</c:v>
                </c:pt>
                <c:pt idx="2856">
                  <c:v>452</c:v>
                </c:pt>
                <c:pt idx="2857">
                  <c:v>250</c:v>
                </c:pt>
                <c:pt idx="2858">
                  <c:v>2306</c:v>
                </c:pt>
                <c:pt idx="2859">
                  <c:v>714</c:v>
                </c:pt>
                <c:pt idx="2860">
                  <c:v>706</c:v>
                </c:pt>
                <c:pt idx="2861">
                  <c:v>706</c:v>
                </c:pt>
                <c:pt idx="2862">
                  <c:v>112</c:v>
                </c:pt>
                <c:pt idx="2863">
                  <c:v>116</c:v>
                </c:pt>
                <c:pt idx="2864">
                  <c:v>30</c:v>
                </c:pt>
                <c:pt idx="2865">
                  <c:v>30</c:v>
                </c:pt>
                <c:pt idx="2866">
                  <c:v>30</c:v>
                </c:pt>
                <c:pt idx="2867">
                  <c:v>468</c:v>
                </c:pt>
                <c:pt idx="2868">
                  <c:v>2912</c:v>
                </c:pt>
                <c:pt idx="2869">
                  <c:v>1048</c:v>
                </c:pt>
                <c:pt idx="2870">
                  <c:v>120</c:v>
                </c:pt>
                <c:pt idx="2871">
                  <c:v>116</c:v>
                </c:pt>
                <c:pt idx="2872">
                  <c:v>120</c:v>
                </c:pt>
                <c:pt idx="2873">
                  <c:v>120</c:v>
                </c:pt>
                <c:pt idx="2874">
                  <c:v>480</c:v>
                </c:pt>
                <c:pt idx="2875">
                  <c:v>266</c:v>
                </c:pt>
                <c:pt idx="2876">
                  <c:v>118</c:v>
                </c:pt>
                <c:pt idx="2877">
                  <c:v>764</c:v>
                </c:pt>
                <c:pt idx="2878">
                  <c:v>774</c:v>
                </c:pt>
                <c:pt idx="2879">
                  <c:v>32</c:v>
                </c:pt>
                <c:pt idx="2880">
                  <c:v>492</c:v>
                </c:pt>
                <c:pt idx="2881">
                  <c:v>278</c:v>
                </c:pt>
                <c:pt idx="2882">
                  <c:v>280</c:v>
                </c:pt>
                <c:pt idx="2883">
                  <c:v>126</c:v>
                </c:pt>
                <c:pt idx="2884">
                  <c:v>132</c:v>
                </c:pt>
                <c:pt idx="2885">
                  <c:v>132</c:v>
                </c:pt>
                <c:pt idx="2886">
                  <c:v>132</c:v>
                </c:pt>
                <c:pt idx="2887">
                  <c:v>1176</c:v>
                </c:pt>
                <c:pt idx="2888">
                  <c:v>132</c:v>
                </c:pt>
                <c:pt idx="2889">
                  <c:v>32</c:v>
                </c:pt>
                <c:pt idx="2890">
                  <c:v>130</c:v>
                </c:pt>
                <c:pt idx="2891">
                  <c:v>3322</c:v>
                </c:pt>
                <c:pt idx="2892">
                  <c:v>534</c:v>
                </c:pt>
                <c:pt idx="2893">
                  <c:v>2770</c:v>
                </c:pt>
                <c:pt idx="2894">
                  <c:v>866</c:v>
                </c:pt>
                <c:pt idx="2895">
                  <c:v>136</c:v>
                </c:pt>
                <c:pt idx="2896">
                  <c:v>548</c:v>
                </c:pt>
                <c:pt idx="2897">
                  <c:v>142</c:v>
                </c:pt>
                <c:pt idx="2898">
                  <c:v>142</c:v>
                </c:pt>
                <c:pt idx="2899">
                  <c:v>34</c:v>
                </c:pt>
                <c:pt idx="2900">
                  <c:v>558</c:v>
                </c:pt>
                <c:pt idx="2901">
                  <c:v>1274</c:v>
                </c:pt>
                <c:pt idx="2902">
                  <c:v>1758</c:v>
                </c:pt>
                <c:pt idx="2903">
                  <c:v>146</c:v>
                </c:pt>
                <c:pt idx="2904">
                  <c:v>572</c:v>
                </c:pt>
                <c:pt idx="2905">
                  <c:v>574</c:v>
                </c:pt>
                <c:pt idx="2906">
                  <c:v>584</c:v>
                </c:pt>
                <c:pt idx="2907">
                  <c:v>576</c:v>
                </c:pt>
                <c:pt idx="2908">
                  <c:v>910</c:v>
                </c:pt>
                <c:pt idx="2909">
                  <c:v>328</c:v>
                </c:pt>
                <c:pt idx="2910">
                  <c:v>586</c:v>
                </c:pt>
                <c:pt idx="2911">
                  <c:v>594</c:v>
                </c:pt>
                <c:pt idx="2912">
                  <c:v>146</c:v>
                </c:pt>
                <c:pt idx="2913">
                  <c:v>336</c:v>
                </c:pt>
                <c:pt idx="2914">
                  <c:v>598</c:v>
                </c:pt>
                <c:pt idx="2915">
                  <c:v>334</c:v>
                </c:pt>
                <c:pt idx="2916">
                  <c:v>342</c:v>
                </c:pt>
                <c:pt idx="2917">
                  <c:v>342</c:v>
                </c:pt>
                <c:pt idx="2918">
                  <c:v>342</c:v>
                </c:pt>
                <c:pt idx="2919">
                  <c:v>612</c:v>
                </c:pt>
                <c:pt idx="2920">
                  <c:v>622</c:v>
                </c:pt>
                <c:pt idx="2921">
                  <c:v>40</c:v>
                </c:pt>
                <c:pt idx="2922">
                  <c:v>360</c:v>
                </c:pt>
                <c:pt idx="2923">
                  <c:v>634</c:v>
                </c:pt>
                <c:pt idx="2924">
                  <c:v>1430</c:v>
                </c:pt>
                <c:pt idx="2925">
                  <c:v>162</c:v>
                </c:pt>
                <c:pt idx="2926">
                  <c:v>162</c:v>
                </c:pt>
                <c:pt idx="2927">
                  <c:v>360</c:v>
                </c:pt>
                <c:pt idx="2928">
                  <c:v>1984</c:v>
                </c:pt>
                <c:pt idx="2929">
                  <c:v>40</c:v>
                </c:pt>
                <c:pt idx="2930">
                  <c:v>2016</c:v>
                </c:pt>
                <c:pt idx="2931">
                  <c:v>162</c:v>
                </c:pt>
                <c:pt idx="2932">
                  <c:v>40</c:v>
                </c:pt>
                <c:pt idx="2933">
                  <c:v>40</c:v>
                </c:pt>
                <c:pt idx="2934">
                  <c:v>372</c:v>
                </c:pt>
                <c:pt idx="2935">
                  <c:v>40</c:v>
                </c:pt>
                <c:pt idx="2936">
                  <c:v>1022</c:v>
                </c:pt>
                <c:pt idx="2937">
                  <c:v>374</c:v>
                </c:pt>
                <c:pt idx="2938">
                  <c:v>166</c:v>
                </c:pt>
                <c:pt idx="2939">
                  <c:v>1068</c:v>
                </c:pt>
                <c:pt idx="2940">
                  <c:v>2758</c:v>
                </c:pt>
                <c:pt idx="2941">
                  <c:v>42</c:v>
                </c:pt>
                <c:pt idx="2942">
                  <c:v>398</c:v>
                </c:pt>
                <c:pt idx="2943">
                  <c:v>180</c:v>
                </c:pt>
                <c:pt idx="2944">
                  <c:v>180</c:v>
                </c:pt>
                <c:pt idx="2945">
                  <c:v>180</c:v>
                </c:pt>
                <c:pt idx="2946">
                  <c:v>2178</c:v>
                </c:pt>
                <c:pt idx="2947">
                  <c:v>44</c:v>
                </c:pt>
                <c:pt idx="2948">
                  <c:v>46</c:v>
                </c:pt>
                <c:pt idx="2949">
                  <c:v>46</c:v>
                </c:pt>
                <c:pt idx="2950">
                  <c:v>44</c:v>
                </c:pt>
                <c:pt idx="2951">
                  <c:v>1124</c:v>
                </c:pt>
                <c:pt idx="2952">
                  <c:v>2230</c:v>
                </c:pt>
                <c:pt idx="2953">
                  <c:v>732</c:v>
                </c:pt>
                <c:pt idx="2954">
                  <c:v>412</c:v>
                </c:pt>
                <c:pt idx="2955">
                  <c:v>190</c:v>
                </c:pt>
                <c:pt idx="2956">
                  <c:v>46</c:v>
                </c:pt>
                <c:pt idx="2957">
                  <c:v>420</c:v>
                </c:pt>
                <c:pt idx="2958">
                  <c:v>422</c:v>
                </c:pt>
                <c:pt idx="2959">
                  <c:v>426</c:v>
                </c:pt>
                <c:pt idx="2960">
                  <c:v>426</c:v>
                </c:pt>
                <c:pt idx="2961">
                  <c:v>194</c:v>
                </c:pt>
                <c:pt idx="2962">
                  <c:v>778</c:v>
                </c:pt>
                <c:pt idx="2963">
                  <c:v>48</c:v>
                </c:pt>
                <c:pt idx="2964">
                  <c:v>1250</c:v>
                </c:pt>
                <c:pt idx="2965">
                  <c:v>796</c:v>
                </c:pt>
                <c:pt idx="2966">
                  <c:v>202</c:v>
                </c:pt>
                <c:pt idx="2967">
                  <c:v>198</c:v>
                </c:pt>
                <c:pt idx="2968">
                  <c:v>804</c:v>
                </c:pt>
                <c:pt idx="2969">
                  <c:v>206</c:v>
                </c:pt>
                <c:pt idx="2970">
                  <c:v>834</c:v>
                </c:pt>
                <c:pt idx="2971">
                  <c:v>52</c:v>
                </c:pt>
                <c:pt idx="2972">
                  <c:v>52</c:v>
                </c:pt>
                <c:pt idx="2973">
                  <c:v>52</c:v>
                </c:pt>
                <c:pt idx="2974">
                  <c:v>52</c:v>
                </c:pt>
                <c:pt idx="2975">
                  <c:v>52</c:v>
                </c:pt>
                <c:pt idx="2976">
                  <c:v>218</c:v>
                </c:pt>
                <c:pt idx="2977">
                  <c:v>498</c:v>
                </c:pt>
                <c:pt idx="2978">
                  <c:v>496</c:v>
                </c:pt>
                <c:pt idx="2979">
                  <c:v>888</c:v>
                </c:pt>
                <c:pt idx="2980">
                  <c:v>2766</c:v>
                </c:pt>
                <c:pt idx="2981">
                  <c:v>914</c:v>
                </c:pt>
                <c:pt idx="2982">
                  <c:v>528</c:v>
                </c:pt>
                <c:pt idx="2983">
                  <c:v>532</c:v>
                </c:pt>
                <c:pt idx="2984">
                  <c:v>60</c:v>
                </c:pt>
                <c:pt idx="2985">
                  <c:v>60</c:v>
                </c:pt>
                <c:pt idx="2986">
                  <c:v>954</c:v>
                </c:pt>
                <c:pt idx="2987">
                  <c:v>242</c:v>
                </c:pt>
                <c:pt idx="2988">
                  <c:v>240</c:v>
                </c:pt>
                <c:pt idx="2989">
                  <c:v>548</c:v>
                </c:pt>
                <c:pt idx="2990">
                  <c:v>564</c:v>
                </c:pt>
                <c:pt idx="2991">
                  <c:v>1032</c:v>
                </c:pt>
                <c:pt idx="2992">
                  <c:v>262</c:v>
                </c:pt>
                <c:pt idx="2993">
                  <c:v>68</c:v>
                </c:pt>
                <c:pt idx="2994">
                  <c:v>68</c:v>
                </c:pt>
                <c:pt idx="2995">
                  <c:v>272</c:v>
                </c:pt>
                <c:pt idx="2996">
                  <c:v>272</c:v>
                </c:pt>
                <c:pt idx="2997">
                  <c:v>70</c:v>
                </c:pt>
                <c:pt idx="2998">
                  <c:v>68</c:v>
                </c:pt>
                <c:pt idx="2999">
                  <c:v>68</c:v>
                </c:pt>
                <c:pt idx="3000">
                  <c:v>70</c:v>
                </c:pt>
                <c:pt idx="3001">
                  <c:v>68</c:v>
                </c:pt>
                <c:pt idx="3002">
                  <c:v>626</c:v>
                </c:pt>
                <c:pt idx="3003">
                  <c:v>1124</c:v>
                </c:pt>
                <c:pt idx="3004">
                  <c:v>72</c:v>
                </c:pt>
                <c:pt idx="3005">
                  <c:v>1156</c:v>
                </c:pt>
                <c:pt idx="3006">
                  <c:v>290</c:v>
                </c:pt>
                <c:pt idx="3007">
                  <c:v>294</c:v>
                </c:pt>
                <c:pt idx="3008">
                  <c:v>668</c:v>
                </c:pt>
                <c:pt idx="3009">
                  <c:v>74</c:v>
                </c:pt>
                <c:pt idx="3010">
                  <c:v>74</c:v>
                </c:pt>
                <c:pt idx="3011">
                  <c:v>302</c:v>
                </c:pt>
                <c:pt idx="3012">
                  <c:v>78</c:v>
                </c:pt>
                <c:pt idx="3013">
                  <c:v>696</c:v>
                </c:pt>
                <c:pt idx="3014">
                  <c:v>310</c:v>
                </c:pt>
                <c:pt idx="3015">
                  <c:v>1256</c:v>
                </c:pt>
                <c:pt idx="3016">
                  <c:v>80</c:v>
                </c:pt>
                <c:pt idx="3017">
                  <c:v>318</c:v>
                </c:pt>
                <c:pt idx="3018">
                  <c:v>712</c:v>
                </c:pt>
                <c:pt idx="3019">
                  <c:v>82</c:v>
                </c:pt>
                <c:pt idx="3020">
                  <c:v>82</c:v>
                </c:pt>
                <c:pt idx="3021">
                  <c:v>328</c:v>
                </c:pt>
                <c:pt idx="3022">
                  <c:v>82</c:v>
                </c:pt>
                <c:pt idx="3023">
                  <c:v>86</c:v>
                </c:pt>
                <c:pt idx="3024">
                  <c:v>86</c:v>
                </c:pt>
                <c:pt idx="3025">
                  <c:v>86</c:v>
                </c:pt>
                <c:pt idx="3026">
                  <c:v>86</c:v>
                </c:pt>
                <c:pt idx="3027">
                  <c:v>86</c:v>
                </c:pt>
                <c:pt idx="3028">
                  <c:v>770</c:v>
                </c:pt>
                <c:pt idx="3029">
                  <c:v>778</c:v>
                </c:pt>
                <c:pt idx="3030">
                  <c:v>86</c:v>
                </c:pt>
                <c:pt idx="3031">
                  <c:v>88</c:v>
                </c:pt>
                <c:pt idx="3032">
                  <c:v>354</c:v>
                </c:pt>
                <c:pt idx="3033">
                  <c:v>90</c:v>
                </c:pt>
                <c:pt idx="3034">
                  <c:v>354</c:v>
                </c:pt>
                <c:pt idx="3035">
                  <c:v>368</c:v>
                </c:pt>
                <c:pt idx="3036">
                  <c:v>2358</c:v>
                </c:pt>
                <c:pt idx="3037">
                  <c:v>888</c:v>
                </c:pt>
                <c:pt idx="3038">
                  <c:v>104</c:v>
                </c:pt>
                <c:pt idx="3039">
                  <c:v>104</c:v>
                </c:pt>
                <c:pt idx="3040">
                  <c:v>2614</c:v>
                </c:pt>
                <c:pt idx="3041">
                  <c:v>960</c:v>
                </c:pt>
                <c:pt idx="3042">
                  <c:v>108</c:v>
                </c:pt>
                <c:pt idx="3043">
                  <c:v>434</c:v>
                </c:pt>
                <c:pt idx="3044">
                  <c:v>434</c:v>
                </c:pt>
                <c:pt idx="3045">
                  <c:v>434</c:v>
                </c:pt>
                <c:pt idx="3046">
                  <c:v>108</c:v>
                </c:pt>
                <c:pt idx="3047">
                  <c:v>108</c:v>
                </c:pt>
                <c:pt idx="3048">
                  <c:v>108</c:v>
                </c:pt>
                <c:pt idx="3049">
                  <c:v>982</c:v>
                </c:pt>
                <c:pt idx="3050">
                  <c:v>436</c:v>
                </c:pt>
                <c:pt idx="3051">
                  <c:v>448</c:v>
                </c:pt>
                <c:pt idx="3052">
                  <c:v>448</c:v>
                </c:pt>
                <c:pt idx="3053">
                  <c:v>116</c:v>
                </c:pt>
                <c:pt idx="3054">
                  <c:v>1086</c:v>
                </c:pt>
                <c:pt idx="3055">
                  <c:v>120</c:v>
                </c:pt>
                <c:pt idx="3056">
                  <c:v>122</c:v>
                </c:pt>
                <c:pt idx="3057">
                  <c:v>124</c:v>
                </c:pt>
                <c:pt idx="3058">
                  <c:v>126</c:v>
                </c:pt>
                <c:pt idx="3059">
                  <c:v>520</c:v>
                </c:pt>
                <c:pt idx="3060">
                  <c:v>524</c:v>
                </c:pt>
                <c:pt idx="3061">
                  <c:v>520</c:v>
                </c:pt>
                <c:pt idx="3062">
                  <c:v>524</c:v>
                </c:pt>
                <c:pt idx="3063">
                  <c:v>520</c:v>
                </c:pt>
                <c:pt idx="3064">
                  <c:v>130</c:v>
                </c:pt>
                <c:pt idx="3065">
                  <c:v>132</c:v>
                </c:pt>
                <c:pt idx="3066">
                  <c:v>3384</c:v>
                </c:pt>
                <c:pt idx="3067">
                  <c:v>544</c:v>
                </c:pt>
                <c:pt idx="3068">
                  <c:v>2180</c:v>
                </c:pt>
                <c:pt idx="3069">
                  <c:v>548</c:v>
                </c:pt>
                <c:pt idx="3070">
                  <c:v>1232</c:v>
                </c:pt>
                <c:pt idx="3071">
                  <c:v>2242</c:v>
                </c:pt>
                <c:pt idx="3072">
                  <c:v>570</c:v>
                </c:pt>
                <c:pt idx="3073">
                  <c:v>1292</c:v>
                </c:pt>
                <c:pt idx="3074">
                  <c:v>146</c:v>
                </c:pt>
                <c:pt idx="3075">
                  <c:v>2374</c:v>
                </c:pt>
                <c:pt idx="3076">
                  <c:v>148</c:v>
                </c:pt>
                <c:pt idx="3077">
                  <c:v>150</c:v>
                </c:pt>
                <c:pt idx="3078">
                  <c:v>612</c:v>
                </c:pt>
                <c:pt idx="3079">
                  <c:v>1416</c:v>
                </c:pt>
                <c:pt idx="3080">
                  <c:v>1422</c:v>
                </c:pt>
                <c:pt idx="3081">
                  <c:v>162</c:v>
                </c:pt>
                <c:pt idx="3082">
                  <c:v>170</c:v>
                </c:pt>
                <c:pt idx="3083">
                  <c:v>170</c:v>
                </c:pt>
                <c:pt idx="3084">
                  <c:v>682</c:v>
                </c:pt>
                <c:pt idx="3085">
                  <c:v>172</c:v>
                </c:pt>
                <c:pt idx="3086">
                  <c:v>172</c:v>
                </c:pt>
                <c:pt idx="3087">
                  <c:v>172</c:v>
                </c:pt>
                <c:pt idx="3088">
                  <c:v>704</c:v>
                </c:pt>
                <c:pt idx="3089">
                  <c:v>178</c:v>
                </c:pt>
                <c:pt idx="3090">
                  <c:v>178</c:v>
                </c:pt>
                <c:pt idx="3091">
                  <c:v>180</c:v>
                </c:pt>
                <c:pt idx="3092">
                  <c:v>1640</c:v>
                </c:pt>
                <c:pt idx="3093">
                  <c:v>732</c:v>
                </c:pt>
                <c:pt idx="3094">
                  <c:v>186</c:v>
                </c:pt>
                <c:pt idx="3095">
                  <c:v>742</c:v>
                </c:pt>
                <c:pt idx="3096">
                  <c:v>188</c:v>
                </c:pt>
                <c:pt idx="3097">
                  <c:v>192</c:v>
                </c:pt>
                <c:pt idx="3098">
                  <c:v>192</c:v>
                </c:pt>
                <c:pt idx="3099">
                  <c:v>196</c:v>
                </c:pt>
                <c:pt idx="3100">
                  <c:v>194</c:v>
                </c:pt>
                <c:pt idx="3101">
                  <c:v>1774</c:v>
                </c:pt>
                <c:pt idx="3102">
                  <c:v>196</c:v>
                </c:pt>
                <c:pt idx="3103">
                  <c:v>196</c:v>
                </c:pt>
                <c:pt idx="3104">
                  <c:v>198</c:v>
                </c:pt>
                <c:pt idx="3105">
                  <c:v>3210</c:v>
                </c:pt>
                <c:pt idx="3106">
                  <c:v>208</c:v>
                </c:pt>
                <c:pt idx="3107">
                  <c:v>208</c:v>
                </c:pt>
                <c:pt idx="3108">
                  <c:v>214</c:v>
                </c:pt>
                <c:pt idx="3109">
                  <c:v>216</c:v>
                </c:pt>
                <c:pt idx="3110">
                  <c:v>218</c:v>
                </c:pt>
                <c:pt idx="3111">
                  <c:v>880</c:v>
                </c:pt>
                <c:pt idx="3112">
                  <c:v>222</c:v>
                </c:pt>
                <c:pt idx="3113">
                  <c:v>222</c:v>
                </c:pt>
                <c:pt idx="3114">
                  <c:v>230</c:v>
                </c:pt>
                <c:pt idx="3115">
                  <c:v>236</c:v>
                </c:pt>
                <c:pt idx="3116">
                  <c:v>2202</c:v>
                </c:pt>
                <c:pt idx="3117">
                  <c:v>992</c:v>
                </c:pt>
                <c:pt idx="3118">
                  <c:v>258</c:v>
                </c:pt>
                <c:pt idx="3119">
                  <c:v>258</c:v>
                </c:pt>
                <c:pt idx="3120">
                  <c:v>2316</c:v>
                </c:pt>
                <c:pt idx="3121">
                  <c:v>260</c:v>
                </c:pt>
                <c:pt idx="3122">
                  <c:v>258</c:v>
                </c:pt>
                <c:pt idx="3123">
                  <c:v>272</c:v>
                </c:pt>
                <c:pt idx="3124">
                  <c:v>1094</c:v>
                </c:pt>
                <c:pt idx="3125">
                  <c:v>274</c:v>
                </c:pt>
                <c:pt idx="3126">
                  <c:v>1152</c:v>
                </c:pt>
                <c:pt idx="3127">
                  <c:v>290</c:v>
                </c:pt>
                <c:pt idx="3128">
                  <c:v>296</c:v>
                </c:pt>
                <c:pt idx="3129">
                  <c:v>300</c:v>
                </c:pt>
                <c:pt idx="3130">
                  <c:v>300</c:v>
                </c:pt>
                <c:pt idx="3131">
                  <c:v>316</c:v>
                </c:pt>
                <c:pt idx="3132">
                  <c:v>332</c:v>
                </c:pt>
                <c:pt idx="3133">
                  <c:v>1372</c:v>
                </c:pt>
                <c:pt idx="3134">
                  <c:v>3188</c:v>
                </c:pt>
                <c:pt idx="3135">
                  <c:v>364</c:v>
                </c:pt>
                <c:pt idx="3136">
                  <c:v>378</c:v>
                </c:pt>
                <c:pt idx="3137">
                  <c:v>396</c:v>
                </c:pt>
                <c:pt idx="3138">
                  <c:v>410</c:v>
                </c:pt>
                <c:pt idx="3139">
                  <c:v>410</c:v>
                </c:pt>
                <c:pt idx="3140">
                  <c:v>416</c:v>
                </c:pt>
                <c:pt idx="3141">
                  <c:v>1736</c:v>
                </c:pt>
                <c:pt idx="3142">
                  <c:v>1784</c:v>
                </c:pt>
                <c:pt idx="3143">
                  <c:v>456</c:v>
                </c:pt>
                <c:pt idx="3144">
                  <c:v>464</c:v>
                </c:pt>
                <c:pt idx="3145">
                  <c:v>464</c:v>
                </c:pt>
                <c:pt idx="3146">
                  <c:v>494</c:v>
                </c:pt>
                <c:pt idx="3147">
                  <c:v>498</c:v>
                </c:pt>
                <c:pt idx="3148">
                  <c:v>502</c:v>
                </c:pt>
                <c:pt idx="3149">
                  <c:v>508</c:v>
                </c:pt>
                <c:pt idx="3150">
                  <c:v>508</c:v>
                </c:pt>
                <c:pt idx="3151">
                  <c:v>536</c:v>
                </c:pt>
                <c:pt idx="3152">
                  <c:v>580</c:v>
                </c:pt>
                <c:pt idx="3153">
                  <c:v>590</c:v>
                </c:pt>
                <c:pt idx="3154">
                  <c:v>594</c:v>
                </c:pt>
                <c:pt idx="3155">
                  <c:v>616</c:v>
                </c:pt>
                <c:pt idx="3156">
                  <c:v>632</c:v>
                </c:pt>
                <c:pt idx="3157">
                  <c:v>698</c:v>
                </c:pt>
                <c:pt idx="3158">
                  <c:v>700</c:v>
                </c:pt>
                <c:pt idx="3159">
                  <c:v>788</c:v>
                </c:pt>
                <c:pt idx="3160">
                  <c:v>788</c:v>
                </c:pt>
                <c:pt idx="3161">
                  <c:v>806</c:v>
                </c:pt>
                <c:pt idx="3162">
                  <c:v>840</c:v>
                </c:pt>
                <c:pt idx="3163">
                  <c:v>876</c:v>
                </c:pt>
                <c:pt idx="3164">
                  <c:v>902</c:v>
                </c:pt>
                <c:pt idx="3165">
                  <c:v>1040</c:v>
                </c:pt>
                <c:pt idx="3166">
                  <c:v>1104</c:v>
                </c:pt>
                <c:pt idx="3167">
                  <c:v>1168</c:v>
                </c:pt>
                <c:pt idx="3168">
                  <c:v>1182</c:v>
                </c:pt>
                <c:pt idx="3169">
                  <c:v>1264</c:v>
                </c:pt>
                <c:pt idx="3170">
                  <c:v>1266</c:v>
                </c:pt>
                <c:pt idx="3171">
                  <c:v>1434</c:v>
                </c:pt>
                <c:pt idx="3172">
                  <c:v>1446</c:v>
                </c:pt>
                <c:pt idx="3173">
                  <c:v>1448</c:v>
                </c:pt>
                <c:pt idx="3174">
                  <c:v>0</c:v>
                </c:pt>
                <c:pt idx="3175">
                  <c:v>0</c:v>
                </c:pt>
                <c:pt idx="3176">
                  <c:v>100</c:v>
                </c:pt>
                <c:pt idx="3177">
                  <c:v>0</c:v>
                </c:pt>
                <c:pt idx="3178">
                  <c:v>0</c:v>
                </c:pt>
                <c:pt idx="3179">
                  <c:v>2646</c:v>
                </c:pt>
                <c:pt idx="3180">
                  <c:v>692</c:v>
                </c:pt>
                <c:pt idx="3181">
                  <c:v>72</c:v>
                </c:pt>
                <c:pt idx="3182">
                  <c:v>4</c:v>
                </c:pt>
                <c:pt idx="3183">
                  <c:v>4</c:v>
                </c:pt>
                <c:pt idx="3184">
                  <c:v>12</c:v>
                </c:pt>
                <c:pt idx="3185">
                  <c:v>12</c:v>
                </c:pt>
                <c:pt idx="3186">
                  <c:v>54</c:v>
                </c:pt>
                <c:pt idx="3187">
                  <c:v>38</c:v>
                </c:pt>
                <c:pt idx="3188">
                  <c:v>34</c:v>
                </c:pt>
                <c:pt idx="3189">
                  <c:v>378</c:v>
                </c:pt>
                <c:pt idx="3190">
                  <c:v>532</c:v>
                </c:pt>
                <c:pt idx="3191">
                  <c:v>750</c:v>
                </c:pt>
                <c:pt idx="3192">
                  <c:v>358</c:v>
                </c:pt>
                <c:pt idx="3193">
                  <c:v>400</c:v>
                </c:pt>
                <c:pt idx="3194">
                  <c:v>32</c:v>
                </c:pt>
                <c:pt idx="3195">
                  <c:v>110</c:v>
                </c:pt>
                <c:pt idx="3196">
                  <c:v>6</c:v>
                </c:pt>
                <c:pt idx="3197">
                  <c:v>70</c:v>
                </c:pt>
                <c:pt idx="3198">
                  <c:v>100</c:v>
                </c:pt>
                <c:pt idx="3199">
                  <c:v>24</c:v>
                </c:pt>
                <c:pt idx="3200">
                  <c:v>38</c:v>
                </c:pt>
                <c:pt idx="3201">
                  <c:v>62</c:v>
                </c:pt>
                <c:pt idx="3202">
                  <c:v>598</c:v>
                </c:pt>
                <c:pt idx="3203">
                  <c:v>436</c:v>
                </c:pt>
                <c:pt idx="3204">
                  <c:v>422</c:v>
                </c:pt>
                <c:pt idx="3205">
                  <c:v>6</c:v>
                </c:pt>
                <c:pt idx="3206">
                  <c:v>46</c:v>
                </c:pt>
                <c:pt idx="3207">
                  <c:v>84</c:v>
                </c:pt>
                <c:pt idx="3208">
                  <c:v>20</c:v>
                </c:pt>
                <c:pt idx="3209">
                  <c:v>154</c:v>
                </c:pt>
                <c:pt idx="3210">
                  <c:v>88</c:v>
                </c:pt>
                <c:pt idx="3211">
                  <c:v>126</c:v>
                </c:pt>
                <c:pt idx="3212">
                  <c:v>286</c:v>
                </c:pt>
                <c:pt idx="3213">
                  <c:v>1134</c:v>
                </c:pt>
                <c:pt idx="3214">
                  <c:v>6</c:v>
                </c:pt>
                <c:pt idx="3215">
                  <c:v>1146</c:v>
                </c:pt>
                <c:pt idx="3216">
                  <c:v>140</c:v>
                </c:pt>
                <c:pt idx="3217">
                  <c:v>140</c:v>
                </c:pt>
                <c:pt idx="3218">
                  <c:v>292</c:v>
                </c:pt>
                <c:pt idx="3219">
                  <c:v>498</c:v>
                </c:pt>
                <c:pt idx="3220">
                  <c:v>4</c:v>
                </c:pt>
                <c:pt idx="3221">
                  <c:v>458</c:v>
                </c:pt>
                <c:pt idx="3222">
                  <c:v>122</c:v>
                </c:pt>
                <c:pt idx="3223">
                  <c:v>72</c:v>
                </c:pt>
                <c:pt idx="3224">
                  <c:v>6</c:v>
                </c:pt>
                <c:pt idx="3225">
                  <c:v>360</c:v>
                </c:pt>
                <c:pt idx="3226">
                  <c:v>154</c:v>
                </c:pt>
                <c:pt idx="3227">
                  <c:v>450</c:v>
                </c:pt>
                <c:pt idx="3228">
                  <c:v>196</c:v>
                </c:pt>
                <c:pt idx="3229">
                  <c:v>456</c:v>
                </c:pt>
                <c:pt idx="3230">
                  <c:v>434</c:v>
                </c:pt>
                <c:pt idx="3231">
                  <c:v>4</c:v>
                </c:pt>
                <c:pt idx="3232">
                  <c:v>8</c:v>
                </c:pt>
                <c:pt idx="3233">
                  <c:v>2</c:v>
                </c:pt>
                <c:pt idx="3234">
                  <c:v>54</c:v>
                </c:pt>
                <c:pt idx="3235">
                  <c:v>4</c:v>
                </c:pt>
                <c:pt idx="3236">
                  <c:v>528</c:v>
                </c:pt>
                <c:pt idx="3237">
                  <c:v>624</c:v>
                </c:pt>
                <c:pt idx="3238">
                  <c:v>94</c:v>
                </c:pt>
                <c:pt idx="3239">
                  <c:v>208</c:v>
                </c:pt>
                <c:pt idx="3240">
                  <c:v>84</c:v>
                </c:pt>
                <c:pt idx="3241">
                  <c:v>154</c:v>
                </c:pt>
                <c:pt idx="3242">
                  <c:v>154</c:v>
                </c:pt>
                <c:pt idx="3243">
                  <c:v>154</c:v>
                </c:pt>
                <c:pt idx="3244">
                  <c:v>46</c:v>
                </c:pt>
                <c:pt idx="3245">
                  <c:v>138</c:v>
                </c:pt>
                <c:pt idx="3246">
                  <c:v>138</c:v>
                </c:pt>
                <c:pt idx="3247">
                  <c:v>1432</c:v>
                </c:pt>
                <c:pt idx="3248">
                  <c:v>1434</c:v>
                </c:pt>
                <c:pt idx="3249">
                  <c:v>272</c:v>
                </c:pt>
                <c:pt idx="3250">
                  <c:v>268</c:v>
                </c:pt>
                <c:pt idx="3251">
                  <c:v>134</c:v>
                </c:pt>
                <c:pt idx="3252">
                  <c:v>2</c:v>
                </c:pt>
                <c:pt idx="3253">
                  <c:v>510</c:v>
                </c:pt>
                <c:pt idx="3254">
                  <c:v>254</c:v>
                </c:pt>
                <c:pt idx="3255">
                  <c:v>4</c:v>
                </c:pt>
                <c:pt idx="3256">
                  <c:v>146</c:v>
                </c:pt>
                <c:pt idx="3257">
                  <c:v>98</c:v>
                </c:pt>
                <c:pt idx="3258">
                  <c:v>48</c:v>
                </c:pt>
                <c:pt idx="3259">
                  <c:v>684</c:v>
                </c:pt>
                <c:pt idx="3260">
                  <c:v>2</c:v>
                </c:pt>
                <c:pt idx="3261">
                  <c:v>56</c:v>
                </c:pt>
                <c:pt idx="3262">
                  <c:v>58</c:v>
                </c:pt>
                <c:pt idx="3263">
                  <c:v>86</c:v>
                </c:pt>
                <c:pt idx="3264">
                  <c:v>86</c:v>
                </c:pt>
                <c:pt idx="3265">
                  <c:v>84</c:v>
                </c:pt>
                <c:pt idx="3266">
                  <c:v>84</c:v>
                </c:pt>
                <c:pt idx="3267">
                  <c:v>22</c:v>
                </c:pt>
                <c:pt idx="3268">
                  <c:v>14</c:v>
                </c:pt>
                <c:pt idx="3269">
                  <c:v>14</c:v>
                </c:pt>
                <c:pt idx="3270">
                  <c:v>444</c:v>
                </c:pt>
                <c:pt idx="3271">
                  <c:v>56</c:v>
                </c:pt>
                <c:pt idx="3272">
                  <c:v>82</c:v>
                </c:pt>
                <c:pt idx="3273">
                  <c:v>2</c:v>
                </c:pt>
                <c:pt idx="3274">
                  <c:v>2</c:v>
                </c:pt>
                <c:pt idx="3275">
                  <c:v>292</c:v>
                </c:pt>
                <c:pt idx="3276">
                  <c:v>300</c:v>
                </c:pt>
                <c:pt idx="3277">
                  <c:v>38</c:v>
                </c:pt>
                <c:pt idx="3278">
                  <c:v>72</c:v>
                </c:pt>
                <c:pt idx="3279">
                  <c:v>72</c:v>
                </c:pt>
                <c:pt idx="3280">
                  <c:v>646</c:v>
                </c:pt>
                <c:pt idx="3281">
                  <c:v>10</c:v>
                </c:pt>
                <c:pt idx="3282">
                  <c:v>10</c:v>
                </c:pt>
                <c:pt idx="3283">
                  <c:v>464</c:v>
                </c:pt>
                <c:pt idx="3284">
                  <c:v>4</c:v>
                </c:pt>
                <c:pt idx="3285">
                  <c:v>80</c:v>
                </c:pt>
                <c:pt idx="3286">
                  <c:v>294</c:v>
                </c:pt>
                <c:pt idx="3287">
                  <c:v>4</c:v>
                </c:pt>
                <c:pt idx="3288">
                  <c:v>2</c:v>
                </c:pt>
                <c:pt idx="3289">
                  <c:v>108</c:v>
                </c:pt>
                <c:pt idx="3290">
                  <c:v>2</c:v>
                </c:pt>
              </c:numCache>
            </c:numRef>
          </c:yVal>
        </c:ser>
        <c:axId val="72174976"/>
        <c:axId val="72578560"/>
      </c:scatterChart>
      <c:valAx>
        <c:axId val="72174976"/>
        <c:scaling>
          <c:orientation val="minMax"/>
        </c:scaling>
        <c:axPos val="b"/>
        <c:title>
          <c:tx>
            <c:rich>
              <a:bodyPr/>
              <a:lstStyle/>
              <a:p>
                <a:pPr>
                  <a:defRPr lang="es-ES_tradnl"/>
                </a:pPr>
                <a:r>
                  <a:rPr lang="es-ES_tradnl"/>
                  <a:t>Meso Flow</a:t>
                </a:r>
              </a:p>
            </c:rich>
          </c:tx>
          <c:layout/>
        </c:title>
        <c:numFmt formatCode="General" sourceLinked="1"/>
        <c:majorTickMark val="none"/>
        <c:tickLblPos val="nextTo"/>
        <c:txPr>
          <a:bodyPr/>
          <a:lstStyle/>
          <a:p>
            <a:pPr>
              <a:defRPr lang="es-ES_tradnl"/>
            </a:pPr>
            <a:endParaRPr lang="es-ES"/>
          </a:p>
        </c:txPr>
        <c:crossAx val="72578560"/>
        <c:crosses val="autoZero"/>
        <c:crossBetween val="midCat"/>
      </c:valAx>
      <c:valAx>
        <c:axId val="72578560"/>
        <c:scaling>
          <c:orientation val="minMax"/>
        </c:scaling>
        <c:axPos val="l"/>
        <c:majorGridlines/>
        <c:title>
          <c:tx>
            <c:rich>
              <a:bodyPr/>
              <a:lstStyle/>
              <a:p>
                <a:pPr>
                  <a:defRPr lang="es-ES_tradnl"/>
                </a:pPr>
                <a:r>
                  <a:rPr lang="es-ES_tradnl"/>
                  <a:t>Hybrid Flow</a:t>
                </a:r>
              </a:p>
            </c:rich>
          </c:tx>
          <c:layout/>
        </c:title>
        <c:numFmt formatCode="General" sourceLinked="1"/>
        <c:majorTickMark val="none"/>
        <c:tickLblPos val="nextTo"/>
        <c:txPr>
          <a:bodyPr/>
          <a:lstStyle/>
          <a:p>
            <a:pPr>
              <a:defRPr lang="es-ES_tradnl"/>
            </a:pPr>
            <a:endParaRPr lang="es-ES"/>
          </a:p>
        </c:txPr>
        <c:crossAx val="72174976"/>
        <c:crosses val="autoZero"/>
        <c:crossBetween val="midCat"/>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chart>
    <c:title>
      <c:layout/>
      <c:txPr>
        <a:bodyPr/>
        <a:lstStyle/>
        <a:p>
          <a:pPr>
            <a:defRPr lang="es-ES_tradnl"/>
          </a:pPr>
          <a:endParaRPr lang="es-ES"/>
        </a:p>
      </c:txPr>
    </c:title>
    <c:plotArea>
      <c:layout/>
      <c:barChart>
        <c:barDir val="col"/>
        <c:grouping val="clustered"/>
        <c:ser>
          <c:idx val="0"/>
          <c:order val="0"/>
          <c:tx>
            <c:strRef>
              <c:f>Sheet2!$E$1</c:f>
              <c:strCache>
                <c:ptCount val="1"/>
                <c:pt idx="0">
                  <c:v>GEH</c:v>
                </c:pt>
              </c:strCache>
            </c:strRef>
          </c:tx>
          <c:val>
            <c:numRef>
              <c:f>Sheet2!$E$2:$E$3591</c:f>
              <c:numCache>
                <c:formatCode>General</c:formatCode>
                <c:ptCount val="3590"/>
                <c:pt idx="0">
                  <c:v>22.652870510663352</c:v>
                </c:pt>
                <c:pt idx="1">
                  <c:v>22.652870510663352</c:v>
                </c:pt>
                <c:pt idx="2">
                  <c:v>22</c:v>
                </c:pt>
                <c:pt idx="3">
                  <c:v>18.787439423339507</c:v>
                </c:pt>
                <c:pt idx="4">
                  <c:v>18.667899888791126</c:v>
                </c:pt>
                <c:pt idx="5">
                  <c:v>18.503864815233531</c:v>
                </c:pt>
                <c:pt idx="6">
                  <c:v>18.305106475432563</c:v>
                </c:pt>
                <c:pt idx="7">
                  <c:v>18.298154877203089</c:v>
                </c:pt>
                <c:pt idx="8">
                  <c:v>16.9705627484771</c:v>
                </c:pt>
                <c:pt idx="9">
                  <c:v>16.085715435753489</c:v>
                </c:pt>
                <c:pt idx="10">
                  <c:v>15.897750203675409</c:v>
                </c:pt>
                <c:pt idx="11">
                  <c:v>15.378975931565623</c:v>
                </c:pt>
                <c:pt idx="12">
                  <c:v>15.111525699121975</c:v>
                </c:pt>
                <c:pt idx="13">
                  <c:v>14.248864134548418</c:v>
                </c:pt>
                <c:pt idx="14">
                  <c:v>13.93818041188381</c:v>
                </c:pt>
                <c:pt idx="15">
                  <c:v>13.632205875684134</c:v>
                </c:pt>
                <c:pt idx="16">
                  <c:v>13.632205875684134</c:v>
                </c:pt>
                <c:pt idx="17">
                  <c:v>13.632205875684134</c:v>
                </c:pt>
                <c:pt idx="18">
                  <c:v>13.620853544059019</c:v>
                </c:pt>
                <c:pt idx="19">
                  <c:v>12.711683021767868</c:v>
                </c:pt>
                <c:pt idx="20">
                  <c:v>12.617865362880872</c:v>
                </c:pt>
                <c:pt idx="21">
                  <c:v>12.385124317011382</c:v>
                </c:pt>
                <c:pt idx="22">
                  <c:v>11.939397110991225</c:v>
                </c:pt>
                <c:pt idx="23">
                  <c:v>11.815816796567574</c:v>
                </c:pt>
                <c:pt idx="24">
                  <c:v>11.258525035052868</c:v>
                </c:pt>
                <c:pt idx="25">
                  <c:v>11.070440227929039</c:v>
                </c:pt>
                <c:pt idx="26">
                  <c:v>10.786387432600121</c:v>
                </c:pt>
                <c:pt idx="27">
                  <c:v>10.270075586612998</c:v>
                </c:pt>
                <c:pt idx="28">
                  <c:v>10.270075586612998</c:v>
                </c:pt>
                <c:pt idx="29">
                  <c:v>9.8392305347694915</c:v>
                </c:pt>
                <c:pt idx="30">
                  <c:v>9.7979589711326867</c:v>
                </c:pt>
                <c:pt idx="31">
                  <c:v>9.7979589711326867</c:v>
                </c:pt>
                <c:pt idx="32">
                  <c:v>9.764705882352942</c:v>
                </c:pt>
                <c:pt idx="33">
                  <c:v>9.633979412580965</c:v>
                </c:pt>
                <c:pt idx="34">
                  <c:v>9.6335462636208717</c:v>
                </c:pt>
                <c:pt idx="35">
                  <c:v>9.3903780541573489</c:v>
                </c:pt>
                <c:pt idx="36">
                  <c:v>9.3384517230936659</c:v>
                </c:pt>
                <c:pt idx="37">
                  <c:v>9.2000000000000011</c:v>
                </c:pt>
                <c:pt idx="38">
                  <c:v>9.1734606857162166</c:v>
                </c:pt>
                <c:pt idx="39">
                  <c:v>9.0453403373329078</c:v>
                </c:pt>
                <c:pt idx="40">
                  <c:v>8.8543774484714479</c:v>
                </c:pt>
                <c:pt idx="41">
                  <c:v>8.6603938309701629</c:v>
                </c:pt>
                <c:pt idx="42">
                  <c:v>8.5882352941176467</c:v>
                </c:pt>
                <c:pt idx="43">
                  <c:v>8.5523597411975789</c:v>
                </c:pt>
                <c:pt idx="44">
                  <c:v>8.5518611049413629</c:v>
                </c:pt>
                <c:pt idx="45">
                  <c:v>8.4601532816129925</c:v>
                </c:pt>
                <c:pt idx="46">
                  <c:v>8.453338819547465</c:v>
                </c:pt>
                <c:pt idx="47">
                  <c:v>8.3042956333966593</c:v>
                </c:pt>
                <c:pt idx="48">
                  <c:v>8.2462112512353016</c:v>
                </c:pt>
                <c:pt idx="49">
                  <c:v>8.2323898105521316</c:v>
                </c:pt>
                <c:pt idx="50">
                  <c:v>8.1975606127676794</c:v>
                </c:pt>
                <c:pt idx="51">
                  <c:v>8.1975606127676794</c:v>
                </c:pt>
                <c:pt idx="52">
                  <c:v>8.1744145130754742</c:v>
                </c:pt>
                <c:pt idx="53">
                  <c:v>8.1581200470073512</c:v>
                </c:pt>
                <c:pt idx="54">
                  <c:v>8.1462859270866552</c:v>
                </c:pt>
                <c:pt idx="55">
                  <c:v>8.11335174748457</c:v>
                </c:pt>
                <c:pt idx="56">
                  <c:v>8.0698931662767173</c:v>
                </c:pt>
                <c:pt idx="57">
                  <c:v>8.0494340440649914</c:v>
                </c:pt>
                <c:pt idx="58">
                  <c:v>8.0387261436387973</c:v>
                </c:pt>
                <c:pt idx="59">
                  <c:v>8.0301915578147618</c:v>
                </c:pt>
                <c:pt idx="60">
                  <c:v>7.8299362645781949</c:v>
                </c:pt>
                <c:pt idx="61">
                  <c:v>7.8299362645781949</c:v>
                </c:pt>
                <c:pt idx="62">
                  <c:v>7.8180363980793235</c:v>
                </c:pt>
                <c:pt idx="63">
                  <c:v>7.7588561398923872</c:v>
                </c:pt>
                <c:pt idx="64">
                  <c:v>7.7234819811431894</c:v>
                </c:pt>
                <c:pt idx="65">
                  <c:v>7.6004564119121634</c:v>
                </c:pt>
                <c:pt idx="66">
                  <c:v>7.5521734846124104</c:v>
                </c:pt>
                <c:pt idx="67">
                  <c:v>7.4875267537605303</c:v>
                </c:pt>
                <c:pt idx="68">
                  <c:v>7.4608678395980945</c:v>
                </c:pt>
                <c:pt idx="69">
                  <c:v>7.42520131897348</c:v>
                </c:pt>
                <c:pt idx="70">
                  <c:v>7.3607473809857762</c:v>
                </c:pt>
                <c:pt idx="71">
                  <c:v>7.293249574894741</c:v>
                </c:pt>
                <c:pt idx="72">
                  <c:v>7.2908920738082674</c:v>
                </c:pt>
                <c:pt idx="73">
                  <c:v>7.2554231961974391</c:v>
                </c:pt>
                <c:pt idx="74">
                  <c:v>7.2111025509279765</c:v>
                </c:pt>
                <c:pt idx="75">
                  <c:v>7.1960863932137507</c:v>
                </c:pt>
                <c:pt idx="76">
                  <c:v>7.1501261714155282</c:v>
                </c:pt>
                <c:pt idx="77">
                  <c:v>7.0773869472584687</c:v>
                </c:pt>
                <c:pt idx="78">
                  <c:v>7.0491234096921991</c:v>
                </c:pt>
                <c:pt idx="79">
                  <c:v>7.0434782608695654</c:v>
                </c:pt>
                <c:pt idx="80">
                  <c:v>7.0406419104947471</c:v>
                </c:pt>
                <c:pt idx="81">
                  <c:v>6.9282032302755088</c:v>
                </c:pt>
                <c:pt idx="82">
                  <c:v>6.9186799223646815</c:v>
                </c:pt>
                <c:pt idx="83">
                  <c:v>6.7806951746113739</c:v>
                </c:pt>
                <c:pt idx="84">
                  <c:v>6.7158789672707888</c:v>
                </c:pt>
                <c:pt idx="85">
                  <c:v>6.5672067980386553</c:v>
                </c:pt>
                <c:pt idx="86">
                  <c:v>6.5592979993214584</c:v>
                </c:pt>
                <c:pt idx="87">
                  <c:v>6.4888568452305018</c:v>
                </c:pt>
                <c:pt idx="88">
                  <c:v>6.4261856966117845</c:v>
                </c:pt>
                <c:pt idx="89">
                  <c:v>6.4231723359367274</c:v>
                </c:pt>
                <c:pt idx="90">
                  <c:v>6.4201349933886389</c:v>
                </c:pt>
                <c:pt idx="91">
                  <c:v>6.3333333333333464</c:v>
                </c:pt>
                <c:pt idx="92">
                  <c:v>6.30705997473164</c:v>
                </c:pt>
                <c:pt idx="93">
                  <c:v>6.3017743176475145</c:v>
                </c:pt>
                <c:pt idx="94">
                  <c:v>6.2828697706338508</c:v>
                </c:pt>
                <c:pt idx="95">
                  <c:v>6.2583450110107774</c:v>
                </c:pt>
                <c:pt idx="96">
                  <c:v>6.0800520529871314</c:v>
                </c:pt>
                <c:pt idx="97">
                  <c:v>6.0469180076551687</c:v>
                </c:pt>
                <c:pt idx="98">
                  <c:v>6.0432569218164041</c:v>
                </c:pt>
                <c:pt idx="99">
                  <c:v>6</c:v>
                </c:pt>
                <c:pt idx="100">
                  <c:v>5.9867764148573341</c:v>
                </c:pt>
                <c:pt idx="101">
                  <c:v>5.8588847584028096</c:v>
                </c:pt>
                <c:pt idx="102">
                  <c:v>5.8588847584028096</c:v>
                </c:pt>
                <c:pt idx="103">
                  <c:v>5.66205595564844</c:v>
                </c:pt>
                <c:pt idx="104">
                  <c:v>5.6568542494923708</c:v>
                </c:pt>
                <c:pt idx="105">
                  <c:v>5.6505793121761325</c:v>
                </c:pt>
                <c:pt idx="106">
                  <c:v>5.6493268286603211</c:v>
                </c:pt>
                <c:pt idx="107">
                  <c:v>5.6472582218036393</c:v>
                </c:pt>
                <c:pt idx="108">
                  <c:v>5.6104978344540175</c:v>
                </c:pt>
                <c:pt idx="109">
                  <c:v>5.6099140760273238</c:v>
                </c:pt>
                <c:pt idx="110">
                  <c:v>5.6099140760273238</c:v>
                </c:pt>
                <c:pt idx="111">
                  <c:v>5.5810652185209264</c:v>
                </c:pt>
                <c:pt idx="112">
                  <c:v>5.5537855198776276</c:v>
                </c:pt>
                <c:pt idx="113">
                  <c:v>5.5478087402308507</c:v>
                </c:pt>
                <c:pt idx="114">
                  <c:v>5.5473827502322548</c:v>
                </c:pt>
                <c:pt idx="115">
                  <c:v>5.5402831012598437</c:v>
                </c:pt>
                <c:pt idx="116">
                  <c:v>5.5398795552544033</c:v>
                </c:pt>
                <c:pt idx="117">
                  <c:v>5.5205840861619038</c:v>
                </c:pt>
                <c:pt idx="118">
                  <c:v>5.5184718535581005</c:v>
                </c:pt>
                <c:pt idx="119">
                  <c:v>5.5155283184459245</c:v>
                </c:pt>
                <c:pt idx="120">
                  <c:v>5.5082263275524364</c:v>
                </c:pt>
                <c:pt idx="121">
                  <c:v>5.5077683305101734</c:v>
                </c:pt>
                <c:pt idx="122">
                  <c:v>5.4952298423640382</c:v>
                </c:pt>
                <c:pt idx="123">
                  <c:v>5.4911867797936038</c:v>
                </c:pt>
                <c:pt idx="124">
                  <c:v>5.4846635969932001</c:v>
                </c:pt>
                <c:pt idx="125">
                  <c:v>5.4481283601146435</c:v>
                </c:pt>
                <c:pt idx="126">
                  <c:v>5.434929763894071</c:v>
                </c:pt>
                <c:pt idx="127">
                  <c:v>5.4120807319339068</c:v>
                </c:pt>
                <c:pt idx="128">
                  <c:v>5.3775489571816308</c:v>
                </c:pt>
                <c:pt idx="129">
                  <c:v>5.3540293107183397</c:v>
                </c:pt>
                <c:pt idx="130">
                  <c:v>5.3469926864363737</c:v>
                </c:pt>
                <c:pt idx="131">
                  <c:v>5.3334388175222465</c:v>
                </c:pt>
                <c:pt idx="132">
                  <c:v>5.2737476042282845</c:v>
                </c:pt>
                <c:pt idx="133">
                  <c:v>5.2398728428723134</c:v>
                </c:pt>
                <c:pt idx="134">
                  <c:v>5.2223296786709348</c:v>
                </c:pt>
                <c:pt idx="135">
                  <c:v>5.2094588527467547</c:v>
                </c:pt>
                <c:pt idx="136">
                  <c:v>5.1847584736521304</c:v>
                </c:pt>
                <c:pt idx="137">
                  <c:v>5.1825685131450605</c:v>
                </c:pt>
                <c:pt idx="138">
                  <c:v>5.1796977028281423</c:v>
                </c:pt>
                <c:pt idx="139">
                  <c:v>5.177465967648045</c:v>
                </c:pt>
                <c:pt idx="140">
                  <c:v>5.1754043442597055</c:v>
                </c:pt>
                <c:pt idx="141">
                  <c:v>5.1754043442597055</c:v>
                </c:pt>
                <c:pt idx="142">
                  <c:v>5.172687775326045</c:v>
                </c:pt>
                <c:pt idx="143">
                  <c:v>5.1572669697624285</c:v>
                </c:pt>
                <c:pt idx="144">
                  <c:v>5.1358833364788055</c:v>
                </c:pt>
                <c:pt idx="145">
                  <c:v>5.1223927855865714</c:v>
                </c:pt>
                <c:pt idx="146">
                  <c:v>5.1154415191148335</c:v>
                </c:pt>
                <c:pt idx="147">
                  <c:v>5.1111111111111107</c:v>
                </c:pt>
                <c:pt idx="148">
                  <c:v>5.0991424689348834</c:v>
                </c:pt>
                <c:pt idx="149">
                  <c:v>5.0950515759703308</c:v>
                </c:pt>
                <c:pt idx="150">
                  <c:v>5.0800050800076297</c:v>
                </c:pt>
                <c:pt idx="151">
                  <c:v>5.0769230769230784</c:v>
                </c:pt>
                <c:pt idx="152">
                  <c:v>5.0769230769230784</c:v>
                </c:pt>
                <c:pt idx="153">
                  <c:v>5.0700017783810374</c:v>
                </c:pt>
                <c:pt idx="154">
                  <c:v>5.0691887691194379</c:v>
                </c:pt>
                <c:pt idx="155">
                  <c:v>5.0277131325827309</c:v>
                </c:pt>
                <c:pt idx="156">
                  <c:v>5.017348819226064</c:v>
                </c:pt>
                <c:pt idx="157">
                  <c:v>5.0125907822912197</c:v>
                </c:pt>
                <c:pt idx="158">
                  <c:v>4.9750075658346642</c:v>
                </c:pt>
                <c:pt idx="159">
                  <c:v>4.9682754235006747</c:v>
                </c:pt>
                <c:pt idx="160">
                  <c:v>4.9630211512110733</c:v>
                </c:pt>
                <c:pt idx="161">
                  <c:v>4.9621684350583513</c:v>
                </c:pt>
                <c:pt idx="162">
                  <c:v>4.9497474683058424</c:v>
                </c:pt>
                <c:pt idx="163">
                  <c:v>4.9329156331762745</c:v>
                </c:pt>
                <c:pt idx="164">
                  <c:v>4.9194957921438514</c:v>
                </c:pt>
                <c:pt idx="165">
                  <c:v>4.9139317140991814</c:v>
                </c:pt>
                <c:pt idx="166">
                  <c:v>4.9000998925531389</c:v>
                </c:pt>
                <c:pt idx="167">
                  <c:v>4.8989794855663584</c:v>
                </c:pt>
                <c:pt idx="168">
                  <c:v>4.8989794855663584</c:v>
                </c:pt>
                <c:pt idx="169">
                  <c:v>4.8989794855663584</c:v>
                </c:pt>
                <c:pt idx="170">
                  <c:v>4.8989794855663584</c:v>
                </c:pt>
                <c:pt idx="171">
                  <c:v>4.8989794855663584</c:v>
                </c:pt>
                <c:pt idx="172">
                  <c:v>4.8989794855663584</c:v>
                </c:pt>
                <c:pt idx="173">
                  <c:v>4.8989794855663584</c:v>
                </c:pt>
                <c:pt idx="174">
                  <c:v>4.887060662719235</c:v>
                </c:pt>
                <c:pt idx="175">
                  <c:v>4.8793217069963903</c:v>
                </c:pt>
                <c:pt idx="176">
                  <c:v>4.8743450538846318</c:v>
                </c:pt>
                <c:pt idx="177">
                  <c:v>4.8622141449773215</c:v>
                </c:pt>
                <c:pt idx="178">
                  <c:v>4.8596008605663767</c:v>
                </c:pt>
                <c:pt idx="179">
                  <c:v>4.8578300722804473</c:v>
                </c:pt>
                <c:pt idx="180">
                  <c:v>4.8509817471504579</c:v>
                </c:pt>
                <c:pt idx="181">
                  <c:v>4.8241815132442021</c:v>
                </c:pt>
                <c:pt idx="182">
                  <c:v>4.8241815132442021</c:v>
                </c:pt>
                <c:pt idx="183">
                  <c:v>4.8241815132442021</c:v>
                </c:pt>
                <c:pt idx="184">
                  <c:v>4.8221102489208034</c:v>
                </c:pt>
                <c:pt idx="185">
                  <c:v>4.8083261120685314</c:v>
                </c:pt>
                <c:pt idx="186">
                  <c:v>4.8038446141526139</c:v>
                </c:pt>
                <c:pt idx="187">
                  <c:v>4.8038446141526139</c:v>
                </c:pt>
                <c:pt idx="188">
                  <c:v>4.8038446141526139</c:v>
                </c:pt>
                <c:pt idx="189">
                  <c:v>4.8038446141526139</c:v>
                </c:pt>
                <c:pt idx="190">
                  <c:v>4.8038446141526139</c:v>
                </c:pt>
                <c:pt idx="191">
                  <c:v>4.8038446141526139</c:v>
                </c:pt>
                <c:pt idx="192">
                  <c:v>4.8007935851918475</c:v>
                </c:pt>
                <c:pt idx="193">
                  <c:v>4.7911090545921153</c:v>
                </c:pt>
                <c:pt idx="194">
                  <c:v>4.7889188990710441</c:v>
                </c:pt>
                <c:pt idx="195">
                  <c:v>4.7756960463656739</c:v>
                </c:pt>
                <c:pt idx="196">
                  <c:v>4.7732777827150024</c:v>
                </c:pt>
                <c:pt idx="197">
                  <c:v>4.76789337289883</c:v>
                </c:pt>
                <c:pt idx="198">
                  <c:v>4.7521800043496985</c:v>
                </c:pt>
                <c:pt idx="199">
                  <c:v>4.7508454947893872</c:v>
                </c:pt>
                <c:pt idx="200">
                  <c:v>4.7181425969567075</c:v>
                </c:pt>
                <c:pt idx="201">
                  <c:v>4.7052835574540781</c:v>
                </c:pt>
                <c:pt idx="202">
                  <c:v>4.6987403545567643</c:v>
                </c:pt>
                <c:pt idx="203">
                  <c:v>4.6755524257764405</c:v>
                </c:pt>
                <c:pt idx="204">
                  <c:v>4.6702591742554294</c:v>
                </c:pt>
                <c:pt idx="205">
                  <c:v>4.6702591742554294</c:v>
                </c:pt>
                <c:pt idx="206">
                  <c:v>4.666666666666667</c:v>
                </c:pt>
                <c:pt idx="207">
                  <c:v>4.6621721393148681</c:v>
                </c:pt>
                <c:pt idx="208">
                  <c:v>4.6405833691037355</c:v>
                </c:pt>
                <c:pt idx="209">
                  <c:v>4.6188021535170058</c:v>
                </c:pt>
                <c:pt idx="210">
                  <c:v>4.6142785205338699</c:v>
                </c:pt>
                <c:pt idx="211">
                  <c:v>4.6050628871445394</c:v>
                </c:pt>
                <c:pt idx="212">
                  <c:v>4.5845590647500467</c:v>
                </c:pt>
                <c:pt idx="213">
                  <c:v>4.5607017003965495</c:v>
                </c:pt>
                <c:pt idx="214">
                  <c:v>4.5607017003965495</c:v>
                </c:pt>
                <c:pt idx="215">
                  <c:v>4.5607017003965495</c:v>
                </c:pt>
                <c:pt idx="216">
                  <c:v>4.5503716719561682</c:v>
                </c:pt>
                <c:pt idx="217">
                  <c:v>4.5498943352058694</c:v>
                </c:pt>
                <c:pt idx="218">
                  <c:v>4.5498943352058694</c:v>
                </c:pt>
                <c:pt idx="219">
                  <c:v>4.5476395680644748</c:v>
                </c:pt>
                <c:pt idx="220">
                  <c:v>4.5476203737592025</c:v>
                </c:pt>
                <c:pt idx="221">
                  <c:v>4.5421997916613606</c:v>
                </c:pt>
                <c:pt idx="222">
                  <c:v>4.5388831064497115</c:v>
                </c:pt>
                <c:pt idx="223">
                  <c:v>4.5226701686664397</c:v>
                </c:pt>
                <c:pt idx="224">
                  <c:v>4.5083481733371737</c:v>
                </c:pt>
                <c:pt idx="225">
                  <c:v>4.5034100140211493</c:v>
                </c:pt>
                <c:pt idx="226">
                  <c:v>4.4913641452345958</c:v>
                </c:pt>
                <c:pt idx="227">
                  <c:v>4.4881747486979826</c:v>
                </c:pt>
                <c:pt idx="228">
                  <c:v>4.4870763171786106</c:v>
                </c:pt>
                <c:pt idx="229">
                  <c:v>4.4721359549995796</c:v>
                </c:pt>
                <c:pt idx="230">
                  <c:v>4.4721359549995796</c:v>
                </c:pt>
                <c:pt idx="231">
                  <c:v>4.4529582537120556</c:v>
                </c:pt>
                <c:pt idx="232">
                  <c:v>4.4399122190444844</c:v>
                </c:pt>
                <c:pt idx="233">
                  <c:v>4.4263520637871334</c:v>
                </c:pt>
                <c:pt idx="234">
                  <c:v>4.4051655366720786</c:v>
                </c:pt>
                <c:pt idx="235">
                  <c:v>4.3970456163524352</c:v>
                </c:pt>
                <c:pt idx="236">
                  <c:v>4.3921906359671095</c:v>
                </c:pt>
                <c:pt idx="237">
                  <c:v>4.3783171057659489</c:v>
                </c:pt>
                <c:pt idx="238">
                  <c:v>4.3781636369239525</c:v>
                </c:pt>
                <c:pt idx="239">
                  <c:v>4.3673666694720845</c:v>
                </c:pt>
                <c:pt idx="240">
                  <c:v>4.3529411764705781</c:v>
                </c:pt>
                <c:pt idx="241">
                  <c:v>4.3514263457633788</c:v>
                </c:pt>
                <c:pt idx="242">
                  <c:v>4.3501488149586516</c:v>
                </c:pt>
                <c:pt idx="243">
                  <c:v>4.3471605322801317</c:v>
                </c:pt>
                <c:pt idx="244">
                  <c:v>4.3400360957823381</c:v>
                </c:pt>
                <c:pt idx="245">
                  <c:v>4.3369215912774886</c:v>
                </c:pt>
                <c:pt idx="246">
                  <c:v>4.3346269534630171</c:v>
                </c:pt>
                <c:pt idx="247">
                  <c:v>4.3334562119056965</c:v>
                </c:pt>
                <c:pt idx="248">
                  <c:v>4.3333333333333446</c:v>
                </c:pt>
                <c:pt idx="249">
                  <c:v>4.3333333333333446</c:v>
                </c:pt>
                <c:pt idx="250">
                  <c:v>4.3273159945645476</c:v>
                </c:pt>
                <c:pt idx="251">
                  <c:v>4.3273159945645476</c:v>
                </c:pt>
                <c:pt idx="252">
                  <c:v>4.3192243722036894</c:v>
                </c:pt>
                <c:pt idx="253">
                  <c:v>4.316653700589451</c:v>
                </c:pt>
                <c:pt idx="254">
                  <c:v>4.2966892442365969</c:v>
                </c:pt>
                <c:pt idx="255">
                  <c:v>4.29536779587559</c:v>
                </c:pt>
                <c:pt idx="256">
                  <c:v>4.2816122418816276</c:v>
                </c:pt>
                <c:pt idx="257">
                  <c:v>4.2816122418816276</c:v>
                </c:pt>
                <c:pt idx="258">
                  <c:v>4.2816122418816276</c:v>
                </c:pt>
                <c:pt idx="259">
                  <c:v>4.2781682111107528</c:v>
                </c:pt>
                <c:pt idx="260">
                  <c:v>4.2761798705987895</c:v>
                </c:pt>
                <c:pt idx="261">
                  <c:v>4.2733676965293732</c:v>
                </c:pt>
                <c:pt idx="262">
                  <c:v>4.2588364749538172</c:v>
                </c:pt>
                <c:pt idx="263">
                  <c:v>4.2557961936911584</c:v>
                </c:pt>
                <c:pt idx="264">
                  <c:v>4.2486685954688639</c:v>
                </c:pt>
                <c:pt idx="265">
                  <c:v>4.2426406871192874</c:v>
                </c:pt>
                <c:pt idx="266">
                  <c:v>4.2426406871192874</c:v>
                </c:pt>
                <c:pt idx="267">
                  <c:v>4.2426406871192874</c:v>
                </c:pt>
                <c:pt idx="268">
                  <c:v>4.2365927286816323</c:v>
                </c:pt>
                <c:pt idx="269">
                  <c:v>4.2339019740572557</c:v>
                </c:pt>
                <c:pt idx="270">
                  <c:v>4.2247112112524015</c:v>
                </c:pt>
                <c:pt idx="271">
                  <c:v>4.2247112112524015</c:v>
                </c:pt>
                <c:pt idx="272">
                  <c:v>4.2234030769615867</c:v>
                </c:pt>
                <c:pt idx="273">
                  <c:v>4.2211588240886906</c:v>
                </c:pt>
                <c:pt idx="274">
                  <c:v>4.2211588240886906</c:v>
                </c:pt>
                <c:pt idx="275">
                  <c:v>4.2211588240886906</c:v>
                </c:pt>
                <c:pt idx="276">
                  <c:v>4.2131217576409705</c:v>
                </c:pt>
                <c:pt idx="277">
                  <c:v>4.2092506947250161</c:v>
                </c:pt>
                <c:pt idx="278">
                  <c:v>4.1913835379257698</c:v>
                </c:pt>
                <c:pt idx="279">
                  <c:v>4.1732716011390734</c:v>
                </c:pt>
                <c:pt idx="280">
                  <c:v>4.1710618176669305</c:v>
                </c:pt>
                <c:pt idx="281">
                  <c:v>4.1561363533641558</c:v>
                </c:pt>
                <c:pt idx="282">
                  <c:v>4.1505805692916384</c:v>
                </c:pt>
                <c:pt idx="283">
                  <c:v>4.1478067789216908</c:v>
                </c:pt>
                <c:pt idx="284">
                  <c:v>4.1473405176627791</c:v>
                </c:pt>
                <c:pt idx="285">
                  <c:v>4.1473405176627791</c:v>
                </c:pt>
                <c:pt idx="286">
                  <c:v>4.1461399144838564</c:v>
                </c:pt>
                <c:pt idx="287">
                  <c:v>4.1452111067612956</c:v>
                </c:pt>
                <c:pt idx="288">
                  <c:v>4.1432045810733324</c:v>
                </c:pt>
                <c:pt idx="289">
                  <c:v>4.1383482122612554</c:v>
                </c:pt>
                <c:pt idx="290">
                  <c:v>4.1294832096701075</c:v>
                </c:pt>
                <c:pt idx="291">
                  <c:v>4.1228909867343786</c:v>
                </c:pt>
                <c:pt idx="292">
                  <c:v>4.1208169184606609</c:v>
                </c:pt>
                <c:pt idx="293">
                  <c:v>4.0797520635077884</c:v>
                </c:pt>
                <c:pt idx="294">
                  <c:v>4.0797520635077884</c:v>
                </c:pt>
                <c:pt idx="295">
                  <c:v>4.0797520635077884</c:v>
                </c:pt>
                <c:pt idx="296">
                  <c:v>4.0689422938557955</c:v>
                </c:pt>
                <c:pt idx="297">
                  <c:v>4.0689422938557955</c:v>
                </c:pt>
                <c:pt idx="298">
                  <c:v>4.0662453375366026</c:v>
                </c:pt>
                <c:pt idx="299">
                  <c:v>4.0639743909708965</c:v>
                </c:pt>
                <c:pt idx="300">
                  <c:v>4.0619288257685415</c:v>
                </c:pt>
                <c:pt idx="301">
                  <c:v>4.0618119722996155</c:v>
                </c:pt>
                <c:pt idx="302">
                  <c:v>4.0618119722996155</c:v>
                </c:pt>
                <c:pt idx="303">
                  <c:v>4.0605178091037422</c:v>
                </c:pt>
                <c:pt idx="304">
                  <c:v>4.0533961419994053</c:v>
                </c:pt>
                <c:pt idx="305">
                  <c:v>4.0508136107565882</c:v>
                </c:pt>
                <c:pt idx="306">
                  <c:v>4.0503164433336893</c:v>
                </c:pt>
                <c:pt idx="307">
                  <c:v>4.0503164433336893</c:v>
                </c:pt>
                <c:pt idx="308">
                  <c:v>4.0500741690978685</c:v>
                </c:pt>
                <c:pt idx="309">
                  <c:v>4.0435324259757843</c:v>
                </c:pt>
                <c:pt idx="310">
                  <c:v>4.0429216860891461</c:v>
                </c:pt>
                <c:pt idx="311">
                  <c:v>4.0391740453084664</c:v>
                </c:pt>
                <c:pt idx="312">
                  <c:v>4.0350576378591017</c:v>
                </c:pt>
                <c:pt idx="313">
                  <c:v>4.0350576378591017</c:v>
                </c:pt>
                <c:pt idx="314">
                  <c:v>4.0347329239296474</c:v>
                </c:pt>
                <c:pt idx="315">
                  <c:v>4.022879118908949</c:v>
                </c:pt>
                <c:pt idx="316">
                  <c:v>4.0209975196002663</c:v>
                </c:pt>
                <c:pt idx="317">
                  <c:v>4.0205656882593335</c:v>
                </c:pt>
                <c:pt idx="318">
                  <c:v>4.0205656882593335</c:v>
                </c:pt>
                <c:pt idx="319">
                  <c:v>4.0203563655629395</c:v>
                </c:pt>
                <c:pt idx="320">
                  <c:v>4.0166320883712183</c:v>
                </c:pt>
                <c:pt idx="321">
                  <c:v>4.0166320883712183</c:v>
                </c:pt>
                <c:pt idx="322">
                  <c:v>4.0166320883712183</c:v>
                </c:pt>
                <c:pt idx="323">
                  <c:v>4.0166320883712183</c:v>
                </c:pt>
                <c:pt idx="324">
                  <c:v>4.0166320883712183</c:v>
                </c:pt>
                <c:pt idx="325">
                  <c:v>4.0078550463944058</c:v>
                </c:pt>
                <c:pt idx="326">
                  <c:v>4</c:v>
                </c:pt>
                <c:pt idx="327">
                  <c:v>4</c:v>
                </c:pt>
                <c:pt idx="328">
                  <c:v>4</c:v>
                </c:pt>
                <c:pt idx="329">
                  <c:v>4</c:v>
                </c:pt>
                <c:pt idx="330">
                  <c:v>4</c:v>
                </c:pt>
                <c:pt idx="331">
                  <c:v>4</c:v>
                </c:pt>
                <c:pt idx="332">
                  <c:v>4</c:v>
                </c:pt>
                <c:pt idx="333">
                  <c:v>4</c:v>
                </c:pt>
                <c:pt idx="334">
                  <c:v>3.99901271132644</c:v>
                </c:pt>
                <c:pt idx="335">
                  <c:v>3.9928846667647777</c:v>
                </c:pt>
                <c:pt idx="336">
                  <c:v>3.9917610623133282</c:v>
                </c:pt>
                <c:pt idx="337">
                  <c:v>3.988705859810957</c:v>
                </c:pt>
                <c:pt idx="338">
                  <c:v>3.9835728258708154</c:v>
                </c:pt>
                <c:pt idx="339">
                  <c:v>3.9753105832719511</c:v>
                </c:pt>
                <c:pt idx="340">
                  <c:v>3.9735970711951372</c:v>
                </c:pt>
                <c:pt idx="341">
                  <c:v>3.9735970711951372</c:v>
                </c:pt>
                <c:pt idx="342">
                  <c:v>3.9649628286477214</c:v>
                </c:pt>
                <c:pt idx="343">
                  <c:v>3.9513166445890477</c:v>
                </c:pt>
                <c:pt idx="344">
                  <c:v>3.9513166445890477</c:v>
                </c:pt>
                <c:pt idx="345">
                  <c:v>3.9513166445890477</c:v>
                </c:pt>
                <c:pt idx="346">
                  <c:v>3.9513166445890477</c:v>
                </c:pt>
                <c:pt idx="347">
                  <c:v>3.9401462504896352</c:v>
                </c:pt>
                <c:pt idx="348">
                  <c:v>3.9391342352717471</c:v>
                </c:pt>
                <c:pt idx="349">
                  <c:v>3.9391342352717471</c:v>
                </c:pt>
                <c:pt idx="350">
                  <c:v>3.927922024247863</c:v>
                </c:pt>
                <c:pt idx="351">
                  <c:v>3.9129602960093637</c:v>
                </c:pt>
                <c:pt idx="352">
                  <c:v>3.9055706233725207</c:v>
                </c:pt>
                <c:pt idx="353">
                  <c:v>3.8975647827784812</c:v>
                </c:pt>
                <c:pt idx="354">
                  <c:v>3.8943390680898839</c:v>
                </c:pt>
                <c:pt idx="355">
                  <c:v>3.8943390680898839</c:v>
                </c:pt>
                <c:pt idx="356">
                  <c:v>3.8933141071383006</c:v>
                </c:pt>
                <c:pt idx="357">
                  <c:v>3.8818157028232187</c:v>
                </c:pt>
                <c:pt idx="358">
                  <c:v>3.8679949353947807</c:v>
                </c:pt>
                <c:pt idx="359">
                  <c:v>3.8663813973131322</c:v>
                </c:pt>
                <c:pt idx="360">
                  <c:v>3.8622696788058652</c:v>
                </c:pt>
                <c:pt idx="361">
                  <c:v>3.8592249249397934</c:v>
                </c:pt>
                <c:pt idx="362">
                  <c:v>3.8590552849509234</c:v>
                </c:pt>
                <c:pt idx="363">
                  <c:v>3.8523472987446143</c:v>
                </c:pt>
                <c:pt idx="364">
                  <c:v>3.8475479695051877</c:v>
                </c:pt>
                <c:pt idx="365">
                  <c:v>3.8376128944009826</c:v>
                </c:pt>
                <c:pt idx="366">
                  <c:v>3.8014296063485267</c:v>
                </c:pt>
                <c:pt idx="367">
                  <c:v>3.8014296063485267</c:v>
                </c:pt>
                <c:pt idx="368">
                  <c:v>3.7971556202765382</c:v>
                </c:pt>
                <c:pt idx="369">
                  <c:v>3.7947331922020613</c:v>
                </c:pt>
                <c:pt idx="370">
                  <c:v>3.7947331922020613</c:v>
                </c:pt>
                <c:pt idx="371">
                  <c:v>3.7947331922020613</c:v>
                </c:pt>
                <c:pt idx="372">
                  <c:v>3.7947331922020613</c:v>
                </c:pt>
                <c:pt idx="373">
                  <c:v>3.7947331922020613</c:v>
                </c:pt>
                <c:pt idx="374">
                  <c:v>3.7947331922020613</c:v>
                </c:pt>
                <c:pt idx="375">
                  <c:v>3.7947331922020613</c:v>
                </c:pt>
                <c:pt idx="376">
                  <c:v>3.7947331922020613</c:v>
                </c:pt>
                <c:pt idx="377">
                  <c:v>3.7927985842801397</c:v>
                </c:pt>
                <c:pt idx="378">
                  <c:v>3.7777777777777874</c:v>
                </c:pt>
                <c:pt idx="379">
                  <c:v>3.7739981718274596</c:v>
                </c:pt>
                <c:pt idx="380">
                  <c:v>3.7688918072220541</c:v>
                </c:pt>
                <c:pt idx="381">
                  <c:v>3.7684668343875862</c:v>
                </c:pt>
                <c:pt idx="382">
                  <c:v>3.763210160701385</c:v>
                </c:pt>
                <c:pt idx="383">
                  <c:v>3.762418035477213</c:v>
                </c:pt>
                <c:pt idx="384">
                  <c:v>3.758473909198536</c:v>
                </c:pt>
                <c:pt idx="385">
                  <c:v>3.7565942021996492</c:v>
                </c:pt>
                <c:pt idx="386">
                  <c:v>3.7565942021996492</c:v>
                </c:pt>
                <c:pt idx="387">
                  <c:v>3.7565942021996492</c:v>
                </c:pt>
                <c:pt idx="388">
                  <c:v>3.7565942021996492</c:v>
                </c:pt>
                <c:pt idx="389">
                  <c:v>3.755884272267545</c:v>
                </c:pt>
                <c:pt idx="390">
                  <c:v>3.7546088183245905</c:v>
                </c:pt>
                <c:pt idx="391">
                  <c:v>3.7532594530273458</c:v>
                </c:pt>
                <c:pt idx="392">
                  <c:v>3.75</c:v>
                </c:pt>
                <c:pt idx="393">
                  <c:v>3.7484407843912595</c:v>
                </c:pt>
                <c:pt idx="394">
                  <c:v>3.7454339150576552</c:v>
                </c:pt>
                <c:pt idx="395">
                  <c:v>3.7432768014296292</c:v>
                </c:pt>
                <c:pt idx="396">
                  <c:v>3.7432768014296292</c:v>
                </c:pt>
                <c:pt idx="397">
                  <c:v>3.7325557985267475</c:v>
                </c:pt>
                <c:pt idx="398">
                  <c:v>3.7325557985267475</c:v>
                </c:pt>
                <c:pt idx="399">
                  <c:v>3.7210420376762539</c:v>
                </c:pt>
                <c:pt idx="400">
                  <c:v>3.7210420376762539</c:v>
                </c:pt>
                <c:pt idx="401">
                  <c:v>3.7142857142857144</c:v>
                </c:pt>
                <c:pt idx="402">
                  <c:v>3.7142857142857144</c:v>
                </c:pt>
                <c:pt idx="403">
                  <c:v>3.7105346281756759</c:v>
                </c:pt>
                <c:pt idx="404">
                  <c:v>3.7084202772044335</c:v>
                </c:pt>
                <c:pt idx="405">
                  <c:v>3.698712393898858</c:v>
                </c:pt>
                <c:pt idx="406">
                  <c:v>3.692530651016412</c:v>
                </c:pt>
                <c:pt idx="407">
                  <c:v>3.6871623456449609</c:v>
                </c:pt>
                <c:pt idx="408">
                  <c:v>3.6834547908152611</c:v>
                </c:pt>
                <c:pt idx="409">
                  <c:v>3.6814319464673879</c:v>
                </c:pt>
                <c:pt idx="410">
                  <c:v>3.6810475898274682</c:v>
                </c:pt>
                <c:pt idx="411">
                  <c:v>3.6723382348927376</c:v>
                </c:pt>
                <c:pt idx="412">
                  <c:v>3.6514837167011076</c:v>
                </c:pt>
                <c:pt idx="413">
                  <c:v>3.6480372943034642</c:v>
                </c:pt>
                <c:pt idx="414">
                  <c:v>3.6345043669154102</c:v>
                </c:pt>
                <c:pt idx="415">
                  <c:v>3.6314204675129789</c:v>
                </c:pt>
                <c:pt idx="416">
                  <c:v>3.6244678668653796</c:v>
                </c:pt>
                <c:pt idx="417">
                  <c:v>3.6232865092627082</c:v>
                </c:pt>
                <c:pt idx="418">
                  <c:v>3.6181361349331627</c:v>
                </c:pt>
                <c:pt idx="419">
                  <c:v>3.6180471924403732</c:v>
                </c:pt>
                <c:pt idx="420">
                  <c:v>3.6179405970004712</c:v>
                </c:pt>
                <c:pt idx="421">
                  <c:v>3.6179405970004712</c:v>
                </c:pt>
                <c:pt idx="422">
                  <c:v>3.6167777207178604</c:v>
                </c:pt>
                <c:pt idx="423">
                  <c:v>3.6161074629850951</c:v>
                </c:pt>
                <c:pt idx="424">
                  <c:v>3.6140316116210052</c:v>
                </c:pt>
                <c:pt idx="425">
                  <c:v>3.6140316116210052</c:v>
                </c:pt>
                <c:pt idx="426">
                  <c:v>3.6115755925730761</c:v>
                </c:pt>
                <c:pt idx="427">
                  <c:v>3.6102686208094394</c:v>
                </c:pt>
                <c:pt idx="428">
                  <c:v>3.6098763965504106</c:v>
                </c:pt>
                <c:pt idx="429">
                  <c:v>3.5994005067104062</c:v>
                </c:pt>
                <c:pt idx="430">
                  <c:v>3.5989879877407112</c:v>
                </c:pt>
                <c:pt idx="431">
                  <c:v>3.5987043009588757</c:v>
                </c:pt>
                <c:pt idx="432">
                  <c:v>3.5987043009588757</c:v>
                </c:pt>
                <c:pt idx="433">
                  <c:v>3.5985608634244026</c:v>
                </c:pt>
                <c:pt idx="434">
                  <c:v>3.5977521071801348</c:v>
                </c:pt>
                <c:pt idx="435">
                  <c:v>3.5952490906387569</c:v>
                </c:pt>
                <c:pt idx="436">
                  <c:v>3.5935433621164092</c:v>
                </c:pt>
                <c:pt idx="437">
                  <c:v>3.5925849560819998</c:v>
                </c:pt>
                <c:pt idx="438">
                  <c:v>3.5921060405354992</c:v>
                </c:pt>
                <c:pt idx="439">
                  <c:v>3.5862086370499187</c:v>
                </c:pt>
                <c:pt idx="440">
                  <c:v>3.5862086370499187</c:v>
                </c:pt>
                <c:pt idx="441">
                  <c:v>3.5855525781906894</c:v>
                </c:pt>
                <c:pt idx="442">
                  <c:v>3.5848857195857664</c:v>
                </c:pt>
                <c:pt idx="443">
                  <c:v>3.5811109968691217</c:v>
                </c:pt>
                <c:pt idx="444">
                  <c:v>3.5671705709641852</c:v>
                </c:pt>
                <c:pt idx="445">
                  <c:v>3.5665805604822602</c:v>
                </c:pt>
                <c:pt idx="446">
                  <c:v>3.5560035560053342</c:v>
                </c:pt>
                <c:pt idx="447">
                  <c:v>3.5560035560053342</c:v>
                </c:pt>
                <c:pt idx="448">
                  <c:v>3.5511841814962359</c:v>
                </c:pt>
                <c:pt idx="449">
                  <c:v>3.5496478698597667</c:v>
                </c:pt>
                <c:pt idx="450">
                  <c:v>3.5456210417116809</c:v>
                </c:pt>
                <c:pt idx="451">
                  <c:v>3.5452771461021602</c:v>
                </c:pt>
                <c:pt idx="452">
                  <c:v>3.5446321639789522</c:v>
                </c:pt>
                <c:pt idx="453">
                  <c:v>3.54175097938858</c:v>
                </c:pt>
                <c:pt idx="454">
                  <c:v>3.5381518506868179</c:v>
                </c:pt>
                <c:pt idx="455">
                  <c:v>3.5355339059327382</c:v>
                </c:pt>
                <c:pt idx="456">
                  <c:v>3.530783354357268</c:v>
                </c:pt>
                <c:pt idx="457">
                  <c:v>3.5300904324873152</c:v>
                </c:pt>
                <c:pt idx="458">
                  <c:v>3.5174301749714272</c:v>
                </c:pt>
                <c:pt idx="459">
                  <c:v>3.5157980720752948</c:v>
                </c:pt>
                <c:pt idx="460">
                  <c:v>3.5137525087736878</c:v>
                </c:pt>
                <c:pt idx="461">
                  <c:v>3.5137525087736878</c:v>
                </c:pt>
                <c:pt idx="462">
                  <c:v>3.5137525087736878</c:v>
                </c:pt>
                <c:pt idx="463">
                  <c:v>3.5137525087736878</c:v>
                </c:pt>
                <c:pt idx="464">
                  <c:v>3.5098143814853242</c:v>
                </c:pt>
                <c:pt idx="465">
                  <c:v>3.5076769332928022</c:v>
                </c:pt>
                <c:pt idx="466">
                  <c:v>3.506066823433899</c:v>
                </c:pt>
                <c:pt idx="467">
                  <c:v>3.5007597959494694</c:v>
                </c:pt>
                <c:pt idx="468">
                  <c:v>3.5</c:v>
                </c:pt>
                <c:pt idx="469">
                  <c:v>3.5</c:v>
                </c:pt>
                <c:pt idx="470">
                  <c:v>3.5</c:v>
                </c:pt>
                <c:pt idx="471">
                  <c:v>3.4975425991407443</c:v>
                </c:pt>
                <c:pt idx="472">
                  <c:v>3.493335058437502</c:v>
                </c:pt>
                <c:pt idx="473">
                  <c:v>3.4929696277070148</c:v>
                </c:pt>
                <c:pt idx="474">
                  <c:v>3.4917595520795932</c:v>
                </c:pt>
                <c:pt idx="475">
                  <c:v>3.4907956125271542</c:v>
                </c:pt>
                <c:pt idx="476">
                  <c:v>3.4900114871129282</c:v>
                </c:pt>
                <c:pt idx="477">
                  <c:v>3.4845239091752824</c:v>
                </c:pt>
                <c:pt idx="478">
                  <c:v>3.4785054261852122</c:v>
                </c:pt>
                <c:pt idx="479">
                  <c:v>3.4785054261852122</c:v>
                </c:pt>
                <c:pt idx="480">
                  <c:v>3.4785054261852122</c:v>
                </c:pt>
                <c:pt idx="481">
                  <c:v>3.4772731516848903</c:v>
                </c:pt>
                <c:pt idx="482">
                  <c:v>3.4641016151377593</c:v>
                </c:pt>
                <c:pt idx="483">
                  <c:v>3.4641016151377593</c:v>
                </c:pt>
                <c:pt idx="484">
                  <c:v>3.4641016151377593</c:v>
                </c:pt>
                <c:pt idx="485">
                  <c:v>3.4575717288130194</c:v>
                </c:pt>
                <c:pt idx="486">
                  <c:v>3.4575717288130194</c:v>
                </c:pt>
                <c:pt idx="487">
                  <c:v>3.4561105973086987</c:v>
                </c:pt>
                <c:pt idx="488">
                  <c:v>3.44</c:v>
                </c:pt>
                <c:pt idx="489">
                  <c:v>3.4387232395539153</c:v>
                </c:pt>
                <c:pt idx="490">
                  <c:v>3.4358227615493342</c:v>
                </c:pt>
                <c:pt idx="491">
                  <c:v>3.4299717028501826</c:v>
                </c:pt>
                <c:pt idx="492">
                  <c:v>3.4299717028501826</c:v>
                </c:pt>
                <c:pt idx="493">
                  <c:v>3.4250575940816779</c:v>
                </c:pt>
                <c:pt idx="494">
                  <c:v>3.4185029800808495</c:v>
                </c:pt>
                <c:pt idx="495">
                  <c:v>3.4179296351233162</c:v>
                </c:pt>
                <c:pt idx="496">
                  <c:v>3.4169687847089927</c:v>
                </c:pt>
                <c:pt idx="497">
                  <c:v>3.4139672543527881</c:v>
                </c:pt>
                <c:pt idx="498">
                  <c:v>3.3954987505086587</c:v>
                </c:pt>
                <c:pt idx="499">
                  <c:v>3.3954987505086587</c:v>
                </c:pt>
                <c:pt idx="500">
                  <c:v>3.3954987505086587</c:v>
                </c:pt>
                <c:pt idx="501">
                  <c:v>3.3903175181040552</c:v>
                </c:pt>
                <c:pt idx="502">
                  <c:v>3.387421861190556</c:v>
                </c:pt>
                <c:pt idx="503">
                  <c:v>3.3849116855014212</c:v>
                </c:pt>
                <c:pt idx="504">
                  <c:v>3.3845022079932838</c:v>
                </c:pt>
                <c:pt idx="505">
                  <c:v>3.3833357308226599</c:v>
                </c:pt>
                <c:pt idx="506">
                  <c:v>3.3825051045228127</c:v>
                </c:pt>
                <c:pt idx="507">
                  <c:v>3.3593967339361988</c:v>
                </c:pt>
                <c:pt idx="508">
                  <c:v>3.356725433186746</c:v>
                </c:pt>
                <c:pt idx="509">
                  <c:v>3.3463956741813958</c:v>
                </c:pt>
                <c:pt idx="510">
                  <c:v>3.3428354104345783</c:v>
                </c:pt>
                <c:pt idx="511">
                  <c:v>3.3420399113760997</c:v>
                </c:pt>
                <c:pt idx="512">
                  <c:v>3.3388798263483226</c:v>
                </c:pt>
                <c:pt idx="513">
                  <c:v>3.3359587960920067</c:v>
                </c:pt>
                <c:pt idx="514">
                  <c:v>3.3333333333333335</c:v>
                </c:pt>
                <c:pt idx="515">
                  <c:v>3.3333333333333335</c:v>
                </c:pt>
                <c:pt idx="516">
                  <c:v>3.3308166600161995</c:v>
                </c:pt>
                <c:pt idx="517">
                  <c:v>3.3308166600161995</c:v>
                </c:pt>
                <c:pt idx="518">
                  <c:v>3.3283343879891212</c:v>
                </c:pt>
                <c:pt idx="519">
                  <c:v>3.3282011773513802</c:v>
                </c:pt>
                <c:pt idx="520">
                  <c:v>3.3282011773513802</c:v>
                </c:pt>
                <c:pt idx="521">
                  <c:v>3.3282011773513802</c:v>
                </c:pt>
                <c:pt idx="522">
                  <c:v>3.3282011773513802</c:v>
                </c:pt>
                <c:pt idx="523">
                  <c:v>3.3229117181699812</c:v>
                </c:pt>
                <c:pt idx="524">
                  <c:v>3.3142477545642177</c:v>
                </c:pt>
                <c:pt idx="525">
                  <c:v>3.3140686244339541</c:v>
                </c:pt>
                <c:pt idx="526">
                  <c:v>3.3113308926626095</c:v>
                </c:pt>
                <c:pt idx="527">
                  <c:v>3.3113308926626095</c:v>
                </c:pt>
                <c:pt idx="528">
                  <c:v>3.3113308926626095</c:v>
                </c:pt>
                <c:pt idx="529">
                  <c:v>3.3093151786384674</c:v>
                </c:pt>
                <c:pt idx="530">
                  <c:v>3.3077060082781142</c:v>
                </c:pt>
                <c:pt idx="531">
                  <c:v>3.3069739059147625</c:v>
                </c:pt>
                <c:pt idx="532">
                  <c:v>3.3054579610389347</c:v>
                </c:pt>
                <c:pt idx="533">
                  <c:v>3.3047695390881042</c:v>
                </c:pt>
                <c:pt idx="534">
                  <c:v>3.2953661027272854</c:v>
                </c:pt>
                <c:pt idx="535">
                  <c:v>3.2905466510110251</c:v>
                </c:pt>
                <c:pt idx="536">
                  <c:v>3.2879797461071587</c:v>
                </c:pt>
                <c:pt idx="537">
                  <c:v>3.2869040627552621</c:v>
                </c:pt>
                <c:pt idx="538">
                  <c:v>3.2869040627552621</c:v>
                </c:pt>
                <c:pt idx="539">
                  <c:v>3.2869040627552621</c:v>
                </c:pt>
                <c:pt idx="540">
                  <c:v>3.2862376580864359</c:v>
                </c:pt>
                <c:pt idx="541">
                  <c:v>3.2857142857142856</c:v>
                </c:pt>
                <c:pt idx="542">
                  <c:v>3.2827000172091685</c:v>
                </c:pt>
                <c:pt idx="543">
                  <c:v>3.2824397594488732</c:v>
                </c:pt>
                <c:pt idx="544">
                  <c:v>3.2812124497183834</c:v>
                </c:pt>
                <c:pt idx="545">
                  <c:v>3.2812124497183834</c:v>
                </c:pt>
                <c:pt idx="546">
                  <c:v>3.2806226199709472</c:v>
                </c:pt>
                <c:pt idx="547">
                  <c:v>3.2800210436420429</c:v>
                </c:pt>
                <c:pt idx="548">
                  <c:v>3.2795663669996915</c:v>
                </c:pt>
                <c:pt idx="549">
                  <c:v>3.2795663669996915</c:v>
                </c:pt>
                <c:pt idx="550">
                  <c:v>3.2766550780397403</c:v>
                </c:pt>
                <c:pt idx="551">
                  <c:v>3.2757787252778909</c:v>
                </c:pt>
                <c:pt idx="552">
                  <c:v>3.2736142735782141</c:v>
                </c:pt>
                <c:pt idx="553">
                  <c:v>3.2705192701307082</c:v>
                </c:pt>
                <c:pt idx="554">
                  <c:v>3.2696955654783992</c:v>
                </c:pt>
                <c:pt idx="555">
                  <c:v>3.2696955654783992</c:v>
                </c:pt>
                <c:pt idx="556">
                  <c:v>3.2659863237109041</c:v>
                </c:pt>
                <c:pt idx="557">
                  <c:v>3.2649578285433187</c:v>
                </c:pt>
                <c:pt idx="558">
                  <c:v>3.2531758863812152</c:v>
                </c:pt>
                <c:pt idx="559">
                  <c:v>3.2531758863812152</c:v>
                </c:pt>
                <c:pt idx="560">
                  <c:v>3.2521882631786267</c:v>
                </c:pt>
                <c:pt idx="561">
                  <c:v>3.25</c:v>
                </c:pt>
                <c:pt idx="562">
                  <c:v>3.244545547881001</c:v>
                </c:pt>
                <c:pt idx="563">
                  <c:v>3.2444284226152509</c:v>
                </c:pt>
                <c:pt idx="564">
                  <c:v>3.2328954364819467</c:v>
                </c:pt>
                <c:pt idx="565">
                  <c:v>3.2328954364819467</c:v>
                </c:pt>
                <c:pt idx="566">
                  <c:v>3.2324881425670742</c:v>
                </c:pt>
                <c:pt idx="567">
                  <c:v>3.2244156961428558</c:v>
                </c:pt>
                <c:pt idx="568">
                  <c:v>3.223291856101532</c:v>
                </c:pt>
                <c:pt idx="569">
                  <c:v>3.2172611381063292</c:v>
                </c:pt>
                <c:pt idx="570">
                  <c:v>3.2172611381063292</c:v>
                </c:pt>
                <c:pt idx="571">
                  <c:v>3.2123228986059256</c:v>
                </c:pt>
                <c:pt idx="572">
                  <c:v>3.2118202741878648</c:v>
                </c:pt>
                <c:pt idx="573">
                  <c:v>3.2099668106999282</c:v>
                </c:pt>
                <c:pt idx="574">
                  <c:v>3.2025630761017432</c:v>
                </c:pt>
                <c:pt idx="575">
                  <c:v>3.2013490182560402</c:v>
                </c:pt>
                <c:pt idx="576">
                  <c:v>3.2001773000527804</c:v>
                </c:pt>
                <c:pt idx="577">
                  <c:v>3.1986839398990967</c:v>
                </c:pt>
                <c:pt idx="578">
                  <c:v>3.1986839398990967</c:v>
                </c:pt>
                <c:pt idx="579">
                  <c:v>3.1986839398990967</c:v>
                </c:pt>
                <c:pt idx="580">
                  <c:v>3.1972210155418179</c:v>
                </c:pt>
                <c:pt idx="581">
                  <c:v>3.1972210155418179</c:v>
                </c:pt>
                <c:pt idx="582">
                  <c:v>3.1972210155418179</c:v>
                </c:pt>
                <c:pt idx="583">
                  <c:v>3.1972210155418179</c:v>
                </c:pt>
                <c:pt idx="584">
                  <c:v>3.1923274853732213</c:v>
                </c:pt>
                <c:pt idx="585">
                  <c:v>3.1920298755444247</c:v>
                </c:pt>
                <c:pt idx="586">
                  <c:v>3.1904071256598026</c:v>
                </c:pt>
                <c:pt idx="587">
                  <c:v>3.1894303504961012</c:v>
                </c:pt>
                <c:pt idx="588">
                  <c:v>3.17999364001908</c:v>
                </c:pt>
                <c:pt idx="589">
                  <c:v>3.1705163480170748</c:v>
                </c:pt>
                <c:pt idx="590">
                  <c:v>3.1703756956048625</c:v>
                </c:pt>
                <c:pt idx="591">
                  <c:v>3.1650262722997802</c:v>
                </c:pt>
                <c:pt idx="592">
                  <c:v>3.1622776601683795</c:v>
                </c:pt>
                <c:pt idx="593">
                  <c:v>3.1590557768456677</c:v>
                </c:pt>
                <c:pt idx="594">
                  <c:v>3.1557282344421189</c:v>
                </c:pt>
                <c:pt idx="595">
                  <c:v>3.1547060183164151</c:v>
                </c:pt>
                <c:pt idx="596">
                  <c:v>3.1518680652066409</c:v>
                </c:pt>
                <c:pt idx="597">
                  <c:v>3.1518680652066409</c:v>
                </c:pt>
                <c:pt idx="598">
                  <c:v>3.1513543886333415</c:v>
                </c:pt>
                <c:pt idx="599">
                  <c:v>3.1513543886333415</c:v>
                </c:pt>
                <c:pt idx="600">
                  <c:v>3.1453346039797392</c:v>
                </c:pt>
                <c:pt idx="601">
                  <c:v>3.1453346039797392</c:v>
                </c:pt>
                <c:pt idx="602">
                  <c:v>3.143301111942975</c:v>
                </c:pt>
                <c:pt idx="603">
                  <c:v>3.1392273895581257</c:v>
                </c:pt>
                <c:pt idx="604">
                  <c:v>3.1371739615641792</c:v>
                </c:pt>
                <c:pt idx="605">
                  <c:v>3.1357546317608267</c:v>
                </c:pt>
                <c:pt idx="606">
                  <c:v>3.1341871756008253</c:v>
                </c:pt>
                <c:pt idx="607">
                  <c:v>3.1341871756008253</c:v>
                </c:pt>
                <c:pt idx="608">
                  <c:v>3.1304951684997047</c:v>
                </c:pt>
                <c:pt idx="609">
                  <c:v>3.1300321802299993</c:v>
                </c:pt>
                <c:pt idx="610">
                  <c:v>3.1192514694602167</c:v>
                </c:pt>
                <c:pt idx="611">
                  <c:v>3.1130812979723643</c:v>
                </c:pt>
                <c:pt idx="612">
                  <c:v>3.1125082556028687</c:v>
                </c:pt>
                <c:pt idx="613">
                  <c:v>3.1038822807949051</c:v>
                </c:pt>
                <c:pt idx="614">
                  <c:v>3.0993786368687135</c:v>
                </c:pt>
                <c:pt idx="615">
                  <c:v>3.0945685773307647</c:v>
                </c:pt>
                <c:pt idx="616">
                  <c:v>3.0892918505591282</c:v>
                </c:pt>
                <c:pt idx="617">
                  <c:v>3.0760197262278863</c:v>
                </c:pt>
                <c:pt idx="618">
                  <c:v>3.0746308974383942</c:v>
                </c:pt>
                <c:pt idx="619">
                  <c:v>3.0739264566953119</c:v>
                </c:pt>
                <c:pt idx="620">
                  <c:v>3.0641293851417082</c:v>
                </c:pt>
                <c:pt idx="621">
                  <c:v>3.0623461165904113</c:v>
                </c:pt>
                <c:pt idx="622">
                  <c:v>3.0595234532004754</c:v>
                </c:pt>
                <c:pt idx="623">
                  <c:v>3.0531272333598709</c:v>
                </c:pt>
                <c:pt idx="624">
                  <c:v>3.0492226558084994</c:v>
                </c:pt>
                <c:pt idx="625">
                  <c:v>3.0480030480045786</c:v>
                </c:pt>
                <c:pt idx="626">
                  <c:v>3.0430698270993952</c:v>
                </c:pt>
                <c:pt idx="627">
                  <c:v>3.0417685679456956</c:v>
                </c:pt>
                <c:pt idx="628">
                  <c:v>3.0386605893515637</c:v>
                </c:pt>
                <c:pt idx="629">
                  <c:v>3.0370264094611863</c:v>
                </c:pt>
                <c:pt idx="630">
                  <c:v>3.031464506265257</c:v>
                </c:pt>
                <c:pt idx="631">
                  <c:v>3.0291174730933994</c:v>
                </c:pt>
                <c:pt idx="632">
                  <c:v>3.0263857323062293</c:v>
                </c:pt>
                <c:pt idx="633">
                  <c:v>3.0232261531445181</c:v>
                </c:pt>
                <c:pt idx="634">
                  <c:v>3.0232261531445181</c:v>
                </c:pt>
                <c:pt idx="635">
                  <c:v>3.0219324068711586</c:v>
                </c:pt>
                <c:pt idx="636">
                  <c:v>3.0219324068711586</c:v>
                </c:pt>
                <c:pt idx="637">
                  <c:v>3.0219324068711586</c:v>
                </c:pt>
                <c:pt idx="638">
                  <c:v>3.0219324068711586</c:v>
                </c:pt>
                <c:pt idx="639">
                  <c:v>3.0151134457776392</c:v>
                </c:pt>
                <c:pt idx="640">
                  <c:v>3.0135960257289476</c:v>
                </c:pt>
                <c:pt idx="641">
                  <c:v>3.0023465001632013</c:v>
                </c:pt>
                <c:pt idx="642">
                  <c:v>3.0022213997860541</c:v>
                </c:pt>
                <c:pt idx="643">
                  <c:v>2.9951071210670688</c:v>
                </c:pt>
                <c:pt idx="644">
                  <c:v>2.9939247542604854</c:v>
                </c:pt>
                <c:pt idx="645">
                  <c:v>2.9848100289785457</c:v>
                </c:pt>
                <c:pt idx="646">
                  <c:v>2.9839264055759052</c:v>
                </c:pt>
                <c:pt idx="647">
                  <c:v>2.9814239699997187</c:v>
                </c:pt>
                <c:pt idx="648">
                  <c:v>2.9795298542597193</c:v>
                </c:pt>
                <c:pt idx="649">
                  <c:v>2.9767027889379412</c:v>
                </c:pt>
                <c:pt idx="650">
                  <c:v>2.9743111229151209</c:v>
                </c:pt>
                <c:pt idx="651">
                  <c:v>2.9711254108328267</c:v>
                </c:pt>
                <c:pt idx="652">
                  <c:v>2.964997266644414</c:v>
                </c:pt>
                <c:pt idx="653">
                  <c:v>2.964997266644414</c:v>
                </c:pt>
                <c:pt idx="654">
                  <c:v>2.9640905640961455</c:v>
                </c:pt>
                <c:pt idx="655">
                  <c:v>2.9631204814438221</c:v>
                </c:pt>
                <c:pt idx="656">
                  <c:v>2.9631204814438221</c:v>
                </c:pt>
                <c:pt idx="657">
                  <c:v>2.9616334080036966</c:v>
                </c:pt>
                <c:pt idx="658">
                  <c:v>2.9591817714964397</c:v>
                </c:pt>
                <c:pt idx="659">
                  <c:v>2.9582959878137816</c:v>
                </c:pt>
                <c:pt idx="660">
                  <c:v>2.9559878344928787</c:v>
                </c:pt>
                <c:pt idx="661">
                  <c:v>2.9557506819525248</c:v>
                </c:pt>
                <c:pt idx="662">
                  <c:v>2.9540361274505003</c:v>
                </c:pt>
                <c:pt idx="663">
                  <c:v>2.9530866429417082</c:v>
                </c:pt>
                <c:pt idx="664">
                  <c:v>2.952921472530202</c:v>
                </c:pt>
                <c:pt idx="665">
                  <c:v>2.9488391230979425</c:v>
                </c:pt>
                <c:pt idx="666">
                  <c:v>2.9488391230979425</c:v>
                </c:pt>
                <c:pt idx="667">
                  <c:v>2.9405282836297197</c:v>
                </c:pt>
                <c:pt idx="668">
                  <c:v>2.9405282836297197</c:v>
                </c:pt>
                <c:pt idx="669">
                  <c:v>2.9398736610366667</c:v>
                </c:pt>
                <c:pt idx="670">
                  <c:v>2.9393876913398138</c:v>
                </c:pt>
                <c:pt idx="671">
                  <c:v>2.9329423004270598</c:v>
                </c:pt>
                <c:pt idx="672">
                  <c:v>2.9329423004270598</c:v>
                </c:pt>
                <c:pt idx="673">
                  <c:v>2.9329423004270598</c:v>
                </c:pt>
                <c:pt idx="674">
                  <c:v>2.9329423004270598</c:v>
                </c:pt>
                <c:pt idx="675">
                  <c:v>2.9313124351717539</c:v>
                </c:pt>
                <c:pt idx="676">
                  <c:v>2.9294423792014062</c:v>
                </c:pt>
                <c:pt idx="677">
                  <c:v>2.9277002188456049</c:v>
                </c:pt>
                <c:pt idx="678">
                  <c:v>2.9238486135353567</c:v>
                </c:pt>
                <c:pt idx="679">
                  <c:v>2.9211869733608808</c:v>
                </c:pt>
                <c:pt idx="680">
                  <c:v>2.9211869733608808</c:v>
                </c:pt>
                <c:pt idx="681">
                  <c:v>2.9210311891849301</c:v>
                </c:pt>
                <c:pt idx="682">
                  <c:v>2.9164494710233724</c:v>
                </c:pt>
                <c:pt idx="683">
                  <c:v>2.9157259346426043</c:v>
                </c:pt>
                <c:pt idx="684">
                  <c:v>2.9139711855430965</c:v>
                </c:pt>
                <c:pt idx="685">
                  <c:v>2.9139711855430965</c:v>
                </c:pt>
                <c:pt idx="686">
                  <c:v>2.9011169229710592</c:v>
                </c:pt>
                <c:pt idx="687">
                  <c:v>2.9008512128918471</c:v>
                </c:pt>
                <c:pt idx="688">
                  <c:v>2.8978467053918338</c:v>
                </c:pt>
                <c:pt idx="689">
                  <c:v>2.8963817827457494</c:v>
                </c:pt>
                <c:pt idx="690">
                  <c:v>2.8924633110822313</c:v>
                </c:pt>
                <c:pt idx="691">
                  <c:v>2.8903119806908228</c:v>
                </c:pt>
                <c:pt idx="692">
                  <c:v>2.8890865008248787</c:v>
                </c:pt>
                <c:pt idx="693">
                  <c:v>2.888888888888884</c:v>
                </c:pt>
                <c:pt idx="694">
                  <c:v>2.8879794895246187</c:v>
                </c:pt>
                <c:pt idx="695">
                  <c:v>2.8864214126541827</c:v>
                </c:pt>
                <c:pt idx="696">
                  <c:v>2.8840404870053264</c:v>
                </c:pt>
                <c:pt idx="697">
                  <c:v>2.8823067684915746</c:v>
                </c:pt>
                <c:pt idx="698">
                  <c:v>2.8800136332328967</c:v>
                </c:pt>
                <c:pt idx="699">
                  <c:v>2.8777925812756342</c:v>
                </c:pt>
                <c:pt idx="700">
                  <c:v>2.8741299952266868</c:v>
                </c:pt>
                <c:pt idx="701">
                  <c:v>2.8731127840834398</c:v>
                </c:pt>
                <c:pt idx="702">
                  <c:v>2.8685486624025445</c:v>
                </c:pt>
                <c:pt idx="703">
                  <c:v>2.8685486624025445</c:v>
                </c:pt>
                <c:pt idx="704">
                  <c:v>2.8652092565412448</c:v>
                </c:pt>
                <c:pt idx="705">
                  <c:v>2.8644594961577261</c:v>
                </c:pt>
                <c:pt idx="706">
                  <c:v>2.8607941594086062</c:v>
                </c:pt>
                <c:pt idx="707">
                  <c:v>2.8603877677367846</c:v>
                </c:pt>
                <c:pt idx="708">
                  <c:v>2.8577380332470397</c:v>
                </c:pt>
                <c:pt idx="709">
                  <c:v>2.853870759731949</c:v>
                </c:pt>
                <c:pt idx="710">
                  <c:v>2.8482613280021551</c:v>
                </c:pt>
                <c:pt idx="711">
                  <c:v>2.8474739872574992</c:v>
                </c:pt>
                <c:pt idx="712">
                  <c:v>2.8462722678592787</c:v>
                </c:pt>
                <c:pt idx="713">
                  <c:v>2.8402533524573612</c:v>
                </c:pt>
                <c:pt idx="714">
                  <c:v>2.8387106484626781</c:v>
                </c:pt>
                <c:pt idx="715">
                  <c:v>2.8349285852878197</c:v>
                </c:pt>
                <c:pt idx="716">
                  <c:v>2.8342649578399808</c:v>
                </c:pt>
                <c:pt idx="717">
                  <c:v>2.8309543870148737</c:v>
                </c:pt>
                <c:pt idx="718">
                  <c:v>2.8309543870148737</c:v>
                </c:pt>
                <c:pt idx="719">
                  <c:v>2.8284271247461903</c:v>
                </c:pt>
                <c:pt idx="720">
                  <c:v>2.8284271247461903</c:v>
                </c:pt>
                <c:pt idx="721">
                  <c:v>2.8284271247461903</c:v>
                </c:pt>
                <c:pt idx="722">
                  <c:v>2.8284271247461903</c:v>
                </c:pt>
                <c:pt idx="723">
                  <c:v>2.8284271247461903</c:v>
                </c:pt>
                <c:pt idx="724">
                  <c:v>2.8284271247461903</c:v>
                </c:pt>
                <c:pt idx="725">
                  <c:v>2.8284271247461903</c:v>
                </c:pt>
                <c:pt idx="726">
                  <c:v>2.8284271247461903</c:v>
                </c:pt>
                <c:pt idx="727">
                  <c:v>2.8168113585237107</c:v>
                </c:pt>
                <c:pt idx="728">
                  <c:v>2.8159395267835925</c:v>
                </c:pt>
                <c:pt idx="729">
                  <c:v>2.81271975231506</c:v>
                </c:pt>
                <c:pt idx="730">
                  <c:v>2.8094881774625513</c:v>
                </c:pt>
                <c:pt idx="731">
                  <c:v>2.8082797815086522</c:v>
                </c:pt>
                <c:pt idx="732">
                  <c:v>2.8065856617824942</c:v>
                </c:pt>
                <c:pt idx="733">
                  <c:v>2.8053375374786884</c:v>
                </c:pt>
                <c:pt idx="734">
                  <c:v>2.8029498705907039</c:v>
                </c:pt>
                <c:pt idx="735">
                  <c:v>2.8</c:v>
                </c:pt>
                <c:pt idx="736">
                  <c:v>2.7994625547792666</c:v>
                </c:pt>
                <c:pt idx="737">
                  <c:v>2.7965097508064432</c:v>
                </c:pt>
                <c:pt idx="738">
                  <c:v>2.7866560003031147</c:v>
                </c:pt>
                <c:pt idx="739">
                  <c:v>2.7852424952911599</c:v>
                </c:pt>
                <c:pt idx="740">
                  <c:v>2.7791780682364755</c:v>
                </c:pt>
                <c:pt idx="741">
                  <c:v>2.7774602993176551</c:v>
                </c:pt>
                <c:pt idx="742">
                  <c:v>2.7735009811261455</c:v>
                </c:pt>
                <c:pt idx="743">
                  <c:v>2.7735009811261455</c:v>
                </c:pt>
                <c:pt idx="744">
                  <c:v>2.77173946873434</c:v>
                </c:pt>
                <c:pt idx="745">
                  <c:v>2.7696429347147919</c:v>
                </c:pt>
                <c:pt idx="746">
                  <c:v>2.7689432551580198</c:v>
                </c:pt>
                <c:pt idx="747">
                  <c:v>2.7689432551580198</c:v>
                </c:pt>
                <c:pt idx="748">
                  <c:v>2.7668639337920977</c:v>
                </c:pt>
                <c:pt idx="749">
                  <c:v>2.7635806418011133</c:v>
                </c:pt>
                <c:pt idx="750">
                  <c:v>2.7627180346739126</c:v>
                </c:pt>
                <c:pt idx="751">
                  <c:v>2.7623111765881192</c:v>
                </c:pt>
                <c:pt idx="752">
                  <c:v>2.7605305235378492</c:v>
                </c:pt>
                <c:pt idx="753">
                  <c:v>2.7520948337631777</c:v>
                </c:pt>
                <c:pt idx="754">
                  <c:v>2.7501883411145207</c:v>
                </c:pt>
                <c:pt idx="755">
                  <c:v>2.7495835001112052</c:v>
                </c:pt>
                <c:pt idx="756">
                  <c:v>2.7495835001112052</c:v>
                </c:pt>
                <c:pt idx="757">
                  <c:v>2.7433058650743405</c:v>
                </c:pt>
                <c:pt idx="758">
                  <c:v>2.7423339603450612</c:v>
                </c:pt>
                <c:pt idx="759">
                  <c:v>2.7397779068244592</c:v>
                </c:pt>
                <c:pt idx="760">
                  <c:v>2.7281931703388498</c:v>
                </c:pt>
                <c:pt idx="761">
                  <c:v>2.727977357881906</c:v>
                </c:pt>
                <c:pt idx="762">
                  <c:v>2.7267568822279684</c:v>
                </c:pt>
                <c:pt idx="763">
                  <c:v>2.7255405754769892</c:v>
                </c:pt>
                <c:pt idx="764">
                  <c:v>2.7255405754769892</c:v>
                </c:pt>
                <c:pt idx="765">
                  <c:v>2.724804837691825</c:v>
                </c:pt>
                <c:pt idx="766">
                  <c:v>2.724804837691825</c:v>
                </c:pt>
                <c:pt idx="767">
                  <c:v>2.724804837691825</c:v>
                </c:pt>
                <c:pt idx="768">
                  <c:v>2.7174648819470359</c:v>
                </c:pt>
                <c:pt idx="769">
                  <c:v>2.7128190085555057</c:v>
                </c:pt>
                <c:pt idx="770">
                  <c:v>2.7106873827419795</c:v>
                </c:pt>
                <c:pt idx="771">
                  <c:v>2.7088177553444912</c:v>
                </c:pt>
                <c:pt idx="772">
                  <c:v>2.7068621693278567</c:v>
                </c:pt>
                <c:pt idx="773">
                  <c:v>2.7044936151312542</c:v>
                </c:pt>
                <c:pt idx="774">
                  <c:v>2.7002109622224646</c:v>
                </c:pt>
                <c:pt idx="775">
                  <c:v>2.6983140803851011</c:v>
                </c:pt>
                <c:pt idx="776">
                  <c:v>2.6978130937338438</c:v>
                </c:pt>
                <c:pt idx="777">
                  <c:v>2.6901206509388711</c:v>
                </c:pt>
                <c:pt idx="778">
                  <c:v>2.6901206509388711</c:v>
                </c:pt>
                <c:pt idx="779">
                  <c:v>2.6901206509388711</c:v>
                </c:pt>
                <c:pt idx="780">
                  <c:v>2.6901206509388711</c:v>
                </c:pt>
                <c:pt idx="781">
                  <c:v>2.6901206509388711</c:v>
                </c:pt>
                <c:pt idx="782">
                  <c:v>2.6888559879740987</c:v>
                </c:pt>
                <c:pt idx="783">
                  <c:v>2.6877277758387224</c:v>
                </c:pt>
                <c:pt idx="784">
                  <c:v>2.6877277758387224</c:v>
                </c:pt>
                <c:pt idx="785">
                  <c:v>2.6877277758387224</c:v>
                </c:pt>
                <c:pt idx="786">
                  <c:v>2.6877277758387224</c:v>
                </c:pt>
                <c:pt idx="787">
                  <c:v>2.6853803465494113</c:v>
                </c:pt>
                <c:pt idx="788">
                  <c:v>2.6853803465494113</c:v>
                </c:pt>
                <c:pt idx="789">
                  <c:v>2.6832815729997552</c:v>
                </c:pt>
                <c:pt idx="790">
                  <c:v>2.6832815729997552</c:v>
                </c:pt>
                <c:pt idx="791">
                  <c:v>2.6832815729997552</c:v>
                </c:pt>
                <c:pt idx="792">
                  <c:v>2.6832815729997552</c:v>
                </c:pt>
                <c:pt idx="793">
                  <c:v>2.6832815729997552</c:v>
                </c:pt>
                <c:pt idx="794">
                  <c:v>2.6782235448020812</c:v>
                </c:pt>
                <c:pt idx="795">
                  <c:v>2.671308387614983</c:v>
                </c:pt>
                <c:pt idx="796">
                  <c:v>2.6691907246540389</c:v>
                </c:pt>
                <c:pt idx="797">
                  <c:v>2.6675437154214063</c:v>
                </c:pt>
                <c:pt idx="798">
                  <c:v>2.6671794378793052</c:v>
                </c:pt>
                <c:pt idx="799">
                  <c:v>2.6671794378793052</c:v>
                </c:pt>
                <c:pt idx="800">
                  <c:v>2.663085529959055</c:v>
                </c:pt>
                <c:pt idx="801">
                  <c:v>2.6612314770617482</c:v>
                </c:pt>
                <c:pt idx="802">
                  <c:v>2.6602486870447</c:v>
                </c:pt>
                <c:pt idx="803">
                  <c:v>2.6581372106527845</c:v>
                </c:pt>
                <c:pt idx="804">
                  <c:v>2.6484887678869309</c:v>
                </c:pt>
                <c:pt idx="805">
                  <c:v>2.6484887678869309</c:v>
                </c:pt>
                <c:pt idx="806">
                  <c:v>2.6462806201248137</c:v>
                </c:pt>
                <c:pt idx="807">
                  <c:v>2.6457513110645912</c:v>
                </c:pt>
                <c:pt idx="808">
                  <c:v>2.6457513110645912</c:v>
                </c:pt>
                <c:pt idx="809">
                  <c:v>2.6429291755296189</c:v>
                </c:pt>
                <c:pt idx="810">
                  <c:v>2.6428950527440036</c:v>
                </c:pt>
                <c:pt idx="811">
                  <c:v>2.6420799636820003</c:v>
                </c:pt>
                <c:pt idx="812">
                  <c:v>2.6413527189768762</c:v>
                </c:pt>
                <c:pt idx="813">
                  <c:v>2.6412888016222911</c:v>
                </c:pt>
                <c:pt idx="814">
                  <c:v>2.6401000024165087</c:v>
                </c:pt>
                <c:pt idx="815">
                  <c:v>2.6390913801210822</c:v>
                </c:pt>
                <c:pt idx="816">
                  <c:v>2.6348259320698335</c:v>
                </c:pt>
                <c:pt idx="817">
                  <c:v>2.6339523378437937</c:v>
                </c:pt>
                <c:pt idx="818">
                  <c:v>2.6315789473684208</c:v>
                </c:pt>
                <c:pt idx="819">
                  <c:v>2.6295029405356662</c:v>
                </c:pt>
                <c:pt idx="820">
                  <c:v>2.6289631196030987</c:v>
                </c:pt>
                <c:pt idx="821">
                  <c:v>2.6289051816603792</c:v>
                </c:pt>
                <c:pt idx="822">
                  <c:v>2.6263966158357479</c:v>
                </c:pt>
                <c:pt idx="823">
                  <c:v>2.6261286571944562</c:v>
                </c:pt>
                <c:pt idx="824">
                  <c:v>2.6255698469621076</c:v>
                </c:pt>
                <c:pt idx="825">
                  <c:v>2.6255698469621076</c:v>
                </c:pt>
                <c:pt idx="826">
                  <c:v>2.6255698469621076</c:v>
                </c:pt>
                <c:pt idx="827">
                  <c:v>2.6255698469621076</c:v>
                </c:pt>
                <c:pt idx="828">
                  <c:v>2.6255698469621076</c:v>
                </c:pt>
                <c:pt idx="829">
                  <c:v>2.6231569493555642</c:v>
                </c:pt>
                <c:pt idx="830">
                  <c:v>2.6174065560396551</c:v>
                </c:pt>
                <c:pt idx="831">
                  <c:v>2.6174065560396551</c:v>
                </c:pt>
                <c:pt idx="832">
                  <c:v>2.6174065560396551</c:v>
                </c:pt>
                <c:pt idx="833">
                  <c:v>2.6117145003960442</c:v>
                </c:pt>
                <c:pt idx="834">
                  <c:v>2.6109196480264836</c:v>
                </c:pt>
                <c:pt idx="835">
                  <c:v>2.6108558074580177</c:v>
                </c:pt>
                <c:pt idx="836">
                  <c:v>2.6037782196164811</c:v>
                </c:pt>
                <c:pt idx="837">
                  <c:v>2.6031654938238686</c:v>
                </c:pt>
                <c:pt idx="838">
                  <c:v>2.6012875972812854</c:v>
                </c:pt>
                <c:pt idx="839">
                  <c:v>2.6012875972812854</c:v>
                </c:pt>
                <c:pt idx="840">
                  <c:v>2.6008421827651547</c:v>
                </c:pt>
                <c:pt idx="841">
                  <c:v>2.5997347344787261</c:v>
                </c:pt>
                <c:pt idx="842">
                  <c:v>2.5980762113533182</c:v>
                </c:pt>
                <c:pt idx="843">
                  <c:v>2.5928148942086526</c:v>
                </c:pt>
                <c:pt idx="844">
                  <c:v>2.5928148942086526</c:v>
                </c:pt>
                <c:pt idx="845">
                  <c:v>2.5891018280210814</c:v>
                </c:pt>
                <c:pt idx="846">
                  <c:v>2.5891018280210814</c:v>
                </c:pt>
                <c:pt idx="847">
                  <c:v>2.5849213105659929</c:v>
                </c:pt>
                <c:pt idx="848">
                  <c:v>2.5844553022606407</c:v>
                </c:pt>
                <c:pt idx="849">
                  <c:v>2.582307248856528</c:v>
                </c:pt>
                <c:pt idx="850">
                  <c:v>2.5819888974716112</c:v>
                </c:pt>
                <c:pt idx="851">
                  <c:v>2.5819888974716112</c:v>
                </c:pt>
                <c:pt idx="852">
                  <c:v>2.5819888974716112</c:v>
                </c:pt>
                <c:pt idx="853">
                  <c:v>2.5819888974716112</c:v>
                </c:pt>
                <c:pt idx="854">
                  <c:v>2.5819888974716112</c:v>
                </c:pt>
                <c:pt idx="855">
                  <c:v>2.5819888974716112</c:v>
                </c:pt>
                <c:pt idx="856">
                  <c:v>2.5819888974716112</c:v>
                </c:pt>
                <c:pt idx="857">
                  <c:v>2.5819888974716112</c:v>
                </c:pt>
                <c:pt idx="858">
                  <c:v>2.5786334848812169</c:v>
                </c:pt>
                <c:pt idx="859">
                  <c:v>2.5743836117393584</c:v>
                </c:pt>
                <c:pt idx="860">
                  <c:v>2.5727035233006177</c:v>
                </c:pt>
                <c:pt idx="861">
                  <c:v>2.5712973861329012</c:v>
                </c:pt>
                <c:pt idx="862">
                  <c:v>2.5701584164627427</c:v>
                </c:pt>
                <c:pt idx="863">
                  <c:v>2.5674696320553592</c:v>
                </c:pt>
                <c:pt idx="864">
                  <c:v>2.5661321114871392</c:v>
                </c:pt>
                <c:pt idx="865">
                  <c:v>2.565707922359274</c:v>
                </c:pt>
                <c:pt idx="866">
                  <c:v>2.5598455009558716</c:v>
                </c:pt>
                <c:pt idx="867">
                  <c:v>2.5584085962673253</c:v>
                </c:pt>
                <c:pt idx="868">
                  <c:v>2.5584085962673253</c:v>
                </c:pt>
                <c:pt idx="869">
                  <c:v>2.5561566171859873</c:v>
                </c:pt>
                <c:pt idx="870">
                  <c:v>2.5561566171859873</c:v>
                </c:pt>
                <c:pt idx="871">
                  <c:v>2.5549564173959185</c:v>
                </c:pt>
                <c:pt idx="872">
                  <c:v>2.5488515639993659</c:v>
                </c:pt>
                <c:pt idx="873">
                  <c:v>2.5466032573843211</c:v>
                </c:pt>
                <c:pt idx="874">
                  <c:v>2.5460348432948638</c:v>
                </c:pt>
                <c:pt idx="875">
                  <c:v>2.5446682146932127</c:v>
                </c:pt>
                <c:pt idx="876">
                  <c:v>2.5439949120152652</c:v>
                </c:pt>
                <c:pt idx="877">
                  <c:v>2.5439949120152652</c:v>
                </c:pt>
                <c:pt idx="878">
                  <c:v>2.5419556372089667</c:v>
                </c:pt>
                <c:pt idx="879">
                  <c:v>2.541279315356582</c:v>
                </c:pt>
                <c:pt idx="880">
                  <c:v>2.5396310316589821</c:v>
                </c:pt>
                <c:pt idx="881">
                  <c:v>2.5396310316589821</c:v>
                </c:pt>
                <c:pt idx="882">
                  <c:v>2.536878828392112</c:v>
                </c:pt>
                <c:pt idx="883">
                  <c:v>2.5326952944532062</c:v>
                </c:pt>
                <c:pt idx="884">
                  <c:v>2.531915485653113</c:v>
                </c:pt>
                <c:pt idx="885">
                  <c:v>2.531915485653113</c:v>
                </c:pt>
                <c:pt idx="886">
                  <c:v>2.5298221281346986</c:v>
                </c:pt>
                <c:pt idx="887">
                  <c:v>2.5275535063594212</c:v>
                </c:pt>
                <c:pt idx="888">
                  <c:v>2.5272000972403692</c:v>
                </c:pt>
                <c:pt idx="889">
                  <c:v>2.5264557631995568</c:v>
                </c:pt>
                <c:pt idx="890">
                  <c:v>2.5193754677008227</c:v>
                </c:pt>
                <c:pt idx="891">
                  <c:v>2.5144742283748487</c:v>
                </c:pt>
                <c:pt idx="892">
                  <c:v>2.5144742283748487</c:v>
                </c:pt>
                <c:pt idx="893">
                  <c:v>2.5144742283748487</c:v>
                </c:pt>
                <c:pt idx="894">
                  <c:v>2.5144742283748487</c:v>
                </c:pt>
                <c:pt idx="895">
                  <c:v>2.5141574442188337</c:v>
                </c:pt>
                <c:pt idx="896">
                  <c:v>2.5134734425726695</c:v>
                </c:pt>
                <c:pt idx="897">
                  <c:v>2.5114065710832127</c:v>
                </c:pt>
                <c:pt idx="898">
                  <c:v>2.5076626752861428</c:v>
                </c:pt>
                <c:pt idx="899">
                  <c:v>2.5071326821120423</c:v>
                </c:pt>
                <c:pt idx="900">
                  <c:v>2.5071326821120423</c:v>
                </c:pt>
                <c:pt idx="901">
                  <c:v>2.504836529961195</c:v>
                </c:pt>
                <c:pt idx="902">
                  <c:v>2.5009765534547181</c:v>
                </c:pt>
                <c:pt idx="903">
                  <c:v>2.5002164408471232</c:v>
                </c:pt>
                <c:pt idx="904">
                  <c:v>2.5002164408471232</c:v>
                </c:pt>
                <c:pt idx="905">
                  <c:v>2.4961508830135242</c:v>
                </c:pt>
                <c:pt idx="906">
                  <c:v>2.4932270714424489</c:v>
                </c:pt>
                <c:pt idx="907">
                  <c:v>2.4917222143973352</c:v>
                </c:pt>
                <c:pt idx="908">
                  <c:v>2.4913643956121989</c:v>
                </c:pt>
                <c:pt idx="909">
                  <c:v>2.4814583349273227</c:v>
                </c:pt>
                <c:pt idx="910">
                  <c:v>2.4801537836790835</c:v>
                </c:pt>
                <c:pt idx="911">
                  <c:v>2.4753967487646427</c:v>
                </c:pt>
                <c:pt idx="912">
                  <c:v>2.4753512785344292</c:v>
                </c:pt>
                <c:pt idx="913">
                  <c:v>2.4751933820372551</c:v>
                </c:pt>
                <c:pt idx="914">
                  <c:v>2.4731360893412471</c:v>
                </c:pt>
                <c:pt idx="915">
                  <c:v>2.4724901510764026</c:v>
                </c:pt>
                <c:pt idx="916">
                  <c:v>2.4688535993934657</c:v>
                </c:pt>
                <c:pt idx="917">
                  <c:v>2.4688535993934657</c:v>
                </c:pt>
                <c:pt idx="918">
                  <c:v>2.4646777286565045</c:v>
                </c:pt>
                <c:pt idx="919">
                  <c:v>2.4620836033943063</c:v>
                </c:pt>
                <c:pt idx="920">
                  <c:v>2.4618298195866548</c:v>
                </c:pt>
                <c:pt idx="921">
                  <c:v>2.4618298195866548</c:v>
                </c:pt>
                <c:pt idx="922">
                  <c:v>2.4618298195866548</c:v>
                </c:pt>
                <c:pt idx="923">
                  <c:v>2.4618298195866548</c:v>
                </c:pt>
                <c:pt idx="924">
                  <c:v>2.4618298195866548</c:v>
                </c:pt>
                <c:pt idx="925">
                  <c:v>2.4618298195866548</c:v>
                </c:pt>
                <c:pt idx="926">
                  <c:v>2.4618298195866548</c:v>
                </c:pt>
                <c:pt idx="927">
                  <c:v>2.4601536579942342</c:v>
                </c:pt>
                <c:pt idx="928">
                  <c:v>2.4576957615571215</c:v>
                </c:pt>
                <c:pt idx="929">
                  <c:v>2.456939870001742</c:v>
                </c:pt>
                <c:pt idx="930">
                  <c:v>2.4552983583446677</c:v>
                </c:pt>
                <c:pt idx="931">
                  <c:v>2.4487619193403445</c:v>
                </c:pt>
                <c:pt idx="932">
                  <c:v>2.4478045071225436</c:v>
                </c:pt>
                <c:pt idx="933">
                  <c:v>2.4458742577973629</c:v>
                </c:pt>
                <c:pt idx="934">
                  <c:v>2.4453345409062499</c:v>
                </c:pt>
                <c:pt idx="935">
                  <c:v>2.4437221582720414</c:v>
                </c:pt>
                <c:pt idx="936">
                  <c:v>2.4399771253216747</c:v>
                </c:pt>
                <c:pt idx="937">
                  <c:v>2.4382276613229492</c:v>
                </c:pt>
                <c:pt idx="938">
                  <c:v>2.4377011365784198</c:v>
                </c:pt>
                <c:pt idx="939">
                  <c:v>2.4377011365784198</c:v>
                </c:pt>
                <c:pt idx="940">
                  <c:v>2.4347905717340752</c:v>
                </c:pt>
                <c:pt idx="941">
                  <c:v>2.4347905717340752</c:v>
                </c:pt>
                <c:pt idx="942">
                  <c:v>2.4347905717340752</c:v>
                </c:pt>
                <c:pt idx="943">
                  <c:v>2.4347905717340752</c:v>
                </c:pt>
                <c:pt idx="944">
                  <c:v>2.4343224778007384</c:v>
                </c:pt>
                <c:pt idx="945">
                  <c:v>2.4329954407630212</c:v>
                </c:pt>
                <c:pt idx="946">
                  <c:v>2.4292913495728352</c:v>
                </c:pt>
                <c:pt idx="947">
                  <c:v>2.4279079146675402</c:v>
                </c:pt>
                <c:pt idx="948">
                  <c:v>2.4253562503633299</c:v>
                </c:pt>
                <c:pt idx="949">
                  <c:v>2.4243661069253082</c:v>
                </c:pt>
                <c:pt idx="950">
                  <c:v>2.4223996995889268</c:v>
                </c:pt>
                <c:pt idx="951">
                  <c:v>2.4208397543577882</c:v>
                </c:pt>
                <c:pt idx="952">
                  <c:v>2.4208397543577882</c:v>
                </c:pt>
                <c:pt idx="953">
                  <c:v>2.4188315916278085</c:v>
                </c:pt>
                <c:pt idx="954">
                  <c:v>2.4188315916278085</c:v>
                </c:pt>
                <c:pt idx="955">
                  <c:v>2.4178820993079553</c:v>
                </c:pt>
                <c:pt idx="956">
                  <c:v>2.4178820993079553</c:v>
                </c:pt>
                <c:pt idx="957">
                  <c:v>2.414813719773182</c:v>
                </c:pt>
                <c:pt idx="958">
                  <c:v>2.412090756622109</c:v>
                </c:pt>
                <c:pt idx="959">
                  <c:v>2.412090756622109</c:v>
                </c:pt>
                <c:pt idx="960">
                  <c:v>2.4059868240549793</c:v>
                </c:pt>
                <c:pt idx="961">
                  <c:v>2.4052672896090521</c:v>
                </c:pt>
                <c:pt idx="962">
                  <c:v>2.405173706360717</c:v>
                </c:pt>
                <c:pt idx="963">
                  <c:v>2.4051376541976452</c:v>
                </c:pt>
                <c:pt idx="964">
                  <c:v>2.4049130041182467</c:v>
                </c:pt>
                <c:pt idx="965">
                  <c:v>2.4019859333145601</c:v>
                </c:pt>
                <c:pt idx="966">
                  <c:v>2.4010430433989467</c:v>
                </c:pt>
                <c:pt idx="967">
                  <c:v>2.3988108018098813</c:v>
                </c:pt>
                <c:pt idx="968">
                  <c:v>2.3940224066583187</c:v>
                </c:pt>
                <c:pt idx="969">
                  <c:v>2.3932844901698527</c:v>
                </c:pt>
                <c:pt idx="970">
                  <c:v>2.3932844901698527</c:v>
                </c:pt>
                <c:pt idx="971">
                  <c:v>2.3932844901698527</c:v>
                </c:pt>
                <c:pt idx="972">
                  <c:v>2.3932844901698527</c:v>
                </c:pt>
                <c:pt idx="973">
                  <c:v>2.3904572186687867</c:v>
                </c:pt>
                <c:pt idx="974">
                  <c:v>2.3904572186687867</c:v>
                </c:pt>
                <c:pt idx="975">
                  <c:v>2.3898119339441961</c:v>
                </c:pt>
                <c:pt idx="976">
                  <c:v>2.3890395311553396</c:v>
                </c:pt>
                <c:pt idx="977">
                  <c:v>2.3868325657594203</c:v>
                </c:pt>
                <c:pt idx="978">
                  <c:v>2.3834160922733494</c:v>
                </c:pt>
                <c:pt idx="979">
                  <c:v>2.3828277114942913</c:v>
                </c:pt>
                <c:pt idx="980">
                  <c:v>2.3819653367016547</c:v>
                </c:pt>
                <c:pt idx="981">
                  <c:v>2.3800208717162432</c:v>
                </c:pt>
                <c:pt idx="982">
                  <c:v>2.376354103144013</c:v>
                </c:pt>
                <c:pt idx="983">
                  <c:v>2.376354103144013</c:v>
                </c:pt>
                <c:pt idx="984">
                  <c:v>2.376354103144013</c:v>
                </c:pt>
                <c:pt idx="985">
                  <c:v>2.376354103144013</c:v>
                </c:pt>
                <c:pt idx="986">
                  <c:v>2.3755716907278988</c:v>
                </c:pt>
                <c:pt idx="987">
                  <c:v>2.3755716907278988</c:v>
                </c:pt>
                <c:pt idx="988">
                  <c:v>2.3754227473946874</c:v>
                </c:pt>
                <c:pt idx="989">
                  <c:v>2.3723210104756447</c:v>
                </c:pt>
                <c:pt idx="990">
                  <c:v>2.3664319132398388</c:v>
                </c:pt>
                <c:pt idx="991">
                  <c:v>2.3664319132398388</c:v>
                </c:pt>
                <c:pt idx="992">
                  <c:v>2.3664319132398388</c:v>
                </c:pt>
                <c:pt idx="993">
                  <c:v>2.3643312187173171</c:v>
                </c:pt>
                <c:pt idx="994">
                  <c:v>2.3628612859125648</c:v>
                </c:pt>
                <c:pt idx="995">
                  <c:v>2.3626016999174513</c:v>
                </c:pt>
                <c:pt idx="996">
                  <c:v>2.3586475766431434</c:v>
                </c:pt>
                <c:pt idx="997">
                  <c:v>2.3533936216582068</c:v>
                </c:pt>
                <c:pt idx="998">
                  <c:v>2.3533936216582068</c:v>
                </c:pt>
                <c:pt idx="999">
                  <c:v>2.3527530014599827</c:v>
                </c:pt>
                <c:pt idx="1000">
                  <c:v>2.3526867907001794</c:v>
                </c:pt>
                <c:pt idx="1001">
                  <c:v>2.3497813499638722</c:v>
                </c:pt>
                <c:pt idx="1002">
                  <c:v>2.3497078032307277</c:v>
                </c:pt>
                <c:pt idx="1003">
                  <c:v>2.3440361546924802</c:v>
                </c:pt>
                <c:pt idx="1004">
                  <c:v>2.3434003976548277</c:v>
                </c:pt>
                <c:pt idx="1005">
                  <c:v>2.3434003976548277</c:v>
                </c:pt>
                <c:pt idx="1006">
                  <c:v>2.3434003976548277</c:v>
                </c:pt>
                <c:pt idx="1007">
                  <c:v>2.335496832484564</c:v>
                </c:pt>
                <c:pt idx="1008">
                  <c:v>2.335496832484564</c:v>
                </c:pt>
                <c:pt idx="1009">
                  <c:v>2.3346235863024312</c:v>
                </c:pt>
                <c:pt idx="1010">
                  <c:v>2.3335334047877918</c:v>
                </c:pt>
                <c:pt idx="1011">
                  <c:v>2.331995336013986</c:v>
                </c:pt>
                <c:pt idx="1012">
                  <c:v>2.3297408241459623</c:v>
                </c:pt>
                <c:pt idx="1013">
                  <c:v>2.3292929262615667</c:v>
                </c:pt>
                <c:pt idx="1014">
                  <c:v>2.3292929262615667</c:v>
                </c:pt>
                <c:pt idx="1015">
                  <c:v>2.3287321641631107</c:v>
                </c:pt>
                <c:pt idx="1016">
                  <c:v>2.3180022278587615</c:v>
                </c:pt>
                <c:pt idx="1017">
                  <c:v>2.3172964880866305</c:v>
                </c:pt>
                <c:pt idx="1018">
                  <c:v>2.3162640965743395</c:v>
                </c:pt>
                <c:pt idx="1019">
                  <c:v>2.3152434910625384</c:v>
                </c:pt>
                <c:pt idx="1020">
                  <c:v>2.3111136473140359</c:v>
                </c:pt>
                <c:pt idx="1021">
                  <c:v>2.3094010767585029</c:v>
                </c:pt>
                <c:pt idx="1022">
                  <c:v>2.3094010767585029</c:v>
                </c:pt>
                <c:pt idx="1023">
                  <c:v>2.3083356090769906</c:v>
                </c:pt>
                <c:pt idx="1024">
                  <c:v>2.3076923076923124</c:v>
                </c:pt>
                <c:pt idx="1025">
                  <c:v>2.3062266407882177</c:v>
                </c:pt>
                <c:pt idx="1026">
                  <c:v>2.3062266407882177</c:v>
                </c:pt>
                <c:pt idx="1027">
                  <c:v>2.3062266407882177</c:v>
                </c:pt>
                <c:pt idx="1028">
                  <c:v>2.3046362414979189</c:v>
                </c:pt>
                <c:pt idx="1029">
                  <c:v>2.3016597913843797</c:v>
                </c:pt>
                <c:pt idx="1030">
                  <c:v>2.2998646241414487</c:v>
                </c:pt>
                <c:pt idx="1031">
                  <c:v>2.2891723564466271</c:v>
                </c:pt>
                <c:pt idx="1032">
                  <c:v>2.2878857849519476</c:v>
                </c:pt>
                <c:pt idx="1033">
                  <c:v>2.2860022860034288</c:v>
                </c:pt>
                <c:pt idx="1034">
                  <c:v>2.285907067250986</c:v>
                </c:pt>
                <c:pt idx="1035">
                  <c:v>2.2764757083421272</c:v>
                </c:pt>
                <c:pt idx="1036">
                  <c:v>2.2750004923391467</c:v>
                </c:pt>
                <c:pt idx="1037">
                  <c:v>2.274694358479497</c:v>
                </c:pt>
                <c:pt idx="1038">
                  <c:v>2.2710998958306754</c:v>
                </c:pt>
                <c:pt idx="1039">
                  <c:v>2.2677868380553718</c:v>
                </c:pt>
                <c:pt idx="1040">
                  <c:v>2.2677868380553718</c:v>
                </c:pt>
                <c:pt idx="1041">
                  <c:v>2.2677868380553718</c:v>
                </c:pt>
                <c:pt idx="1042">
                  <c:v>2.2677868380553718</c:v>
                </c:pt>
                <c:pt idx="1043">
                  <c:v>2.2677868380553718</c:v>
                </c:pt>
                <c:pt idx="1044">
                  <c:v>2.2670863092447484</c:v>
                </c:pt>
                <c:pt idx="1045">
                  <c:v>2.2639419439184252</c:v>
                </c:pt>
                <c:pt idx="1046">
                  <c:v>2.2627955124585242</c:v>
                </c:pt>
                <c:pt idx="1047">
                  <c:v>2.2571523745873412</c:v>
                </c:pt>
                <c:pt idx="1048">
                  <c:v>2.2544859207627121</c:v>
                </c:pt>
                <c:pt idx="1049">
                  <c:v>2.2544859207627121</c:v>
                </c:pt>
                <c:pt idx="1050">
                  <c:v>2.2543038517643192</c:v>
                </c:pt>
                <c:pt idx="1051">
                  <c:v>2.2518038029006231</c:v>
                </c:pt>
                <c:pt idx="1052">
                  <c:v>2.2511565463990992</c:v>
                </c:pt>
                <c:pt idx="1053">
                  <c:v>2.2454435656953602</c:v>
                </c:pt>
                <c:pt idx="1054">
                  <c:v>2.2430886163681771</c:v>
                </c:pt>
                <c:pt idx="1055">
                  <c:v>2.2423052782558082</c:v>
                </c:pt>
                <c:pt idx="1056">
                  <c:v>2.2417941532712202</c:v>
                </c:pt>
                <c:pt idx="1057">
                  <c:v>2.2404481344448075</c:v>
                </c:pt>
                <c:pt idx="1058">
                  <c:v>2.237876780689485</c:v>
                </c:pt>
                <c:pt idx="1059">
                  <c:v>2.2377237111420718</c:v>
                </c:pt>
                <c:pt idx="1060">
                  <c:v>2.2354344407318676</c:v>
                </c:pt>
                <c:pt idx="1061">
                  <c:v>2.2354344407318676</c:v>
                </c:pt>
                <c:pt idx="1062">
                  <c:v>2.2354344407318676</c:v>
                </c:pt>
                <c:pt idx="1063">
                  <c:v>2.2337615632939642</c:v>
                </c:pt>
                <c:pt idx="1064">
                  <c:v>2.2295456457331766</c:v>
                </c:pt>
                <c:pt idx="1065">
                  <c:v>2.2295156656256592</c:v>
                </c:pt>
                <c:pt idx="1066">
                  <c:v>2.2291128503014206</c:v>
                </c:pt>
                <c:pt idx="1067">
                  <c:v>2.2275603956920493</c:v>
                </c:pt>
                <c:pt idx="1068">
                  <c:v>2.2275603956920493</c:v>
                </c:pt>
                <c:pt idx="1069">
                  <c:v>2.2260960250808037</c:v>
                </c:pt>
                <c:pt idx="1070">
                  <c:v>2.2239388869990711</c:v>
                </c:pt>
                <c:pt idx="1071">
                  <c:v>2.2222222222222232</c:v>
                </c:pt>
                <c:pt idx="1072">
                  <c:v>2.2188007849009201</c:v>
                </c:pt>
                <c:pt idx="1073">
                  <c:v>2.2176638128637185</c:v>
                </c:pt>
                <c:pt idx="1074">
                  <c:v>2.2176638128637185</c:v>
                </c:pt>
                <c:pt idx="1075">
                  <c:v>2.2105263157894752</c:v>
                </c:pt>
                <c:pt idx="1076">
                  <c:v>2.2088253399755362</c:v>
                </c:pt>
                <c:pt idx="1077">
                  <c:v>2.2082097898955384</c:v>
                </c:pt>
                <c:pt idx="1078">
                  <c:v>2.2082097898955384</c:v>
                </c:pt>
                <c:pt idx="1079">
                  <c:v>2.1954121960906972</c:v>
                </c:pt>
                <c:pt idx="1080">
                  <c:v>2.1952851997937963</c:v>
                </c:pt>
                <c:pt idx="1081">
                  <c:v>2.1908902300206643</c:v>
                </c:pt>
                <c:pt idx="1082">
                  <c:v>2.1906297663414493</c:v>
                </c:pt>
                <c:pt idx="1083">
                  <c:v>2.1904761904761867</c:v>
                </c:pt>
                <c:pt idx="1084">
                  <c:v>2.1901325297628249</c:v>
                </c:pt>
                <c:pt idx="1085">
                  <c:v>2.1890818184619856</c:v>
                </c:pt>
                <c:pt idx="1086">
                  <c:v>2.1821789023599236</c:v>
                </c:pt>
                <c:pt idx="1087">
                  <c:v>2.1821789023599236</c:v>
                </c:pt>
                <c:pt idx="1088">
                  <c:v>2.1821789023599236</c:v>
                </c:pt>
                <c:pt idx="1089">
                  <c:v>2.1821789023599236</c:v>
                </c:pt>
                <c:pt idx="1090">
                  <c:v>2.1821789023599236</c:v>
                </c:pt>
                <c:pt idx="1091">
                  <c:v>2.1821789023599236</c:v>
                </c:pt>
                <c:pt idx="1092">
                  <c:v>2.1821789023599236</c:v>
                </c:pt>
                <c:pt idx="1093">
                  <c:v>2.1815133333420982</c:v>
                </c:pt>
                <c:pt idx="1094">
                  <c:v>2.1811010169385892</c:v>
                </c:pt>
                <c:pt idx="1095">
                  <c:v>2.1808971525269638</c:v>
                </c:pt>
                <c:pt idx="1096">
                  <c:v>2.1806091304438904</c:v>
                </c:pt>
                <c:pt idx="1097">
                  <c:v>2.179512016056627</c:v>
                </c:pt>
                <c:pt idx="1098">
                  <c:v>2.179512016056627</c:v>
                </c:pt>
                <c:pt idx="1099">
                  <c:v>2.179512016056627</c:v>
                </c:pt>
                <c:pt idx="1100">
                  <c:v>2.1769910623792912</c:v>
                </c:pt>
                <c:pt idx="1101">
                  <c:v>2.174839535988637</c:v>
                </c:pt>
                <c:pt idx="1102">
                  <c:v>2.174839535988637</c:v>
                </c:pt>
                <c:pt idx="1103">
                  <c:v>2.1732214719777376</c:v>
                </c:pt>
                <c:pt idx="1104">
                  <c:v>2.17285790502044</c:v>
                </c:pt>
                <c:pt idx="1105">
                  <c:v>2.1727931431497227</c:v>
                </c:pt>
                <c:pt idx="1106">
                  <c:v>2.1704380649371742</c:v>
                </c:pt>
                <c:pt idx="1107">
                  <c:v>2.1669453555438398</c:v>
                </c:pt>
                <c:pt idx="1108">
                  <c:v>2.1660554030008399</c:v>
                </c:pt>
                <c:pt idx="1109">
                  <c:v>2.1602468994692816</c:v>
                </c:pt>
                <c:pt idx="1110">
                  <c:v>2.1596220991960631</c:v>
                </c:pt>
                <c:pt idx="1111">
                  <c:v>2.1591824761972394</c:v>
                </c:pt>
                <c:pt idx="1112">
                  <c:v>2.1591824761972394</c:v>
                </c:pt>
                <c:pt idx="1113">
                  <c:v>2.1591824761972394</c:v>
                </c:pt>
                <c:pt idx="1114">
                  <c:v>2.15752982958985</c:v>
                </c:pt>
                <c:pt idx="1115">
                  <c:v>2.1570432095862437</c:v>
                </c:pt>
                <c:pt idx="1116">
                  <c:v>2.1547823130702177</c:v>
                </c:pt>
                <c:pt idx="1117">
                  <c:v>2.1546624517832185</c:v>
                </c:pt>
                <c:pt idx="1118">
                  <c:v>2.1517892407349497</c:v>
                </c:pt>
                <c:pt idx="1119">
                  <c:v>2.1483446221182985</c:v>
                </c:pt>
                <c:pt idx="1120">
                  <c:v>2.1470961288429562</c:v>
                </c:pt>
                <c:pt idx="1121">
                  <c:v>2.1444438569900401</c:v>
                </c:pt>
                <c:pt idx="1122">
                  <c:v>2.1409118966337499</c:v>
                </c:pt>
                <c:pt idx="1123">
                  <c:v>2.1380899352993947</c:v>
                </c:pt>
                <c:pt idx="1124">
                  <c:v>2.1380899352993947</c:v>
                </c:pt>
                <c:pt idx="1125">
                  <c:v>2.1380899352993947</c:v>
                </c:pt>
                <c:pt idx="1126">
                  <c:v>2.1380899352993947</c:v>
                </c:pt>
                <c:pt idx="1127">
                  <c:v>2.1349799846564648</c:v>
                </c:pt>
                <c:pt idx="1128">
                  <c:v>2.1349799846564648</c:v>
                </c:pt>
                <c:pt idx="1129">
                  <c:v>2.134292633946576</c:v>
                </c:pt>
                <c:pt idx="1130">
                  <c:v>2.1286261415606402</c:v>
                </c:pt>
                <c:pt idx="1131">
                  <c:v>2.1268202759004602</c:v>
                </c:pt>
                <c:pt idx="1132">
                  <c:v>2.1262479235870213</c:v>
                </c:pt>
                <c:pt idx="1133">
                  <c:v>2.1262479235870213</c:v>
                </c:pt>
                <c:pt idx="1134">
                  <c:v>2.1221090264673492</c:v>
                </c:pt>
                <c:pt idx="1135">
                  <c:v>2.1213203435596442</c:v>
                </c:pt>
                <c:pt idx="1136">
                  <c:v>2.1213203435596442</c:v>
                </c:pt>
                <c:pt idx="1137">
                  <c:v>2.1169509870286225</c:v>
                </c:pt>
                <c:pt idx="1138">
                  <c:v>2.1140656903267567</c:v>
                </c:pt>
                <c:pt idx="1139">
                  <c:v>2.1130821751814972</c:v>
                </c:pt>
                <c:pt idx="1140">
                  <c:v>2.1114847106786048</c:v>
                </c:pt>
                <c:pt idx="1141">
                  <c:v>2.1106247516091692</c:v>
                </c:pt>
                <c:pt idx="1142">
                  <c:v>2.1081851067789201</c:v>
                </c:pt>
                <c:pt idx="1143">
                  <c:v>2.1067406495303502</c:v>
                </c:pt>
                <c:pt idx="1144">
                  <c:v>2.1067406495303502</c:v>
                </c:pt>
                <c:pt idx="1145">
                  <c:v>2.1067406495303502</c:v>
                </c:pt>
                <c:pt idx="1146">
                  <c:v>2.1019754169815532</c:v>
                </c:pt>
                <c:pt idx="1147">
                  <c:v>2.1009029257555607</c:v>
                </c:pt>
                <c:pt idx="1148">
                  <c:v>2.0995626366712927</c:v>
                </c:pt>
                <c:pt idx="1149">
                  <c:v>2.0986426745086395</c:v>
                </c:pt>
                <c:pt idx="1150">
                  <c:v>2.0952908873087348</c:v>
                </c:pt>
                <c:pt idx="1151">
                  <c:v>2.0936956903608537</c:v>
                </c:pt>
                <c:pt idx="1152">
                  <c:v>2.0919054414739633</c:v>
                </c:pt>
                <c:pt idx="1153">
                  <c:v>2.0919054414739633</c:v>
                </c:pt>
                <c:pt idx="1154">
                  <c:v>2.0902322419317851</c:v>
                </c:pt>
                <c:pt idx="1155">
                  <c:v>2.088370255146506</c:v>
                </c:pt>
                <c:pt idx="1156">
                  <c:v>2.088370255146506</c:v>
                </c:pt>
                <c:pt idx="1157">
                  <c:v>2.0869967789998052</c:v>
                </c:pt>
                <c:pt idx="1158">
                  <c:v>2.0869967789998052</c:v>
                </c:pt>
                <c:pt idx="1159">
                  <c:v>2.0864661232217938</c:v>
                </c:pt>
                <c:pt idx="1160">
                  <c:v>2.0861150036702587</c:v>
                </c:pt>
                <c:pt idx="1161">
                  <c:v>2.0851441405707476</c:v>
                </c:pt>
                <c:pt idx="1162">
                  <c:v>2.0851441405707476</c:v>
                </c:pt>
                <c:pt idx="1163">
                  <c:v>2.0834603847656648</c:v>
                </c:pt>
                <c:pt idx="1164">
                  <c:v>2.0817945092665204</c:v>
                </c:pt>
                <c:pt idx="1165">
                  <c:v>2.0807662086311622</c:v>
                </c:pt>
                <c:pt idx="1166">
                  <c:v>2.0807662086311622</c:v>
                </c:pt>
                <c:pt idx="1167">
                  <c:v>2.0807662086311622</c:v>
                </c:pt>
                <c:pt idx="1168">
                  <c:v>2.078460969082653</c:v>
                </c:pt>
                <c:pt idx="1169">
                  <c:v>2.078460969082653</c:v>
                </c:pt>
                <c:pt idx="1170">
                  <c:v>2.0751433915982185</c:v>
                </c:pt>
                <c:pt idx="1171">
                  <c:v>2.0751433915982185</c:v>
                </c:pt>
                <c:pt idx="1172">
                  <c:v>2.0750258996158126</c:v>
                </c:pt>
                <c:pt idx="1173">
                  <c:v>2.0750258996158126</c:v>
                </c:pt>
                <c:pt idx="1174">
                  <c:v>2.0742519153669261</c:v>
                </c:pt>
                <c:pt idx="1175">
                  <c:v>2.0732842213952645</c:v>
                </c:pt>
                <c:pt idx="1176">
                  <c:v>2.0683507599800812</c:v>
                </c:pt>
                <c:pt idx="1177">
                  <c:v>2.0677365503867415</c:v>
                </c:pt>
                <c:pt idx="1178">
                  <c:v>2.0675189132031218</c:v>
                </c:pt>
                <c:pt idx="1179">
                  <c:v>2.0666848914815192</c:v>
                </c:pt>
                <c:pt idx="1180">
                  <c:v>2.0666848914815192</c:v>
                </c:pt>
                <c:pt idx="1181">
                  <c:v>2.0666848914815192</c:v>
                </c:pt>
                <c:pt idx="1182">
                  <c:v>2.0655911179772892</c:v>
                </c:pt>
                <c:pt idx="1183">
                  <c:v>2.0650223196413013</c:v>
                </c:pt>
                <c:pt idx="1184">
                  <c:v>2.0628424925175817</c:v>
                </c:pt>
                <c:pt idx="1185">
                  <c:v>2.0622425901508503</c:v>
                </c:pt>
                <c:pt idx="1186">
                  <c:v>2.0596403902624587</c:v>
                </c:pt>
                <c:pt idx="1187">
                  <c:v>2.0586997144087267</c:v>
                </c:pt>
                <c:pt idx="1188">
                  <c:v>2.0579830217101072</c:v>
                </c:pt>
                <c:pt idx="1189">
                  <c:v>2.0579830217101072</c:v>
                </c:pt>
                <c:pt idx="1190">
                  <c:v>2.0579830217101072</c:v>
                </c:pt>
                <c:pt idx="1191">
                  <c:v>2.0567488488724455</c:v>
                </c:pt>
                <c:pt idx="1192">
                  <c:v>2.0542103640523819</c:v>
                </c:pt>
                <c:pt idx="1193">
                  <c:v>2.051956704170308</c:v>
                </c:pt>
                <c:pt idx="1194">
                  <c:v>2.0515105781286902</c:v>
                </c:pt>
                <c:pt idx="1195">
                  <c:v>2.0485900789263467</c:v>
                </c:pt>
                <c:pt idx="1196">
                  <c:v>2.0485900789263467</c:v>
                </c:pt>
                <c:pt idx="1197">
                  <c:v>2.0475627875559725</c:v>
                </c:pt>
                <c:pt idx="1198">
                  <c:v>2.0457403014026285</c:v>
                </c:pt>
                <c:pt idx="1199">
                  <c:v>2.0428620116287659</c:v>
                </c:pt>
                <c:pt idx="1200">
                  <c:v>2.042109880970524</c:v>
                </c:pt>
                <c:pt idx="1201">
                  <c:v>2.0412414523193152</c:v>
                </c:pt>
                <c:pt idx="1202">
                  <c:v>2.0395425411200105</c:v>
                </c:pt>
                <c:pt idx="1203">
                  <c:v>2.0349066490683385</c:v>
                </c:pt>
                <c:pt idx="1204">
                  <c:v>2.0320020320030392</c:v>
                </c:pt>
                <c:pt idx="1205">
                  <c:v>2.0319679285678331</c:v>
                </c:pt>
                <c:pt idx="1206">
                  <c:v>2.0306923302672377</c:v>
                </c:pt>
                <c:pt idx="1207">
                  <c:v>2.0298746935790852</c:v>
                </c:pt>
                <c:pt idx="1208">
                  <c:v>2.0294373961704992</c:v>
                </c:pt>
                <c:pt idx="1209">
                  <c:v>2.0254787341673341</c:v>
                </c:pt>
                <c:pt idx="1210">
                  <c:v>2.0240972548199649</c:v>
                </c:pt>
                <c:pt idx="1211">
                  <c:v>2.0240972548199649</c:v>
                </c:pt>
                <c:pt idx="1212">
                  <c:v>2.0209869335683517</c:v>
                </c:pt>
                <c:pt idx="1213">
                  <c:v>2.018099916438052</c:v>
                </c:pt>
                <c:pt idx="1214">
                  <c:v>2.0124611797498013</c:v>
                </c:pt>
                <c:pt idx="1215">
                  <c:v>2.0119404045887461</c:v>
                </c:pt>
                <c:pt idx="1216">
                  <c:v>2.010075630518418</c:v>
                </c:pt>
                <c:pt idx="1217">
                  <c:v>2.0078585764421075</c:v>
                </c:pt>
                <c:pt idx="1218">
                  <c:v>2.0078585764421075</c:v>
                </c:pt>
                <c:pt idx="1219">
                  <c:v>2.0078585764421075</c:v>
                </c:pt>
                <c:pt idx="1220">
                  <c:v>2.0055632930831813</c:v>
                </c:pt>
                <c:pt idx="1221">
                  <c:v>2.003956482600961</c:v>
                </c:pt>
                <c:pt idx="1222">
                  <c:v>2.0030935826687659</c:v>
                </c:pt>
                <c:pt idx="1223">
                  <c:v>2</c:v>
                </c:pt>
                <c:pt idx="1224">
                  <c:v>2</c:v>
                </c:pt>
                <c:pt idx="1225">
                  <c:v>2</c:v>
                </c:pt>
                <c:pt idx="1226">
                  <c:v>2</c:v>
                </c:pt>
                <c:pt idx="1227">
                  <c:v>2</c:v>
                </c:pt>
                <c:pt idx="1228">
                  <c:v>2</c:v>
                </c:pt>
                <c:pt idx="1229">
                  <c:v>2</c:v>
                </c:pt>
                <c:pt idx="1230">
                  <c:v>2</c:v>
                </c:pt>
                <c:pt idx="1231">
                  <c:v>2</c:v>
                </c:pt>
                <c:pt idx="1232">
                  <c:v>2</c:v>
                </c:pt>
                <c:pt idx="1233">
                  <c:v>2</c:v>
                </c:pt>
                <c:pt idx="1234">
                  <c:v>2</c:v>
                </c:pt>
                <c:pt idx="1235">
                  <c:v>2</c:v>
                </c:pt>
                <c:pt idx="1236">
                  <c:v>2</c:v>
                </c:pt>
                <c:pt idx="1237">
                  <c:v>2</c:v>
                </c:pt>
                <c:pt idx="1238">
                  <c:v>2</c:v>
                </c:pt>
                <c:pt idx="1239">
                  <c:v>2</c:v>
                </c:pt>
                <c:pt idx="1240">
                  <c:v>2</c:v>
                </c:pt>
                <c:pt idx="1241">
                  <c:v>2</c:v>
                </c:pt>
                <c:pt idx="1242">
                  <c:v>2</c:v>
                </c:pt>
                <c:pt idx="1243">
                  <c:v>2</c:v>
                </c:pt>
                <c:pt idx="1244">
                  <c:v>2</c:v>
                </c:pt>
                <c:pt idx="1245">
                  <c:v>2</c:v>
                </c:pt>
                <c:pt idx="1246">
                  <c:v>2</c:v>
                </c:pt>
                <c:pt idx="1247">
                  <c:v>2</c:v>
                </c:pt>
                <c:pt idx="1248">
                  <c:v>2</c:v>
                </c:pt>
                <c:pt idx="1249">
                  <c:v>2</c:v>
                </c:pt>
                <c:pt idx="1250">
                  <c:v>2</c:v>
                </c:pt>
                <c:pt idx="1251">
                  <c:v>2</c:v>
                </c:pt>
                <c:pt idx="1252">
                  <c:v>2</c:v>
                </c:pt>
                <c:pt idx="1253">
                  <c:v>2</c:v>
                </c:pt>
                <c:pt idx="1254">
                  <c:v>1.9974538500179808</c:v>
                </c:pt>
                <c:pt idx="1255">
                  <c:v>1.9911829107754597</c:v>
                </c:pt>
                <c:pt idx="1256">
                  <c:v>1.9902754691266473</c:v>
                </c:pt>
                <c:pt idx="1257">
                  <c:v>1.9894048345252093</c:v>
                </c:pt>
                <c:pt idx="1258">
                  <c:v>1.9851666679418605</c:v>
                </c:pt>
                <c:pt idx="1259">
                  <c:v>1.9851666679418605</c:v>
                </c:pt>
                <c:pt idx="1260">
                  <c:v>1.9850465192096742</c:v>
                </c:pt>
                <c:pt idx="1261">
                  <c:v>1.9841894753313658</c:v>
                </c:pt>
                <c:pt idx="1262">
                  <c:v>1.983583853693146</c:v>
                </c:pt>
                <c:pt idx="1263">
                  <c:v>1.9821025483686403</c:v>
                </c:pt>
                <c:pt idx="1264">
                  <c:v>1.9810678632670462</c:v>
                </c:pt>
                <c:pt idx="1265">
                  <c:v>1.9798989873223332</c:v>
                </c:pt>
                <c:pt idx="1266">
                  <c:v>1.9782009839223464</c:v>
                </c:pt>
                <c:pt idx="1267">
                  <c:v>1.9782009839223464</c:v>
                </c:pt>
                <c:pt idx="1268">
                  <c:v>1.9774928895394399</c:v>
                </c:pt>
                <c:pt idx="1269">
                  <c:v>1.9700731252448205</c:v>
                </c:pt>
                <c:pt idx="1270">
                  <c:v>1.9696831275917388</c:v>
                </c:pt>
                <c:pt idx="1271">
                  <c:v>1.9652612181664628</c:v>
                </c:pt>
                <c:pt idx="1272">
                  <c:v>1.9639610121239288</c:v>
                </c:pt>
                <c:pt idx="1273">
                  <c:v>1.9639610121239288</c:v>
                </c:pt>
                <c:pt idx="1274">
                  <c:v>1.9626633832989977</c:v>
                </c:pt>
                <c:pt idx="1275">
                  <c:v>1.9611613513818404</c:v>
                </c:pt>
                <c:pt idx="1276">
                  <c:v>1.9603921176392141</c:v>
                </c:pt>
                <c:pt idx="1277">
                  <c:v>1.9603921176392141</c:v>
                </c:pt>
                <c:pt idx="1278">
                  <c:v>1.9603921176392141</c:v>
                </c:pt>
                <c:pt idx="1279">
                  <c:v>1.9598237397554634</c:v>
                </c:pt>
                <c:pt idx="1280">
                  <c:v>1.9595917942265424</c:v>
                </c:pt>
                <c:pt idx="1281">
                  <c:v>1.9569842191603266</c:v>
                </c:pt>
                <c:pt idx="1282">
                  <c:v>1.9552516077368463</c:v>
                </c:pt>
                <c:pt idx="1283">
                  <c:v>1.9547111097008867</c:v>
                </c:pt>
                <c:pt idx="1284">
                  <c:v>1.9534656061892819</c:v>
                </c:pt>
                <c:pt idx="1285">
                  <c:v>1.9519055318287319</c:v>
                </c:pt>
                <c:pt idx="1286">
                  <c:v>1.9515252251060839</c:v>
                </c:pt>
                <c:pt idx="1287">
                  <c:v>1.9506857866021761</c:v>
                </c:pt>
                <c:pt idx="1288">
                  <c:v>1.9506393963766828</c:v>
                </c:pt>
                <c:pt idx="1289">
                  <c:v>1.9474579822405931</c:v>
                </c:pt>
                <c:pt idx="1290">
                  <c:v>1.9445436482630061</c:v>
                </c:pt>
                <c:pt idx="1291">
                  <c:v>1.9440056687231175</c:v>
                </c:pt>
                <c:pt idx="1292">
                  <c:v>1.9414506867883021</c:v>
                </c:pt>
                <c:pt idx="1293">
                  <c:v>1.9380063324460381</c:v>
                </c:pt>
                <c:pt idx="1294">
                  <c:v>1.9379255804998177</c:v>
                </c:pt>
                <c:pt idx="1295">
                  <c:v>1.9353719900536932</c:v>
                </c:pt>
                <c:pt idx="1296">
                  <c:v>1.9353719900536932</c:v>
                </c:pt>
                <c:pt idx="1297">
                  <c:v>1.9352578458531864</c:v>
                </c:pt>
                <c:pt idx="1298">
                  <c:v>1.9311620574611519</c:v>
                </c:pt>
                <c:pt idx="1299">
                  <c:v>1.9284203174914654</c:v>
                </c:pt>
                <c:pt idx="1300">
                  <c:v>1.9271766036966484</c:v>
                </c:pt>
                <c:pt idx="1301">
                  <c:v>1.9245008972987525</c:v>
                </c:pt>
                <c:pt idx="1302">
                  <c:v>1.9225240083360045</c:v>
                </c:pt>
                <c:pt idx="1303">
                  <c:v>1.9224509071740421</c:v>
                </c:pt>
                <c:pt idx="1304">
                  <c:v>1.9202973955984233</c:v>
                </c:pt>
                <c:pt idx="1305">
                  <c:v>1.9192324604930175</c:v>
                </c:pt>
                <c:pt idx="1306">
                  <c:v>1.9168464347602132</c:v>
                </c:pt>
                <c:pt idx="1307">
                  <c:v>1.9168464347602132</c:v>
                </c:pt>
                <c:pt idx="1308">
                  <c:v>1.916745430013665</c:v>
                </c:pt>
                <c:pt idx="1309">
                  <c:v>1.912441039739158</c:v>
                </c:pt>
                <c:pt idx="1310">
                  <c:v>1.9123657749350327</c:v>
                </c:pt>
                <c:pt idx="1311">
                  <c:v>1.9123657749350327</c:v>
                </c:pt>
                <c:pt idx="1312">
                  <c:v>1.9110661718118211</c:v>
                </c:pt>
                <c:pt idx="1313">
                  <c:v>1.9093374820217521</c:v>
                </c:pt>
                <c:pt idx="1314">
                  <c:v>1.9093374820217521</c:v>
                </c:pt>
                <c:pt idx="1315">
                  <c:v>1.9076419329530641</c:v>
                </c:pt>
                <c:pt idx="1316">
                  <c:v>1.9069251784911847</c:v>
                </c:pt>
                <c:pt idx="1317">
                  <c:v>1.9069251784911847</c:v>
                </c:pt>
                <c:pt idx="1318">
                  <c:v>1.8973665961010275</c:v>
                </c:pt>
                <c:pt idx="1319">
                  <c:v>1.8973665961010275</c:v>
                </c:pt>
                <c:pt idx="1320">
                  <c:v>1.8973665961010275</c:v>
                </c:pt>
                <c:pt idx="1321">
                  <c:v>1.8968028264864165</c:v>
                </c:pt>
                <c:pt idx="1322">
                  <c:v>1.8921179924194922</c:v>
                </c:pt>
                <c:pt idx="1323">
                  <c:v>1.8877596148970779</c:v>
                </c:pt>
                <c:pt idx="1324">
                  <c:v>1.8869127060994528</c:v>
                </c:pt>
                <c:pt idx="1325">
                  <c:v>1.8858161418888142</c:v>
                </c:pt>
                <c:pt idx="1326">
                  <c:v>1.8856180831641258</c:v>
                </c:pt>
                <c:pt idx="1327">
                  <c:v>1.8822478962286429</c:v>
                </c:pt>
                <c:pt idx="1328">
                  <c:v>1.879236954599268</c:v>
                </c:pt>
                <c:pt idx="1329">
                  <c:v>1.8791047024470486</c:v>
                </c:pt>
                <c:pt idx="1330">
                  <c:v>1.8791047024470486</c:v>
                </c:pt>
                <c:pt idx="1331">
                  <c:v>1.8791047024470486</c:v>
                </c:pt>
                <c:pt idx="1332">
                  <c:v>1.8755151963949519</c:v>
                </c:pt>
                <c:pt idx="1333">
                  <c:v>1.8739499224067651</c:v>
                </c:pt>
                <c:pt idx="1334">
                  <c:v>1.8725147156828454</c:v>
                </c:pt>
                <c:pt idx="1335">
                  <c:v>1.871916771170675</c:v>
                </c:pt>
                <c:pt idx="1336">
                  <c:v>1.8717134551736658</c:v>
                </c:pt>
                <c:pt idx="1337">
                  <c:v>1.8708286933869698</c:v>
                </c:pt>
                <c:pt idx="1338">
                  <c:v>1.8689754698579386</c:v>
                </c:pt>
                <c:pt idx="1339">
                  <c:v>1.867718419094071</c:v>
                </c:pt>
                <c:pt idx="1340">
                  <c:v>1.8645960429936752</c:v>
                </c:pt>
                <c:pt idx="1341">
                  <c:v>1.8610831828630705</c:v>
                </c:pt>
                <c:pt idx="1342">
                  <c:v>1.8609608063442902</c:v>
                </c:pt>
                <c:pt idx="1343">
                  <c:v>1.8608680061226888</c:v>
                </c:pt>
                <c:pt idx="1344">
                  <c:v>1.8608680061226888</c:v>
                </c:pt>
                <c:pt idx="1345">
                  <c:v>1.8599622199011079</c:v>
                </c:pt>
                <c:pt idx="1346">
                  <c:v>1.8552251790864307</c:v>
                </c:pt>
                <c:pt idx="1347">
                  <c:v>1.8543452998910621</c:v>
                </c:pt>
                <c:pt idx="1348">
                  <c:v>1.8543452998910621</c:v>
                </c:pt>
                <c:pt idx="1349">
                  <c:v>1.8525707979683042</c:v>
                </c:pt>
                <c:pt idx="1350">
                  <c:v>1.8516401995451028</c:v>
                </c:pt>
                <c:pt idx="1351">
                  <c:v>1.8516401995451028</c:v>
                </c:pt>
                <c:pt idx="1352">
                  <c:v>1.8516401995451028</c:v>
                </c:pt>
                <c:pt idx="1353">
                  <c:v>1.8493168036382741</c:v>
                </c:pt>
                <c:pt idx="1354">
                  <c:v>1.848033664843785</c:v>
                </c:pt>
                <c:pt idx="1355">
                  <c:v>1.847739541748624</c:v>
                </c:pt>
                <c:pt idx="1356">
                  <c:v>1.8429571964834601</c:v>
                </c:pt>
                <c:pt idx="1357">
                  <c:v>1.8411492357966468</c:v>
                </c:pt>
                <c:pt idx="1358">
                  <c:v>1.837260848698502</c:v>
                </c:pt>
                <c:pt idx="1359">
                  <c:v>1.833898601232353</c:v>
                </c:pt>
                <c:pt idx="1360">
                  <c:v>1.8330302779823358</c:v>
                </c:pt>
                <c:pt idx="1361">
                  <c:v>1.8304984669977653</c:v>
                </c:pt>
                <c:pt idx="1362">
                  <c:v>1.8304172612897207</c:v>
                </c:pt>
                <c:pt idx="1363">
                  <c:v>1.82700055678228</c:v>
                </c:pt>
                <c:pt idx="1364">
                  <c:v>1.8257418583505538</c:v>
                </c:pt>
                <c:pt idx="1365">
                  <c:v>1.821960545644457</c:v>
                </c:pt>
                <c:pt idx="1366">
                  <c:v>1.8174778695906102</c:v>
                </c:pt>
                <c:pt idx="1367">
                  <c:v>1.8151608773807768</c:v>
                </c:pt>
                <c:pt idx="1368">
                  <c:v>1.8149704259460626</c:v>
                </c:pt>
                <c:pt idx="1369">
                  <c:v>1.8124337784088329</c:v>
                </c:pt>
                <c:pt idx="1370">
                  <c:v>1.8124337784088329</c:v>
                </c:pt>
                <c:pt idx="1371">
                  <c:v>1.8124337784088329</c:v>
                </c:pt>
                <c:pt idx="1372">
                  <c:v>1.8107149208503721</c:v>
                </c:pt>
                <c:pt idx="1373">
                  <c:v>1.809068067466582</c:v>
                </c:pt>
                <c:pt idx="1374">
                  <c:v>1.809068067466582</c:v>
                </c:pt>
                <c:pt idx="1375">
                  <c:v>1.809068067466582</c:v>
                </c:pt>
                <c:pt idx="1376">
                  <c:v>1.809068067466582</c:v>
                </c:pt>
                <c:pt idx="1377">
                  <c:v>1.809068067466582</c:v>
                </c:pt>
                <c:pt idx="1378">
                  <c:v>1.809068067466582</c:v>
                </c:pt>
                <c:pt idx="1379">
                  <c:v>1.809068067466582</c:v>
                </c:pt>
                <c:pt idx="1380">
                  <c:v>1.8045825230291381</c:v>
                </c:pt>
                <c:pt idx="1381">
                  <c:v>1.8041543379727909</c:v>
                </c:pt>
                <c:pt idx="1382">
                  <c:v>1.8031896828994216</c:v>
                </c:pt>
                <c:pt idx="1383">
                  <c:v>1.8010008341056893</c:v>
                </c:pt>
                <c:pt idx="1384">
                  <c:v>1.8006127387675541</c:v>
                </c:pt>
                <c:pt idx="1385">
                  <c:v>1.79990817029303</c:v>
                </c:pt>
                <c:pt idx="1386">
                  <c:v>1.7984576060517969</c:v>
                </c:pt>
                <c:pt idx="1387">
                  <c:v>1.7960530202677523</c:v>
                </c:pt>
                <c:pt idx="1388">
                  <c:v>1.7960530202677523</c:v>
                </c:pt>
                <c:pt idx="1389">
                  <c:v>1.7910669423779777</c:v>
                </c:pt>
                <c:pt idx="1390">
                  <c:v>1.7903346092965509</c:v>
                </c:pt>
                <c:pt idx="1391">
                  <c:v>1.7899138161359358</c:v>
                </c:pt>
                <c:pt idx="1392">
                  <c:v>1.7899138161359358</c:v>
                </c:pt>
                <c:pt idx="1393">
                  <c:v>1.7888543819998317</c:v>
                </c:pt>
                <c:pt idx="1394">
                  <c:v>1.7888543819998317</c:v>
                </c:pt>
                <c:pt idx="1395">
                  <c:v>1.7864919659754199</c:v>
                </c:pt>
                <c:pt idx="1396">
                  <c:v>1.7789983599866428</c:v>
                </c:pt>
                <c:pt idx="1397">
                  <c:v>1.7785945835997752</c:v>
                </c:pt>
                <c:pt idx="1398">
                  <c:v>1.7785945835997752</c:v>
                </c:pt>
                <c:pt idx="1399">
                  <c:v>1.7785945835997752</c:v>
                </c:pt>
                <c:pt idx="1400">
                  <c:v>1.7780017780026658</c:v>
                </c:pt>
                <c:pt idx="1401">
                  <c:v>1.7779132739692614</c:v>
                </c:pt>
                <c:pt idx="1402">
                  <c:v>1.7770466332772772</c:v>
                </c:pt>
                <c:pt idx="1403">
                  <c:v>1.7765934124063008</c:v>
                </c:pt>
                <c:pt idx="1404">
                  <c:v>1.7731852826232311</c:v>
                </c:pt>
                <c:pt idx="1405">
                  <c:v>1.7728764086718465</c:v>
                </c:pt>
                <c:pt idx="1406">
                  <c:v>1.7728764086718465</c:v>
                </c:pt>
                <c:pt idx="1407">
                  <c:v>1.7723160819894759</c:v>
                </c:pt>
                <c:pt idx="1408">
                  <c:v>1.7692307692307701</c:v>
                </c:pt>
                <c:pt idx="1409">
                  <c:v>1.7670825235854981</c:v>
                </c:pt>
                <c:pt idx="1410">
                  <c:v>1.7670825235854981</c:v>
                </c:pt>
                <c:pt idx="1411">
                  <c:v>1.7638342073763889</c:v>
                </c:pt>
                <c:pt idx="1412">
                  <c:v>1.7638342073763889</c:v>
                </c:pt>
                <c:pt idx="1413">
                  <c:v>1.762207803888642</c:v>
                </c:pt>
                <c:pt idx="1414">
                  <c:v>1.7586311452816474</c:v>
                </c:pt>
                <c:pt idx="1415">
                  <c:v>1.7584302908544367</c:v>
                </c:pt>
                <c:pt idx="1416">
                  <c:v>1.7574991006549834</c:v>
                </c:pt>
                <c:pt idx="1417">
                  <c:v>1.7562281598350455</c:v>
                </c:pt>
                <c:pt idx="1418">
                  <c:v>1.7535765595797359</c:v>
                </c:pt>
                <c:pt idx="1419">
                  <c:v>1.7527121840165347</c:v>
                </c:pt>
                <c:pt idx="1420">
                  <c:v>1.750962096526665</c:v>
                </c:pt>
                <c:pt idx="1421">
                  <c:v>1.7503798979747338</c:v>
                </c:pt>
                <c:pt idx="1422">
                  <c:v>1.7464626895875479</c:v>
                </c:pt>
                <c:pt idx="1423">
                  <c:v>1.7457431218879389</c:v>
                </c:pt>
                <c:pt idx="1424">
                  <c:v>1.7418593726458156</c:v>
                </c:pt>
                <c:pt idx="1425">
                  <c:v>1.7407765595569784</c:v>
                </c:pt>
                <c:pt idx="1426">
                  <c:v>1.7407765595569784</c:v>
                </c:pt>
                <c:pt idx="1427">
                  <c:v>1.7401256802821909</c:v>
                </c:pt>
                <c:pt idx="1428">
                  <c:v>1.7354436625492478</c:v>
                </c:pt>
                <c:pt idx="1429">
                  <c:v>1.7354436625492478</c:v>
                </c:pt>
                <c:pt idx="1430">
                  <c:v>1.7338428937260213</c:v>
                </c:pt>
                <c:pt idx="1431">
                  <c:v>1.7333333333333332</c:v>
                </c:pt>
                <c:pt idx="1432">
                  <c:v>1.7320508075688781</c:v>
                </c:pt>
                <c:pt idx="1433">
                  <c:v>1.7320508075688781</c:v>
                </c:pt>
                <c:pt idx="1434">
                  <c:v>1.7320508075688781</c:v>
                </c:pt>
                <c:pt idx="1435">
                  <c:v>1.7320508075688781</c:v>
                </c:pt>
                <c:pt idx="1436">
                  <c:v>1.7303618253947999</c:v>
                </c:pt>
                <c:pt idx="1437">
                  <c:v>1.7298457770026008</c:v>
                </c:pt>
                <c:pt idx="1438">
                  <c:v>1.7298457770026008</c:v>
                </c:pt>
                <c:pt idx="1439">
                  <c:v>1.7290598697345023</c:v>
                </c:pt>
                <c:pt idx="1440">
                  <c:v>1.7277368511627198</c:v>
                </c:pt>
                <c:pt idx="1441">
                  <c:v>1.7275842848812482</c:v>
                </c:pt>
                <c:pt idx="1442">
                  <c:v>1.7253243712550117</c:v>
                </c:pt>
                <c:pt idx="1443">
                  <c:v>1.7253243712550117</c:v>
                </c:pt>
                <c:pt idx="1444">
                  <c:v>1.7253243712550117</c:v>
                </c:pt>
                <c:pt idx="1445">
                  <c:v>1.7237832147426668</c:v>
                </c:pt>
                <c:pt idx="1446">
                  <c:v>1.7194539072421877</c:v>
                </c:pt>
                <c:pt idx="1447">
                  <c:v>1.7181283611832341</c:v>
                </c:pt>
                <c:pt idx="1448">
                  <c:v>1.7167901505579017</c:v>
                </c:pt>
                <c:pt idx="1449">
                  <c:v>1.7163887030718701</c:v>
                </c:pt>
                <c:pt idx="1450">
                  <c:v>1.7077633607155678</c:v>
                </c:pt>
                <c:pt idx="1451">
                  <c:v>1.7066403719657253</c:v>
                </c:pt>
                <c:pt idx="1452">
                  <c:v>1.7056057308448818</c:v>
                </c:pt>
                <c:pt idx="1453">
                  <c:v>1.703316633409085</c:v>
                </c:pt>
                <c:pt idx="1454">
                  <c:v>1.7024111115751011</c:v>
                </c:pt>
                <c:pt idx="1455">
                  <c:v>1.7024111115751011</c:v>
                </c:pt>
                <c:pt idx="1456">
                  <c:v>1.6903085094570365</c:v>
                </c:pt>
                <c:pt idx="1457">
                  <c:v>1.6903085094570365</c:v>
                </c:pt>
                <c:pt idx="1458">
                  <c:v>1.6903085094570365</c:v>
                </c:pt>
                <c:pt idx="1459">
                  <c:v>1.6903085094570365</c:v>
                </c:pt>
                <c:pt idx="1460">
                  <c:v>1.6886341073527005</c:v>
                </c:pt>
                <c:pt idx="1461">
                  <c:v>1.6886341073527005</c:v>
                </c:pt>
                <c:pt idx="1462">
                  <c:v>1.6886341073527005</c:v>
                </c:pt>
                <c:pt idx="1463">
                  <c:v>1.6886341073527005</c:v>
                </c:pt>
                <c:pt idx="1464">
                  <c:v>1.6886341073527005</c:v>
                </c:pt>
                <c:pt idx="1465">
                  <c:v>1.6875763279682221</c:v>
                </c:pt>
                <c:pt idx="1466">
                  <c:v>1.6865480854231361</c:v>
                </c:pt>
                <c:pt idx="1467">
                  <c:v>1.6865480854231361</c:v>
                </c:pt>
                <c:pt idx="1468">
                  <c:v>1.6849678689051921</c:v>
                </c:pt>
                <c:pt idx="1469">
                  <c:v>1.6835621614192604</c:v>
                </c:pt>
                <c:pt idx="1470">
                  <c:v>1.6823820483841201</c:v>
                </c:pt>
                <c:pt idx="1471">
                  <c:v>1.6791121093387933</c:v>
                </c:pt>
                <c:pt idx="1472">
                  <c:v>1.6791121093387933</c:v>
                </c:pt>
                <c:pt idx="1473">
                  <c:v>1.6783627165933781</c:v>
                </c:pt>
                <c:pt idx="1474">
                  <c:v>1.6754156331667847</c:v>
                </c:pt>
                <c:pt idx="1475">
                  <c:v>1.6754156331667847</c:v>
                </c:pt>
                <c:pt idx="1476">
                  <c:v>1.6746496679406899</c:v>
                </c:pt>
                <c:pt idx="1477">
                  <c:v>1.6724840200141815</c:v>
                </c:pt>
                <c:pt idx="1478">
                  <c:v>1.6721592342998823</c:v>
                </c:pt>
                <c:pt idx="1479">
                  <c:v>1.6721592342998823</c:v>
                </c:pt>
                <c:pt idx="1480">
                  <c:v>1.67161519266312</c:v>
                </c:pt>
                <c:pt idx="1481">
                  <c:v>1.667900777658919</c:v>
                </c:pt>
                <c:pt idx="1482">
                  <c:v>1.667900777658919</c:v>
                </c:pt>
                <c:pt idx="1483">
                  <c:v>1.665311812788792</c:v>
                </c:pt>
                <c:pt idx="1484">
                  <c:v>1.6641005886756881</c:v>
                </c:pt>
                <c:pt idx="1485">
                  <c:v>1.6641005886756881</c:v>
                </c:pt>
                <c:pt idx="1486">
                  <c:v>1.6641005886756881</c:v>
                </c:pt>
                <c:pt idx="1487">
                  <c:v>1.661079068999844</c:v>
                </c:pt>
                <c:pt idx="1488">
                  <c:v>1.6609095970747978</c:v>
                </c:pt>
                <c:pt idx="1489">
                  <c:v>1.6590037908279918</c:v>
                </c:pt>
                <c:pt idx="1490">
                  <c:v>1.6589002616200661</c:v>
                </c:pt>
                <c:pt idx="1491">
                  <c:v>1.657611809827638</c:v>
                </c:pt>
                <c:pt idx="1492">
                  <c:v>1.6570586080171699</c:v>
                </c:pt>
                <c:pt idx="1493">
                  <c:v>1.6559618448889593</c:v>
                </c:pt>
                <c:pt idx="1494">
                  <c:v>1.6543403837370223</c:v>
                </c:pt>
                <c:pt idx="1495">
                  <c:v>1.6523687786463301</c:v>
                </c:pt>
                <c:pt idx="1496">
                  <c:v>1.6489491297879406</c:v>
                </c:pt>
                <c:pt idx="1497">
                  <c:v>1.6483267673842679</c:v>
                </c:pt>
                <c:pt idx="1498">
                  <c:v>1.6459627109319979</c:v>
                </c:pt>
                <c:pt idx="1499">
                  <c:v>1.6443843832875573</c:v>
                </c:pt>
                <c:pt idx="1500">
                  <c:v>1.6442166146411701</c:v>
                </c:pt>
                <c:pt idx="1501">
                  <c:v>1.6439898730535729</c:v>
                </c:pt>
                <c:pt idx="1502">
                  <c:v>1.6425261859899718</c:v>
                </c:pt>
                <c:pt idx="1503">
                  <c:v>1.641075796845584</c:v>
                </c:pt>
                <c:pt idx="1504">
                  <c:v>1.6394746492755277</c:v>
                </c:pt>
                <c:pt idx="1505">
                  <c:v>1.6390750941244592</c:v>
                </c:pt>
                <c:pt idx="1506">
                  <c:v>1.6342041321085301</c:v>
                </c:pt>
                <c:pt idx="1507">
                  <c:v>1.6342041321085301</c:v>
                </c:pt>
                <c:pt idx="1508">
                  <c:v>1.6329931618554521</c:v>
                </c:pt>
                <c:pt idx="1509">
                  <c:v>1.6329931618554521</c:v>
                </c:pt>
                <c:pt idx="1510">
                  <c:v>1.6329931618554521</c:v>
                </c:pt>
                <c:pt idx="1511">
                  <c:v>1.6329931618554521</c:v>
                </c:pt>
                <c:pt idx="1512">
                  <c:v>1.6329931618554521</c:v>
                </c:pt>
                <c:pt idx="1513">
                  <c:v>1.6329931618554521</c:v>
                </c:pt>
                <c:pt idx="1514">
                  <c:v>1.6329931618554521</c:v>
                </c:pt>
                <c:pt idx="1515">
                  <c:v>1.6329931618554521</c:v>
                </c:pt>
                <c:pt idx="1516">
                  <c:v>1.6329931618554521</c:v>
                </c:pt>
                <c:pt idx="1517">
                  <c:v>1.6329931618554521</c:v>
                </c:pt>
                <c:pt idx="1518">
                  <c:v>1.6329931618554521</c:v>
                </c:pt>
                <c:pt idx="1519">
                  <c:v>1.6329931618554521</c:v>
                </c:pt>
                <c:pt idx="1520">
                  <c:v>1.6329931618554521</c:v>
                </c:pt>
                <c:pt idx="1521">
                  <c:v>1.6329931618554521</c:v>
                </c:pt>
                <c:pt idx="1522">
                  <c:v>1.6329931618554521</c:v>
                </c:pt>
                <c:pt idx="1523">
                  <c:v>1.6299534165970211</c:v>
                </c:pt>
                <c:pt idx="1524">
                  <c:v>1.6274669424134698</c:v>
                </c:pt>
                <c:pt idx="1525">
                  <c:v>1.6274669424134698</c:v>
                </c:pt>
                <c:pt idx="1526">
                  <c:v>1.6257720961944742</c:v>
                </c:pt>
                <c:pt idx="1527">
                  <c:v>1.6230053424013782</c:v>
                </c:pt>
                <c:pt idx="1528">
                  <c:v>1.6227314636713821</c:v>
                </c:pt>
                <c:pt idx="1529">
                  <c:v>1.6222142113076254</c:v>
                </c:pt>
                <c:pt idx="1530">
                  <c:v>1.6198477414681167</c:v>
                </c:pt>
                <c:pt idx="1531">
                  <c:v>1.6195894345238981</c:v>
                </c:pt>
                <c:pt idx="1532">
                  <c:v>1.6180796699117848</c:v>
                </c:pt>
                <c:pt idx="1533">
                  <c:v>1.6180796699117848</c:v>
                </c:pt>
                <c:pt idx="1534">
                  <c:v>1.6169041669088891</c:v>
                </c:pt>
                <c:pt idx="1535">
                  <c:v>1.616447718240974</c:v>
                </c:pt>
                <c:pt idx="1536">
                  <c:v>1.6162440712835398</c:v>
                </c:pt>
                <c:pt idx="1537">
                  <c:v>1.6131182652348859</c:v>
                </c:pt>
                <c:pt idx="1538">
                  <c:v>1.6109544570640648</c:v>
                </c:pt>
                <c:pt idx="1539">
                  <c:v>1.6099823464141898</c:v>
                </c:pt>
                <c:pt idx="1540">
                  <c:v>1.6099689437998486</c:v>
                </c:pt>
                <c:pt idx="1541">
                  <c:v>1.6099689437998486</c:v>
                </c:pt>
                <c:pt idx="1542">
                  <c:v>1.6080605044147427</c:v>
                </c:pt>
                <c:pt idx="1543">
                  <c:v>1.6058631827165677</c:v>
                </c:pt>
                <c:pt idx="1544">
                  <c:v>1.6035674514745464</c:v>
                </c:pt>
                <c:pt idx="1545">
                  <c:v>1.6035674514745464</c:v>
                </c:pt>
                <c:pt idx="1546">
                  <c:v>1.6035674514745464</c:v>
                </c:pt>
                <c:pt idx="1547">
                  <c:v>1.6032286815433394</c:v>
                </c:pt>
                <c:pt idx="1548">
                  <c:v>1.601281538050872</c:v>
                </c:pt>
                <c:pt idx="1549">
                  <c:v>1.601281538050872</c:v>
                </c:pt>
                <c:pt idx="1550">
                  <c:v>1.601281538050872</c:v>
                </c:pt>
                <c:pt idx="1551">
                  <c:v>1.6003952081077935</c:v>
                </c:pt>
                <c:pt idx="1552">
                  <c:v>1.5982251797088673</c:v>
                </c:pt>
                <c:pt idx="1553">
                  <c:v>1.5977840132238628</c:v>
                </c:pt>
                <c:pt idx="1554">
                  <c:v>1.5960477502420261</c:v>
                </c:pt>
                <c:pt idx="1555">
                  <c:v>1.5939518232048806</c:v>
                </c:pt>
                <c:pt idx="1556">
                  <c:v>1.5894388284780525</c:v>
                </c:pt>
                <c:pt idx="1557">
                  <c:v>1.5848116313861229</c:v>
                </c:pt>
                <c:pt idx="1558">
                  <c:v>1.5842360687626789</c:v>
                </c:pt>
                <c:pt idx="1559">
                  <c:v>1.5840600014499</c:v>
                </c:pt>
                <c:pt idx="1560">
                  <c:v>1.5840600014499</c:v>
                </c:pt>
                <c:pt idx="1561">
                  <c:v>1.5835946516471235</c:v>
                </c:pt>
                <c:pt idx="1562">
                  <c:v>1.5811388300841898</c:v>
                </c:pt>
                <c:pt idx="1563">
                  <c:v>1.5801314143526808</c:v>
                </c:pt>
                <c:pt idx="1564">
                  <c:v>1.5789473684210553</c:v>
                </c:pt>
                <c:pt idx="1565">
                  <c:v>1.5756771943166707</c:v>
                </c:pt>
                <c:pt idx="1566">
                  <c:v>1.5756771943166707</c:v>
                </c:pt>
                <c:pt idx="1567">
                  <c:v>1.5751230612964335</c:v>
                </c:pt>
                <c:pt idx="1568">
                  <c:v>1.5750100020151716</c:v>
                </c:pt>
                <c:pt idx="1569">
                  <c:v>1.5750100020151716</c:v>
                </c:pt>
                <c:pt idx="1570">
                  <c:v>1.5737789507292674</c:v>
                </c:pt>
                <c:pt idx="1571">
                  <c:v>1.5735915849388864</c:v>
                </c:pt>
                <c:pt idx="1572">
                  <c:v>1.5689290811054695</c:v>
                </c:pt>
                <c:pt idx="1573">
                  <c:v>1.5674350997340118</c:v>
                </c:pt>
                <c:pt idx="1574">
                  <c:v>1.5659872529156416</c:v>
                </c:pt>
                <c:pt idx="1575">
                  <c:v>1.5657627225176254</c:v>
                </c:pt>
                <c:pt idx="1576">
                  <c:v>1.5652475842498541</c:v>
                </c:pt>
                <c:pt idx="1577">
                  <c:v>1.5617376188860606</c:v>
                </c:pt>
                <c:pt idx="1578">
                  <c:v>1.5617376188860606</c:v>
                </c:pt>
                <c:pt idx="1579">
                  <c:v>1.5603789952109879</c:v>
                </c:pt>
                <c:pt idx="1580">
                  <c:v>1.5595386510183378</c:v>
                </c:pt>
                <c:pt idx="1581">
                  <c:v>1.5595386510183378</c:v>
                </c:pt>
                <c:pt idx="1582">
                  <c:v>1.557735627235951</c:v>
                </c:pt>
                <c:pt idx="1583">
                  <c:v>1.5575223949534938</c:v>
                </c:pt>
                <c:pt idx="1584">
                  <c:v>1.555555555555556</c:v>
                </c:pt>
                <c:pt idx="1585">
                  <c:v>1.5546441486729434</c:v>
                </c:pt>
                <c:pt idx="1586">
                  <c:v>1.5534261150561466</c:v>
                </c:pt>
                <c:pt idx="1587">
                  <c:v>1.5523010514126658</c:v>
                </c:pt>
                <c:pt idx="1588">
                  <c:v>1.5520702088132181</c:v>
                </c:pt>
                <c:pt idx="1589">
                  <c:v>1.5499685165842572</c:v>
                </c:pt>
                <c:pt idx="1590">
                  <c:v>1.5491933384829641</c:v>
                </c:pt>
                <c:pt idx="1591">
                  <c:v>1.5491933384829641</c:v>
                </c:pt>
                <c:pt idx="1592">
                  <c:v>1.5491933384829641</c:v>
                </c:pt>
                <c:pt idx="1593">
                  <c:v>1.5486575634925461</c:v>
                </c:pt>
                <c:pt idx="1594">
                  <c:v>1.5460413650478515</c:v>
                </c:pt>
                <c:pt idx="1595">
                  <c:v>1.5460413650478515</c:v>
                </c:pt>
                <c:pt idx="1596">
                  <c:v>1.5460413650478515</c:v>
                </c:pt>
                <c:pt idx="1597">
                  <c:v>1.5455395755221837</c:v>
                </c:pt>
                <c:pt idx="1598">
                  <c:v>1.5430334996209192</c:v>
                </c:pt>
                <c:pt idx="1599">
                  <c:v>1.5430334996209192</c:v>
                </c:pt>
                <c:pt idx="1600">
                  <c:v>1.541459833494756</c:v>
                </c:pt>
                <c:pt idx="1601">
                  <c:v>1.539600717838999</c:v>
                </c:pt>
                <c:pt idx="1602">
                  <c:v>1.5384615384615385</c:v>
                </c:pt>
                <c:pt idx="1603">
                  <c:v>1.5378437838901673</c:v>
                </c:pt>
                <c:pt idx="1604">
                  <c:v>1.5366996398556638</c:v>
                </c:pt>
                <c:pt idx="1605">
                  <c:v>1.5366996398556638</c:v>
                </c:pt>
                <c:pt idx="1606">
                  <c:v>1.5343056318310402</c:v>
                </c:pt>
                <c:pt idx="1607">
                  <c:v>1.5339299776947384</c:v>
                </c:pt>
                <c:pt idx="1608">
                  <c:v>1.5298400963830234</c:v>
                </c:pt>
                <c:pt idx="1609">
                  <c:v>1.5291057030852149</c:v>
                </c:pt>
                <c:pt idx="1610">
                  <c:v>1.5291057030852149</c:v>
                </c:pt>
                <c:pt idx="1611">
                  <c:v>1.5291057030852149</c:v>
                </c:pt>
                <c:pt idx="1612">
                  <c:v>1.5275252316519468</c:v>
                </c:pt>
                <c:pt idx="1613">
                  <c:v>1.5249857033260481</c:v>
                </c:pt>
                <c:pt idx="1614">
                  <c:v>1.5249857033260481</c:v>
                </c:pt>
                <c:pt idx="1615">
                  <c:v>1.5249857033260481</c:v>
                </c:pt>
                <c:pt idx="1616">
                  <c:v>1.5240015240022884</c:v>
                </c:pt>
                <c:pt idx="1617">
                  <c:v>1.5240015240022884</c:v>
                </c:pt>
                <c:pt idx="1618">
                  <c:v>1.5217718205053639</c:v>
                </c:pt>
                <c:pt idx="1619">
                  <c:v>1.5207130912867601</c:v>
                </c:pt>
                <c:pt idx="1620">
                  <c:v>1.5186527932039984</c:v>
                </c:pt>
                <c:pt idx="1621">
                  <c:v>1.5165321038156501</c:v>
                </c:pt>
                <c:pt idx="1622">
                  <c:v>1.5140665972204475</c:v>
                </c:pt>
                <c:pt idx="1623">
                  <c:v>1.513778525322913</c:v>
                </c:pt>
                <c:pt idx="1624">
                  <c:v>1.5118578920369088</c:v>
                </c:pt>
                <c:pt idx="1625">
                  <c:v>1.5101733701856279</c:v>
                </c:pt>
                <c:pt idx="1626">
                  <c:v>1.5099930117267135</c:v>
                </c:pt>
                <c:pt idx="1627">
                  <c:v>1.5075567228888183</c:v>
                </c:pt>
                <c:pt idx="1628">
                  <c:v>1.5056568396854868</c:v>
                </c:pt>
                <c:pt idx="1629">
                  <c:v>1.5052356180127611</c:v>
                </c:pt>
                <c:pt idx="1630">
                  <c:v>1.5009575487729141</c:v>
                </c:pt>
                <c:pt idx="1631">
                  <c:v>1.5</c:v>
                </c:pt>
                <c:pt idx="1632">
                  <c:v>1.4974025954538654</c:v>
                </c:pt>
                <c:pt idx="1633">
                  <c:v>1.4953182902540409</c:v>
                </c:pt>
                <c:pt idx="1634">
                  <c:v>1.4951808652672867</c:v>
                </c:pt>
                <c:pt idx="1635">
                  <c:v>1.4924050144892729</c:v>
                </c:pt>
                <c:pt idx="1636">
                  <c:v>1.4920076931845019</c:v>
                </c:pt>
                <c:pt idx="1637">
                  <c:v>1.49071198499986</c:v>
                </c:pt>
                <c:pt idx="1638">
                  <c:v>1.4900280152529095</c:v>
                </c:pt>
                <c:pt idx="1639">
                  <c:v>1.4895670447503</c:v>
                </c:pt>
                <c:pt idx="1640">
                  <c:v>1.4884168150705015</c:v>
                </c:pt>
                <c:pt idx="1641">
                  <c:v>1.4869688228210425</c:v>
                </c:pt>
                <c:pt idx="1642">
                  <c:v>1.4846149779161804</c:v>
                </c:pt>
                <c:pt idx="1643">
                  <c:v>1.4839970320089038</c:v>
                </c:pt>
                <c:pt idx="1644">
                  <c:v>1.4839970320089038</c:v>
                </c:pt>
                <c:pt idx="1645">
                  <c:v>1.4839970320089038</c:v>
                </c:pt>
                <c:pt idx="1646">
                  <c:v>1.4824986333222019</c:v>
                </c:pt>
                <c:pt idx="1647">
                  <c:v>1.4770978917519928</c:v>
                </c:pt>
                <c:pt idx="1648">
                  <c:v>1.4764269410511244</c:v>
                </c:pt>
                <c:pt idx="1649">
                  <c:v>1.4746174569342729</c:v>
                </c:pt>
                <c:pt idx="1650">
                  <c:v>1.4729193886373158</c:v>
                </c:pt>
                <c:pt idx="1651">
                  <c:v>1.4729193886373158</c:v>
                </c:pt>
                <c:pt idx="1652">
                  <c:v>1.4675987714106831</c:v>
                </c:pt>
                <c:pt idx="1653">
                  <c:v>1.4667175952451379</c:v>
                </c:pt>
                <c:pt idx="1654">
                  <c:v>1.4667175952451379</c:v>
                </c:pt>
                <c:pt idx="1655">
                  <c:v>1.464819225788087</c:v>
                </c:pt>
                <c:pt idx="1656">
                  <c:v>1.464504051876425</c:v>
                </c:pt>
                <c:pt idx="1657">
                  <c:v>1.4601912855199335</c:v>
                </c:pt>
                <c:pt idx="1658">
                  <c:v>1.4593285747893359</c:v>
                </c:pt>
                <c:pt idx="1659">
                  <c:v>1.4585207537615954</c:v>
                </c:pt>
                <c:pt idx="1660">
                  <c:v>1.4582980373809538</c:v>
                </c:pt>
                <c:pt idx="1661">
                  <c:v>1.4553906436423658</c:v>
                </c:pt>
                <c:pt idx="1662">
                  <c:v>1.4552137502179945</c:v>
                </c:pt>
                <c:pt idx="1663">
                  <c:v>1.4517323726225926</c:v>
                </c:pt>
                <c:pt idx="1664">
                  <c:v>1.4517323726225926</c:v>
                </c:pt>
                <c:pt idx="1665">
                  <c:v>1.4498930239924221</c:v>
                </c:pt>
                <c:pt idx="1666">
                  <c:v>1.4498930239924221</c:v>
                </c:pt>
                <c:pt idx="1667">
                  <c:v>1.4495830308254838</c:v>
                </c:pt>
                <c:pt idx="1668">
                  <c:v>1.4457947920244887</c:v>
                </c:pt>
                <c:pt idx="1669">
                  <c:v>1.4456126446484019</c:v>
                </c:pt>
                <c:pt idx="1670">
                  <c:v>1.4434684915763258</c:v>
                </c:pt>
                <c:pt idx="1671">
                  <c:v>1.4380467770885659</c:v>
                </c:pt>
                <c:pt idx="1672">
                  <c:v>1.4368424162141968</c:v>
                </c:pt>
                <c:pt idx="1673">
                  <c:v>1.4368424162141968</c:v>
                </c:pt>
                <c:pt idx="1674">
                  <c:v>1.4368424162141968</c:v>
                </c:pt>
                <c:pt idx="1675">
                  <c:v>1.4363696929192116</c:v>
                </c:pt>
                <c:pt idx="1676">
                  <c:v>1.43260462827062</c:v>
                </c:pt>
                <c:pt idx="1677">
                  <c:v>1.4317199670525438</c:v>
                </c:pt>
                <c:pt idx="1678">
                  <c:v>1.4291792020209875</c:v>
                </c:pt>
                <c:pt idx="1679">
                  <c:v>1.427119955758489</c:v>
                </c:pt>
                <c:pt idx="1680">
                  <c:v>1.4241379898326241</c:v>
                </c:pt>
                <c:pt idx="1681">
                  <c:v>1.4213381090374018</c:v>
                </c:pt>
                <c:pt idx="1682">
                  <c:v>1.4178980155881047</c:v>
                </c:pt>
                <c:pt idx="1683">
                  <c:v>1.4171445780818279</c:v>
                </c:pt>
                <c:pt idx="1684">
                  <c:v>1.4142135623730951</c:v>
                </c:pt>
                <c:pt idx="1685">
                  <c:v>1.4142135623730951</c:v>
                </c:pt>
                <c:pt idx="1686">
                  <c:v>1.4142135623730951</c:v>
                </c:pt>
                <c:pt idx="1687">
                  <c:v>1.4142135623730951</c:v>
                </c:pt>
                <c:pt idx="1688">
                  <c:v>1.4142135623730951</c:v>
                </c:pt>
                <c:pt idx="1689">
                  <c:v>1.4142135623730951</c:v>
                </c:pt>
                <c:pt idx="1690">
                  <c:v>1.4132352062806408</c:v>
                </c:pt>
                <c:pt idx="1691">
                  <c:v>1.4113006580190797</c:v>
                </c:pt>
                <c:pt idx="1692">
                  <c:v>1.4113006580190797</c:v>
                </c:pt>
                <c:pt idx="1693">
                  <c:v>1.4098688099783232</c:v>
                </c:pt>
                <c:pt idx="1694">
                  <c:v>1.4093285268352884</c:v>
                </c:pt>
                <c:pt idx="1695">
                  <c:v>1.4074074074074048</c:v>
                </c:pt>
                <c:pt idx="1696">
                  <c:v>1.4064216928154796</c:v>
                </c:pt>
                <c:pt idx="1697">
                  <c:v>1.4053212002913833</c:v>
                </c:pt>
                <c:pt idx="1698">
                  <c:v>1.4033301838020908</c:v>
                </c:pt>
                <c:pt idx="1699">
                  <c:v>1.40094559383156</c:v>
                </c:pt>
                <c:pt idx="1700">
                  <c:v>1.4002800840280101</c:v>
                </c:pt>
                <c:pt idx="1701">
                  <c:v>1.399826478546712</c:v>
                </c:pt>
                <c:pt idx="1702">
                  <c:v>1.3972392984978637</c:v>
                </c:pt>
                <c:pt idx="1703">
                  <c:v>1.3959076140742257</c:v>
                </c:pt>
                <c:pt idx="1704">
                  <c:v>1.3957531304470501</c:v>
                </c:pt>
                <c:pt idx="1705">
                  <c:v>1.3949716649258321</c:v>
                </c:pt>
                <c:pt idx="1706">
                  <c:v>1.3937477580445734</c:v>
                </c:pt>
                <c:pt idx="1707">
                  <c:v>1.3917480916876919</c:v>
                </c:pt>
                <c:pt idx="1708">
                  <c:v>1.3910320410938448</c:v>
                </c:pt>
                <c:pt idx="1709">
                  <c:v>1.3902826712723821</c:v>
                </c:pt>
                <c:pt idx="1710">
                  <c:v>1.388627686815167</c:v>
                </c:pt>
                <c:pt idx="1711">
                  <c:v>1.3884897809595522</c:v>
                </c:pt>
                <c:pt idx="1712">
                  <c:v>1.3882344401482425</c:v>
                </c:pt>
                <c:pt idx="1713">
                  <c:v>1.3867504905630741</c:v>
                </c:pt>
                <c:pt idx="1714">
                  <c:v>1.3867504905630741</c:v>
                </c:pt>
                <c:pt idx="1715">
                  <c:v>1.3839470532697671</c:v>
                </c:pt>
                <c:pt idx="1716">
                  <c:v>1.3821894809301762</c:v>
                </c:pt>
                <c:pt idx="1717">
                  <c:v>1.3779753013420522</c:v>
                </c:pt>
                <c:pt idx="1718">
                  <c:v>1.3764944032233706</c:v>
                </c:pt>
                <c:pt idx="1719">
                  <c:v>1.3764944032233706</c:v>
                </c:pt>
                <c:pt idx="1720">
                  <c:v>1.3764944032233706</c:v>
                </c:pt>
                <c:pt idx="1721">
                  <c:v>1.3760659224649041</c:v>
                </c:pt>
                <c:pt idx="1722">
                  <c:v>1.3736056394868903</c:v>
                </c:pt>
                <c:pt idx="1723">
                  <c:v>1.3719886811400708</c:v>
                </c:pt>
                <c:pt idx="1724">
                  <c:v>1.368536571524678</c:v>
                </c:pt>
                <c:pt idx="1725">
                  <c:v>1.3685146582854673</c:v>
                </c:pt>
                <c:pt idx="1726">
                  <c:v>1.3675269175156528</c:v>
                </c:pt>
                <c:pt idx="1727">
                  <c:v>1.3670134852026399</c:v>
                </c:pt>
                <c:pt idx="1728">
                  <c:v>1.3662601021279464</c:v>
                </c:pt>
                <c:pt idx="1729">
                  <c:v>1.3655774839978381</c:v>
                </c:pt>
                <c:pt idx="1730">
                  <c:v>1.3631084021929556</c:v>
                </c:pt>
                <c:pt idx="1731">
                  <c:v>1.36301867383146</c:v>
                </c:pt>
                <c:pt idx="1732">
                  <c:v>1.3626200953880359</c:v>
                </c:pt>
                <c:pt idx="1733">
                  <c:v>1.3621812363655081</c:v>
                </c:pt>
                <c:pt idx="1734">
                  <c:v>1.3621812363655081</c:v>
                </c:pt>
                <c:pt idx="1735">
                  <c:v>1.3620104492140002</c:v>
                </c:pt>
                <c:pt idx="1736">
                  <c:v>1.3617658132983799</c:v>
                </c:pt>
                <c:pt idx="1737">
                  <c:v>1.3598002073001665</c:v>
                </c:pt>
                <c:pt idx="1738">
                  <c:v>1.3591645390734739</c:v>
                </c:pt>
                <c:pt idx="1739">
                  <c:v>1.3587324409735175</c:v>
                </c:pt>
                <c:pt idx="1740">
                  <c:v>1.3587324409735175</c:v>
                </c:pt>
                <c:pt idx="1741">
                  <c:v>1.3587324409735175</c:v>
                </c:pt>
                <c:pt idx="1742">
                  <c:v>1.3566468949384041</c:v>
                </c:pt>
                <c:pt idx="1743">
                  <c:v>1.3563729701189888</c:v>
                </c:pt>
                <c:pt idx="1744">
                  <c:v>1.3543983551594374</c:v>
                </c:pt>
                <c:pt idx="1745">
                  <c:v>1.353431084663929</c:v>
                </c:pt>
                <c:pt idx="1746">
                  <c:v>1.3522468075656264</c:v>
                </c:pt>
                <c:pt idx="1747">
                  <c:v>1.3522468075656264</c:v>
                </c:pt>
                <c:pt idx="1748">
                  <c:v>1.351449257034687</c:v>
                </c:pt>
                <c:pt idx="1749">
                  <c:v>1.351449257034687</c:v>
                </c:pt>
                <c:pt idx="1750">
                  <c:v>1.351449257034687</c:v>
                </c:pt>
                <c:pt idx="1751">
                  <c:v>1.351132047333135</c:v>
                </c:pt>
                <c:pt idx="1752">
                  <c:v>1.3492488432253265</c:v>
                </c:pt>
                <c:pt idx="1753">
                  <c:v>1.3483997249264841</c:v>
                </c:pt>
                <c:pt idx="1754">
                  <c:v>1.3483997249264841</c:v>
                </c:pt>
                <c:pt idx="1755">
                  <c:v>1.3477211140506258</c:v>
                </c:pt>
                <c:pt idx="1756">
                  <c:v>1.3477211140506258</c:v>
                </c:pt>
                <c:pt idx="1757">
                  <c:v>1.3453831669534861</c:v>
                </c:pt>
                <c:pt idx="1758">
                  <c:v>1.3451192491346338</c:v>
                </c:pt>
                <c:pt idx="1759">
                  <c:v>1.3437420262940503</c:v>
                </c:pt>
                <c:pt idx="1760">
                  <c:v>1.3417263585117278</c:v>
                </c:pt>
                <c:pt idx="1761">
                  <c:v>1.3416407864998738</c:v>
                </c:pt>
                <c:pt idx="1762">
                  <c:v>1.3379294632448968</c:v>
                </c:pt>
                <c:pt idx="1763">
                  <c:v>1.3366462377022046</c:v>
                </c:pt>
                <c:pt idx="1764">
                  <c:v>1.3364048263077339</c:v>
                </c:pt>
                <c:pt idx="1765">
                  <c:v>1.3362898431886645</c:v>
                </c:pt>
                <c:pt idx="1766">
                  <c:v>1.3355302920375332</c:v>
                </c:pt>
                <c:pt idx="1767">
                  <c:v>1.3333333333333333</c:v>
                </c:pt>
                <c:pt idx="1768">
                  <c:v>1.3303802104754778</c:v>
                </c:pt>
                <c:pt idx="1769">
                  <c:v>1.3266499161421599</c:v>
                </c:pt>
                <c:pt idx="1770">
                  <c:v>1.3251783128981578</c:v>
                </c:pt>
                <c:pt idx="1771">
                  <c:v>1.3250826977378258</c:v>
                </c:pt>
                <c:pt idx="1772">
                  <c:v>1.3245323570650438</c:v>
                </c:pt>
                <c:pt idx="1773">
                  <c:v>1.3245323570650438</c:v>
                </c:pt>
                <c:pt idx="1774">
                  <c:v>1.324169421763792</c:v>
                </c:pt>
                <c:pt idx="1775">
                  <c:v>1.32267726881986</c:v>
                </c:pt>
                <c:pt idx="1776">
                  <c:v>1.3225088862478007</c:v>
                </c:pt>
                <c:pt idx="1777">
                  <c:v>1.3170172871054238</c:v>
                </c:pt>
                <c:pt idx="1778">
                  <c:v>1.3166219644829504</c:v>
                </c:pt>
                <c:pt idx="1779">
                  <c:v>1.3165611772087666</c:v>
                </c:pt>
                <c:pt idx="1780">
                  <c:v>1.3106929988483143</c:v>
                </c:pt>
                <c:pt idx="1781">
                  <c:v>1.3093073414159542</c:v>
                </c:pt>
                <c:pt idx="1782">
                  <c:v>1.3093073414159542</c:v>
                </c:pt>
                <c:pt idx="1783">
                  <c:v>1.3090081737343577</c:v>
                </c:pt>
                <c:pt idx="1784">
                  <c:v>1.3075788821258658</c:v>
                </c:pt>
                <c:pt idx="1785">
                  <c:v>1.305695452213691</c:v>
                </c:pt>
                <c:pt idx="1786">
                  <c:v>1.3055067315364393</c:v>
                </c:pt>
                <c:pt idx="1787">
                  <c:v>1.3018891098082401</c:v>
                </c:pt>
                <c:pt idx="1788">
                  <c:v>1.2998673672393604</c:v>
                </c:pt>
                <c:pt idx="1789">
                  <c:v>1.2990732238314793</c:v>
                </c:pt>
                <c:pt idx="1790">
                  <c:v>1.298378040541198</c:v>
                </c:pt>
                <c:pt idx="1791">
                  <c:v>1.298378040541198</c:v>
                </c:pt>
                <c:pt idx="1792">
                  <c:v>1.2951522516054659</c:v>
                </c:pt>
                <c:pt idx="1793">
                  <c:v>1.2943004578588679</c:v>
                </c:pt>
                <c:pt idx="1794">
                  <c:v>1.2939932784412598</c:v>
                </c:pt>
                <c:pt idx="1795">
                  <c:v>1.2939932784412598</c:v>
                </c:pt>
                <c:pt idx="1796">
                  <c:v>1.2939932784412598</c:v>
                </c:pt>
                <c:pt idx="1797">
                  <c:v>1.2923246855119257</c:v>
                </c:pt>
                <c:pt idx="1798">
                  <c:v>1.2921165649396005</c:v>
                </c:pt>
                <c:pt idx="1799">
                  <c:v>1.2914148996340178</c:v>
                </c:pt>
                <c:pt idx="1800">
                  <c:v>1.2914148996340178</c:v>
                </c:pt>
                <c:pt idx="1801">
                  <c:v>1.2911536244282615</c:v>
                </c:pt>
                <c:pt idx="1802">
                  <c:v>1.2909944487358056</c:v>
                </c:pt>
                <c:pt idx="1803">
                  <c:v>1.2898007411770434</c:v>
                </c:pt>
                <c:pt idx="1804">
                  <c:v>1.2894116756755838</c:v>
                </c:pt>
                <c:pt idx="1805">
                  <c:v>1.2893167424406078</c:v>
                </c:pt>
                <c:pt idx="1806">
                  <c:v>1.2874232262686236</c:v>
                </c:pt>
                <c:pt idx="1807">
                  <c:v>1.2846204970947734</c:v>
                </c:pt>
                <c:pt idx="1808">
                  <c:v>1.2832662346485384</c:v>
                </c:pt>
                <c:pt idx="1809">
                  <c:v>1.2823342868880139</c:v>
                </c:pt>
                <c:pt idx="1810">
                  <c:v>1.2819662110975807</c:v>
                </c:pt>
                <c:pt idx="1811">
                  <c:v>1.2803687993289599</c:v>
                </c:pt>
                <c:pt idx="1812">
                  <c:v>1.2803687993289599</c:v>
                </c:pt>
                <c:pt idx="1813">
                  <c:v>1.2803687993289599</c:v>
                </c:pt>
                <c:pt idx="1814">
                  <c:v>1.2802497819801664</c:v>
                </c:pt>
                <c:pt idx="1815">
                  <c:v>1.2792042981336582</c:v>
                </c:pt>
                <c:pt idx="1816">
                  <c:v>1.2792042981336582</c:v>
                </c:pt>
                <c:pt idx="1817">
                  <c:v>1.2792042981336582</c:v>
                </c:pt>
                <c:pt idx="1818">
                  <c:v>1.2792042981336582</c:v>
                </c:pt>
                <c:pt idx="1819">
                  <c:v>1.2792042981336582</c:v>
                </c:pt>
                <c:pt idx="1820">
                  <c:v>1.2778302866757738</c:v>
                </c:pt>
                <c:pt idx="1821">
                  <c:v>1.2727272727272718</c:v>
                </c:pt>
                <c:pt idx="1822">
                  <c:v>1.2724387999909372</c:v>
                </c:pt>
                <c:pt idx="1823">
                  <c:v>1.2719974560076293</c:v>
                </c:pt>
                <c:pt idx="1824">
                  <c:v>1.2696221085454744</c:v>
                </c:pt>
                <c:pt idx="1825">
                  <c:v>1.2695917902975595</c:v>
                </c:pt>
                <c:pt idx="1826">
                  <c:v>1.2680589189493181</c:v>
                </c:pt>
                <c:pt idx="1827">
                  <c:v>1.2680589189493181</c:v>
                </c:pt>
                <c:pt idx="1828">
                  <c:v>1.264911064067352</c:v>
                </c:pt>
                <c:pt idx="1829">
                  <c:v>1.264911064067352</c:v>
                </c:pt>
                <c:pt idx="1830">
                  <c:v>1.264911064067352</c:v>
                </c:pt>
                <c:pt idx="1831">
                  <c:v>1.264911064067352</c:v>
                </c:pt>
                <c:pt idx="1832">
                  <c:v>1.264911064067352</c:v>
                </c:pt>
                <c:pt idx="1833">
                  <c:v>1.264911064067352</c:v>
                </c:pt>
                <c:pt idx="1834">
                  <c:v>1.264911064067352</c:v>
                </c:pt>
                <c:pt idx="1835">
                  <c:v>1.264911064067352</c:v>
                </c:pt>
                <c:pt idx="1836">
                  <c:v>1.2638669771671336</c:v>
                </c:pt>
                <c:pt idx="1837">
                  <c:v>1.2634793589519897</c:v>
                </c:pt>
                <c:pt idx="1838">
                  <c:v>1.263352331418474</c:v>
                </c:pt>
                <c:pt idx="1839">
                  <c:v>1.263352331418474</c:v>
                </c:pt>
                <c:pt idx="1840">
                  <c:v>1.2611852501889314</c:v>
                </c:pt>
                <c:pt idx="1841">
                  <c:v>1.2611852501889314</c:v>
                </c:pt>
                <c:pt idx="1842">
                  <c:v>1.2597795578643689</c:v>
                </c:pt>
                <c:pt idx="1843">
                  <c:v>1.2585103783744918</c:v>
                </c:pt>
                <c:pt idx="1844">
                  <c:v>1.2582281880891484</c:v>
                </c:pt>
                <c:pt idx="1845">
                  <c:v>1.2576654244509555</c:v>
                </c:pt>
                <c:pt idx="1846">
                  <c:v>1.2515362727748593</c:v>
                </c:pt>
                <c:pt idx="1847">
                  <c:v>1.2510864843424478</c:v>
                </c:pt>
                <c:pt idx="1848">
                  <c:v>1.2510864843424478</c:v>
                </c:pt>
                <c:pt idx="1849">
                  <c:v>1.2510864843424478</c:v>
                </c:pt>
                <c:pt idx="1850">
                  <c:v>1.2510864843424478</c:v>
                </c:pt>
                <c:pt idx="1851">
                  <c:v>1.2510864843424478</c:v>
                </c:pt>
                <c:pt idx="1852">
                  <c:v>1.2510864843424478</c:v>
                </c:pt>
                <c:pt idx="1853">
                  <c:v>1.25</c:v>
                </c:pt>
                <c:pt idx="1854">
                  <c:v>1.2493900951088457</c:v>
                </c:pt>
                <c:pt idx="1855">
                  <c:v>1.247505549672234</c:v>
                </c:pt>
                <c:pt idx="1856">
                  <c:v>1.2466045838619988</c:v>
                </c:pt>
                <c:pt idx="1857">
                  <c:v>1.2450860349589343</c:v>
                </c:pt>
                <c:pt idx="1858">
                  <c:v>1.2450860349589343</c:v>
                </c:pt>
                <c:pt idx="1859">
                  <c:v>1.2447518285282841</c:v>
                </c:pt>
                <c:pt idx="1860">
                  <c:v>1.2440641484961372</c:v>
                </c:pt>
                <c:pt idx="1861">
                  <c:v>1.2422991131825578</c:v>
                </c:pt>
                <c:pt idx="1862">
                  <c:v>1.2380952380952379</c:v>
                </c:pt>
                <c:pt idx="1863">
                  <c:v>1.2377054955105518</c:v>
                </c:pt>
                <c:pt idx="1864">
                  <c:v>1.2362450755382037</c:v>
                </c:pt>
                <c:pt idx="1865">
                  <c:v>1.2344267996967353</c:v>
                </c:pt>
                <c:pt idx="1866">
                  <c:v>1.2344267996967353</c:v>
                </c:pt>
                <c:pt idx="1867">
                  <c:v>1.2344267996967353</c:v>
                </c:pt>
                <c:pt idx="1868">
                  <c:v>1.2344267996967353</c:v>
                </c:pt>
                <c:pt idx="1869">
                  <c:v>1.2333396776895522</c:v>
                </c:pt>
                <c:pt idx="1870">
                  <c:v>1.2317635241028795</c:v>
                </c:pt>
                <c:pt idx="1871">
                  <c:v>1.2317635241028795</c:v>
                </c:pt>
                <c:pt idx="1872">
                  <c:v>1.2317635241028795</c:v>
                </c:pt>
                <c:pt idx="1873">
                  <c:v>1.2304784287878441</c:v>
                </c:pt>
                <c:pt idx="1874">
                  <c:v>1.2304546686443938</c:v>
                </c:pt>
                <c:pt idx="1875">
                  <c:v>1.2294584675349198</c:v>
                </c:pt>
                <c:pt idx="1876">
                  <c:v>1.2278812270298372</c:v>
                </c:pt>
                <c:pt idx="1877">
                  <c:v>1.2275898110468522</c:v>
                </c:pt>
                <c:pt idx="1878">
                  <c:v>1.224480090311554</c:v>
                </c:pt>
                <c:pt idx="1879">
                  <c:v>1.2242921843048289</c:v>
                </c:pt>
                <c:pt idx="1880">
                  <c:v>1.2216944435630495</c:v>
                </c:pt>
                <c:pt idx="1881">
                  <c:v>1.2199885626608373</c:v>
                </c:pt>
                <c:pt idx="1882">
                  <c:v>1.2171612389003661</c:v>
                </c:pt>
                <c:pt idx="1883">
                  <c:v>1.2163272811190722</c:v>
                </c:pt>
                <c:pt idx="1884">
                  <c:v>1.2162422797365966</c:v>
                </c:pt>
                <c:pt idx="1885">
                  <c:v>1.2156613477096554</c:v>
                </c:pt>
                <c:pt idx="1886">
                  <c:v>1.2156613477096554</c:v>
                </c:pt>
                <c:pt idx="1887">
                  <c:v>1.2135760728242728</c:v>
                </c:pt>
                <c:pt idx="1888">
                  <c:v>1.2123542899451376</c:v>
                </c:pt>
                <c:pt idx="1889">
                  <c:v>1.2116785027421608</c:v>
                </c:pt>
                <c:pt idx="1890">
                  <c:v>1.2109407253648179</c:v>
                </c:pt>
                <c:pt idx="1891">
                  <c:v>1.208322472084447</c:v>
                </c:pt>
                <c:pt idx="1892">
                  <c:v>1.2060453783110545</c:v>
                </c:pt>
                <c:pt idx="1893">
                  <c:v>1.2060453783110545</c:v>
                </c:pt>
                <c:pt idx="1894">
                  <c:v>1.2060453783110545</c:v>
                </c:pt>
                <c:pt idx="1895">
                  <c:v>1.2049281521534152</c:v>
                </c:pt>
                <c:pt idx="1896">
                  <c:v>1.2049281521534152</c:v>
                </c:pt>
                <c:pt idx="1897">
                  <c:v>1.2049281521534152</c:v>
                </c:pt>
                <c:pt idx="1898">
                  <c:v>1.2049281521534152</c:v>
                </c:pt>
                <c:pt idx="1899">
                  <c:v>1.2038585308576919</c:v>
                </c:pt>
                <c:pt idx="1900">
                  <c:v>1.2032581192619121</c:v>
                </c:pt>
                <c:pt idx="1901">
                  <c:v>1.2031365147951436</c:v>
                </c:pt>
                <c:pt idx="1902">
                  <c:v>1.2007507038582241</c:v>
                </c:pt>
                <c:pt idx="1903">
                  <c:v>1.2</c:v>
                </c:pt>
                <c:pt idx="1904">
                  <c:v>1.2</c:v>
                </c:pt>
                <c:pt idx="1905">
                  <c:v>1.2</c:v>
                </c:pt>
                <c:pt idx="1906">
                  <c:v>1.2</c:v>
                </c:pt>
                <c:pt idx="1907">
                  <c:v>1.2</c:v>
                </c:pt>
                <c:pt idx="1908">
                  <c:v>1.1988384234483862</c:v>
                </c:pt>
                <c:pt idx="1909">
                  <c:v>1.1961007208034677</c:v>
                </c:pt>
                <c:pt idx="1910">
                  <c:v>1.1961007208034677</c:v>
                </c:pt>
                <c:pt idx="1911">
                  <c:v>1.1947019608799501</c:v>
                </c:pt>
                <c:pt idx="1912">
                  <c:v>1.1925695879998879</c:v>
                </c:pt>
                <c:pt idx="1913">
                  <c:v>1.1904582208886418</c:v>
                </c:pt>
                <c:pt idx="1914">
                  <c:v>1.1881770515720125</c:v>
                </c:pt>
                <c:pt idx="1915">
                  <c:v>1.1881770515720125</c:v>
                </c:pt>
                <c:pt idx="1916">
                  <c:v>1.1879703222008799</c:v>
                </c:pt>
                <c:pt idx="1917">
                  <c:v>1.18746450155196</c:v>
                </c:pt>
                <c:pt idx="1918">
                  <c:v>1.18746450155196</c:v>
                </c:pt>
                <c:pt idx="1919">
                  <c:v>1.18746450155196</c:v>
                </c:pt>
                <c:pt idx="1920">
                  <c:v>1.18746450155196</c:v>
                </c:pt>
                <c:pt idx="1921">
                  <c:v>1.1869205903534059</c:v>
                </c:pt>
                <c:pt idx="1922">
                  <c:v>1.1867816581938533</c:v>
                </c:pt>
                <c:pt idx="1923">
                  <c:v>1.1867322079278599</c:v>
                </c:pt>
                <c:pt idx="1924">
                  <c:v>1.1859989066577621</c:v>
                </c:pt>
                <c:pt idx="1925">
                  <c:v>1.1859989066577621</c:v>
                </c:pt>
                <c:pt idx="1926">
                  <c:v>1.1853345186684439</c:v>
                </c:pt>
                <c:pt idx="1927">
                  <c:v>1.1830845100876486</c:v>
                </c:pt>
                <c:pt idx="1928">
                  <c:v>1.1822958421152261</c:v>
                </c:pt>
                <c:pt idx="1929">
                  <c:v>1.1805991838848995</c:v>
                </c:pt>
                <c:pt idx="1930">
                  <c:v>1.1790126894931265</c:v>
                </c:pt>
                <c:pt idx="1931">
                  <c:v>1.1790126894931265</c:v>
                </c:pt>
                <c:pt idx="1932">
                  <c:v>1.1790126894931265</c:v>
                </c:pt>
                <c:pt idx="1933">
                  <c:v>1.1781724615165599</c:v>
                </c:pt>
                <c:pt idx="1934">
                  <c:v>1.1748539016153685</c:v>
                </c:pt>
                <c:pt idx="1935">
                  <c:v>1.1741905314961987</c:v>
                </c:pt>
                <c:pt idx="1936">
                  <c:v>1.1731769201708291</c:v>
                </c:pt>
                <c:pt idx="1937">
                  <c:v>1.1710800875382401</c:v>
                </c:pt>
                <c:pt idx="1938">
                  <c:v>1.1710800875382401</c:v>
                </c:pt>
                <c:pt idx="1939">
                  <c:v>1.1710800875382401</c:v>
                </c:pt>
                <c:pt idx="1940">
                  <c:v>1.17106019539879</c:v>
                </c:pt>
                <c:pt idx="1941">
                  <c:v>1.1704114719613099</c:v>
                </c:pt>
                <c:pt idx="1942">
                  <c:v>1.1704114719613099</c:v>
                </c:pt>
                <c:pt idx="1943">
                  <c:v>1.1704114719613099</c:v>
                </c:pt>
                <c:pt idx="1944">
                  <c:v>1.1704114719613099</c:v>
                </c:pt>
                <c:pt idx="1945">
                  <c:v>1.1669199319831594</c:v>
                </c:pt>
                <c:pt idx="1946">
                  <c:v>1.1655430348287215</c:v>
                </c:pt>
                <c:pt idx="1947">
                  <c:v>1.1655430348287215</c:v>
                </c:pt>
                <c:pt idx="1948">
                  <c:v>1.1634594543263026</c:v>
                </c:pt>
                <c:pt idx="1949">
                  <c:v>1.1626367179523596</c:v>
                </c:pt>
                <c:pt idx="1950">
                  <c:v>1.1547005383792521</c:v>
                </c:pt>
                <c:pt idx="1951">
                  <c:v>1.1547005383792521</c:v>
                </c:pt>
                <c:pt idx="1952">
                  <c:v>1.1547005383792521</c:v>
                </c:pt>
                <c:pt idx="1953">
                  <c:v>1.1547005383792521</c:v>
                </c:pt>
                <c:pt idx="1954">
                  <c:v>1.1547005383792521</c:v>
                </c:pt>
                <c:pt idx="1955">
                  <c:v>1.1547005383792521</c:v>
                </c:pt>
                <c:pt idx="1956">
                  <c:v>1.1547005383792521</c:v>
                </c:pt>
                <c:pt idx="1957">
                  <c:v>1.1547005383792521</c:v>
                </c:pt>
                <c:pt idx="1958">
                  <c:v>1.1547005383792521</c:v>
                </c:pt>
                <c:pt idx="1959">
                  <c:v>1.1547005383792521</c:v>
                </c:pt>
                <c:pt idx="1960">
                  <c:v>1.1547005383792521</c:v>
                </c:pt>
                <c:pt idx="1961">
                  <c:v>1.1547005383792521</c:v>
                </c:pt>
                <c:pt idx="1962">
                  <c:v>1.1547005383792521</c:v>
                </c:pt>
                <c:pt idx="1963">
                  <c:v>1.1547005383792521</c:v>
                </c:pt>
                <c:pt idx="1964">
                  <c:v>1.1523319193960662</c:v>
                </c:pt>
                <c:pt idx="1965">
                  <c:v>1.1520368657695663</c:v>
                </c:pt>
                <c:pt idx="1966">
                  <c:v>1.1515326296984703</c:v>
                </c:pt>
                <c:pt idx="1967">
                  <c:v>1.149977816999892</c:v>
                </c:pt>
                <c:pt idx="1968">
                  <c:v>1.1487330537883809</c:v>
                </c:pt>
                <c:pt idx="1969">
                  <c:v>1.1478880863671028</c:v>
                </c:pt>
                <c:pt idx="1970">
                  <c:v>1.1472555830113227</c:v>
                </c:pt>
                <c:pt idx="1971">
                  <c:v>1.1454575037680386</c:v>
                </c:pt>
                <c:pt idx="1972">
                  <c:v>1.1453125733564029</c:v>
                </c:pt>
                <c:pt idx="1973">
                  <c:v>1.1441551070947138</c:v>
                </c:pt>
                <c:pt idx="1974">
                  <c:v>1.139605764596382</c:v>
                </c:pt>
                <c:pt idx="1975">
                  <c:v>1.1361499255760492</c:v>
                </c:pt>
                <c:pt idx="1976">
                  <c:v>1.1347042117083508</c:v>
                </c:pt>
                <c:pt idx="1977">
                  <c:v>1.1341517738395361</c:v>
                </c:pt>
                <c:pt idx="1978">
                  <c:v>1.1322770341445987</c:v>
                </c:pt>
                <c:pt idx="1979">
                  <c:v>1.1318329168362231</c:v>
                </c:pt>
                <c:pt idx="1980">
                  <c:v>1.131370849898476</c:v>
                </c:pt>
                <c:pt idx="1981">
                  <c:v>1.1263758107134381</c:v>
                </c:pt>
                <c:pt idx="1982">
                  <c:v>1.1250879009260288</c:v>
                </c:pt>
                <c:pt idx="1983">
                  <c:v>1.1250879009260288</c:v>
                </c:pt>
                <c:pt idx="1984">
                  <c:v>1.1250879009260288</c:v>
                </c:pt>
                <c:pt idx="1985">
                  <c:v>1.1250879009260288</c:v>
                </c:pt>
                <c:pt idx="1986">
                  <c:v>1.1215443081840857</c:v>
                </c:pt>
                <c:pt idx="1987">
                  <c:v>1.1212238211627761</c:v>
                </c:pt>
                <c:pt idx="1988">
                  <c:v>1.1190057698883791</c:v>
                </c:pt>
                <c:pt idx="1989">
                  <c:v>1.1190057698883791</c:v>
                </c:pt>
                <c:pt idx="1990">
                  <c:v>1.1190057698883791</c:v>
                </c:pt>
                <c:pt idx="1991">
                  <c:v>1.11846557880216</c:v>
                </c:pt>
                <c:pt idx="1992">
                  <c:v>1.1141720290623145</c:v>
                </c:pt>
                <c:pt idx="1993">
                  <c:v>1.1133887797359401</c:v>
                </c:pt>
                <c:pt idx="1994">
                  <c:v>1.1125878223331847</c:v>
                </c:pt>
                <c:pt idx="1995">
                  <c:v>1.111111111111112</c:v>
                </c:pt>
                <c:pt idx="1996">
                  <c:v>1.111111111111112</c:v>
                </c:pt>
                <c:pt idx="1997">
                  <c:v>1.1097531990717029</c:v>
                </c:pt>
                <c:pt idx="1998">
                  <c:v>1.1094003924504552</c:v>
                </c:pt>
                <c:pt idx="1999">
                  <c:v>1.1094003924504552</c:v>
                </c:pt>
                <c:pt idx="2000">
                  <c:v>1.1076975512434226</c:v>
                </c:pt>
                <c:pt idx="2001">
                  <c:v>1.1069401319385845</c:v>
                </c:pt>
                <c:pt idx="2002">
                  <c:v>1.105731210301109</c:v>
                </c:pt>
                <c:pt idx="2003">
                  <c:v>1.105731210301109</c:v>
                </c:pt>
                <c:pt idx="2004">
                  <c:v>1.104689541477988</c:v>
                </c:pt>
                <c:pt idx="2005">
                  <c:v>1.1041483491026902</c:v>
                </c:pt>
                <c:pt idx="2006">
                  <c:v>1.1041048949477681</c:v>
                </c:pt>
                <c:pt idx="2007">
                  <c:v>1.1033545687347421</c:v>
                </c:pt>
                <c:pt idx="2008">
                  <c:v>1.1020775375559699</c:v>
                </c:pt>
                <c:pt idx="2009">
                  <c:v>1.1016452655104858</c:v>
                </c:pt>
                <c:pt idx="2010">
                  <c:v>1.1015821104517909</c:v>
                </c:pt>
                <c:pt idx="2011">
                  <c:v>1.1013680322659518</c:v>
                </c:pt>
                <c:pt idx="2012">
                  <c:v>1.100593257370577</c:v>
                </c:pt>
                <c:pt idx="2013">
                  <c:v>1.0999438818457405</c:v>
                </c:pt>
                <c:pt idx="2014">
                  <c:v>1.0993131438605981</c:v>
                </c:pt>
                <c:pt idx="2015">
                  <c:v>1.0992971419875961</c:v>
                </c:pt>
                <c:pt idx="2016">
                  <c:v>1.0977344489912357</c:v>
                </c:pt>
                <c:pt idx="2017">
                  <c:v>1.0961444097607826</c:v>
                </c:pt>
                <c:pt idx="2018">
                  <c:v>1.0958980590507794</c:v>
                </c:pt>
                <c:pt idx="2019">
                  <c:v>1.0954451150103319</c:v>
                </c:pt>
                <c:pt idx="2020">
                  <c:v>1.0954451150103319</c:v>
                </c:pt>
                <c:pt idx="2021">
                  <c:v>1.0954451150103319</c:v>
                </c:pt>
                <c:pt idx="2022">
                  <c:v>1.0934221306154166</c:v>
                </c:pt>
                <c:pt idx="2023">
                  <c:v>1.0931700448182671</c:v>
                </c:pt>
                <c:pt idx="2024">
                  <c:v>1.0886621079036347</c:v>
                </c:pt>
                <c:pt idx="2025">
                  <c:v>1.0886621079036347</c:v>
                </c:pt>
                <c:pt idx="2026">
                  <c:v>1.0886621079036347</c:v>
                </c:pt>
                <c:pt idx="2027">
                  <c:v>1.0878299881551241</c:v>
                </c:pt>
                <c:pt idx="2028">
                  <c:v>1.0864289525102224</c:v>
                </c:pt>
                <c:pt idx="2029">
                  <c:v>1.0846522890932833</c:v>
                </c:pt>
                <c:pt idx="2030">
                  <c:v>1.0833525255477947</c:v>
                </c:pt>
                <c:pt idx="2031">
                  <c:v>1.0833525255477947</c:v>
                </c:pt>
                <c:pt idx="2032">
                  <c:v>1.0823941625167171</c:v>
                </c:pt>
                <c:pt idx="2033">
                  <c:v>1.0773446351236595</c:v>
                </c:pt>
                <c:pt idx="2034">
                  <c:v>1.0768099765313581</c:v>
                </c:pt>
                <c:pt idx="2035">
                  <c:v>1.076699325311272</c:v>
                </c:pt>
                <c:pt idx="2036">
                  <c:v>1.0753335216995961</c:v>
                </c:pt>
                <c:pt idx="2037">
                  <c:v>1.0736562541900379</c:v>
                </c:pt>
                <c:pt idx="2038">
                  <c:v>1.0733126291998991</c:v>
                </c:pt>
                <c:pt idx="2039">
                  <c:v>1.0721125348378004</c:v>
                </c:pt>
                <c:pt idx="2040">
                  <c:v>1.0721125348378004</c:v>
                </c:pt>
                <c:pt idx="2041">
                  <c:v>1.0716199492226188</c:v>
                </c:pt>
                <c:pt idx="2042">
                  <c:v>1.0706067580626191</c:v>
                </c:pt>
                <c:pt idx="2043">
                  <c:v>1.0690449676496976</c:v>
                </c:pt>
                <c:pt idx="2044">
                  <c:v>1.0671567501598638</c:v>
                </c:pt>
                <c:pt idx="2045">
                  <c:v>1.0643041683803829</c:v>
                </c:pt>
                <c:pt idx="2046">
                  <c:v>1.0643041683803829</c:v>
                </c:pt>
                <c:pt idx="2047">
                  <c:v>1.0643041683803829</c:v>
                </c:pt>
                <c:pt idx="2048">
                  <c:v>1.0643041683803829</c:v>
                </c:pt>
                <c:pt idx="2049">
                  <c:v>1.0643041683803829</c:v>
                </c:pt>
                <c:pt idx="2050">
                  <c:v>1.0639903531978592</c:v>
                </c:pt>
                <c:pt idx="2051">
                  <c:v>1.0617583751006772</c:v>
                </c:pt>
                <c:pt idx="2052">
                  <c:v>1.0606601717798221</c:v>
                </c:pt>
                <c:pt idx="2053">
                  <c:v>1.0605621213824061</c:v>
                </c:pt>
                <c:pt idx="2054">
                  <c:v>1.0597027118899938</c:v>
                </c:pt>
                <c:pt idx="2055">
                  <c:v>1.058823529411768</c:v>
                </c:pt>
                <c:pt idx="2056">
                  <c:v>1.0588018510879778</c:v>
                </c:pt>
                <c:pt idx="2057">
                  <c:v>1.0588018510879778</c:v>
                </c:pt>
                <c:pt idx="2058">
                  <c:v>1.0588018510879778</c:v>
                </c:pt>
                <c:pt idx="2059">
                  <c:v>1.0572525289308714</c:v>
                </c:pt>
                <c:pt idx="2060">
                  <c:v>1.0572525289308714</c:v>
                </c:pt>
                <c:pt idx="2061">
                  <c:v>1.0544994603929918</c:v>
                </c:pt>
                <c:pt idx="2062">
                  <c:v>1.0540925533894598</c:v>
                </c:pt>
                <c:pt idx="2063">
                  <c:v>1.05385838865184</c:v>
                </c:pt>
                <c:pt idx="2064">
                  <c:v>1.0524696231684352</c:v>
                </c:pt>
                <c:pt idx="2065">
                  <c:v>1.0524696231684352</c:v>
                </c:pt>
                <c:pt idx="2066">
                  <c:v>1.0504514628777821</c:v>
                </c:pt>
                <c:pt idx="2067">
                  <c:v>1.0504514628777821</c:v>
                </c:pt>
                <c:pt idx="2068">
                  <c:v>1.0482848367219209</c:v>
                </c:pt>
                <c:pt idx="2069">
                  <c:v>1.0481948513286694</c:v>
                </c:pt>
                <c:pt idx="2070">
                  <c:v>1.048141020991779</c:v>
                </c:pt>
                <c:pt idx="2071">
                  <c:v>1.0454167469786335</c:v>
                </c:pt>
                <c:pt idx="2072">
                  <c:v>1.0454167469786335</c:v>
                </c:pt>
                <c:pt idx="2073">
                  <c:v>1.044465935734187</c:v>
                </c:pt>
                <c:pt idx="2074">
                  <c:v>1.044465935734187</c:v>
                </c:pt>
                <c:pt idx="2075">
                  <c:v>1.044465935734187</c:v>
                </c:pt>
                <c:pt idx="2076">
                  <c:v>1.044465935734187</c:v>
                </c:pt>
                <c:pt idx="2077">
                  <c:v>1.0427120034542861</c:v>
                </c:pt>
                <c:pt idx="2078">
                  <c:v>1.042572070285374</c:v>
                </c:pt>
                <c:pt idx="2079">
                  <c:v>1.0420520985907047</c:v>
                </c:pt>
                <c:pt idx="2080">
                  <c:v>1.0415112878465898</c:v>
                </c:pt>
                <c:pt idx="2081">
                  <c:v>1.0406118047460355</c:v>
                </c:pt>
                <c:pt idx="2082">
                  <c:v>1.0406118047460355</c:v>
                </c:pt>
                <c:pt idx="2083">
                  <c:v>1.036990278261712</c:v>
                </c:pt>
                <c:pt idx="2084">
                  <c:v>1.0369516947304238</c:v>
                </c:pt>
                <c:pt idx="2085">
                  <c:v>1.0360382531810819</c:v>
                </c:pt>
                <c:pt idx="2086">
                  <c:v>1.0360269800712087</c:v>
                </c:pt>
                <c:pt idx="2087">
                  <c:v>1.0357150196395879</c:v>
                </c:pt>
                <c:pt idx="2088">
                  <c:v>1.0350436572554385</c:v>
                </c:pt>
                <c:pt idx="2089">
                  <c:v>1.0332548854774335</c:v>
                </c:pt>
                <c:pt idx="2090">
                  <c:v>1.0327955589886444</c:v>
                </c:pt>
                <c:pt idx="2091">
                  <c:v>1.0327955589886444</c:v>
                </c:pt>
                <c:pt idx="2092">
                  <c:v>1.0327955589886444</c:v>
                </c:pt>
                <c:pt idx="2093">
                  <c:v>1.0323190673559064</c:v>
                </c:pt>
                <c:pt idx="2094">
                  <c:v>1.0317822116547979</c:v>
                </c:pt>
                <c:pt idx="2095">
                  <c:v>1.0289915108550518</c:v>
                </c:pt>
                <c:pt idx="2096">
                  <c:v>1.0259783520851495</c:v>
                </c:pt>
                <c:pt idx="2097">
                  <c:v>1.024295039463168</c:v>
                </c:pt>
                <c:pt idx="2098">
                  <c:v>1.024295039463168</c:v>
                </c:pt>
                <c:pt idx="2099">
                  <c:v>1.0200306013770688</c:v>
                </c:pt>
                <c:pt idx="2100">
                  <c:v>1.0190876084775713</c:v>
                </c:pt>
                <c:pt idx="2101">
                  <c:v>1.0183501544346321</c:v>
                </c:pt>
                <c:pt idx="2102">
                  <c:v>1.0179731971185724</c:v>
                </c:pt>
                <c:pt idx="2103">
                  <c:v>1.0178267156159602</c:v>
                </c:pt>
                <c:pt idx="2104">
                  <c:v>1.0178267156159602</c:v>
                </c:pt>
                <c:pt idx="2105">
                  <c:v>1.016001016001524</c:v>
                </c:pt>
                <c:pt idx="2106">
                  <c:v>1.0127393670836642</c:v>
                </c:pt>
                <c:pt idx="2107">
                  <c:v>1.0081577330156481</c:v>
                </c:pt>
                <c:pt idx="2108">
                  <c:v>1.0070176299560303</c:v>
                </c:pt>
                <c:pt idx="2109">
                  <c:v>1.0070176299560303</c:v>
                </c:pt>
                <c:pt idx="2110">
                  <c:v>1.0046620299347084</c:v>
                </c:pt>
                <c:pt idx="2111">
                  <c:v>1.0039292882210495</c:v>
                </c:pt>
                <c:pt idx="2112">
                  <c:v>1.0016708449412681</c:v>
                </c:pt>
                <c:pt idx="2113">
                  <c:v>1</c:v>
                </c:pt>
                <c:pt idx="2114">
                  <c:v>1</c:v>
                </c:pt>
                <c:pt idx="2115">
                  <c:v>1</c:v>
                </c:pt>
                <c:pt idx="2116">
                  <c:v>0.99872692500899041</c:v>
                </c:pt>
                <c:pt idx="2117">
                  <c:v>0.9948320067476123</c:v>
                </c:pt>
                <c:pt idx="2118">
                  <c:v>0.99143086172643125</c:v>
                </c:pt>
                <c:pt idx="2119">
                  <c:v>0.98748386220203632</c:v>
                </c:pt>
                <c:pt idx="2120">
                  <c:v>0.98748386220203632</c:v>
                </c:pt>
                <c:pt idx="2121">
                  <c:v>0.98639392383214231</c:v>
                </c:pt>
                <c:pt idx="2122">
                  <c:v>0.98532927816429361</c:v>
                </c:pt>
                <c:pt idx="2123">
                  <c:v>0.98473192783466157</c:v>
                </c:pt>
                <c:pt idx="2124">
                  <c:v>0.98473192783466157</c:v>
                </c:pt>
                <c:pt idx="2125">
                  <c:v>0.98473192783466157</c:v>
                </c:pt>
                <c:pt idx="2126">
                  <c:v>0.98344505647467728</c:v>
                </c:pt>
                <c:pt idx="2127">
                  <c:v>0.98307830462284851</c:v>
                </c:pt>
                <c:pt idx="2128">
                  <c:v>0.98260736888103328</c:v>
                </c:pt>
                <c:pt idx="2129">
                  <c:v>0.9809315165489616</c:v>
                </c:pt>
                <c:pt idx="2130">
                  <c:v>0.98027088389831629</c:v>
                </c:pt>
                <c:pt idx="2131">
                  <c:v>0.97823197608903834</c:v>
                </c:pt>
                <c:pt idx="2132">
                  <c:v>0.9776258038684259</c:v>
                </c:pt>
                <c:pt idx="2133">
                  <c:v>0.9776258038684259</c:v>
                </c:pt>
                <c:pt idx="2134">
                  <c:v>0.97735555485044179</c:v>
                </c:pt>
                <c:pt idx="2135">
                  <c:v>0.97332852678457682</c:v>
                </c:pt>
                <c:pt idx="2136">
                  <c:v>0.97332852678457682</c:v>
                </c:pt>
                <c:pt idx="2137">
                  <c:v>0.97332852678457682</c:v>
                </c:pt>
                <c:pt idx="2138">
                  <c:v>0.97322270144837963</c:v>
                </c:pt>
                <c:pt idx="2139">
                  <c:v>0.97322270144837963</c:v>
                </c:pt>
                <c:pt idx="2140">
                  <c:v>0.97128586235726422</c:v>
                </c:pt>
                <c:pt idx="2141">
                  <c:v>0.97014250014533188</c:v>
                </c:pt>
                <c:pt idx="2142">
                  <c:v>0.97014250014533188</c:v>
                </c:pt>
                <c:pt idx="2143">
                  <c:v>0.96840024941250469</c:v>
                </c:pt>
                <c:pt idx="2144">
                  <c:v>0.96673648904566356</c:v>
                </c:pt>
                <c:pt idx="2145">
                  <c:v>0.96659534932828362</c:v>
                </c:pt>
                <c:pt idx="2146">
                  <c:v>0.96659534932828362</c:v>
                </c:pt>
                <c:pt idx="2147">
                  <c:v>0.96629062877103411</c:v>
                </c:pt>
                <c:pt idx="2148">
                  <c:v>0.96569281887352576</c:v>
                </c:pt>
                <c:pt idx="2149">
                  <c:v>0.96569281887352576</c:v>
                </c:pt>
                <c:pt idx="2150">
                  <c:v>0.96383749954431175</c:v>
                </c:pt>
                <c:pt idx="2151">
                  <c:v>0.96379974715012184</c:v>
                </c:pt>
                <c:pt idx="2152">
                  <c:v>0.96379974715012184</c:v>
                </c:pt>
                <c:pt idx="2153">
                  <c:v>0.96076892283052284</c:v>
                </c:pt>
                <c:pt idx="2154">
                  <c:v>0.96076892283052284</c:v>
                </c:pt>
                <c:pt idx="2155">
                  <c:v>0.95926419375854433</c:v>
                </c:pt>
                <c:pt idx="2156">
                  <c:v>0.95926419375854433</c:v>
                </c:pt>
                <c:pt idx="2157">
                  <c:v>0.95902444763231365</c:v>
                </c:pt>
                <c:pt idx="2158">
                  <c:v>0.95782628522115143</c:v>
                </c:pt>
                <c:pt idx="2159">
                  <c:v>0.95466874101087662</c:v>
                </c:pt>
                <c:pt idx="2160">
                  <c:v>0.95316176494744387</c:v>
                </c:pt>
                <c:pt idx="2161">
                  <c:v>0.95266102324493362</c:v>
                </c:pt>
                <c:pt idx="2162">
                  <c:v>0.94915799575249848</c:v>
                </c:pt>
                <c:pt idx="2163">
                  <c:v>0.94609983358253491</c:v>
                </c:pt>
                <c:pt idx="2164">
                  <c:v>0.94603232975927898</c:v>
                </c:pt>
                <c:pt idx="2165">
                  <c:v>0.94573248748692051</c:v>
                </c:pt>
                <c:pt idx="2166">
                  <c:v>0.94280904158206369</c:v>
                </c:pt>
                <c:pt idx="2167">
                  <c:v>0.94280904158206369</c:v>
                </c:pt>
                <c:pt idx="2168">
                  <c:v>0.94280904158206369</c:v>
                </c:pt>
                <c:pt idx="2169">
                  <c:v>0.94280904158206369</c:v>
                </c:pt>
                <c:pt idx="2170">
                  <c:v>0.94262785410242822</c:v>
                </c:pt>
                <c:pt idx="2171">
                  <c:v>0.94199169505514335</c:v>
                </c:pt>
                <c:pt idx="2172">
                  <c:v>0.94174191159483989</c:v>
                </c:pt>
                <c:pt idx="2173">
                  <c:v>0.94072086838360014</c:v>
                </c:pt>
                <c:pt idx="2174">
                  <c:v>0.93930801452037638</c:v>
                </c:pt>
                <c:pt idx="2175">
                  <c:v>0.93758397976700258</c:v>
                </c:pt>
                <c:pt idx="2176">
                  <c:v>0.93750934225539562</c:v>
                </c:pt>
                <c:pt idx="2177">
                  <c:v>0.93750934225539562</c:v>
                </c:pt>
                <c:pt idx="2178">
                  <c:v>0.93394757053922961</c:v>
                </c:pt>
                <c:pt idx="2179">
                  <c:v>0.93333333333333335</c:v>
                </c:pt>
                <c:pt idx="2180">
                  <c:v>0.93250480824031379</c:v>
                </c:pt>
                <c:pt idx="2181">
                  <c:v>0.93250480824031379</c:v>
                </c:pt>
                <c:pt idx="2182">
                  <c:v>0.9313806308475997</c:v>
                </c:pt>
                <c:pt idx="2183">
                  <c:v>0.92921263623996053</c:v>
                </c:pt>
                <c:pt idx="2184">
                  <c:v>0.92607852827717263</c:v>
                </c:pt>
                <c:pt idx="2185">
                  <c:v>0.92582009977255142</c:v>
                </c:pt>
                <c:pt idx="2186">
                  <c:v>0.92554695620567673</c:v>
                </c:pt>
                <c:pt idx="2187">
                  <c:v>0.92450032704204721</c:v>
                </c:pt>
                <c:pt idx="2188">
                  <c:v>0.92353873979297818</c:v>
                </c:pt>
                <c:pt idx="2189">
                  <c:v>0.91766293548224576</c:v>
                </c:pt>
                <c:pt idx="2190">
                  <c:v>0.91766293548224576</c:v>
                </c:pt>
                <c:pt idx="2191">
                  <c:v>0.91752007521276058</c:v>
                </c:pt>
                <c:pt idx="2192">
                  <c:v>0.91669849702821293</c:v>
                </c:pt>
                <c:pt idx="2193">
                  <c:v>0.91669849702821293</c:v>
                </c:pt>
                <c:pt idx="2194">
                  <c:v>0.91632425798545503</c:v>
                </c:pt>
                <c:pt idx="2195">
                  <c:v>0.91520863064486024</c:v>
                </c:pt>
                <c:pt idx="2196">
                  <c:v>0.91465912076004718</c:v>
                </c:pt>
                <c:pt idx="2197">
                  <c:v>0.91329384832197469</c:v>
                </c:pt>
                <c:pt idx="2198">
                  <c:v>0.91325930227482033</c:v>
                </c:pt>
                <c:pt idx="2199">
                  <c:v>0.90901292796999456</c:v>
                </c:pt>
                <c:pt idx="2200">
                  <c:v>0.90851352515899442</c:v>
                </c:pt>
                <c:pt idx="2201">
                  <c:v>0.9079798901495757</c:v>
                </c:pt>
                <c:pt idx="2202">
                  <c:v>0.90558471829441123</c:v>
                </c:pt>
                <c:pt idx="2203">
                  <c:v>0.90275623230682689</c:v>
                </c:pt>
                <c:pt idx="2204">
                  <c:v>0.90112711377916599</c:v>
                </c:pt>
                <c:pt idx="2205">
                  <c:v>0.90007032074081916</c:v>
                </c:pt>
                <c:pt idx="2206">
                  <c:v>0.89717787055680265</c:v>
                </c:pt>
                <c:pt idx="2207">
                  <c:v>0.89442719099991441</c:v>
                </c:pt>
                <c:pt idx="2208">
                  <c:v>0.89442719099991441</c:v>
                </c:pt>
                <c:pt idx="2209">
                  <c:v>0.89442719099991441</c:v>
                </c:pt>
                <c:pt idx="2210">
                  <c:v>0.89442719099991441</c:v>
                </c:pt>
                <c:pt idx="2211">
                  <c:v>0.89442719099991441</c:v>
                </c:pt>
                <c:pt idx="2212">
                  <c:v>0.89442719099991441</c:v>
                </c:pt>
                <c:pt idx="2213">
                  <c:v>0.89442719099991441</c:v>
                </c:pt>
                <c:pt idx="2214">
                  <c:v>0.89442719099991441</c:v>
                </c:pt>
                <c:pt idx="2215">
                  <c:v>0.89442719099991441</c:v>
                </c:pt>
                <c:pt idx="2216">
                  <c:v>0.89442719099991441</c:v>
                </c:pt>
                <c:pt idx="2217">
                  <c:v>0.8907986681660901</c:v>
                </c:pt>
                <c:pt idx="2218">
                  <c:v>0.8894991799933214</c:v>
                </c:pt>
                <c:pt idx="2219">
                  <c:v>0.8894991799933214</c:v>
                </c:pt>
                <c:pt idx="2220">
                  <c:v>0.88918123847380182</c:v>
                </c:pt>
                <c:pt idx="2221">
                  <c:v>0.88910844894877405</c:v>
                </c:pt>
                <c:pt idx="2222">
                  <c:v>0.88900088900133256</c:v>
                </c:pt>
                <c:pt idx="2223">
                  <c:v>0.88735650941611255</c:v>
                </c:pt>
                <c:pt idx="2224">
                  <c:v>0.88735650941611255</c:v>
                </c:pt>
                <c:pt idx="2225">
                  <c:v>0.88721395073426679</c:v>
                </c:pt>
                <c:pt idx="2226">
                  <c:v>0.88706552514548742</c:v>
                </c:pt>
                <c:pt idx="2227">
                  <c:v>0.88648441435587366</c:v>
                </c:pt>
                <c:pt idx="2228">
                  <c:v>0.88367216433692308</c:v>
                </c:pt>
                <c:pt idx="2229">
                  <c:v>0.88367216433692308</c:v>
                </c:pt>
                <c:pt idx="2230">
                  <c:v>0.88146379237390526</c:v>
                </c:pt>
                <c:pt idx="2231">
                  <c:v>0.88146379237390526</c:v>
                </c:pt>
                <c:pt idx="2232">
                  <c:v>0.88045090632562351</c:v>
                </c:pt>
                <c:pt idx="2233">
                  <c:v>0.88045090632562351</c:v>
                </c:pt>
                <c:pt idx="2234">
                  <c:v>0.88045090632562351</c:v>
                </c:pt>
                <c:pt idx="2235">
                  <c:v>0.88045090632562351</c:v>
                </c:pt>
                <c:pt idx="2236">
                  <c:v>0.88045090632562351</c:v>
                </c:pt>
                <c:pt idx="2237">
                  <c:v>0.88045090632562351</c:v>
                </c:pt>
                <c:pt idx="2238">
                  <c:v>0.88017245884670359</c:v>
                </c:pt>
                <c:pt idx="2239">
                  <c:v>0.88017245884670359</c:v>
                </c:pt>
                <c:pt idx="2240">
                  <c:v>0.8774535953713305</c:v>
                </c:pt>
                <c:pt idx="2241">
                  <c:v>0.87518994898736657</c:v>
                </c:pt>
                <c:pt idx="2242">
                  <c:v>0.87518994898736657</c:v>
                </c:pt>
                <c:pt idx="2243">
                  <c:v>0.87495727851961591</c:v>
                </c:pt>
                <c:pt idx="2244">
                  <c:v>0.87442149686888337</c:v>
                </c:pt>
                <c:pt idx="2245">
                  <c:v>0.87412119875052963</c:v>
                </c:pt>
                <c:pt idx="2246">
                  <c:v>0.87299456123499763</c:v>
                </c:pt>
                <c:pt idx="2247">
                  <c:v>0.87160192891056665</c:v>
                </c:pt>
                <c:pt idx="2248">
                  <c:v>0.8710810532924913</c:v>
                </c:pt>
                <c:pt idx="2249">
                  <c:v>0.86972235353403204</c:v>
                </c:pt>
                <c:pt idx="2250">
                  <c:v>0.86772183127462699</c:v>
                </c:pt>
                <c:pt idx="2251">
                  <c:v>0.86759530739760893</c:v>
                </c:pt>
                <c:pt idx="2252">
                  <c:v>0.86745331143800064</c:v>
                </c:pt>
                <c:pt idx="2253">
                  <c:v>0.86657824482624157</c:v>
                </c:pt>
                <c:pt idx="2254">
                  <c:v>0.86657824482624157</c:v>
                </c:pt>
                <c:pt idx="2255">
                  <c:v>0.86657824482624157</c:v>
                </c:pt>
                <c:pt idx="2256">
                  <c:v>0.86657824482624157</c:v>
                </c:pt>
                <c:pt idx="2257">
                  <c:v>0.86657824482624157</c:v>
                </c:pt>
                <c:pt idx="2258">
                  <c:v>0.86518091269740183</c:v>
                </c:pt>
                <c:pt idx="2259">
                  <c:v>0.86490924736782815</c:v>
                </c:pt>
                <c:pt idx="2260">
                  <c:v>0.86266218562750729</c:v>
                </c:pt>
                <c:pt idx="2261">
                  <c:v>0.86266218562750729</c:v>
                </c:pt>
                <c:pt idx="2262">
                  <c:v>0.86266218562750729</c:v>
                </c:pt>
                <c:pt idx="2263">
                  <c:v>0.86266218562750729</c:v>
                </c:pt>
                <c:pt idx="2264">
                  <c:v>0.85714285714285765</c:v>
                </c:pt>
                <c:pt idx="2265">
                  <c:v>0.85570082574285544</c:v>
                </c:pt>
                <c:pt idx="2266">
                  <c:v>0.85520580866204465</c:v>
                </c:pt>
                <c:pt idx="2267">
                  <c:v>0.85280286542244177</c:v>
                </c:pt>
                <c:pt idx="2268">
                  <c:v>0.85280286542244177</c:v>
                </c:pt>
                <c:pt idx="2269">
                  <c:v>0.85280286542244177</c:v>
                </c:pt>
                <c:pt idx="2270">
                  <c:v>0.85280286542244177</c:v>
                </c:pt>
                <c:pt idx="2271">
                  <c:v>0.85280286542244177</c:v>
                </c:pt>
                <c:pt idx="2272">
                  <c:v>0.85280286542244177</c:v>
                </c:pt>
                <c:pt idx="2273">
                  <c:v>0.85280286542244177</c:v>
                </c:pt>
                <c:pt idx="2274">
                  <c:v>0.85280286542244177</c:v>
                </c:pt>
                <c:pt idx="2275">
                  <c:v>0.85280286542244177</c:v>
                </c:pt>
                <c:pt idx="2276">
                  <c:v>0.84852813742385835</c:v>
                </c:pt>
                <c:pt idx="2277">
                  <c:v>0.84666751333460455</c:v>
                </c:pt>
                <c:pt idx="2278">
                  <c:v>0.84562627613070585</c:v>
                </c:pt>
                <c:pt idx="2279">
                  <c:v>0.84431705367635024</c:v>
                </c:pt>
                <c:pt idx="2280">
                  <c:v>0.84327404271156781</c:v>
                </c:pt>
                <c:pt idx="2281">
                  <c:v>0.8419534524557245</c:v>
                </c:pt>
                <c:pt idx="2282">
                  <c:v>0.84117847537655477</c:v>
                </c:pt>
                <c:pt idx="2283">
                  <c:v>0.84016805041680664</c:v>
                </c:pt>
                <c:pt idx="2284">
                  <c:v>0.83918135829668905</c:v>
                </c:pt>
                <c:pt idx="2285">
                  <c:v>0.83914032153008011</c:v>
                </c:pt>
                <c:pt idx="2286">
                  <c:v>0.83633339758290659</c:v>
                </c:pt>
                <c:pt idx="2287">
                  <c:v>0.83450756599196696</c:v>
                </c:pt>
                <c:pt idx="2288">
                  <c:v>0.8340576562283013</c:v>
                </c:pt>
                <c:pt idx="2289">
                  <c:v>0.8340576562283013</c:v>
                </c:pt>
                <c:pt idx="2290">
                  <c:v>0.8340576562283013</c:v>
                </c:pt>
                <c:pt idx="2291">
                  <c:v>0.8340576562283013</c:v>
                </c:pt>
                <c:pt idx="2292">
                  <c:v>0.8340576562283013</c:v>
                </c:pt>
                <c:pt idx="2293">
                  <c:v>0.83205029433784372</c:v>
                </c:pt>
                <c:pt idx="2294">
                  <c:v>0.83180039185605759</c:v>
                </c:pt>
                <c:pt idx="2295">
                  <c:v>0.82939621965136445</c:v>
                </c:pt>
                <c:pt idx="2296">
                  <c:v>0.82928842886272858</c:v>
                </c:pt>
                <c:pt idx="2297">
                  <c:v>0.82842888424031602</c:v>
                </c:pt>
                <c:pt idx="2298">
                  <c:v>0.82807867121082634</c:v>
                </c:pt>
                <c:pt idx="2299">
                  <c:v>0.82764088176906514</c:v>
                </c:pt>
                <c:pt idx="2300">
                  <c:v>0.82739515588906154</c:v>
                </c:pt>
                <c:pt idx="2301">
                  <c:v>0.82639387054133762</c:v>
                </c:pt>
                <c:pt idx="2302">
                  <c:v>0.82639387054133762</c:v>
                </c:pt>
                <c:pt idx="2303">
                  <c:v>0.82513699700703458</c:v>
                </c:pt>
                <c:pt idx="2304">
                  <c:v>0.82513699700703458</c:v>
                </c:pt>
                <c:pt idx="2305">
                  <c:v>0.82478609884232246</c:v>
                </c:pt>
                <c:pt idx="2306">
                  <c:v>0.82416338369213349</c:v>
                </c:pt>
                <c:pt idx="2307">
                  <c:v>0.82046155469102167</c:v>
                </c:pt>
                <c:pt idx="2308">
                  <c:v>0.8193295391622305</c:v>
                </c:pt>
                <c:pt idx="2309">
                  <c:v>0.8192319205190407</c:v>
                </c:pt>
                <c:pt idx="2310">
                  <c:v>0.81902835934792217</c:v>
                </c:pt>
                <c:pt idx="2311">
                  <c:v>0.81863121615464318</c:v>
                </c:pt>
                <c:pt idx="2312">
                  <c:v>0.81818880363616264</c:v>
                </c:pt>
                <c:pt idx="2313">
                  <c:v>0.81818181818181945</c:v>
                </c:pt>
                <c:pt idx="2314">
                  <c:v>0.81649658092772426</c:v>
                </c:pt>
                <c:pt idx="2315">
                  <c:v>0.81649658092772426</c:v>
                </c:pt>
                <c:pt idx="2316">
                  <c:v>0.81649658092772426</c:v>
                </c:pt>
                <c:pt idx="2317">
                  <c:v>0.81649658092772426</c:v>
                </c:pt>
                <c:pt idx="2318">
                  <c:v>0.81649658092772426</c:v>
                </c:pt>
                <c:pt idx="2319">
                  <c:v>0.81565785797299872</c:v>
                </c:pt>
                <c:pt idx="2320">
                  <c:v>0.8146130799625565</c:v>
                </c:pt>
                <c:pt idx="2321">
                  <c:v>0.8127425537743157</c:v>
                </c:pt>
                <c:pt idx="2322">
                  <c:v>0.81236239445992187</c:v>
                </c:pt>
                <c:pt idx="2323">
                  <c:v>0.81236239445992187</c:v>
                </c:pt>
                <c:pt idx="2324">
                  <c:v>0.80903983495589205</c:v>
                </c:pt>
                <c:pt idx="2325">
                  <c:v>0.80903983495589205</c:v>
                </c:pt>
                <c:pt idx="2326">
                  <c:v>0.80903983495589205</c:v>
                </c:pt>
                <c:pt idx="2327">
                  <c:v>0.80812203564176854</c:v>
                </c:pt>
                <c:pt idx="2328">
                  <c:v>0.80812203564176854</c:v>
                </c:pt>
                <c:pt idx="2329">
                  <c:v>0.80812203564176854</c:v>
                </c:pt>
                <c:pt idx="2330">
                  <c:v>0.80812203564176854</c:v>
                </c:pt>
                <c:pt idx="2331">
                  <c:v>0.80812203564176854</c:v>
                </c:pt>
                <c:pt idx="2332">
                  <c:v>0.80812203564176854</c:v>
                </c:pt>
                <c:pt idx="2333">
                  <c:v>0.80720735279557565</c:v>
                </c:pt>
                <c:pt idx="2334">
                  <c:v>0.80538726625682922</c:v>
                </c:pt>
                <c:pt idx="2335">
                  <c:v>0.80258033172187759</c:v>
                </c:pt>
                <c:pt idx="2336">
                  <c:v>0.80200194946694126</c:v>
                </c:pt>
                <c:pt idx="2337">
                  <c:v>0.80192693976462548</c:v>
                </c:pt>
                <c:pt idx="2338">
                  <c:v>0.80089037311920064</c:v>
                </c:pt>
                <c:pt idx="2339">
                  <c:v>0.80064076902543568</c:v>
                </c:pt>
                <c:pt idx="2340">
                  <c:v>0.8</c:v>
                </c:pt>
                <c:pt idx="2341">
                  <c:v>0.8</c:v>
                </c:pt>
                <c:pt idx="2342">
                  <c:v>0.8</c:v>
                </c:pt>
                <c:pt idx="2343">
                  <c:v>0.79815605476455109</c:v>
                </c:pt>
                <c:pt idx="2344">
                  <c:v>0.7980074688861063</c:v>
                </c:pt>
                <c:pt idx="2345">
                  <c:v>0.79305158571814416</c:v>
                </c:pt>
                <c:pt idx="2346">
                  <c:v>0.79211803438133943</c:v>
                </c:pt>
                <c:pt idx="2347">
                  <c:v>0.79132678652190958</c:v>
                </c:pt>
                <c:pt idx="2348">
                  <c:v>0.79125656807494282</c:v>
                </c:pt>
                <c:pt idx="2349">
                  <c:v>0.78933703796385835</c:v>
                </c:pt>
                <c:pt idx="2350">
                  <c:v>0.78881063774661553</c:v>
                </c:pt>
                <c:pt idx="2351">
                  <c:v>0.78881063774661553</c:v>
                </c:pt>
                <c:pt idx="2352">
                  <c:v>0.78881063774661553</c:v>
                </c:pt>
                <c:pt idx="2353">
                  <c:v>0.78881063774661553</c:v>
                </c:pt>
                <c:pt idx="2354">
                  <c:v>0.78821618577198638</c:v>
                </c:pt>
                <c:pt idx="2355">
                  <c:v>0.788110406239102</c:v>
                </c:pt>
                <c:pt idx="2356">
                  <c:v>0.788110406239102</c:v>
                </c:pt>
                <c:pt idx="2357">
                  <c:v>0.78635709949278454</c:v>
                </c:pt>
                <c:pt idx="2358">
                  <c:v>0.78567420131838794</c:v>
                </c:pt>
                <c:pt idx="2359">
                  <c:v>0.78446454055273462</c:v>
                </c:pt>
                <c:pt idx="2360">
                  <c:v>0.7840923153642575</c:v>
                </c:pt>
                <c:pt idx="2361">
                  <c:v>0.7838495153381988</c:v>
                </c:pt>
                <c:pt idx="2362">
                  <c:v>0.78286268275758109</c:v>
                </c:pt>
                <c:pt idx="2363">
                  <c:v>0.78113346588494137</c:v>
                </c:pt>
                <c:pt idx="2364">
                  <c:v>0.78113346588494137</c:v>
                </c:pt>
                <c:pt idx="2365">
                  <c:v>0.78113346588494137</c:v>
                </c:pt>
                <c:pt idx="2366">
                  <c:v>0.78003900292524353</c:v>
                </c:pt>
                <c:pt idx="2367">
                  <c:v>0.7796665472835802</c:v>
                </c:pt>
                <c:pt idx="2368">
                  <c:v>0.77849894416152365</c:v>
                </c:pt>
                <c:pt idx="2369">
                  <c:v>0.77820786210081205</c:v>
                </c:pt>
                <c:pt idx="2370">
                  <c:v>0.77820786210081205</c:v>
                </c:pt>
                <c:pt idx="2371">
                  <c:v>0.77820786210081205</c:v>
                </c:pt>
                <c:pt idx="2372">
                  <c:v>0.77552045808406833</c:v>
                </c:pt>
                <c:pt idx="2373">
                  <c:v>0.77531488605710663</c:v>
                </c:pt>
                <c:pt idx="2374">
                  <c:v>0.77517023219992931</c:v>
                </c:pt>
                <c:pt idx="2375">
                  <c:v>0.77459666924148363</c:v>
                </c:pt>
                <c:pt idx="2376">
                  <c:v>0.77382323253414054</c:v>
                </c:pt>
                <c:pt idx="2377">
                  <c:v>0.77266740928625577</c:v>
                </c:pt>
                <c:pt idx="2378">
                  <c:v>0.7724539357611746</c:v>
                </c:pt>
                <c:pt idx="2379">
                  <c:v>0.77158851547265939</c:v>
                </c:pt>
                <c:pt idx="2380">
                  <c:v>0.76980035891950271</c:v>
                </c:pt>
                <c:pt idx="2381">
                  <c:v>0.76980035891950271</c:v>
                </c:pt>
                <c:pt idx="2382">
                  <c:v>0.76980035891950271</c:v>
                </c:pt>
                <c:pt idx="2383">
                  <c:v>0.76980035891950271</c:v>
                </c:pt>
                <c:pt idx="2384">
                  <c:v>0.76980035891950271</c:v>
                </c:pt>
                <c:pt idx="2385">
                  <c:v>0.76950959390103779</c:v>
                </c:pt>
                <c:pt idx="2386">
                  <c:v>0.76950959390103779</c:v>
                </c:pt>
                <c:pt idx="2387">
                  <c:v>0.76822127959737774</c:v>
                </c:pt>
                <c:pt idx="2388">
                  <c:v>0.76693374727466368</c:v>
                </c:pt>
                <c:pt idx="2389">
                  <c:v>0.76277007139647646</c:v>
                </c:pt>
                <c:pt idx="2390">
                  <c:v>0.76277007139647646</c:v>
                </c:pt>
                <c:pt idx="2391">
                  <c:v>0.76277007139647646</c:v>
                </c:pt>
                <c:pt idx="2392">
                  <c:v>0.76268447749266566</c:v>
                </c:pt>
                <c:pt idx="2393">
                  <c:v>0.76104239064719215</c:v>
                </c:pt>
                <c:pt idx="2394">
                  <c:v>0.75894663844041343</c:v>
                </c:pt>
                <c:pt idx="2395">
                  <c:v>0.75860955352996307</c:v>
                </c:pt>
                <c:pt idx="2396">
                  <c:v>0.75860955352996307</c:v>
                </c:pt>
                <c:pt idx="2397">
                  <c:v>0.75592894601845606</c:v>
                </c:pt>
                <c:pt idx="2398">
                  <c:v>0.75592894601845606</c:v>
                </c:pt>
                <c:pt idx="2399">
                  <c:v>0.75592894601845606</c:v>
                </c:pt>
                <c:pt idx="2400">
                  <c:v>0.75592894601845606</c:v>
                </c:pt>
                <c:pt idx="2401">
                  <c:v>0.75592894601845606</c:v>
                </c:pt>
                <c:pt idx="2402">
                  <c:v>0.75592894601845606</c:v>
                </c:pt>
                <c:pt idx="2403">
                  <c:v>0.75592894601845606</c:v>
                </c:pt>
                <c:pt idx="2404">
                  <c:v>0.75592894601845606</c:v>
                </c:pt>
                <c:pt idx="2405">
                  <c:v>0.75592894601845606</c:v>
                </c:pt>
                <c:pt idx="2406">
                  <c:v>0.75592894601845606</c:v>
                </c:pt>
                <c:pt idx="2407">
                  <c:v>0.75592894601845606</c:v>
                </c:pt>
                <c:pt idx="2408">
                  <c:v>0.75592894601845606</c:v>
                </c:pt>
                <c:pt idx="2409">
                  <c:v>0.75592894601845606</c:v>
                </c:pt>
                <c:pt idx="2410">
                  <c:v>0.75592894601845606</c:v>
                </c:pt>
                <c:pt idx="2411">
                  <c:v>0.75592894601845606</c:v>
                </c:pt>
                <c:pt idx="2412">
                  <c:v>0.75592894601845606</c:v>
                </c:pt>
                <c:pt idx="2413">
                  <c:v>0.75592894601845606</c:v>
                </c:pt>
                <c:pt idx="2414">
                  <c:v>0.75592894601845606</c:v>
                </c:pt>
                <c:pt idx="2415">
                  <c:v>0.75592894601845606</c:v>
                </c:pt>
                <c:pt idx="2416">
                  <c:v>0.75592894601845606</c:v>
                </c:pt>
                <c:pt idx="2417">
                  <c:v>0.75220696896866657</c:v>
                </c:pt>
                <c:pt idx="2418">
                  <c:v>0.75164602800282965</c:v>
                </c:pt>
                <c:pt idx="2419">
                  <c:v>0.75164602800282965</c:v>
                </c:pt>
                <c:pt idx="2420">
                  <c:v>0.75164602800282965</c:v>
                </c:pt>
                <c:pt idx="2421">
                  <c:v>0.75164602800282965</c:v>
                </c:pt>
                <c:pt idx="2422">
                  <c:v>0.75164602800282965</c:v>
                </c:pt>
                <c:pt idx="2423">
                  <c:v>0.74940281860106495</c:v>
                </c:pt>
                <c:pt idx="2424">
                  <c:v>0.74926864926535519</c:v>
                </c:pt>
                <c:pt idx="2425">
                  <c:v>0.74747844200773594</c:v>
                </c:pt>
                <c:pt idx="2426">
                  <c:v>0.74715917189245651</c:v>
                </c:pt>
                <c:pt idx="2427">
                  <c:v>0.74420840753525075</c:v>
                </c:pt>
                <c:pt idx="2428">
                  <c:v>0.74278135270820866</c:v>
                </c:pt>
                <c:pt idx="2429">
                  <c:v>0.74167707908729663</c:v>
                </c:pt>
                <c:pt idx="2430">
                  <c:v>0.74023321019760524</c:v>
                </c:pt>
                <c:pt idx="2431">
                  <c:v>0.73960026163364023</c:v>
                </c:pt>
                <c:pt idx="2432">
                  <c:v>0.73917140611786514</c:v>
                </c:pt>
                <c:pt idx="2433">
                  <c:v>0.73684210526315863</c:v>
                </c:pt>
                <c:pt idx="2434">
                  <c:v>0.73645969431865865</c:v>
                </c:pt>
                <c:pt idx="2435">
                  <c:v>0.7352146220938095</c:v>
                </c:pt>
                <c:pt idx="2436">
                  <c:v>0.73079405136063424</c:v>
                </c:pt>
                <c:pt idx="2437">
                  <c:v>0.7305974626213807</c:v>
                </c:pt>
                <c:pt idx="2438">
                  <c:v>0.73029674334022143</c:v>
                </c:pt>
                <c:pt idx="2439">
                  <c:v>0.72701315254981891</c:v>
                </c:pt>
                <c:pt idx="2440">
                  <c:v>0.7248925223098992</c:v>
                </c:pt>
                <c:pt idx="2441">
                  <c:v>0.72357460529242168</c:v>
                </c:pt>
                <c:pt idx="2442">
                  <c:v>0.72357460529242168</c:v>
                </c:pt>
                <c:pt idx="2443">
                  <c:v>0.72357460529242168</c:v>
                </c:pt>
                <c:pt idx="2444">
                  <c:v>0.72317538352891064</c:v>
                </c:pt>
                <c:pt idx="2445">
                  <c:v>0.72257480398714835</c:v>
                </c:pt>
                <c:pt idx="2446">
                  <c:v>0.72231511851461561</c:v>
                </c:pt>
                <c:pt idx="2447">
                  <c:v>0.72103668367444662</c:v>
                </c:pt>
                <c:pt idx="2448">
                  <c:v>0.72000000000000064</c:v>
                </c:pt>
                <c:pt idx="2449">
                  <c:v>0.71842120810709964</c:v>
                </c:pt>
                <c:pt idx="2450">
                  <c:v>0.71842120810709964</c:v>
                </c:pt>
                <c:pt idx="2451">
                  <c:v>0.71842120810709964</c:v>
                </c:pt>
                <c:pt idx="2452">
                  <c:v>0.71697714391715328</c:v>
                </c:pt>
                <c:pt idx="2453">
                  <c:v>0.71697714391715328</c:v>
                </c:pt>
                <c:pt idx="2454">
                  <c:v>0.71611487403943364</c:v>
                </c:pt>
                <c:pt idx="2455">
                  <c:v>0.71554175279993271</c:v>
                </c:pt>
                <c:pt idx="2456">
                  <c:v>0.71458960101049662</c:v>
                </c:pt>
                <c:pt idx="2457">
                  <c:v>0.71318596657529465</c:v>
                </c:pt>
                <c:pt idx="2458">
                  <c:v>0.71128675915901929</c:v>
                </c:pt>
                <c:pt idx="2459">
                  <c:v>0.7080909247124747</c:v>
                </c:pt>
                <c:pt idx="2460">
                  <c:v>0.70801043239384542</c:v>
                </c:pt>
                <c:pt idx="2461">
                  <c:v>0.70620658122744406</c:v>
                </c:pt>
                <c:pt idx="2462">
                  <c:v>0.70528762000125156</c:v>
                </c:pt>
                <c:pt idx="2463">
                  <c:v>0.70479218649456665</c:v>
                </c:pt>
                <c:pt idx="2464">
                  <c:v>0.70405757861862905</c:v>
                </c:pt>
                <c:pt idx="2465">
                  <c:v>0.70224688317678363</c:v>
                </c:pt>
                <c:pt idx="2466">
                  <c:v>0.70186240634359864</c:v>
                </c:pt>
                <c:pt idx="2467">
                  <c:v>0.70164641544562478</c:v>
                </c:pt>
                <c:pt idx="2468">
                  <c:v>0.70164641544562478</c:v>
                </c:pt>
                <c:pt idx="2469">
                  <c:v>0.70164641544562478</c:v>
                </c:pt>
                <c:pt idx="2470">
                  <c:v>0.69999272864515594</c:v>
                </c:pt>
                <c:pt idx="2471">
                  <c:v>0.69912663721449353</c:v>
                </c:pt>
                <c:pt idx="2472">
                  <c:v>0.69912663721449353</c:v>
                </c:pt>
                <c:pt idx="2473">
                  <c:v>0.6984302957695786</c:v>
                </c:pt>
                <c:pt idx="2474">
                  <c:v>0.69696278339612949</c:v>
                </c:pt>
                <c:pt idx="2475">
                  <c:v>0.69696278339612949</c:v>
                </c:pt>
                <c:pt idx="2476">
                  <c:v>0.69695745222406424</c:v>
                </c:pt>
                <c:pt idx="2477">
                  <c:v>0.69673301429161771</c:v>
                </c:pt>
                <c:pt idx="2478">
                  <c:v>0.69631062382279141</c:v>
                </c:pt>
                <c:pt idx="2479">
                  <c:v>0.69631062382279141</c:v>
                </c:pt>
                <c:pt idx="2480">
                  <c:v>0.69514133563619263</c:v>
                </c:pt>
                <c:pt idx="2481">
                  <c:v>0.69384901004253186</c:v>
                </c:pt>
                <c:pt idx="2482">
                  <c:v>0.69368797561929663</c:v>
                </c:pt>
                <c:pt idx="2483">
                  <c:v>0.69368797561929663</c:v>
                </c:pt>
                <c:pt idx="2484">
                  <c:v>0.69282032302755092</c:v>
                </c:pt>
                <c:pt idx="2485">
                  <c:v>0.69282032302755092</c:v>
                </c:pt>
                <c:pt idx="2486">
                  <c:v>0.69224369344531445</c:v>
                </c:pt>
                <c:pt idx="2487">
                  <c:v>0.6917144638660746</c:v>
                </c:pt>
                <c:pt idx="2488">
                  <c:v>0.69052240517812313</c:v>
                </c:pt>
                <c:pt idx="2489">
                  <c:v>0.68875085861404473</c:v>
                </c:pt>
                <c:pt idx="2490">
                  <c:v>0.68853037265909778</c:v>
                </c:pt>
                <c:pt idx="2491">
                  <c:v>0.68599434057003561</c:v>
                </c:pt>
                <c:pt idx="2492">
                  <c:v>0.68599434057003561</c:v>
                </c:pt>
                <c:pt idx="2493">
                  <c:v>0.68599434057003561</c:v>
                </c:pt>
                <c:pt idx="2494">
                  <c:v>0.68394475624444595</c:v>
                </c:pt>
                <c:pt idx="2495">
                  <c:v>0.68376345875782751</c:v>
                </c:pt>
                <c:pt idx="2496">
                  <c:v>0.68199433947047505</c:v>
                </c:pt>
                <c:pt idx="2497">
                  <c:v>0.68199433947047505</c:v>
                </c:pt>
                <c:pt idx="2498">
                  <c:v>0.67909975010173418</c:v>
                </c:pt>
                <c:pt idx="2499">
                  <c:v>0.67884423330213373</c:v>
                </c:pt>
                <c:pt idx="2500">
                  <c:v>0.67744177545456108</c:v>
                </c:pt>
                <c:pt idx="2501">
                  <c:v>0.67505274055561471</c:v>
                </c:pt>
                <c:pt idx="2502">
                  <c:v>0.67505274055561471</c:v>
                </c:pt>
                <c:pt idx="2503">
                  <c:v>0.67496730706282704</c:v>
                </c:pt>
                <c:pt idx="2504">
                  <c:v>0.67475726092115063</c:v>
                </c:pt>
                <c:pt idx="2505">
                  <c:v>0.67134508663735293</c:v>
                </c:pt>
                <c:pt idx="2506">
                  <c:v>0.67124862207954095</c:v>
                </c:pt>
                <c:pt idx="2507">
                  <c:v>0.6703550304514756</c:v>
                </c:pt>
                <c:pt idx="2508">
                  <c:v>0.66758304739705554</c:v>
                </c:pt>
                <c:pt idx="2509">
                  <c:v>0.66666666666666663</c:v>
                </c:pt>
                <c:pt idx="2510">
                  <c:v>0.66666666666666663</c:v>
                </c:pt>
                <c:pt idx="2511">
                  <c:v>0.66666666666666663</c:v>
                </c:pt>
                <c:pt idx="2512">
                  <c:v>0.66605532617434138</c:v>
                </c:pt>
                <c:pt idx="2513">
                  <c:v>0.66516007340381456</c:v>
                </c:pt>
                <c:pt idx="2514">
                  <c:v>0.66484516963780771</c:v>
                </c:pt>
                <c:pt idx="2515">
                  <c:v>0.66326354762257933</c:v>
                </c:pt>
                <c:pt idx="2516">
                  <c:v>0.66299354413179723</c:v>
                </c:pt>
                <c:pt idx="2517">
                  <c:v>0.66178259600835865</c:v>
                </c:pt>
                <c:pt idx="2518">
                  <c:v>0.66124652253358374</c:v>
                </c:pt>
                <c:pt idx="2519">
                  <c:v>0.66095390781762209</c:v>
                </c:pt>
                <c:pt idx="2520">
                  <c:v>0.66070084945621343</c:v>
                </c:pt>
                <c:pt idx="2521">
                  <c:v>0.6605782590758178</c:v>
                </c:pt>
                <c:pt idx="2522">
                  <c:v>0.65954851837325978</c:v>
                </c:pt>
                <c:pt idx="2523">
                  <c:v>0.65858555993814205</c:v>
                </c:pt>
                <c:pt idx="2524">
                  <c:v>0.65858555993814205</c:v>
                </c:pt>
                <c:pt idx="2525">
                  <c:v>0.65858555993814205</c:v>
                </c:pt>
                <c:pt idx="2526">
                  <c:v>0.65795169495977079</c:v>
                </c:pt>
                <c:pt idx="2527">
                  <c:v>0.6564879518897746</c:v>
                </c:pt>
                <c:pt idx="2528">
                  <c:v>0.65508707272215505</c:v>
                </c:pt>
                <c:pt idx="2529">
                  <c:v>0.65319726474218165</c:v>
                </c:pt>
                <c:pt idx="2530">
                  <c:v>0.65319726474218165</c:v>
                </c:pt>
                <c:pt idx="2531">
                  <c:v>0.65103076701692753</c:v>
                </c:pt>
                <c:pt idx="2532">
                  <c:v>0.65079137345597005</c:v>
                </c:pt>
                <c:pt idx="2533">
                  <c:v>0.65079137345597005</c:v>
                </c:pt>
                <c:pt idx="2534">
                  <c:v>0.65079137345597005</c:v>
                </c:pt>
                <c:pt idx="2535">
                  <c:v>0.64888568452305195</c:v>
                </c:pt>
                <c:pt idx="2536">
                  <c:v>0.64888568452305195</c:v>
                </c:pt>
                <c:pt idx="2537">
                  <c:v>0.64888568452305195</c:v>
                </c:pt>
                <c:pt idx="2538">
                  <c:v>0.6477770803850128</c:v>
                </c:pt>
                <c:pt idx="2539">
                  <c:v>0.64684622735315356</c:v>
                </c:pt>
                <c:pt idx="2540">
                  <c:v>0.64570744981700934</c:v>
                </c:pt>
                <c:pt idx="2541">
                  <c:v>0.64326752090267658</c:v>
                </c:pt>
                <c:pt idx="2542">
                  <c:v>0.64326752090267658</c:v>
                </c:pt>
                <c:pt idx="2543">
                  <c:v>0.64168894791974784</c:v>
                </c:pt>
                <c:pt idx="2544">
                  <c:v>0.64154155181170069</c:v>
                </c:pt>
                <c:pt idx="2545">
                  <c:v>0.64101596509388381</c:v>
                </c:pt>
                <c:pt idx="2546">
                  <c:v>0.64051261522034852</c:v>
                </c:pt>
                <c:pt idx="2547">
                  <c:v>0.63952947939108118</c:v>
                </c:pt>
                <c:pt idx="2548">
                  <c:v>0.63934272818856064</c:v>
                </c:pt>
                <c:pt idx="2549">
                  <c:v>0.63628476297577774</c:v>
                </c:pt>
                <c:pt idx="2550">
                  <c:v>0.63628476297577774</c:v>
                </c:pt>
                <c:pt idx="2551">
                  <c:v>0.63599872800381785</c:v>
                </c:pt>
                <c:pt idx="2552">
                  <c:v>0.63599872800381785</c:v>
                </c:pt>
                <c:pt idx="2553">
                  <c:v>0.63544117663163169</c:v>
                </c:pt>
                <c:pt idx="2554">
                  <c:v>0.63372425052448167</c:v>
                </c:pt>
                <c:pt idx="2555">
                  <c:v>0.63245553203367832</c:v>
                </c:pt>
                <c:pt idx="2556">
                  <c:v>0.63119440309780495</c:v>
                </c:pt>
                <c:pt idx="2557">
                  <c:v>0.63119440309780495</c:v>
                </c:pt>
                <c:pt idx="2558">
                  <c:v>0.62994078834871359</c:v>
                </c:pt>
                <c:pt idx="2559">
                  <c:v>0.6289709020331532</c:v>
                </c:pt>
                <c:pt idx="2560">
                  <c:v>0.62869461346193412</c:v>
                </c:pt>
                <c:pt idx="2561">
                  <c:v>0.62869461346193412</c:v>
                </c:pt>
                <c:pt idx="2562">
                  <c:v>0.62869461346193412</c:v>
                </c:pt>
                <c:pt idx="2563">
                  <c:v>0.62869461346193412</c:v>
                </c:pt>
                <c:pt idx="2564">
                  <c:v>0.62677073472410394</c:v>
                </c:pt>
                <c:pt idx="2565">
                  <c:v>0.6266083599903659</c:v>
                </c:pt>
                <c:pt idx="2566">
                  <c:v>0.62564950960462196</c:v>
                </c:pt>
                <c:pt idx="2567">
                  <c:v>0.62547387225227991</c:v>
                </c:pt>
                <c:pt idx="2568">
                  <c:v>0.6246950475544274</c:v>
                </c:pt>
                <c:pt idx="2569">
                  <c:v>0.62185765946918015</c:v>
                </c:pt>
                <c:pt idx="2570">
                  <c:v>0.62185765946918015</c:v>
                </c:pt>
                <c:pt idx="2571">
                  <c:v>0.62077085524420272</c:v>
                </c:pt>
                <c:pt idx="2572">
                  <c:v>0.62068965517241526</c:v>
                </c:pt>
                <c:pt idx="2573">
                  <c:v>0.62068965517241526</c:v>
                </c:pt>
                <c:pt idx="2574">
                  <c:v>0.61811509996368763</c:v>
                </c:pt>
                <c:pt idx="2575">
                  <c:v>0.61721339984836621</c:v>
                </c:pt>
                <c:pt idx="2576">
                  <c:v>0.61721339984836621</c:v>
                </c:pt>
                <c:pt idx="2577">
                  <c:v>0.61691370893492437</c:v>
                </c:pt>
                <c:pt idx="2578">
                  <c:v>0.61662641597820855</c:v>
                </c:pt>
                <c:pt idx="2579">
                  <c:v>0.61629697261707794</c:v>
                </c:pt>
                <c:pt idx="2580">
                  <c:v>0.61599240280721468</c:v>
                </c:pt>
                <c:pt idx="2581">
                  <c:v>0.61487546190134568</c:v>
                </c:pt>
                <c:pt idx="2582">
                  <c:v>0.61429511683395244</c:v>
                </c:pt>
                <c:pt idx="2583">
                  <c:v>0.61429511683395244</c:v>
                </c:pt>
                <c:pt idx="2584">
                  <c:v>0.61429511683395244</c:v>
                </c:pt>
                <c:pt idx="2585">
                  <c:v>0.61394061351492324</c:v>
                </c:pt>
                <c:pt idx="2586">
                  <c:v>0.6102781976973537</c:v>
                </c:pt>
                <c:pt idx="2587">
                  <c:v>0.6102781976973537</c:v>
                </c:pt>
                <c:pt idx="2588">
                  <c:v>0.60971076084969233</c:v>
                </c:pt>
                <c:pt idx="2589">
                  <c:v>0.60920769908017303</c:v>
                </c:pt>
                <c:pt idx="2590">
                  <c:v>0.60920769908017303</c:v>
                </c:pt>
                <c:pt idx="2591">
                  <c:v>0.60647843486312414</c:v>
                </c:pt>
                <c:pt idx="2592">
                  <c:v>0.60647843486312414</c:v>
                </c:pt>
                <c:pt idx="2593">
                  <c:v>0.6030226891555277</c:v>
                </c:pt>
                <c:pt idx="2594">
                  <c:v>0.6030226891555277</c:v>
                </c:pt>
                <c:pt idx="2595">
                  <c:v>0.6030226891555277</c:v>
                </c:pt>
                <c:pt idx="2596">
                  <c:v>0.6030226891555277</c:v>
                </c:pt>
                <c:pt idx="2597">
                  <c:v>0.6030226891555277</c:v>
                </c:pt>
                <c:pt idx="2598">
                  <c:v>0.6030226891555277</c:v>
                </c:pt>
                <c:pt idx="2599">
                  <c:v>0.6030226891555277</c:v>
                </c:pt>
                <c:pt idx="2600">
                  <c:v>0.60131682240226259</c:v>
                </c:pt>
                <c:pt idx="2601">
                  <c:v>0.60084176812611101</c:v>
                </c:pt>
                <c:pt idx="2602">
                  <c:v>0.5986843400892482</c:v>
                </c:pt>
                <c:pt idx="2603">
                  <c:v>0.59750543968684788</c:v>
                </c:pt>
                <c:pt idx="2604">
                  <c:v>0.59702231412599349</c:v>
                </c:pt>
                <c:pt idx="2605">
                  <c:v>0.5965499862718936</c:v>
                </c:pt>
                <c:pt idx="2606">
                  <c:v>0.59555000038255757</c:v>
                </c:pt>
                <c:pt idx="2607">
                  <c:v>0.59299945332888371</c:v>
                </c:pt>
                <c:pt idx="2608">
                  <c:v>0.59056084343230653</c:v>
                </c:pt>
                <c:pt idx="2609">
                  <c:v>0.59002965274552666</c:v>
                </c:pt>
                <c:pt idx="2610">
                  <c:v>0.58976782461958865</c:v>
                </c:pt>
                <c:pt idx="2611">
                  <c:v>0.58976782461958865</c:v>
                </c:pt>
                <c:pt idx="2612">
                  <c:v>0.58976782461958865</c:v>
                </c:pt>
                <c:pt idx="2613">
                  <c:v>0.58794473579213058</c:v>
                </c:pt>
                <c:pt idx="2614">
                  <c:v>0.5855400437691195</c:v>
                </c:pt>
                <c:pt idx="2615">
                  <c:v>0.5855400437691195</c:v>
                </c:pt>
                <c:pt idx="2616">
                  <c:v>0.5855400437691195</c:v>
                </c:pt>
                <c:pt idx="2617">
                  <c:v>0.58415086021348261</c:v>
                </c:pt>
                <c:pt idx="2618">
                  <c:v>0.58345996599157757</c:v>
                </c:pt>
                <c:pt idx="2619">
                  <c:v>0.58222250973958156</c:v>
                </c:pt>
                <c:pt idx="2620">
                  <c:v>0.58004189342739865</c:v>
                </c:pt>
                <c:pt idx="2621">
                  <c:v>0.58004189342739865</c:v>
                </c:pt>
                <c:pt idx="2622">
                  <c:v>0.58004189342739865</c:v>
                </c:pt>
                <c:pt idx="2623">
                  <c:v>0.57982075659381027</c:v>
                </c:pt>
                <c:pt idx="2624">
                  <c:v>0.57982075659381027</c:v>
                </c:pt>
                <c:pt idx="2625">
                  <c:v>0.57831493196623851</c:v>
                </c:pt>
                <c:pt idx="2626">
                  <c:v>0.57735026918962551</c:v>
                </c:pt>
                <c:pt idx="2627">
                  <c:v>0.57735026918962551</c:v>
                </c:pt>
                <c:pt idx="2628">
                  <c:v>0.57735026918962551</c:v>
                </c:pt>
                <c:pt idx="2629">
                  <c:v>0.57735026918962551</c:v>
                </c:pt>
                <c:pt idx="2630">
                  <c:v>0.57735026918962551</c:v>
                </c:pt>
                <c:pt idx="2631">
                  <c:v>0.57639041770423494</c:v>
                </c:pt>
                <c:pt idx="2632">
                  <c:v>0.5746957711326921</c:v>
                </c:pt>
                <c:pt idx="2633">
                  <c:v>0.5746957711326921</c:v>
                </c:pt>
                <c:pt idx="2634">
                  <c:v>0.57298185634904275</c:v>
                </c:pt>
                <c:pt idx="2635">
                  <c:v>0.57298185634904275</c:v>
                </c:pt>
                <c:pt idx="2636">
                  <c:v>0.57274206481045831</c:v>
                </c:pt>
                <c:pt idx="2637">
                  <c:v>0.57142857142857306</c:v>
                </c:pt>
                <c:pt idx="2638">
                  <c:v>0.57078179298539411</c:v>
                </c:pt>
                <c:pt idx="2639">
                  <c:v>0.56949479745150089</c:v>
                </c:pt>
                <c:pt idx="2640">
                  <c:v>0.56750435383916553</c:v>
                </c:pt>
                <c:pt idx="2641">
                  <c:v>0.56730862893117562</c:v>
                </c:pt>
                <c:pt idx="2642">
                  <c:v>0.5663793758439144</c:v>
                </c:pt>
                <c:pt idx="2643">
                  <c:v>0.56568542494923801</c:v>
                </c:pt>
                <c:pt idx="2644">
                  <c:v>0.56568542494923801</c:v>
                </c:pt>
                <c:pt idx="2645">
                  <c:v>0.56568542494923801</c:v>
                </c:pt>
                <c:pt idx="2646">
                  <c:v>0.56568542494923801</c:v>
                </c:pt>
                <c:pt idx="2647">
                  <c:v>0.56545467420541362</c:v>
                </c:pt>
                <c:pt idx="2648">
                  <c:v>0.56545467420541362</c:v>
                </c:pt>
                <c:pt idx="2649">
                  <c:v>0.56443252103015695</c:v>
                </c:pt>
                <c:pt idx="2650">
                  <c:v>0.56443252103015695</c:v>
                </c:pt>
                <c:pt idx="2651">
                  <c:v>0.56410256410256276</c:v>
                </c:pt>
                <c:pt idx="2652">
                  <c:v>0.56318790535671848</c:v>
                </c:pt>
                <c:pt idx="2653">
                  <c:v>0.56287803578423345</c:v>
                </c:pt>
                <c:pt idx="2654">
                  <c:v>0.56180064773359129</c:v>
                </c:pt>
                <c:pt idx="2655">
                  <c:v>0.56165595630173204</c:v>
                </c:pt>
                <c:pt idx="2656">
                  <c:v>0.56004425215835141</c:v>
                </c:pt>
                <c:pt idx="2657">
                  <c:v>0.55999999999999994</c:v>
                </c:pt>
                <c:pt idx="2658">
                  <c:v>0.55645004346201499</c:v>
                </c:pt>
                <c:pt idx="2659">
                  <c:v>0.55470019622522915</c:v>
                </c:pt>
                <c:pt idx="2660">
                  <c:v>0.55470019622522915</c:v>
                </c:pt>
                <c:pt idx="2661">
                  <c:v>0.55470019622522915</c:v>
                </c:pt>
                <c:pt idx="2662">
                  <c:v>0.55470019622522915</c:v>
                </c:pt>
                <c:pt idx="2663">
                  <c:v>0.55470019622522915</c:v>
                </c:pt>
                <c:pt idx="2664">
                  <c:v>0.55470019622522915</c:v>
                </c:pt>
                <c:pt idx="2665">
                  <c:v>0.55470019622522915</c:v>
                </c:pt>
                <c:pt idx="2666">
                  <c:v>0.55470019622522915</c:v>
                </c:pt>
                <c:pt idx="2667">
                  <c:v>0.55470019622522915</c:v>
                </c:pt>
                <c:pt idx="2668">
                  <c:v>0.55470019622522915</c:v>
                </c:pt>
                <c:pt idx="2669">
                  <c:v>0.55470019622522915</c:v>
                </c:pt>
                <c:pt idx="2670">
                  <c:v>0.55364529790845218</c:v>
                </c:pt>
                <c:pt idx="2671">
                  <c:v>0.55351872481732856</c:v>
                </c:pt>
                <c:pt idx="2672">
                  <c:v>0.55312657547670152</c:v>
                </c:pt>
                <c:pt idx="2673">
                  <c:v>0.54886722449561787</c:v>
                </c:pt>
                <c:pt idx="2674">
                  <c:v>0.54799662435119234</c:v>
                </c:pt>
                <c:pt idx="2675">
                  <c:v>0.54635836470815258</c:v>
                </c:pt>
                <c:pt idx="2676">
                  <c:v>0.54619202024860924</c:v>
                </c:pt>
                <c:pt idx="2677">
                  <c:v>0.54545454545454541</c:v>
                </c:pt>
                <c:pt idx="2678">
                  <c:v>0.54545454545454541</c:v>
                </c:pt>
                <c:pt idx="2679">
                  <c:v>0.54545454545454541</c:v>
                </c:pt>
                <c:pt idx="2680">
                  <c:v>0.53990552479901699</c:v>
                </c:pt>
                <c:pt idx="2681">
                  <c:v>0.5393598899705937</c:v>
                </c:pt>
                <c:pt idx="2682">
                  <c:v>0.5393598899705937</c:v>
                </c:pt>
                <c:pt idx="2683">
                  <c:v>0.53826251367615452</c:v>
                </c:pt>
                <c:pt idx="2684">
                  <c:v>0.53224629541234947</c:v>
                </c:pt>
                <c:pt idx="2685">
                  <c:v>0.5318160234783107</c:v>
                </c:pt>
                <c:pt idx="2686">
                  <c:v>0.53136893132405716</c:v>
                </c:pt>
                <c:pt idx="2687">
                  <c:v>0.53136893132405716</c:v>
                </c:pt>
                <c:pt idx="2688">
                  <c:v>0.53136893132405716</c:v>
                </c:pt>
                <c:pt idx="2689">
                  <c:v>0.53074489243427803</c:v>
                </c:pt>
                <c:pt idx="2690">
                  <c:v>0.53074489243427803</c:v>
                </c:pt>
                <c:pt idx="2691">
                  <c:v>0.53074489243427803</c:v>
                </c:pt>
                <c:pt idx="2692">
                  <c:v>0.53074489243427803</c:v>
                </c:pt>
                <c:pt idx="2693">
                  <c:v>0.52777981396926077</c:v>
                </c:pt>
                <c:pt idx="2694">
                  <c:v>0.52750437871662781</c:v>
                </c:pt>
                <c:pt idx="2695">
                  <c:v>0.52578103633207773</c:v>
                </c:pt>
                <c:pt idx="2696">
                  <c:v>0.52522573143889195</c:v>
                </c:pt>
                <c:pt idx="2697">
                  <c:v>0.52522573143889195</c:v>
                </c:pt>
                <c:pt idx="2698">
                  <c:v>0.52522573143889195</c:v>
                </c:pt>
                <c:pt idx="2699">
                  <c:v>0.52183778584465046</c:v>
                </c:pt>
                <c:pt idx="2700">
                  <c:v>0.5163977794943222</c:v>
                </c:pt>
                <c:pt idx="2701">
                  <c:v>0.5163977794943222</c:v>
                </c:pt>
                <c:pt idx="2702">
                  <c:v>0.5163977794943222</c:v>
                </c:pt>
                <c:pt idx="2703">
                  <c:v>0.5163977794943222</c:v>
                </c:pt>
                <c:pt idx="2704">
                  <c:v>0.5163977794943222</c:v>
                </c:pt>
                <c:pt idx="2705">
                  <c:v>0.51449575542752668</c:v>
                </c:pt>
                <c:pt idx="2706">
                  <c:v>0.51292031381311864</c:v>
                </c:pt>
                <c:pt idx="2707">
                  <c:v>0.51261459463005654</c:v>
                </c:pt>
                <c:pt idx="2708">
                  <c:v>0.51261459463005654</c:v>
                </c:pt>
                <c:pt idx="2709">
                  <c:v>0.51231551957855992</c:v>
                </c:pt>
                <c:pt idx="2710">
                  <c:v>0.5105805170180826</c:v>
                </c:pt>
                <c:pt idx="2711">
                  <c:v>0.51006137045067068</c:v>
                </c:pt>
                <c:pt idx="2712">
                  <c:v>0.50810169324387544</c:v>
                </c:pt>
                <c:pt idx="2713">
                  <c:v>0.50810169324387544</c:v>
                </c:pt>
                <c:pt idx="2714">
                  <c:v>0.50800050800076157</c:v>
                </c:pt>
                <c:pt idx="2715">
                  <c:v>0.50709255283710997</c:v>
                </c:pt>
                <c:pt idx="2716">
                  <c:v>0.50529115263991164</c:v>
                </c:pt>
                <c:pt idx="2717">
                  <c:v>0.50529115263991164</c:v>
                </c:pt>
                <c:pt idx="2718">
                  <c:v>0.5029556907695456</c:v>
                </c:pt>
                <c:pt idx="2719">
                  <c:v>0.5029556907695456</c:v>
                </c:pt>
                <c:pt idx="2720">
                  <c:v>0.50174520600425465</c:v>
                </c:pt>
                <c:pt idx="2721">
                  <c:v>0.50160205473001307</c:v>
                </c:pt>
                <c:pt idx="2722">
                  <c:v>0.50031279327425815</c:v>
                </c:pt>
                <c:pt idx="2723">
                  <c:v>0.5</c:v>
                </c:pt>
                <c:pt idx="2724">
                  <c:v>0.49937616943892338</c:v>
                </c:pt>
                <c:pt idx="2725">
                  <c:v>0.49904610405966437</c:v>
                </c:pt>
                <c:pt idx="2726">
                  <c:v>0.4990262892414461</c:v>
                </c:pt>
                <c:pt idx="2727">
                  <c:v>0.4982728791224415</c:v>
                </c:pt>
                <c:pt idx="2728">
                  <c:v>0.49629166698546584</c:v>
                </c:pt>
                <c:pt idx="2729">
                  <c:v>0.49487165930539417</c:v>
                </c:pt>
                <c:pt idx="2730">
                  <c:v>0.49487165930539417</c:v>
                </c:pt>
                <c:pt idx="2731">
                  <c:v>0.49424165057217229</c:v>
                </c:pt>
                <c:pt idx="2732">
                  <c:v>0.49403218175557162</c:v>
                </c:pt>
                <c:pt idx="2733">
                  <c:v>0.49236596391733223</c:v>
                </c:pt>
                <c:pt idx="2734">
                  <c:v>0.49153915231142425</c:v>
                </c:pt>
                <c:pt idx="2735">
                  <c:v>0.48970210687439181</c:v>
                </c:pt>
                <c:pt idx="2736">
                  <c:v>0.48970210687439181</c:v>
                </c:pt>
                <c:pt idx="2737">
                  <c:v>0.48827307526269653</c:v>
                </c:pt>
                <c:pt idx="2738">
                  <c:v>0.48827307526269653</c:v>
                </c:pt>
                <c:pt idx="2739">
                  <c:v>0.48776860867975463</c:v>
                </c:pt>
                <c:pt idx="2740">
                  <c:v>0.4876238264593391</c:v>
                </c:pt>
                <c:pt idx="2741">
                  <c:v>0.48737017882858025</c:v>
                </c:pt>
                <c:pt idx="2742">
                  <c:v>0.48737017882858025</c:v>
                </c:pt>
                <c:pt idx="2743">
                  <c:v>0.48686449556014877</c:v>
                </c:pt>
                <c:pt idx="2744">
                  <c:v>0.48507125007266638</c:v>
                </c:pt>
                <c:pt idx="2745">
                  <c:v>0.48507125007266638</c:v>
                </c:pt>
                <c:pt idx="2746">
                  <c:v>0.48333367583180864</c:v>
                </c:pt>
                <c:pt idx="2747">
                  <c:v>0.48329767466414181</c:v>
                </c:pt>
                <c:pt idx="2748">
                  <c:v>0.48329767466414181</c:v>
                </c:pt>
                <c:pt idx="2749">
                  <c:v>0.48271079202547851</c:v>
                </c:pt>
                <c:pt idx="2750">
                  <c:v>0.48168305085908802</c:v>
                </c:pt>
                <c:pt idx="2751">
                  <c:v>0.47980811512325494</c:v>
                </c:pt>
                <c:pt idx="2752">
                  <c:v>0.47885213068057331</c:v>
                </c:pt>
                <c:pt idx="2753">
                  <c:v>0.47885213068057331</c:v>
                </c:pt>
                <c:pt idx="2754">
                  <c:v>0.47639306734033132</c:v>
                </c:pt>
                <c:pt idx="2755">
                  <c:v>0.47555063862221131</c:v>
                </c:pt>
                <c:pt idx="2756">
                  <c:v>0.47546492756792796</c:v>
                </c:pt>
                <c:pt idx="2757">
                  <c:v>0.47511433814557985</c:v>
                </c:pt>
                <c:pt idx="2758">
                  <c:v>0.47508454947893752</c:v>
                </c:pt>
                <c:pt idx="2759">
                  <c:v>0.47067872433164276</c:v>
                </c:pt>
                <c:pt idx="2760">
                  <c:v>0.46995626999277573</c:v>
                </c:pt>
                <c:pt idx="2761">
                  <c:v>0.46709936649691375</c:v>
                </c:pt>
                <c:pt idx="2762">
                  <c:v>0.4649905549752773</c:v>
                </c:pt>
                <c:pt idx="2763">
                  <c:v>0.46473941234017274</c:v>
                </c:pt>
                <c:pt idx="2764">
                  <c:v>0.46291004988627582</c:v>
                </c:pt>
                <c:pt idx="2765">
                  <c:v>0.46188021535170176</c:v>
                </c:pt>
                <c:pt idx="2766">
                  <c:v>0.46085722358554132</c:v>
                </c:pt>
                <c:pt idx="2767">
                  <c:v>0.45883146774112354</c:v>
                </c:pt>
                <c:pt idx="2768">
                  <c:v>0.45883146774112354</c:v>
                </c:pt>
                <c:pt idx="2769">
                  <c:v>0.45770365415249825</c:v>
                </c:pt>
                <c:pt idx="2770">
                  <c:v>0.45736006426936188</c:v>
                </c:pt>
                <c:pt idx="2771">
                  <c:v>0.45732956038002454</c:v>
                </c:pt>
                <c:pt idx="2772">
                  <c:v>0.45407660918650039</c:v>
                </c:pt>
                <c:pt idx="2773">
                  <c:v>0.45407660918650039</c:v>
                </c:pt>
                <c:pt idx="2774">
                  <c:v>0.45355736761107268</c:v>
                </c:pt>
                <c:pt idx="2775">
                  <c:v>0.45291081365783914</c:v>
                </c:pt>
                <c:pt idx="2776">
                  <c:v>0.45291081365783914</c:v>
                </c:pt>
                <c:pt idx="2777">
                  <c:v>0.45291081365783914</c:v>
                </c:pt>
                <c:pt idx="2778">
                  <c:v>0.45035197502448204</c:v>
                </c:pt>
                <c:pt idx="2779">
                  <c:v>0.44861772327363542</c:v>
                </c:pt>
                <c:pt idx="2780">
                  <c:v>0.44846105565116129</c:v>
                </c:pt>
                <c:pt idx="2781">
                  <c:v>0.44846105565116129</c:v>
                </c:pt>
                <c:pt idx="2782">
                  <c:v>0.44783602251724552</c:v>
                </c:pt>
                <c:pt idx="2783">
                  <c:v>0.44721359549995798</c:v>
                </c:pt>
                <c:pt idx="2784">
                  <c:v>0.44721359549995798</c:v>
                </c:pt>
                <c:pt idx="2785">
                  <c:v>0.44721359549995798</c:v>
                </c:pt>
                <c:pt idx="2786">
                  <c:v>0.44676705160877023</c:v>
                </c:pt>
                <c:pt idx="2787">
                  <c:v>0.44517410052422535</c:v>
                </c:pt>
                <c:pt idx="2788">
                  <c:v>0.44517410052422535</c:v>
                </c:pt>
                <c:pt idx="2789">
                  <c:v>0.44237395520380951</c:v>
                </c:pt>
                <c:pt idx="2790">
                  <c:v>0.44206317119643018</c:v>
                </c:pt>
                <c:pt idx="2791">
                  <c:v>0.4417261042993863</c:v>
                </c:pt>
                <c:pt idx="2792">
                  <c:v>0.44038550605054438</c:v>
                </c:pt>
                <c:pt idx="2793">
                  <c:v>0.44038550605054438</c:v>
                </c:pt>
                <c:pt idx="2794">
                  <c:v>0.43979949713354288</c:v>
                </c:pt>
                <c:pt idx="2795">
                  <c:v>0.439057039958762</c:v>
                </c:pt>
                <c:pt idx="2796">
                  <c:v>0.43876345447627829</c:v>
                </c:pt>
                <c:pt idx="2797">
                  <c:v>0.43643578047198472</c:v>
                </c:pt>
                <c:pt idx="2798">
                  <c:v>0.43643578047198472</c:v>
                </c:pt>
                <c:pt idx="2799">
                  <c:v>0.43541308245137389</c:v>
                </c:pt>
                <c:pt idx="2800">
                  <c:v>0.43414476317545447</c:v>
                </c:pt>
                <c:pt idx="2801">
                  <c:v>0.43294505951081902</c:v>
                </c:pt>
                <c:pt idx="2802">
                  <c:v>0.43233770116711756</c:v>
                </c:pt>
                <c:pt idx="2803">
                  <c:v>0.43188945044921745</c:v>
                </c:pt>
                <c:pt idx="2804">
                  <c:v>0.43133109281375381</c:v>
                </c:pt>
                <c:pt idx="2805">
                  <c:v>0.42835293687811937</c:v>
                </c:pt>
                <c:pt idx="2806">
                  <c:v>0.42748229992745967</c:v>
                </c:pt>
                <c:pt idx="2807">
                  <c:v>0.42532872300500291</c:v>
                </c:pt>
                <c:pt idx="2808">
                  <c:v>0.42281313806535198</c:v>
                </c:pt>
                <c:pt idx="2809">
                  <c:v>0.4216370213557839</c:v>
                </c:pt>
                <c:pt idx="2810">
                  <c:v>0.42154144456177423</c:v>
                </c:pt>
                <c:pt idx="2811">
                  <c:v>0.42008402520840404</c:v>
                </c:pt>
                <c:pt idx="2812">
                  <c:v>0.41775599314435757</c:v>
                </c:pt>
                <c:pt idx="2813">
                  <c:v>0.41775599314435757</c:v>
                </c:pt>
                <c:pt idx="2814">
                  <c:v>0.41702882811415065</c:v>
                </c:pt>
                <c:pt idx="2815">
                  <c:v>0.41702882811415065</c:v>
                </c:pt>
                <c:pt idx="2816">
                  <c:v>0.41684762939687853</c:v>
                </c:pt>
                <c:pt idx="2817">
                  <c:v>0.41558581746169132</c:v>
                </c:pt>
                <c:pt idx="2818">
                  <c:v>0.41337701675024552</c:v>
                </c:pt>
                <c:pt idx="2819">
                  <c:v>0.41256849850351734</c:v>
                </c:pt>
                <c:pt idx="2820">
                  <c:v>0.40919660368228472</c:v>
                </c:pt>
                <c:pt idx="2821">
                  <c:v>0.40919660368228472</c:v>
                </c:pt>
                <c:pt idx="2822">
                  <c:v>0.40669502564188875</c:v>
                </c:pt>
                <c:pt idx="2823">
                  <c:v>0.40588747923410079</c:v>
                </c:pt>
                <c:pt idx="2824">
                  <c:v>0.40406101782088438</c:v>
                </c:pt>
                <c:pt idx="2825">
                  <c:v>0.40323891927275657</c:v>
                </c:pt>
                <c:pt idx="2826">
                  <c:v>0.40303417748790282</c:v>
                </c:pt>
                <c:pt idx="2827">
                  <c:v>0.40193393552907042</c:v>
                </c:pt>
                <c:pt idx="2828">
                  <c:v>0.40193393552907042</c:v>
                </c:pt>
                <c:pt idx="2829">
                  <c:v>0.4</c:v>
                </c:pt>
                <c:pt idx="2830">
                  <c:v>0.39683789506627365</c:v>
                </c:pt>
                <c:pt idx="2831">
                  <c:v>0.39559388606461887</c:v>
                </c:pt>
                <c:pt idx="2832">
                  <c:v>0.39509183865983588</c:v>
                </c:pt>
                <c:pt idx="2833">
                  <c:v>0.39509183865983588</c:v>
                </c:pt>
                <c:pt idx="2834">
                  <c:v>0.39317854974639238</c:v>
                </c:pt>
                <c:pt idx="2835">
                  <c:v>0.39307306924825247</c:v>
                </c:pt>
                <c:pt idx="2836">
                  <c:v>0.39307306924825247</c:v>
                </c:pt>
                <c:pt idx="2837">
                  <c:v>0.39129279043561482</c:v>
                </c:pt>
                <c:pt idx="2838">
                  <c:v>0.39036002917941504</c:v>
                </c:pt>
                <c:pt idx="2839">
                  <c:v>0.38974188147697852</c:v>
                </c:pt>
                <c:pt idx="2840">
                  <c:v>0.38865016537877867</c:v>
                </c:pt>
                <c:pt idx="2841">
                  <c:v>0.38851434494290676</c:v>
                </c:pt>
                <c:pt idx="2842">
                  <c:v>0.38851434494290676</c:v>
                </c:pt>
                <c:pt idx="2843">
                  <c:v>0.3883678186903094</c:v>
                </c:pt>
                <c:pt idx="2844">
                  <c:v>0.38649397584049966</c:v>
                </c:pt>
                <c:pt idx="2845">
                  <c:v>0.38557015416950463</c:v>
                </c:pt>
                <c:pt idx="2846">
                  <c:v>0.38490017945975191</c:v>
                </c:pt>
                <c:pt idx="2847">
                  <c:v>0.38490017945975191</c:v>
                </c:pt>
                <c:pt idx="2848">
                  <c:v>0.38490017945975191</c:v>
                </c:pt>
                <c:pt idx="2849">
                  <c:v>0.38313051408846088</c:v>
                </c:pt>
                <c:pt idx="2850">
                  <c:v>0.38263936589669117</c:v>
                </c:pt>
                <c:pt idx="2851">
                  <c:v>0.38263936589669117</c:v>
                </c:pt>
                <c:pt idx="2852">
                  <c:v>0.38230822957555338</c:v>
                </c:pt>
                <c:pt idx="2853">
                  <c:v>0.38177085778546777</c:v>
                </c:pt>
                <c:pt idx="2854">
                  <c:v>0.38138503569823756</c:v>
                </c:pt>
                <c:pt idx="2855">
                  <c:v>0.37796447300922875</c:v>
                </c:pt>
                <c:pt idx="2856">
                  <c:v>0.37796447300922875</c:v>
                </c:pt>
                <c:pt idx="2857">
                  <c:v>0.37721676807716004</c:v>
                </c:pt>
                <c:pt idx="2858">
                  <c:v>0.37557096281026137</c:v>
                </c:pt>
                <c:pt idx="2859">
                  <c:v>0.37555788309434107</c:v>
                </c:pt>
                <c:pt idx="2860">
                  <c:v>0.37502930030867576</c:v>
                </c:pt>
                <c:pt idx="2861">
                  <c:v>0.37502930030867576</c:v>
                </c:pt>
                <c:pt idx="2862">
                  <c:v>0.37463432463267782</c:v>
                </c:pt>
                <c:pt idx="2863">
                  <c:v>0.37463432463267782</c:v>
                </c:pt>
                <c:pt idx="2864">
                  <c:v>0.37139067635410494</c:v>
                </c:pt>
                <c:pt idx="2865">
                  <c:v>0.37139067635410494</c:v>
                </c:pt>
                <c:pt idx="2866">
                  <c:v>0.37139067635410494</c:v>
                </c:pt>
                <c:pt idx="2867">
                  <c:v>0.37139067635410494</c:v>
                </c:pt>
                <c:pt idx="2868">
                  <c:v>0.37126267680649588</c:v>
                </c:pt>
                <c:pt idx="2869">
                  <c:v>0.36962466218021967</c:v>
                </c:pt>
                <c:pt idx="2870">
                  <c:v>0.36822984715932938</c:v>
                </c:pt>
                <c:pt idx="2871">
                  <c:v>0.36822984715932938</c:v>
                </c:pt>
                <c:pt idx="2872">
                  <c:v>0.36822984715932938</c:v>
                </c:pt>
                <c:pt idx="2873">
                  <c:v>0.36822984715932938</c:v>
                </c:pt>
                <c:pt idx="2874">
                  <c:v>0.36667939881128458</c:v>
                </c:pt>
                <c:pt idx="2875">
                  <c:v>0.36582645650981654</c:v>
                </c:pt>
                <c:pt idx="2876">
                  <c:v>0.36514837167011088</c:v>
                </c:pt>
                <c:pt idx="2877">
                  <c:v>0.36297700432031388</c:v>
                </c:pt>
                <c:pt idx="2878">
                  <c:v>0.36060922298730946</c:v>
                </c:pt>
                <c:pt idx="2879">
                  <c:v>0.35921060405354982</c:v>
                </c:pt>
                <c:pt idx="2880">
                  <c:v>0.35921060405354982</c:v>
                </c:pt>
                <c:pt idx="2881">
                  <c:v>0.35792999176313678</c:v>
                </c:pt>
                <c:pt idx="2882">
                  <c:v>0.35666297896665944</c:v>
                </c:pt>
                <c:pt idx="2883">
                  <c:v>0.35355339059327384</c:v>
                </c:pt>
                <c:pt idx="2884">
                  <c:v>0.35082320772281289</c:v>
                </c:pt>
                <c:pt idx="2885">
                  <c:v>0.35082320772281289</c:v>
                </c:pt>
                <c:pt idx="2886">
                  <c:v>0.35082320772281289</c:v>
                </c:pt>
                <c:pt idx="2887">
                  <c:v>0.35082320772281289</c:v>
                </c:pt>
                <c:pt idx="2888">
                  <c:v>0.35082320772281289</c:v>
                </c:pt>
                <c:pt idx="2889">
                  <c:v>0.3481553119113957</c:v>
                </c:pt>
                <c:pt idx="2890">
                  <c:v>0.3481553119113957</c:v>
                </c:pt>
                <c:pt idx="2891">
                  <c:v>0.34752402342845862</c:v>
                </c:pt>
                <c:pt idx="2892">
                  <c:v>0.34490449084738212</c:v>
                </c:pt>
                <c:pt idx="2893">
                  <c:v>0.34256209170236046</c:v>
                </c:pt>
                <c:pt idx="2894">
                  <c:v>0.34079908829549849</c:v>
                </c:pt>
                <c:pt idx="2895">
                  <c:v>0.34050261230349982</c:v>
                </c:pt>
                <c:pt idx="2896">
                  <c:v>0.34050261230349982</c:v>
                </c:pt>
                <c:pt idx="2897">
                  <c:v>0.33806170189140777</c:v>
                </c:pt>
                <c:pt idx="2898">
                  <c:v>0.33806170189140777</c:v>
                </c:pt>
                <c:pt idx="2899">
                  <c:v>0.33806170189140777</c:v>
                </c:pt>
                <c:pt idx="2900">
                  <c:v>0.33745963248767902</c:v>
                </c:pt>
                <c:pt idx="2901">
                  <c:v>0.33699357378103889</c:v>
                </c:pt>
                <c:pt idx="2902">
                  <c:v>0.33456843328464803</c:v>
                </c:pt>
                <c:pt idx="2903">
                  <c:v>0.33333333333333331</c:v>
                </c:pt>
                <c:pt idx="2904">
                  <c:v>0.33333333333333331</c:v>
                </c:pt>
                <c:pt idx="2905">
                  <c:v>0.33275613232308132</c:v>
                </c:pt>
                <c:pt idx="2906">
                  <c:v>0.33218191941496117</c:v>
                </c:pt>
                <c:pt idx="2907">
                  <c:v>0.33218191941496117</c:v>
                </c:pt>
                <c:pt idx="2908">
                  <c:v>0.33058980245364433</c:v>
                </c:pt>
                <c:pt idx="2909">
                  <c:v>0.32978982595758877</c:v>
                </c:pt>
                <c:pt idx="2910">
                  <c:v>0.32935478783704936</c:v>
                </c:pt>
                <c:pt idx="2911">
                  <c:v>0.32935478783704936</c:v>
                </c:pt>
                <c:pt idx="2912">
                  <c:v>0.32879797461071458</c:v>
                </c:pt>
                <c:pt idx="2913">
                  <c:v>0.32879797461071458</c:v>
                </c:pt>
                <c:pt idx="2914">
                  <c:v>0.32824397594488863</c:v>
                </c:pt>
                <c:pt idx="2915">
                  <c:v>0.32684082642170598</c:v>
                </c:pt>
                <c:pt idx="2916">
                  <c:v>0.32587526795614241</c:v>
                </c:pt>
                <c:pt idx="2917">
                  <c:v>0.32587526795614241</c:v>
                </c:pt>
                <c:pt idx="2918">
                  <c:v>0.32587526795614241</c:v>
                </c:pt>
                <c:pt idx="2919">
                  <c:v>0.32232918561015333</c:v>
                </c:pt>
                <c:pt idx="2920">
                  <c:v>0.32180719468365293</c:v>
                </c:pt>
                <c:pt idx="2921">
                  <c:v>0.32025630761017432</c:v>
                </c:pt>
                <c:pt idx="2922">
                  <c:v>0.31755367441497856</c:v>
                </c:pt>
                <c:pt idx="2923">
                  <c:v>0.31672303298595894</c:v>
                </c:pt>
                <c:pt idx="2924">
                  <c:v>0.31666788838155646</c:v>
                </c:pt>
                <c:pt idx="2925">
                  <c:v>0.31622776601683855</c:v>
                </c:pt>
                <c:pt idx="2926">
                  <c:v>0.31622776601683855</c:v>
                </c:pt>
                <c:pt idx="2927">
                  <c:v>0.31491832864888752</c:v>
                </c:pt>
                <c:pt idx="2928">
                  <c:v>0.31486522716825593</c:v>
                </c:pt>
                <c:pt idx="2929">
                  <c:v>0.31234752377721303</c:v>
                </c:pt>
                <c:pt idx="2930">
                  <c:v>0.31234752377721303</c:v>
                </c:pt>
                <c:pt idx="2931">
                  <c:v>0.31234752377721303</c:v>
                </c:pt>
                <c:pt idx="2932">
                  <c:v>0.31234752377721303</c:v>
                </c:pt>
                <c:pt idx="2933">
                  <c:v>0.31234752377721303</c:v>
                </c:pt>
                <c:pt idx="2934">
                  <c:v>0.31234752377721303</c:v>
                </c:pt>
                <c:pt idx="2935">
                  <c:v>0.31234752377721303</c:v>
                </c:pt>
                <c:pt idx="2936">
                  <c:v>0.31204323970714831</c:v>
                </c:pt>
                <c:pt idx="2937">
                  <c:v>0.31150447899070016</c:v>
                </c:pt>
                <c:pt idx="2938">
                  <c:v>0.30860669992418488</c:v>
                </c:pt>
                <c:pt idx="2939">
                  <c:v>0.30671383606587238</c:v>
                </c:pt>
                <c:pt idx="2940">
                  <c:v>0.30510802855858954</c:v>
                </c:pt>
                <c:pt idx="2941">
                  <c:v>0.30499714066520933</c:v>
                </c:pt>
                <c:pt idx="2942">
                  <c:v>0.30189276325597797</c:v>
                </c:pt>
                <c:pt idx="2943">
                  <c:v>0.29981267559834596</c:v>
                </c:pt>
                <c:pt idx="2944">
                  <c:v>0.29981267559834596</c:v>
                </c:pt>
                <c:pt idx="2945">
                  <c:v>0.29981267559834596</c:v>
                </c:pt>
                <c:pt idx="2946">
                  <c:v>0.2995037848883908</c:v>
                </c:pt>
                <c:pt idx="2947">
                  <c:v>0.29814239699997291</c:v>
                </c:pt>
                <c:pt idx="2948">
                  <c:v>0.29814239699997291</c:v>
                </c:pt>
                <c:pt idx="2949">
                  <c:v>0.29814239699997291</c:v>
                </c:pt>
                <c:pt idx="2950">
                  <c:v>0.29814239699997291</c:v>
                </c:pt>
                <c:pt idx="2951">
                  <c:v>0.29761377531287037</c:v>
                </c:pt>
                <c:pt idx="2952">
                  <c:v>0.2969328893886975</c:v>
                </c:pt>
                <c:pt idx="2953">
                  <c:v>0.29488391230979538</c:v>
                </c:pt>
                <c:pt idx="2954">
                  <c:v>0.29452841620429066</c:v>
                </c:pt>
                <c:pt idx="2955">
                  <c:v>0.29172998299578984</c:v>
                </c:pt>
                <c:pt idx="2956">
                  <c:v>0.29172998299578984</c:v>
                </c:pt>
                <c:pt idx="2957">
                  <c:v>0.29172998299578984</c:v>
                </c:pt>
                <c:pt idx="2958">
                  <c:v>0.29104275004359959</c:v>
                </c:pt>
                <c:pt idx="2959">
                  <c:v>0.28968272975116088</c:v>
                </c:pt>
                <c:pt idx="2960">
                  <c:v>0.28968272975116088</c:v>
                </c:pt>
                <c:pt idx="2961">
                  <c:v>0.28867513459481287</c:v>
                </c:pt>
                <c:pt idx="2962">
                  <c:v>0.286079415940862</c:v>
                </c:pt>
                <c:pt idx="2963">
                  <c:v>0.28571428571428653</c:v>
                </c:pt>
                <c:pt idx="2964">
                  <c:v>0.28341010063256838</c:v>
                </c:pt>
                <c:pt idx="2965">
                  <c:v>0.28284271247461967</c:v>
                </c:pt>
                <c:pt idx="2966">
                  <c:v>0.28284271247461967</c:v>
                </c:pt>
                <c:pt idx="2967">
                  <c:v>0.28284271247461967</c:v>
                </c:pt>
                <c:pt idx="2968">
                  <c:v>0.28143901789211678</c:v>
                </c:pt>
                <c:pt idx="2969">
                  <c:v>0.28005601680560238</c:v>
                </c:pt>
                <c:pt idx="2970">
                  <c:v>0.27635541434138672</c:v>
                </c:pt>
                <c:pt idx="2971">
                  <c:v>0.27472112789737807</c:v>
                </c:pt>
                <c:pt idx="2972">
                  <c:v>0.27472112789737807</c:v>
                </c:pt>
                <c:pt idx="2973">
                  <c:v>0.27472112789737807</c:v>
                </c:pt>
                <c:pt idx="2974">
                  <c:v>0.27472112789737807</c:v>
                </c:pt>
                <c:pt idx="2975">
                  <c:v>0.27472112789737807</c:v>
                </c:pt>
                <c:pt idx="2976">
                  <c:v>0.27216552697590868</c:v>
                </c:pt>
                <c:pt idx="2977">
                  <c:v>0.26967994498529685</c:v>
                </c:pt>
                <c:pt idx="2978">
                  <c:v>0.26859688862150716</c:v>
                </c:pt>
                <c:pt idx="2979">
                  <c:v>0.26785981207297038</c:v>
                </c:pt>
                <c:pt idx="2980">
                  <c:v>0.26653373514079676</c:v>
                </c:pt>
                <c:pt idx="2981">
                  <c:v>0.26519741765271826</c:v>
                </c:pt>
                <c:pt idx="2982">
                  <c:v>0.26186146828319085</c:v>
                </c:pt>
                <c:pt idx="2983">
                  <c:v>0.26086956521739202</c:v>
                </c:pt>
                <c:pt idx="2984">
                  <c:v>0.26037782196164888</c:v>
                </c:pt>
                <c:pt idx="2985">
                  <c:v>0.26037782196164888</c:v>
                </c:pt>
                <c:pt idx="2986">
                  <c:v>0.25846826790049643</c:v>
                </c:pt>
                <c:pt idx="2987">
                  <c:v>0.25819888974716132</c:v>
                </c:pt>
                <c:pt idx="2988">
                  <c:v>0.25712973861329003</c:v>
                </c:pt>
                <c:pt idx="2989">
                  <c:v>0.25560859370538297</c:v>
                </c:pt>
                <c:pt idx="2990">
                  <c:v>0.25197631533948606</c:v>
                </c:pt>
                <c:pt idx="2991">
                  <c:v>0.24951314462072269</c:v>
                </c:pt>
                <c:pt idx="2992">
                  <c:v>0.24806946917841738</c:v>
                </c:pt>
                <c:pt idx="2993">
                  <c:v>0.24433888871261078</c:v>
                </c:pt>
                <c:pt idx="2994">
                  <c:v>0.24433888871261078</c:v>
                </c:pt>
                <c:pt idx="2995">
                  <c:v>0.24343224778007441</c:v>
                </c:pt>
                <c:pt idx="2996">
                  <c:v>0.24343224778007441</c:v>
                </c:pt>
                <c:pt idx="2997">
                  <c:v>0.2407717061715384</c:v>
                </c:pt>
                <c:pt idx="2998">
                  <c:v>0.2407717061715384</c:v>
                </c:pt>
                <c:pt idx="2999">
                  <c:v>0.2407717061715384</c:v>
                </c:pt>
                <c:pt idx="3000">
                  <c:v>0.2407717061715384</c:v>
                </c:pt>
                <c:pt idx="3001">
                  <c:v>0.2407717061715384</c:v>
                </c:pt>
                <c:pt idx="3002">
                  <c:v>0.24038492406450115</c:v>
                </c:pt>
                <c:pt idx="3003">
                  <c:v>0.23819653367016549</c:v>
                </c:pt>
                <c:pt idx="3004">
                  <c:v>0.23735633163877071</c:v>
                </c:pt>
                <c:pt idx="3005">
                  <c:v>0.23488808780588141</c:v>
                </c:pt>
                <c:pt idx="3006">
                  <c:v>0.23408229439226169</c:v>
                </c:pt>
                <c:pt idx="3007">
                  <c:v>0.23408229439226169</c:v>
                </c:pt>
                <c:pt idx="3008">
                  <c:v>0.23162743094465488</c:v>
                </c:pt>
                <c:pt idx="3009">
                  <c:v>0.23094010767585041</c:v>
                </c:pt>
                <c:pt idx="3010">
                  <c:v>0.23094010767585041</c:v>
                </c:pt>
                <c:pt idx="3011">
                  <c:v>0.22941573387056233</c:v>
                </c:pt>
                <c:pt idx="3012">
                  <c:v>0.22792115291927589</c:v>
                </c:pt>
                <c:pt idx="3013">
                  <c:v>0.22694084234167047</c:v>
                </c:pt>
                <c:pt idx="3014">
                  <c:v>0.22645540682891921</c:v>
                </c:pt>
                <c:pt idx="3015">
                  <c:v>0.22537446792760438</c:v>
                </c:pt>
                <c:pt idx="3016">
                  <c:v>0.22501758018520523</c:v>
                </c:pt>
                <c:pt idx="3017">
                  <c:v>0.22501758018520523</c:v>
                </c:pt>
                <c:pt idx="3018">
                  <c:v>0.22438727760202973</c:v>
                </c:pt>
                <c:pt idx="3019">
                  <c:v>0.22222222222222221</c:v>
                </c:pt>
                <c:pt idx="3020">
                  <c:v>0.22222222222222221</c:v>
                </c:pt>
                <c:pt idx="3021">
                  <c:v>0.22153951024868407</c:v>
                </c:pt>
                <c:pt idx="3022">
                  <c:v>0.21952851997938069</c:v>
                </c:pt>
                <c:pt idx="3023">
                  <c:v>0.21693045781865641</c:v>
                </c:pt>
                <c:pt idx="3024">
                  <c:v>0.21693045781865641</c:v>
                </c:pt>
                <c:pt idx="3025">
                  <c:v>0.21693045781865641</c:v>
                </c:pt>
                <c:pt idx="3026">
                  <c:v>0.21693045781865641</c:v>
                </c:pt>
                <c:pt idx="3027">
                  <c:v>0.21693045781865641</c:v>
                </c:pt>
                <c:pt idx="3028">
                  <c:v>0.21664744340223649</c:v>
                </c:pt>
                <c:pt idx="3029">
                  <c:v>0.21552636243213044</c:v>
                </c:pt>
                <c:pt idx="3030">
                  <c:v>0.21442250696755888</c:v>
                </c:pt>
                <c:pt idx="3031">
                  <c:v>0.21442250696755888</c:v>
                </c:pt>
                <c:pt idx="3032">
                  <c:v>0.21199957600127237</c:v>
                </c:pt>
                <c:pt idx="3033">
                  <c:v>0.21199957600127237</c:v>
                </c:pt>
                <c:pt idx="3034">
                  <c:v>0.21199957600127237</c:v>
                </c:pt>
                <c:pt idx="3035">
                  <c:v>0.20908334939572704</c:v>
                </c:pt>
                <c:pt idx="3036">
                  <c:v>0.20571603220883036</c:v>
                </c:pt>
                <c:pt idx="3037">
                  <c:v>0.20100756305184242</c:v>
                </c:pt>
                <c:pt idx="3038">
                  <c:v>0.19706585563285861</c:v>
                </c:pt>
                <c:pt idx="3039">
                  <c:v>0.19706585563285861</c:v>
                </c:pt>
                <c:pt idx="3040">
                  <c:v>0.19540346058685013</c:v>
                </c:pt>
                <c:pt idx="3041">
                  <c:v>0.19334729780913307</c:v>
                </c:pt>
                <c:pt idx="3042">
                  <c:v>0.19334729780913307</c:v>
                </c:pt>
                <c:pt idx="3043">
                  <c:v>0.19245008972987526</c:v>
                </c:pt>
                <c:pt idx="3044">
                  <c:v>0.19245008972987526</c:v>
                </c:pt>
                <c:pt idx="3045">
                  <c:v>0.19245008972987526</c:v>
                </c:pt>
                <c:pt idx="3046">
                  <c:v>0.19156525704423041</c:v>
                </c:pt>
                <c:pt idx="3047">
                  <c:v>0.19156525704423041</c:v>
                </c:pt>
                <c:pt idx="3048">
                  <c:v>0.19156525704423041</c:v>
                </c:pt>
                <c:pt idx="3049">
                  <c:v>0.19117589636314952</c:v>
                </c:pt>
                <c:pt idx="3050">
                  <c:v>0.19112739302699874</c:v>
                </c:pt>
                <c:pt idx="3051">
                  <c:v>0.18940548952415201</c:v>
                </c:pt>
                <c:pt idx="3052">
                  <c:v>0.18940548952415201</c:v>
                </c:pt>
                <c:pt idx="3053">
                  <c:v>0.18490006540841003</c:v>
                </c:pt>
                <c:pt idx="3054">
                  <c:v>0.18181818181818232</c:v>
                </c:pt>
                <c:pt idx="3055">
                  <c:v>0.18181818181818232</c:v>
                </c:pt>
                <c:pt idx="3056">
                  <c:v>0.18033392693348638</c:v>
                </c:pt>
                <c:pt idx="3057">
                  <c:v>0.17888543819998357</c:v>
                </c:pt>
                <c:pt idx="3058">
                  <c:v>0.17747130188322324</c:v>
                </c:pt>
                <c:pt idx="3059">
                  <c:v>0.17574991006549937</c:v>
                </c:pt>
                <c:pt idx="3060">
                  <c:v>0.17507524381296394</c:v>
                </c:pt>
                <c:pt idx="3061">
                  <c:v>0.17507524381296394</c:v>
                </c:pt>
                <c:pt idx="3062">
                  <c:v>0.17507524381296394</c:v>
                </c:pt>
                <c:pt idx="3063">
                  <c:v>0.17507524381296394</c:v>
                </c:pt>
                <c:pt idx="3064">
                  <c:v>0.17474081133220798</c:v>
                </c:pt>
                <c:pt idx="3065">
                  <c:v>0.17342199390482399</c:v>
                </c:pt>
                <c:pt idx="3066">
                  <c:v>0.17203067924632873</c:v>
                </c:pt>
                <c:pt idx="3067">
                  <c:v>0.17181471183502348</c:v>
                </c:pt>
                <c:pt idx="3068">
                  <c:v>0.17149858514250926</c:v>
                </c:pt>
                <c:pt idx="3069">
                  <c:v>0.17118419700436521</c:v>
                </c:pt>
                <c:pt idx="3070">
                  <c:v>0.17114937161553884</c:v>
                </c:pt>
                <c:pt idx="3071">
                  <c:v>0.16910636171603041</c:v>
                </c:pt>
                <c:pt idx="3072">
                  <c:v>0.16724840200141874</c:v>
                </c:pt>
                <c:pt idx="3073">
                  <c:v>0.16711860112660581</c:v>
                </c:pt>
                <c:pt idx="3074">
                  <c:v>0.16495721976846484</c:v>
                </c:pt>
                <c:pt idx="3075">
                  <c:v>0.16405295663901237</c:v>
                </c:pt>
                <c:pt idx="3076">
                  <c:v>0.16384638410380842</c:v>
                </c:pt>
                <c:pt idx="3077">
                  <c:v>0.16384638410380842</c:v>
                </c:pt>
                <c:pt idx="3078">
                  <c:v>0.1619552660357832</c:v>
                </c:pt>
                <c:pt idx="3079">
                  <c:v>0.15961737689352481</c:v>
                </c:pt>
                <c:pt idx="3080">
                  <c:v>0.15894388284780619</c:v>
                </c:pt>
                <c:pt idx="3081">
                  <c:v>0.15665208999759181</c:v>
                </c:pt>
                <c:pt idx="3082">
                  <c:v>0.15384615384615438</c:v>
                </c:pt>
                <c:pt idx="3083">
                  <c:v>0.15384615384615438</c:v>
                </c:pt>
                <c:pt idx="3084">
                  <c:v>0.15339299776947457</c:v>
                </c:pt>
                <c:pt idx="3085">
                  <c:v>0.15205718425394121</c:v>
                </c:pt>
                <c:pt idx="3086">
                  <c:v>0.15205718425394121</c:v>
                </c:pt>
                <c:pt idx="3087">
                  <c:v>0.15205718425394121</c:v>
                </c:pt>
                <c:pt idx="3088">
                  <c:v>0.15054198589899695</c:v>
                </c:pt>
                <c:pt idx="3089">
                  <c:v>0.15032920560056576</c:v>
                </c:pt>
                <c:pt idx="3090">
                  <c:v>0.15032920560056576</c:v>
                </c:pt>
                <c:pt idx="3091">
                  <c:v>0.14865882924943327</c:v>
                </c:pt>
                <c:pt idx="3092">
                  <c:v>0.14802411344743502</c:v>
                </c:pt>
                <c:pt idx="3093">
                  <c:v>0.14764269410511244</c:v>
                </c:pt>
                <c:pt idx="3094">
                  <c:v>0.14704292441876154</c:v>
                </c:pt>
                <c:pt idx="3095">
                  <c:v>0.14664711502135341</c:v>
                </c:pt>
                <c:pt idx="3096">
                  <c:v>0.14625448482542705</c:v>
                </c:pt>
                <c:pt idx="3097">
                  <c:v>0.14396315014973929</c:v>
                </c:pt>
                <c:pt idx="3098">
                  <c:v>0.14396315014973929</c:v>
                </c:pt>
                <c:pt idx="3099">
                  <c:v>0.14322297480788659</c:v>
                </c:pt>
                <c:pt idx="3100">
                  <c:v>0.14322297480788659</c:v>
                </c:pt>
                <c:pt idx="3101">
                  <c:v>0.14257453695652725</c:v>
                </c:pt>
                <c:pt idx="3102">
                  <c:v>0.14249409997581941</c:v>
                </c:pt>
                <c:pt idx="3103">
                  <c:v>0.14249409997581941</c:v>
                </c:pt>
                <c:pt idx="3104">
                  <c:v>0.14249409997581941</c:v>
                </c:pt>
                <c:pt idx="3105">
                  <c:v>0.14128895986916634</c:v>
                </c:pt>
                <c:pt idx="3106">
                  <c:v>0.13900960937138321</c:v>
                </c:pt>
                <c:pt idx="3107">
                  <c:v>0.13900960937138321</c:v>
                </c:pt>
                <c:pt idx="3108">
                  <c:v>0.13639886789409494</c:v>
                </c:pt>
                <c:pt idx="3109">
                  <c:v>0.13639886789409494</c:v>
                </c:pt>
                <c:pt idx="3110">
                  <c:v>0.13576884666042663</c:v>
                </c:pt>
                <c:pt idx="3111">
                  <c:v>0.13468700594029476</c:v>
                </c:pt>
                <c:pt idx="3112">
                  <c:v>0.13453455879926249</c:v>
                </c:pt>
                <c:pt idx="3113">
                  <c:v>0.1339299060364853</c:v>
                </c:pt>
                <c:pt idx="3114">
                  <c:v>0.13216372009101787</c:v>
                </c:pt>
                <c:pt idx="3115">
                  <c:v>0.12991396049232687</c:v>
                </c:pt>
                <c:pt idx="3116">
                  <c:v>0.12777531299998787</c:v>
                </c:pt>
                <c:pt idx="3117">
                  <c:v>0.12712834523274563</c:v>
                </c:pt>
                <c:pt idx="3118">
                  <c:v>0.12475657231036109</c:v>
                </c:pt>
                <c:pt idx="3119">
                  <c:v>0.12475657231036109</c:v>
                </c:pt>
                <c:pt idx="3120">
                  <c:v>0.12459507506167705</c:v>
                </c:pt>
                <c:pt idx="3121">
                  <c:v>0.12427395320024028</c:v>
                </c:pt>
                <c:pt idx="3122">
                  <c:v>0.12427395320024028</c:v>
                </c:pt>
                <c:pt idx="3123">
                  <c:v>0.1214913478461576</c:v>
                </c:pt>
                <c:pt idx="3124">
                  <c:v>0.12082441866603542</c:v>
                </c:pt>
                <c:pt idx="3125">
                  <c:v>0.12060453783110561</c:v>
                </c:pt>
                <c:pt idx="3126">
                  <c:v>0.11774896188189275</c:v>
                </c:pt>
                <c:pt idx="3127">
                  <c:v>0.11724207635211011</c:v>
                </c:pt>
                <c:pt idx="3128">
                  <c:v>0.11644450194791656</c:v>
                </c:pt>
                <c:pt idx="3129">
                  <c:v>0.11566298639324804</c:v>
                </c:pt>
                <c:pt idx="3130">
                  <c:v>0.11566298639324804</c:v>
                </c:pt>
                <c:pt idx="3131">
                  <c:v>0.11233119126034605</c:v>
                </c:pt>
                <c:pt idx="3132">
                  <c:v>0.10959932487023839</c:v>
                </c:pt>
                <c:pt idx="3133">
                  <c:v>0.10806864539166008</c:v>
                </c:pt>
                <c:pt idx="3134">
                  <c:v>0.10621548787839749</c:v>
                </c:pt>
                <c:pt idx="3135">
                  <c:v>0.10468478451804276</c:v>
                </c:pt>
                <c:pt idx="3136">
                  <c:v>0.10300524052492119</c:v>
                </c:pt>
                <c:pt idx="3137">
                  <c:v>0.10037712264569912</c:v>
                </c:pt>
                <c:pt idx="3138">
                  <c:v>9.8652724733398048E-2</c:v>
                </c:pt>
                <c:pt idx="3139">
                  <c:v>9.8652724733398048E-2</c:v>
                </c:pt>
                <c:pt idx="3140">
                  <c:v>9.8176138734763246E-2</c:v>
                </c:pt>
                <c:pt idx="3141">
                  <c:v>9.5947818576183605E-2</c:v>
                </c:pt>
                <c:pt idx="3142">
                  <c:v>9.4755873935827323E-2</c:v>
                </c:pt>
                <c:pt idx="3143">
                  <c:v>9.3556053944997969E-2</c:v>
                </c:pt>
                <c:pt idx="3144">
                  <c:v>9.2947882468034648E-2</c:v>
                </c:pt>
                <c:pt idx="3145">
                  <c:v>9.2747779152033666E-2</c:v>
                </c:pt>
                <c:pt idx="3146">
                  <c:v>8.9893314995099241E-2</c:v>
                </c:pt>
                <c:pt idx="3147">
                  <c:v>8.9712260803251342E-2</c:v>
                </c:pt>
                <c:pt idx="3148">
                  <c:v>8.9353410321754034E-2</c:v>
                </c:pt>
                <c:pt idx="3149">
                  <c:v>8.8648441435587241E-2</c:v>
                </c:pt>
                <c:pt idx="3150">
                  <c:v>8.8648441435587241E-2</c:v>
                </c:pt>
                <c:pt idx="3151">
                  <c:v>8.6467540233423526E-2</c:v>
                </c:pt>
                <c:pt idx="3152">
                  <c:v>8.2973981364502181E-2</c:v>
                </c:pt>
                <c:pt idx="3153">
                  <c:v>8.2408564343032967E-2</c:v>
                </c:pt>
                <c:pt idx="3154">
                  <c:v>8.2130156235318039E-2</c:v>
                </c:pt>
                <c:pt idx="3155">
                  <c:v>8.0516968222847776E-2</c:v>
                </c:pt>
                <c:pt idx="3156">
                  <c:v>7.949286335171668E-2</c:v>
                </c:pt>
                <c:pt idx="3157">
                  <c:v>7.5646947447223403E-2</c:v>
                </c:pt>
                <c:pt idx="3158">
                  <c:v>7.5538957460049794E-2</c:v>
                </c:pt>
                <c:pt idx="3159">
                  <c:v>7.1292300579951909E-2</c:v>
                </c:pt>
                <c:pt idx="3160">
                  <c:v>7.1292300579951909E-2</c:v>
                </c:pt>
                <c:pt idx="3161">
                  <c:v>7.0490737685024132E-2</c:v>
                </c:pt>
                <c:pt idx="3162">
                  <c:v>6.9047667975972532E-2</c:v>
                </c:pt>
                <c:pt idx="3163">
                  <c:v>6.761234037828133E-2</c:v>
                </c:pt>
                <c:pt idx="3164">
                  <c:v>6.6555832563972003E-2</c:v>
                </c:pt>
                <c:pt idx="3165">
                  <c:v>6.1987572737374347E-2</c:v>
                </c:pt>
                <c:pt idx="3166">
                  <c:v>6.0165683759618852E-2</c:v>
                </c:pt>
                <c:pt idx="3167">
                  <c:v>5.8495538057412463E-2</c:v>
                </c:pt>
                <c:pt idx="3168">
                  <c:v>5.8148380462957859E-2</c:v>
                </c:pt>
                <c:pt idx="3169">
                  <c:v>5.6276660788335264E-2</c:v>
                </c:pt>
                <c:pt idx="3170">
                  <c:v>5.6187756055430804E-2</c:v>
                </c:pt>
                <c:pt idx="3171">
                  <c:v>5.2833198131884723E-2</c:v>
                </c:pt>
                <c:pt idx="3172">
                  <c:v>5.2576991296780194E-2</c:v>
                </c:pt>
                <c:pt idx="3173">
                  <c:v>5.2540693749273414E-2</c:v>
                </c:pt>
                <c:pt idx="3174">
                  <c:v>0</c:v>
                </c:pt>
                <c:pt idx="3175">
                  <c:v>0</c:v>
                </c:pt>
                <c:pt idx="3176">
                  <c:v>0</c:v>
                </c:pt>
                <c:pt idx="3177">
                  <c:v>0</c:v>
                </c:pt>
                <c:pt idx="3178">
                  <c:v>0</c:v>
                </c:pt>
                <c:pt idx="3179">
                  <c:v>0</c:v>
                </c:pt>
                <c:pt idx="3180">
                  <c:v>0</c:v>
                </c:pt>
                <c:pt idx="3181">
                  <c:v>0</c:v>
                </c:pt>
                <c:pt idx="3182">
                  <c:v>0</c:v>
                </c:pt>
                <c:pt idx="3183">
                  <c:v>0</c:v>
                </c:pt>
                <c:pt idx="3184">
                  <c:v>0</c:v>
                </c:pt>
                <c:pt idx="3185">
                  <c:v>0</c:v>
                </c:pt>
                <c:pt idx="3186">
                  <c:v>0</c:v>
                </c:pt>
                <c:pt idx="3187">
                  <c:v>0</c:v>
                </c:pt>
                <c:pt idx="3188">
                  <c:v>0</c:v>
                </c:pt>
                <c:pt idx="3189">
                  <c:v>0</c:v>
                </c:pt>
                <c:pt idx="3190">
                  <c:v>0</c:v>
                </c:pt>
                <c:pt idx="3191">
                  <c:v>0</c:v>
                </c:pt>
                <c:pt idx="3192">
                  <c:v>0</c:v>
                </c:pt>
                <c:pt idx="3193">
                  <c:v>0</c:v>
                </c:pt>
                <c:pt idx="3194">
                  <c:v>0</c:v>
                </c:pt>
                <c:pt idx="3195">
                  <c:v>0</c:v>
                </c:pt>
                <c:pt idx="3196">
                  <c:v>0</c:v>
                </c:pt>
                <c:pt idx="3197">
                  <c:v>0</c:v>
                </c:pt>
                <c:pt idx="3198">
                  <c:v>0</c:v>
                </c:pt>
                <c:pt idx="3199">
                  <c:v>0</c:v>
                </c:pt>
                <c:pt idx="3200">
                  <c:v>0</c:v>
                </c:pt>
                <c:pt idx="3201">
                  <c:v>0</c:v>
                </c:pt>
                <c:pt idx="3202">
                  <c:v>0</c:v>
                </c:pt>
                <c:pt idx="3203">
                  <c:v>0</c:v>
                </c:pt>
                <c:pt idx="3204">
                  <c:v>0</c:v>
                </c:pt>
                <c:pt idx="3205">
                  <c:v>0</c:v>
                </c:pt>
                <c:pt idx="3206">
                  <c:v>0</c:v>
                </c:pt>
                <c:pt idx="3207">
                  <c:v>0</c:v>
                </c:pt>
                <c:pt idx="3208">
                  <c:v>0</c:v>
                </c:pt>
                <c:pt idx="3209">
                  <c:v>0</c:v>
                </c:pt>
                <c:pt idx="3210">
                  <c:v>0</c:v>
                </c:pt>
                <c:pt idx="3211">
                  <c:v>0</c:v>
                </c:pt>
                <c:pt idx="3212">
                  <c:v>0</c:v>
                </c:pt>
                <c:pt idx="3213">
                  <c:v>0</c:v>
                </c:pt>
                <c:pt idx="3214">
                  <c:v>0</c:v>
                </c:pt>
                <c:pt idx="3215">
                  <c:v>0</c:v>
                </c:pt>
                <c:pt idx="3216">
                  <c:v>0</c:v>
                </c:pt>
                <c:pt idx="3217">
                  <c:v>0</c:v>
                </c:pt>
                <c:pt idx="3218">
                  <c:v>0</c:v>
                </c:pt>
                <c:pt idx="3219">
                  <c:v>0</c:v>
                </c:pt>
                <c:pt idx="3220">
                  <c:v>0</c:v>
                </c:pt>
                <c:pt idx="3221">
                  <c:v>0</c:v>
                </c:pt>
                <c:pt idx="3222">
                  <c:v>0</c:v>
                </c:pt>
                <c:pt idx="3223">
                  <c:v>0</c:v>
                </c:pt>
                <c:pt idx="3224">
                  <c:v>0</c:v>
                </c:pt>
                <c:pt idx="3225">
                  <c:v>0</c:v>
                </c:pt>
                <c:pt idx="3226">
                  <c:v>0</c:v>
                </c:pt>
                <c:pt idx="3227">
                  <c:v>0</c:v>
                </c:pt>
                <c:pt idx="3228">
                  <c:v>0</c:v>
                </c:pt>
                <c:pt idx="3229">
                  <c:v>0</c:v>
                </c:pt>
                <c:pt idx="3230">
                  <c:v>0</c:v>
                </c:pt>
                <c:pt idx="3231">
                  <c:v>0</c:v>
                </c:pt>
                <c:pt idx="3232">
                  <c:v>0</c:v>
                </c:pt>
                <c:pt idx="3233">
                  <c:v>0</c:v>
                </c:pt>
                <c:pt idx="3234">
                  <c:v>0</c:v>
                </c:pt>
                <c:pt idx="3235">
                  <c:v>0</c:v>
                </c:pt>
                <c:pt idx="3236">
                  <c:v>0</c:v>
                </c:pt>
                <c:pt idx="3237">
                  <c:v>0</c:v>
                </c:pt>
                <c:pt idx="3238">
                  <c:v>0</c:v>
                </c:pt>
                <c:pt idx="3239">
                  <c:v>0</c:v>
                </c:pt>
                <c:pt idx="3240">
                  <c:v>0</c:v>
                </c:pt>
                <c:pt idx="3241">
                  <c:v>0</c:v>
                </c:pt>
                <c:pt idx="3242">
                  <c:v>0</c:v>
                </c:pt>
                <c:pt idx="3243">
                  <c:v>0</c:v>
                </c:pt>
                <c:pt idx="3244">
                  <c:v>0</c:v>
                </c:pt>
                <c:pt idx="3245">
                  <c:v>0</c:v>
                </c:pt>
                <c:pt idx="3246">
                  <c:v>0</c:v>
                </c:pt>
                <c:pt idx="3247">
                  <c:v>0</c:v>
                </c:pt>
                <c:pt idx="3248">
                  <c:v>0</c:v>
                </c:pt>
                <c:pt idx="3249">
                  <c:v>0</c:v>
                </c:pt>
                <c:pt idx="3250">
                  <c:v>0</c:v>
                </c:pt>
                <c:pt idx="3251">
                  <c:v>0</c:v>
                </c:pt>
                <c:pt idx="3252">
                  <c:v>0</c:v>
                </c:pt>
                <c:pt idx="3253">
                  <c:v>0</c:v>
                </c:pt>
                <c:pt idx="3254">
                  <c:v>0</c:v>
                </c:pt>
                <c:pt idx="3255">
                  <c:v>0</c:v>
                </c:pt>
                <c:pt idx="3256">
                  <c:v>0</c:v>
                </c:pt>
                <c:pt idx="3257">
                  <c:v>0</c:v>
                </c:pt>
                <c:pt idx="3258">
                  <c:v>0</c:v>
                </c:pt>
                <c:pt idx="3259">
                  <c:v>0</c:v>
                </c:pt>
                <c:pt idx="3260">
                  <c:v>0</c:v>
                </c:pt>
                <c:pt idx="3261">
                  <c:v>0</c:v>
                </c:pt>
                <c:pt idx="3262">
                  <c:v>0</c:v>
                </c:pt>
                <c:pt idx="3263">
                  <c:v>0</c:v>
                </c:pt>
                <c:pt idx="3264">
                  <c:v>0</c:v>
                </c:pt>
                <c:pt idx="3265">
                  <c:v>0</c:v>
                </c:pt>
                <c:pt idx="3266">
                  <c:v>0</c:v>
                </c:pt>
                <c:pt idx="3267">
                  <c:v>0</c:v>
                </c:pt>
                <c:pt idx="3268">
                  <c:v>0</c:v>
                </c:pt>
                <c:pt idx="3269">
                  <c:v>0</c:v>
                </c:pt>
                <c:pt idx="3270">
                  <c:v>0</c:v>
                </c:pt>
                <c:pt idx="3271">
                  <c:v>0</c:v>
                </c:pt>
                <c:pt idx="3272">
                  <c:v>0</c:v>
                </c:pt>
                <c:pt idx="3273">
                  <c:v>0</c:v>
                </c:pt>
                <c:pt idx="3274">
                  <c:v>0</c:v>
                </c:pt>
                <c:pt idx="3275">
                  <c:v>0</c:v>
                </c:pt>
                <c:pt idx="3276">
                  <c:v>0</c:v>
                </c:pt>
                <c:pt idx="3277">
                  <c:v>0</c:v>
                </c:pt>
                <c:pt idx="3278">
                  <c:v>0</c:v>
                </c:pt>
                <c:pt idx="3279">
                  <c:v>0</c:v>
                </c:pt>
                <c:pt idx="3280">
                  <c:v>0</c:v>
                </c:pt>
                <c:pt idx="3281">
                  <c:v>0</c:v>
                </c:pt>
                <c:pt idx="3282">
                  <c:v>0</c:v>
                </c:pt>
                <c:pt idx="3283">
                  <c:v>0</c:v>
                </c:pt>
                <c:pt idx="3284">
                  <c:v>0</c:v>
                </c:pt>
                <c:pt idx="3285">
                  <c:v>0</c:v>
                </c:pt>
                <c:pt idx="3286">
                  <c:v>0</c:v>
                </c:pt>
                <c:pt idx="3287">
                  <c:v>0</c:v>
                </c:pt>
                <c:pt idx="3288">
                  <c:v>0</c:v>
                </c:pt>
                <c:pt idx="3289">
                  <c:v>0</c:v>
                </c:pt>
                <c:pt idx="3290">
                  <c:v>0</c:v>
                </c:pt>
              </c:numCache>
            </c:numRef>
          </c:val>
        </c:ser>
        <c:axId val="72611712"/>
        <c:axId val="72613248"/>
      </c:barChart>
      <c:catAx>
        <c:axId val="72611712"/>
        <c:scaling>
          <c:orientation val="minMax"/>
        </c:scaling>
        <c:axPos val="b"/>
        <c:tickLblPos val="nextTo"/>
        <c:txPr>
          <a:bodyPr/>
          <a:lstStyle/>
          <a:p>
            <a:pPr>
              <a:defRPr lang="es-ES_tradnl"/>
            </a:pPr>
            <a:endParaRPr lang="es-ES"/>
          </a:p>
        </c:txPr>
        <c:crossAx val="72613248"/>
        <c:crosses val="autoZero"/>
        <c:auto val="1"/>
        <c:lblAlgn val="ctr"/>
        <c:lblOffset val="100"/>
      </c:catAx>
      <c:valAx>
        <c:axId val="72613248"/>
        <c:scaling>
          <c:orientation val="minMax"/>
        </c:scaling>
        <c:axPos val="l"/>
        <c:majorGridlines/>
        <c:numFmt formatCode="General" sourceLinked="1"/>
        <c:tickLblPos val="nextTo"/>
        <c:txPr>
          <a:bodyPr/>
          <a:lstStyle/>
          <a:p>
            <a:pPr>
              <a:defRPr lang="es-ES_tradnl"/>
            </a:pPr>
            <a:endParaRPr lang="es-ES"/>
          </a:p>
        </c:txPr>
        <c:crossAx val="72611712"/>
        <c:crosses val="autoZero"/>
        <c:crossBetween val="between"/>
      </c:valAx>
    </c:plotArea>
    <c:plotVisOnly val="1"/>
  </c:chart>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336A4B-05F9-4FEF-BCA4-31E6C95841C7}" type="doc">
      <dgm:prSet loTypeId="urn:microsoft.com/office/officeart/2005/8/layout/process4" loCatId="process" qsTypeId="urn:microsoft.com/office/officeart/2005/8/quickstyle/simple1" qsCatId="simple" csTypeId="urn:microsoft.com/office/officeart/2005/8/colors/accent2_4" csCatId="accent2" phldr="1"/>
      <dgm:spPr/>
      <dgm:t>
        <a:bodyPr/>
        <a:lstStyle/>
        <a:p>
          <a:endParaRPr lang="es-ES"/>
        </a:p>
      </dgm:t>
    </dgm:pt>
    <dgm:pt modelId="{B949CE50-E9E0-4573-A8F2-C7A2C2A54E63}">
      <dgm:prSet phldrT="[Texto]"/>
      <dgm:spPr/>
      <dgm:t>
        <a:bodyPr/>
        <a:lstStyle/>
        <a:p>
          <a:r>
            <a:rPr lang="en-US" dirty="0" smtClean="0"/>
            <a:t>The question is not whether one approach is better or more appropriate than other</a:t>
          </a:r>
          <a:endParaRPr lang="es-ES" dirty="0"/>
        </a:p>
      </dgm:t>
    </dgm:pt>
    <dgm:pt modelId="{2EF202E2-52F2-4AC6-BBED-EE68A6BF9FB0}" type="parTrans" cxnId="{83277794-1E3F-446C-A9BB-EC635D2802DA}">
      <dgm:prSet/>
      <dgm:spPr/>
      <dgm:t>
        <a:bodyPr/>
        <a:lstStyle/>
        <a:p>
          <a:endParaRPr lang="es-ES"/>
        </a:p>
      </dgm:t>
    </dgm:pt>
    <dgm:pt modelId="{48044DE0-5B73-4AF8-A313-4E72D31C2CAF}" type="sibTrans" cxnId="{83277794-1E3F-446C-A9BB-EC635D2802DA}">
      <dgm:prSet/>
      <dgm:spPr/>
      <dgm:t>
        <a:bodyPr/>
        <a:lstStyle/>
        <a:p>
          <a:endParaRPr lang="es-ES"/>
        </a:p>
      </dgm:t>
    </dgm:pt>
    <dgm:pt modelId="{13725701-02B3-42F3-82FB-4B0DA2B24EB3}">
      <dgm:prSet phldrT="[Texto]"/>
      <dgm:spPr/>
      <dgm:t>
        <a:bodyPr/>
        <a:lstStyle/>
        <a:p>
          <a:r>
            <a:rPr lang="en-US" dirty="0" smtClean="0"/>
            <a:t>But which is the most appropriate use of each approach and how can then work together in a common framework</a:t>
          </a:r>
          <a:endParaRPr lang="es-ES" dirty="0"/>
        </a:p>
      </dgm:t>
    </dgm:pt>
    <dgm:pt modelId="{D7E48379-A141-46F2-A6A4-C6FD42B2C122}" type="parTrans" cxnId="{820F5605-BDC4-4802-AD99-25C1BFAB4E5F}">
      <dgm:prSet/>
      <dgm:spPr/>
      <dgm:t>
        <a:bodyPr/>
        <a:lstStyle/>
        <a:p>
          <a:endParaRPr lang="es-ES"/>
        </a:p>
      </dgm:t>
    </dgm:pt>
    <dgm:pt modelId="{73506E2F-62F2-4ECF-8A03-50C6139697E2}" type="sibTrans" cxnId="{820F5605-BDC4-4802-AD99-25C1BFAB4E5F}">
      <dgm:prSet/>
      <dgm:spPr/>
      <dgm:t>
        <a:bodyPr/>
        <a:lstStyle/>
        <a:p>
          <a:endParaRPr lang="es-ES"/>
        </a:p>
      </dgm:t>
    </dgm:pt>
    <dgm:pt modelId="{AFF039D1-26BF-4104-923E-558E7C0E9B73}">
      <dgm:prSet/>
      <dgm:spPr/>
      <dgm:t>
        <a:bodyPr/>
        <a:lstStyle/>
        <a:p>
          <a:r>
            <a:rPr lang="en-US" dirty="0" smtClean="0"/>
            <a:t>Or if there is a unique approach that can replace satisfactorily all others</a:t>
          </a:r>
          <a:endParaRPr lang="es-ES" dirty="0"/>
        </a:p>
      </dgm:t>
    </dgm:pt>
    <dgm:pt modelId="{7E6C8DF6-D388-4C80-A3AD-2790E1AD8120}" type="parTrans" cxnId="{A7BEFBC5-5DF1-4C94-8C20-D32869253542}">
      <dgm:prSet/>
      <dgm:spPr/>
      <dgm:t>
        <a:bodyPr/>
        <a:lstStyle/>
        <a:p>
          <a:endParaRPr lang="es-ES"/>
        </a:p>
      </dgm:t>
    </dgm:pt>
    <dgm:pt modelId="{EEBE53CF-1334-4A2E-BDA4-A075A028BFF2}" type="sibTrans" cxnId="{A7BEFBC5-5DF1-4C94-8C20-D32869253542}">
      <dgm:prSet/>
      <dgm:spPr/>
      <dgm:t>
        <a:bodyPr/>
        <a:lstStyle/>
        <a:p>
          <a:endParaRPr lang="es-ES"/>
        </a:p>
      </dgm:t>
    </dgm:pt>
    <dgm:pt modelId="{53614ED3-2803-4171-8C67-669DD42529D4}" type="pres">
      <dgm:prSet presAssocID="{1E336A4B-05F9-4FEF-BCA4-31E6C95841C7}" presName="Name0" presStyleCnt="0">
        <dgm:presLayoutVars>
          <dgm:dir/>
          <dgm:animLvl val="lvl"/>
          <dgm:resizeHandles val="exact"/>
        </dgm:presLayoutVars>
      </dgm:prSet>
      <dgm:spPr/>
      <dgm:t>
        <a:bodyPr/>
        <a:lstStyle/>
        <a:p>
          <a:endParaRPr lang="es-ES"/>
        </a:p>
      </dgm:t>
    </dgm:pt>
    <dgm:pt modelId="{3E137AC2-B411-4CD9-A081-D6C9F2AA9A19}" type="pres">
      <dgm:prSet presAssocID="{13725701-02B3-42F3-82FB-4B0DA2B24EB3}" presName="boxAndChildren" presStyleCnt="0"/>
      <dgm:spPr/>
    </dgm:pt>
    <dgm:pt modelId="{AB38A691-46F1-40D2-92B9-38E961C496FB}" type="pres">
      <dgm:prSet presAssocID="{13725701-02B3-42F3-82FB-4B0DA2B24EB3}" presName="parentTextBox" presStyleLbl="node1" presStyleIdx="0" presStyleCnt="2"/>
      <dgm:spPr/>
      <dgm:t>
        <a:bodyPr/>
        <a:lstStyle/>
        <a:p>
          <a:endParaRPr lang="es-ES"/>
        </a:p>
      </dgm:t>
    </dgm:pt>
    <dgm:pt modelId="{1FD041CA-7628-48FA-BC84-128DE251CC4E}" type="pres">
      <dgm:prSet presAssocID="{48044DE0-5B73-4AF8-A313-4E72D31C2CAF}" presName="sp" presStyleCnt="0"/>
      <dgm:spPr/>
    </dgm:pt>
    <dgm:pt modelId="{01EDE758-591A-45B5-90E8-601128CEABD2}" type="pres">
      <dgm:prSet presAssocID="{B949CE50-E9E0-4573-A8F2-C7A2C2A54E63}" presName="arrowAndChildren" presStyleCnt="0"/>
      <dgm:spPr/>
    </dgm:pt>
    <dgm:pt modelId="{69EE6A6B-C942-4804-B434-AD1AF71F7F4E}" type="pres">
      <dgm:prSet presAssocID="{B949CE50-E9E0-4573-A8F2-C7A2C2A54E63}" presName="parentTextArrow" presStyleLbl="node1" presStyleIdx="0" presStyleCnt="2"/>
      <dgm:spPr/>
      <dgm:t>
        <a:bodyPr/>
        <a:lstStyle/>
        <a:p>
          <a:endParaRPr lang="es-ES"/>
        </a:p>
      </dgm:t>
    </dgm:pt>
    <dgm:pt modelId="{1CEA00FB-588A-4387-9289-ED5C079055D7}" type="pres">
      <dgm:prSet presAssocID="{B949CE50-E9E0-4573-A8F2-C7A2C2A54E63}" presName="arrow" presStyleLbl="node1" presStyleIdx="1" presStyleCnt="2"/>
      <dgm:spPr/>
      <dgm:t>
        <a:bodyPr/>
        <a:lstStyle/>
        <a:p>
          <a:endParaRPr lang="es-ES"/>
        </a:p>
      </dgm:t>
    </dgm:pt>
    <dgm:pt modelId="{C9997013-7C2E-4AE3-903E-E3ADEC04F7EC}" type="pres">
      <dgm:prSet presAssocID="{B949CE50-E9E0-4573-A8F2-C7A2C2A54E63}" presName="descendantArrow" presStyleCnt="0"/>
      <dgm:spPr/>
    </dgm:pt>
    <dgm:pt modelId="{C6B23097-B1BC-4179-84A7-604BBB0F1642}" type="pres">
      <dgm:prSet presAssocID="{AFF039D1-26BF-4104-923E-558E7C0E9B73}" presName="childTextArrow" presStyleLbl="fgAccFollowNode1" presStyleIdx="0" presStyleCnt="1" custScaleX="100000">
        <dgm:presLayoutVars>
          <dgm:bulletEnabled val="1"/>
        </dgm:presLayoutVars>
      </dgm:prSet>
      <dgm:spPr/>
      <dgm:t>
        <a:bodyPr/>
        <a:lstStyle/>
        <a:p>
          <a:endParaRPr lang="es-ES"/>
        </a:p>
      </dgm:t>
    </dgm:pt>
  </dgm:ptLst>
  <dgm:cxnLst>
    <dgm:cxn modelId="{83277794-1E3F-446C-A9BB-EC635D2802DA}" srcId="{1E336A4B-05F9-4FEF-BCA4-31E6C95841C7}" destId="{B949CE50-E9E0-4573-A8F2-C7A2C2A54E63}" srcOrd="0" destOrd="0" parTransId="{2EF202E2-52F2-4AC6-BBED-EE68A6BF9FB0}" sibTransId="{48044DE0-5B73-4AF8-A313-4E72D31C2CAF}"/>
    <dgm:cxn modelId="{324E6A2D-954B-480A-86A5-F9ABC04016FD}" type="presOf" srcId="{AFF039D1-26BF-4104-923E-558E7C0E9B73}" destId="{C6B23097-B1BC-4179-84A7-604BBB0F1642}" srcOrd="0" destOrd="0" presId="urn:microsoft.com/office/officeart/2005/8/layout/process4"/>
    <dgm:cxn modelId="{15954FF9-0EB0-4A0B-9597-89F5F26746AF}" type="presOf" srcId="{1E336A4B-05F9-4FEF-BCA4-31E6C95841C7}" destId="{53614ED3-2803-4171-8C67-669DD42529D4}" srcOrd="0" destOrd="0" presId="urn:microsoft.com/office/officeart/2005/8/layout/process4"/>
    <dgm:cxn modelId="{965E5700-721B-4448-A1F1-0632C2935835}" type="presOf" srcId="{B949CE50-E9E0-4573-A8F2-C7A2C2A54E63}" destId="{1CEA00FB-588A-4387-9289-ED5C079055D7}" srcOrd="1" destOrd="0" presId="urn:microsoft.com/office/officeart/2005/8/layout/process4"/>
    <dgm:cxn modelId="{5BE0C20B-1266-480C-AFED-07F3EC8A4E38}" type="presOf" srcId="{B949CE50-E9E0-4573-A8F2-C7A2C2A54E63}" destId="{69EE6A6B-C942-4804-B434-AD1AF71F7F4E}" srcOrd="0" destOrd="0" presId="urn:microsoft.com/office/officeart/2005/8/layout/process4"/>
    <dgm:cxn modelId="{495D4118-E029-427E-A21E-D7DB1FC5AEE9}" type="presOf" srcId="{13725701-02B3-42F3-82FB-4B0DA2B24EB3}" destId="{AB38A691-46F1-40D2-92B9-38E961C496FB}" srcOrd="0" destOrd="0" presId="urn:microsoft.com/office/officeart/2005/8/layout/process4"/>
    <dgm:cxn modelId="{A7BEFBC5-5DF1-4C94-8C20-D32869253542}" srcId="{B949CE50-E9E0-4573-A8F2-C7A2C2A54E63}" destId="{AFF039D1-26BF-4104-923E-558E7C0E9B73}" srcOrd="0" destOrd="0" parTransId="{7E6C8DF6-D388-4C80-A3AD-2790E1AD8120}" sibTransId="{EEBE53CF-1334-4A2E-BDA4-A075A028BFF2}"/>
    <dgm:cxn modelId="{820F5605-BDC4-4802-AD99-25C1BFAB4E5F}" srcId="{1E336A4B-05F9-4FEF-BCA4-31E6C95841C7}" destId="{13725701-02B3-42F3-82FB-4B0DA2B24EB3}" srcOrd="1" destOrd="0" parTransId="{D7E48379-A141-46F2-A6A4-C6FD42B2C122}" sibTransId="{73506E2F-62F2-4ECF-8A03-50C6139697E2}"/>
    <dgm:cxn modelId="{481E5D8C-8C89-4FE2-BCB7-39A557A9FCF2}" type="presParOf" srcId="{53614ED3-2803-4171-8C67-669DD42529D4}" destId="{3E137AC2-B411-4CD9-A081-D6C9F2AA9A19}" srcOrd="0" destOrd="0" presId="urn:microsoft.com/office/officeart/2005/8/layout/process4"/>
    <dgm:cxn modelId="{9874C7BF-532C-45C1-9D7B-181FEC272D80}" type="presParOf" srcId="{3E137AC2-B411-4CD9-A081-D6C9F2AA9A19}" destId="{AB38A691-46F1-40D2-92B9-38E961C496FB}" srcOrd="0" destOrd="0" presId="urn:microsoft.com/office/officeart/2005/8/layout/process4"/>
    <dgm:cxn modelId="{3AB1F1E4-9A3F-4D79-A103-1BA8418B2FD9}" type="presParOf" srcId="{53614ED3-2803-4171-8C67-669DD42529D4}" destId="{1FD041CA-7628-48FA-BC84-128DE251CC4E}" srcOrd="1" destOrd="0" presId="urn:microsoft.com/office/officeart/2005/8/layout/process4"/>
    <dgm:cxn modelId="{827CC7F4-FCA9-43E8-A0E0-932108054AB8}" type="presParOf" srcId="{53614ED3-2803-4171-8C67-669DD42529D4}" destId="{01EDE758-591A-45B5-90E8-601128CEABD2}" srcOrd="2" destOrd="0" presId="urn:microsoft.com/office/officeart/2005/8/layout/process4"/>
    <dgm:cxn modelId="{BF1E638A-9FED-4EF6-A184-EBBC1D7A21B4}" type="presParOf" srcId="{01EDE758-591A-45B5-90E8-601128CEABD2}" destId="{69EE6A6B-C942-4804-B434-AD1AF71F7F4E}" srcOrd="0" destOrd="0" presId="urn:microsoft.com/office/officeart/2005/8/layout/process4"/>
    <dgm:cxn modelId="{5CDFEADD-9CAC-4E1E-BB8C-185F5437543D}" type="presParOf" srcId="{01EDE758-591A-45B5-90E8-601128CEABD2}" destId="{1CEA00FB-588A-4387-9289-ED5C079055D7}" srcOrd="1" destOrd="0" presId="urn:microsoft.com/office/officeart/2005/8/layout/process4"/>
    <dgm:cxn modelId="{2E215115-A8EF-4593-AF74-448819FA8DDC}" type="presParOf" srcId="{01EDE758-591A-45B5-90E8-601128CEABD2}" destId="{C9997013-7C2E-4AE3-903E-E3ADEC04F7EC}" srcOrd="2" destOrd="0" presId="urn:microsoft.com/office/officeart/2005/8/layout/process4"/>
    <dgm:cxn modelId="{0D7D3C89-D1E2-4CFE-96C3-88966F2E03BE}" type="presParOf" srcId="{C9997013-7C2E-4AE3-903E-E3ADEC04F7EC}" destId="{C6B23097-B1BC-4179-84A7-604BBB0F1642}"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38A691-46F1-40D2-92B9-38E961C496FB}">
      <dsp:nvSpPr>
        <dsp:cNvPr id="0" name=""/>
        <dsp:cNvSpPr/>
      </dsp:nvSpPr>
      <dsp:spPr>
        <a:xfrm>
          <a:off x="0" y="2759463"/>
          <a:ext cx="6500858" cy="1810506"/>
        </a:xfrm>
        <a:prstGeom prst="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But which is the most appropriate use of each approach and how can then work together in a common framework</a:t>
          </a:r>
          <a:endParaRPr lang="es-ES" sz="2400" kern="1200" dirty="0"/>
        </a:p>
      </dsp:txBody>
      <dsp:txXfrm>
        <a:off x="0" y="2759463"/>
        <a:ext cx="6500858" cy="1810506"/>
      </dsp:txXfrm>
    </dsp:sp>
    <dsp:sp modelId="{1CEA00FB-588A-4387-9289-ED5C079055D7}">
      <dsp:nvSpPr>
        <dsp:cNvPr id="0" name=""/>
        <dsp:cNvSpPr/>
      </dsp:nvSpPr>
      <dsp:spPr>
        <a:xfrm rot="10800000">
          <a:off x="0" y="2061"/>
          <a:ext cx="6500858" cy="2784559"/>
        </a:xfrm>
        <a:prstGeom prst="upArrowCallout">
          <a:avLst/>
        </a:prstGeom>
        <a:solidFill>
          <a:schemeClr val="accent2">
            <a:shade val="50000"/>
            <a:hueOff val="0"/>
            <a:satOff val="-32532"/>
            <a:lumOff val="527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The question is not whether one approach is better or more appropriate than other</a:t>
          </a:r>
          <a:endParaRPr lang="es-ES" sz="2400" kern="1200" dirty="0"/>
        </a:p>
      </dsp:txBody>
      <dsp:txXfrm>
        <a:off x="0" y="2061"/>
        <a:ext cx="6500858" cy="977380"/>
      </dsp:txXfrm>
    </dsp:sp>
    <dsp:sp modelId="{C6B23097-B1BC-4179-84A7-604BBB0F1642}">
      <dsp:nvSpPr>
        <dsp:cNvPr id="0" name=""/>
        <dsp:cNvSpPr/>
      </dsp:nvSpPr>
      <dsp:spPr>
        <a:xfrm>
          <a:off x="0" y="979442"/>
          <a:ext cx="6500858" cy="832583"/>
        </a:xfrm>
        <a:prstGeom prst="rect">
          <a:avLst/>
        </a:prstGeom>
        <a:solidFill>
          <a:schemeClr val="accent2">
            <a:alpha val="90000"/>
            <a:tint val="55000"/>
            <a:hueOff val="0"/>
            <a:satOff val="0"/>
            <a:lumOff val="0"/>
            <a:alphaOff val="0"/>
          </a:schemeClr>
        </a:solidFill>
        <a:ln w="25400" cap="flat" cmpd="sng" algn="ctr">
          <a:solidFill>
            <a:schemeClr val="accent2">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t>Or if there is a unique approach that can replace satisfactorily all others</a:t>
          </a:r>
          <a:endParaRPr lang="es-ES" sz="2800" kern="1200" dirty="0"/>
        </a:p>
      </dsp:txBody>
      <dsp:txXfrm>
        <a:off x="0" y="979442"/>
        <a:ext cx="6500858" cy="83258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drawing1.xml><?xml version="1.0" encoding="utf-8"?>
<c:userShapes xmlns:c="http://schemas.openxmlformats.org/drawingml/2006/chart">
  <cdr:relSizeAnchor xmlns:cdr="http://schemas.openxmlformats.org/drawingml/2006/chartDrawing">
    <cdr:from>
      <cdr:x>0.11898</cdr:x>
      <cdr:y>0.12627</cdr:y>
    </cdr:from>
    <cdr:to>
      <cdr:x>0.11898</cdr:x>
      <cdr:y>0.88593</cdr:y>
    </cdr:to>
    <cdr:sp macro="" textlink="">
      <cdr:nvSpPr>
        <cdr:cNvPr id="3" name="Straight Connector 2"/>
        <cdr:cNvSpPr/>
      </cdr:nvSpPr>
      <cdr:spPr>
        <a:xfrm xmlns:a="http://schemas.openxmlformats.org/drawingml/2006/main" flipH="1">
          <a:off x="614485" y="435180"/>
          <a:ext cx="0" cy="2618126"/>
        </a:xfrm>
        <a:prstGeom xmlns:a="http://schemas.openxmlformats.org/drawingml/2006/main" prst="line">
          <a:avLst/>
        </a:prstGeom>
      </cdr:spPr>
      <cdr:style>
        <a:lnRef xmlns:a="http://schemas.openxmlformats.org/drawingml/2006/main" idx="3">
          <a:schemeClr val="accent4"/>
        </a:lnRef>
        <a:fillRef xmlns:a="http://schemas.openxmlformats.org/drawingml/2006/main" idx="0">
          <a:schemeClr val="accent4"/>
        </a:fillRef>
        <a:effectRef xmlns:a="http://schemas.openxmlformats.org/drawingml/2006/main" idx="2">
          <a:schemeClr val="accent4"/>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ES_tradnl"/>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sym typeface="Arial" charset="0"/>
              </a:defRPr>
            </a:lvl1pPr>
          </a:lstStyle>
          <a:p>
            <a:pPr>
              <a:defRPr/>
            </a:pPr>
            <a:endParaRPr lang="es-ES"/>
          </a:p>
        </p:txBody>
      </p:sp>
      <p:sp>
        <p:nvSpPr>
          <p:cNvPr id="3" name="2 Marcador de fecha"/>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atin typeface="Arial" charset="0"/>
                <a:sym typeface="Arial" charset="0"/>
              </a:defRPr>
            </a:lvl1pPr>
          </a:lstStyle>
          <a:p>
            <a:pPr>
              <a:defRPr/>
            </a:pPr>
            <a:fld id="{2816D9D4-897C-4208-92BC-AB726F87398D}" type="datetimeFigureOut">
              <a:rPr lang="es-ES"/>
              <a:pPr>
                <a:defRPr/>
              </a:pPr>
              <a:t>09/05/2011</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atin typeface="Arial" charset="0"/>
                <a:sym typeface="Arial" charset="0"/>
              </a:defRPr>
            </a:lvl1pPr>
          </a:lstStyle>
          <a:p>
            <a:pPr>
              <a:defRPr/>
            </a:pPr>
            <a:endParaRPr lang="es-ES"/>
          </a:p>
        </p:txBody>
      </p:sp>
      <p:sp>
        <p:nvSpPr>
          <p:cNvPr id="7" name="6 Marcador de número de diapositiva"/>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atin typeface="Arial" charset="0"/>
                <a:sym typeface="Arial" charset="0"/>
              </a:defRPr>
            </a:lvl1pPr>
          </a:lstStyle>
          <a:p>
            <a:pPr>
              <a:defRPr/>
            </a:pPr>
            <a:fld id="{CA070056-D490-4F65-93E3-BD81E3C7DE5C}" type="slidenum">
              <a:rPr lang="es-ES"/>
              <a:pPr>
                <a:defRPr/>
              </a:pPr>
              <a:t>‹#›</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7891" name="2 Marcador de notas"/>
          <p:cNvSpPr>
            <a:spLocks noGrp="1"/>
          </p:cNvSpPr>
          <p:nvPr>
            <p:ph type="body" idx="1"/>
          </p:nvPr>
        </p:nvSpPr>
        <p:spPr bwMode="auto">
          <a:noFill/>
        </p:spPr>
        <p:txBody>
          <a:bodyPr wrap="square" numCol="1" anchor="t" anchorCtr="0" compatLnSpc="1">
            <a:prstTxWarp prst="textNoShape">
              <a:avLst/>
            </a:prstTxWarp>
          </a:bodyPr>
          <a:lstStyle/>
          <a:p>
            <a:r>
              <a:rPr lang="es-ES_tradnl" smtClean="0"/>
              <a:t>AFEGIR UNIQUE NETWORK REPRESENTATION</a:t>
            </a:r>
            <a:endParaRPr lang="es-ES" smtClean="0"/>
          </a:p>
        </p:txBody>
      </p:sp>
      <p:sp>
        <p:nvSpPr>
          <p:cNvPr id="3789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D65116-5258-4CAB-8C2F-BDAAF9E510B7}" type="slidenum">
              <a:rPr lang="es-ES" smtClean="0">
                <a:latin typeface="Arial" pitchFamily="34" charset="0"/>
                <a:sym typeface="Arial" pitchFamily="34" charset="0"/>
              </a:rPr>
              <a:pPr/>
              <a:t>6</a:t>
            </a:fld>
            <a:endParaRPr lang="es-ES" smtClean="0">
              <a:latin typeface="Arial" pitchFamily="34" charset="0"/>
              <a:sym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B1B830B-E377-4F42-ACFA-EBC50836AC92}" type="slidenum">
              <a:rPr lang="en-GB" smtClean="0">
                <a:latin typeface="Arial" pitchFamily="34" charset="0"/>
                <a:sym typeface="Arial" pitchFamily="34" charset="0"/>
              </a:rPr>
              <a:pPr/>
              <a:t>9</a:t>
            </a:fld>
            <a:endParaRPr lang="en-GB" smtClean="0">
              <a:latin typeface="Arial" pitchFamily="34" charset="0"/>
              <a:sym typeface="Arial" pitchFamily="34"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B7C30EA-01EF-49C6-8FF0-51DB2AD3A0E5}" type="slidenum">
              <a:rPr lang="en-GB" smtClean="0">
                <a:latin typeface="Arial" pitchFamily="34" charset="0"/>
                <a:sym typeface="Arial" pitchFamily="34" charset="0"/>
              </a:rPr>
              <a:pPr/>
              <a:t>10</a:t>
            </a:fld>
            <a:endParaRPr lang="en-GB" smtClean="0">
              <a:latin typeface="Arial" pitchFamily="34" charset="0"/>
              <a:sym typeface="Arial"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smtClean="0"/>
              <a:t>According to Florian et al. (2001), a dynamic traffic assignment model consists of two main components:</a:t>
            </a:r>
            <a:endParaRPr lang="es-ES" smtClean="0"/>
          </a:p>
          <a:p>
            <a:pPr>
              <a:buFont typeface="Times New Roman" pitchFamily="18" charset="0"/>
              <a:buChar char="•"/>
            </a:pPr>
            <a:r>
              <a:rPr lang="en-GB" smtClean="0"/>
              <a:t>A method for determining path-dependent flow rates on the paths in the network.</a:t>
            </a:r>
            <a:endParaRPr lang="es-ES" smtClean="0"/>
          </a:p>
          <a:p>
            <a:pPr>
              <a:buFont typeface="Times New Roman" pitchFamily="18" charset="0"/>
              <a:buChar char="•"/>
            </a:pPr>
            <a:r>
              <a:rPr lang="en-GB" smtClean="0"/>
              <a:t>A dynamic network loading method, which determines how these path flows give rise to time-dependent arc volumes, arc travel times and path travel times.</a:t>
            </a:r>
          </a:p>
          <a:p>
            <a:pPr>
              <a:buFont typeface="Times New Roman" pitchFamily="18" charset="0"/>
              <a:buChar char="•"/>
            </a:pPr>
            <a:endParaRPr lang="en-GB" smtClean="0"/>
          </a:p>
          <a:p>
            <a:r>
              <a:rPr lang="en-GB" smtClean="0"/>
              <a:t>The diagram in Figure 3.1 depicts the logical, conceptual approach to dynamic traffic assignment models. Path flow rates depend on the emulation of drivers’ path choice behaviour, determining in this way which of the alternative approach is implemented:</a:t>
            </a:r>
            <a:endParaRPr lang="es-ES" smtClean="0"/>
          </a:p>
          <a:p>
            <a:r>
              <a:rPr lang="en-GB" smtClean="0"/>
              <a:t>Dynamic en-route assignment. At each time period, the corresponding fraction of the demand is assigned to the currently available paths for each origin-destination pair according to the probabilities estimated by a route choice model. Drivers can be allowed to dynamically change route en route if a better path from their current position to their destination becomes available.</a:t>
            </a:r>
            <a:endParaRPr lang="es-ES" smtClean="0"/>
          </a:p>
          <a:p>
            <a:r>
              <a:rPr lang="en-GB" smtClean="0"/>
              <a:t>Dynamic equilibrium assignment. Path flows are determined by an approximate solution to the mathematical model for dynamic equilibrium conditions (Florian et al., 2001), (Barceló et al., 2002).</a:t>
            </a:r>
            <a:endParaRPr lang="es-ES" smtClean="0"/>
          </a:p>
          <a:p>
            <a:pPr>
              <a:buFont typeface="Times New Roman" pitchFamily="18" charset="0"/>
              <a:buChar char="•"/>
            </a:pPr>
            <a:endParaRPr lang="es-ES" smtClean="0"/>
          </a:p>
          <a:p>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Rectangle 7"/>
          <p:cNvSpPr>
            <a:spLocks/>
          </p:cNvSpPr>
          <p:nvPr/>
        </p:nvSpPr>
        <p:spPr bwMode="auto">
          <a:xfrm>
            <a:off x="0" y="0"/>
            <a:ext cx="9144000" cy="6858000"/>
          </a:xfrm>
          <a:prstGeom prst="rect">
            <a:avLst/>
          </a:prstGeom>
          <a:gradFill rotWithShape="0">
            <a:gsLst>
              <a:gs pos="0">
                <a:srgbClr val="00263B"/>
              </a:gs>
              <a:gs pos="100000">
                <a:srgbClr val="005380"/>
              </a:gs>
            </a:gsLst>
            <a:lin ang="2700000" scaled="1"/>
          </a:gradFill>
          <a:ln w="9525" cap="flat">
            <a:noFill/>
            <a:miter lim="800000"/>
            <a:headEnd type="none" w="med" len="med"/>
            <a:tailEnd type="none" w="med" len="med"/>
          </a:ln>
        </p:spPr>
        <p:txBody>
          <a:bodyPr lIns="0" tIns="0" rIns="0" bIns="0"/>
          <a:lstStyle/>
          <a:p>
            <a:pPr>
              <a:defRPr/>
            </a:pPr>
            <a:endParaRPr lang="es-ES">
              <a:latin typeface="Arial" charset="0"/>
              <a:sym typeface="Arial" charset="0"/>
            </a:endParaRPr>
          </a:p>
        </p:txBody>
      </p:sp>
      <p:pic>
        <p:nvPicPr>
          <p:cNvPr id="5" name="Picture 9"/>
          <p:cNvPicPr>
            <a:picLocks noChangeArrowheads="1"/>
          </p:cNvPicPr>
          <p:nvPr/>
        </p:nvPicPr>
        <p:blipFill>
          <a:blip r:embed="rId2" cstate="print"/>
          <a:srcRect/>
          <a:stretch>
            <a:fillRect/>
          </a:stretch>
        </p:blipFill>
        <p:spPr bwMode="auto">
          <a:xfrm>
            <a:off x="4495800" y="381000"/>
            <a:ext cx="4572000" cy="1111250"/>
          </a:xfrm>
          <a:prstGeom prst="rect">
            <a:avLst/>
          </a:prstGeom>
          <a:noFill/>
          <a:ln w="9525">
            <a:noFill/>
            <a:miter lim="800000"/>
            <a:headEnd/>
            <a:tailEnd/>
          </a:ln>
        </p:spPr>
      </p:pic>
      <p:pic>
        <p:nvPicPr>
          <p:cNvPr id="6" name="Picture 10"/>
          <p:cNvPicPr>
            <a:picLocks noChangeArrowheads="1"/>
          </p:cNvPicPr>
          <p:nvPr/>
        </p:nvPicPr>
        <p:blipFill>
          <a:blip r:embed="rId3" cstate="print"/>
          <a:srcRect/>
          <a:stretch>
            <a:fillRect/>
          </a:stretch>
        </p:blipFill>
        <p:spPr bwMode="auto">
          <a:xfrm>
            <a:off x="7239000" y="5943600"/>
            <a:ext cx="1524000" cy="455613"/>
          </a:xfrm>
          <a:prstGeom prst="rect">
            <a:avLst/>
          </a:prstGeom>
          <a:noFill/>
          <a:ln w="9525">
            <a:noFill/>
            <a:miter lim="800000"/>
            <a:headEnd/>
            <a:tailEnd/>
          </a:ln>
        </p:spPr>
      </p:pic>
      <p:sp>
        <p:nvSpPr>
          <p:cNvPr id="2" name="1 Título"/>
          <p:cNvSpPr>
            <a:spLocks noGrp="1"/>
          </p:cNvSpPr>
          <p:nvPr>
            <p:ph type="ctrTitle"/>
          </p:nvPr>
        </p:nvSpPr>
        <p:spPr>
          <a:xfrm>
            <a:off x="685800" y="2130425"/>
            <a:ext cx="7772400" cy="1470025"/>
          </a:xfrm>
        </p:spPr>
        <p:txBody>
          <a:bodyPr/>
          <a:lstStyle>
            <a:lvl1pPr algn="r">
              <a:defRPr>
                <a:solidFill>
                  <a:schemeClr val="bg1"/>
                </a:solidFill>
                <a:latin typeface="Arial Bold"/>
              </a:defRPr>
            </a:lvl1p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r">
              <a:buNone/>
              <a:defRPr>
                <a:solidFill>
                  <a:schemeClr val="bg1"/>
                </a:solidFill>
                <a:latin typeface="Arial Bold"/>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número de diapositiva"/>
          <p:cNvSpPr>
            <a:spLocks noGrp="1"/>
          </p:cNvSpPr>
          <p:nvPr>
            <p:ph type="sldNum" sz="quarter" idx="10"/>
          </p:nvPr>
        </p:nvSpPr>
        <p:spPr/>
        <p:txBody>
          <a:bodyPr/>
          <a:lstStyle>
            <a:lvl1pPr>
              <a:defRPr/>
            </a:lvl1pPr>
          </a:lstStyle>
          <a:p>
            <a:pPr>
              <a:defRPr/>
            </a:pPr>
            <a:fld id="{C86B06FA-C814-48A9-A816-887BE39025E6}"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0"/>
            <a:ext cx="2057400" cy="59436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914400"/>
            <a:ext cx="6019800" cy="59436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número de diapositiva"/>
          <p:cNvSpPr>
            <a:spLocks noGrp="1"/>
          </p:cNvSpPr>
          <p:nvPr>
            <p:ph type="sldNum" sz="quarter" idx="10"/>
          </p:nvPr>
        </p:nvSpPr>
        <p:spPr/>
        <p:txBody>
          <a:bodyPr/>
          <a:lstStyle>
            <a:lvl1pPr>
              <a:defRPr/>
            </a:lvl1pPr>
          </a:lstStyle>
          <a:p>
            <a:pPr>
              <a:defRPr/>
            </a:pPr>
            <a:fld id="{6FDA05D5-4D73-4A23-9F06-752BDD746EF1}"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5"/>
          <p:cNvSpPr>
            <a:spLocks noGrp="1"/>
          </p:cNvSpPr>
          <p:nvPr>
            <p:ph type="sldNum" sz="quarter" idx="10"/>
          </p:nvPr>
        </p:nvSpPr>
        <p:spPr/>
        <p:txBody>
          <a:bodyPr/>
          <a:lstStyle>
            <a:lvl1pPr>
              <a:defRPr/>
            </a:lvl1pPr>
          </a:lstStyle>
          <a:p>
            <a:pPr>
              <a:defRPr/>
            </a:pPr>
            <a:fld id="{2B110245-AC49-46D6-8B4D-F7D547222BA1}" type="slidenum">
              <a:rPr lang="en-GB"/>
              <a:pPr>
                <a:defRPr/>
              </a:pPr>
              <a:t>‹#›</a:t>
            </a:fld>
            <a:endParaRPr lang="en-GB"/>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Rectangle 4"/>
          <p:cNvSpPr>
            <a:spLocks noGrp="1" noChangeArrowheads="1"/>
          </p:cNvSpPr>
          <p:nvPr>
            <p:ph type="dt" sz="half" idx="10"/>
          </p:nvPr>
        </p:nvSpPr>
        <p:spPr/>
        <p:txBody>
          <a:bodyPr/>
          <a:lstStyle>
            <a:lvl1pPr>
              <a:defRPr/>
            </a:lvl1pPr>
          </a:lstStyle>
          <a:p>
            <a:pPr>
              <a:defRPr/>
            </a:pPr>
            <a:fld id="{150DE774-492E-4E1B-A5E1-2F9292320E53}" type="datetime1">
              <a:rPr lang="es-ES"/>
              <a:pPr>
                <a:defRPr/>
              </a:pPr>
              <a:t>09/05/2011</a:t>
            </a:fld>
            <a:endParaRPr lang="en-GB"/>
          </a:p>
        </p:txBody>
      </p:sp>
      <p:sp>
        <p:nvSpPr>
          <p:cNvPr id="5" name="Rectangle 5"/>
          <p:cNvSpPr>
            <a:spLocks noGrp="1" noChangeArrowheads="1"/>
          </p:cNvSpPr>
          <p:nvPr>
            <p:ph type="ftr" sz="quarter" idx="11"/>
          </p:nvPr>
        </p:nvSpPr>
        <p:spPr/>
        <p:txBody>
          <a:bodyPr/>
          <a:lstStyle>
            <a:lvl1pPr>
              <a:defRPr/>
            </a:lvl1pPr>
          </a:lstStyle>
          <a:p>
            <a:pPr>
              <a:defRPr/>
            </a:pPr>
            <a:r>
              <a:rPr lang="en-US"/>
              <a:t>Paper 10-2010 - Session 712 - TRB 2010 Annual Meeting </a:t>
            </a:r>
            <a:endParaRPr lang="en-GB"/>
          </a:p>
        </p:txBody>
      </p:sp>
      <p:sp>
        <p:nvSpPr>
          <p:cNvPr id="6" name="Rectangle 6"/>
          <p:cNvSpPr>
            <a:spLocks noGrp="1" noChangeArrowheads="1"/>
          </p:cNvSpPr>
          <p:nvPr>
            <p:ph type="sldNum" sz="quarter" idx="12"/>
          </p:nvPr>
        </p:nvSpPr>
        <p:spPr/>
        <p:txBody>
          <a:bodyPr/>
          <a:lstStyle>
            <a:lvl1pPr>
              <a:defRPr/>
            </a:lvl1pPr>
          </a:lstStyle>
          <a:p>
            <a:pPr>
              <a:defRPr/>
            </a:pPr>
            <a:fld id="{E2CA1AA7-925B-4B6A-97DC-0B8DED138EF4}" type="slidenum">
              <a:rPr lang="en-GB"/>
              <a:pPr>
                <a:defRPr/>
              </a:pPr>
              <a:t>‹#›</a:t>
            </a:fld>
            <a:endParaRPr lang="en-GB"/>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4" name="Rectangle 1"/>
          <p:cNvSpPr>
            <a:spLocks/>
          </p:cNvSpPr>
          <p:nvPr/>
        </p:nvSpPr>
        <p:spPr bwMode="auto">
          <a:xfrm>
            <a:off x="0" y="0"/>
            <a:ext cx="9144000" cy="685800"/>
          </a:xfrm>
          <a:prstGeom prst="rect">
            <a:avLst/>
          </a:prstGeom>
          <a:gradFill rotWithShape="0">
            <a:gsLst>
              <a:gs pos="0">
                <a:srgbClr val="005380"/>
              </a:gs>
              <a:gs pos="100000">
                <a:srgbClr val="00263B"/>
              </a:gs>
            </a:gsLst>
            <a:lin ang="18900000" scaled="1"/>
          </a:gradFill>
          <a:ln w="9525" cap="flat">
            <a:noFill/>
            <a:miter lim="800000"/>
            <a:headEnd type="none" w="med" len="med"/>
            <a:tailEnd type="none" w="med" len="med"/>
          </a:ln>
        </p:spPr>
        <p:txBody>
          <a:bodyPr lIns="0" tIns="0" rIns="0" bIns="0"/>
          <a:lstStyle/>
          <a:p>
            <a:pPr>
              <a:defRPr/>
            </a:pPr>
            <a:endParaRPr lang="es-ES">
              <a:latin typeface="Arial" charset="0"/>
              <a:sym typeface="Arial" charset="0"/>
            </a:endParaRPr>
          </a:p>
        </p:txBody>
      </p:sp>
      <p:pic>
        <p:nvPicPr>
          <p:cNvPr id="5" name="Picture 2"/>
          <p:cNvPicPr>
            <a:picLocks noChangeArrowheads="1"/>
          </p:cNvPicPr>
          <p:nvPr/>
        </p:nvPicPr>
        <p:blipFill>
          <a:blip r:embed="rId2" cstate="print"/>
          <a:srcRect/>
          <a:stretch>
            <a:fillRect/>
          </a:stretch>
        </p:blipFill>
        <p:spPr bwMode="auto">
          <a:xfrm>
            <a:off x="381000" y="152400"/>
            <a:ext cx="2743200" cy="666750"/>
          </a:xfrm>
          <a:prstGeom prst="rect">
            <a:avLst/>
          </a:prstGeom>
          <a:noFill/>
          <a:ln w="9525">
            <a:noFill/>
            <a:miter lim="800000"/>
            <a:headEnd/>
            <a:tailEnd/>
          </a:ln>
        </p:spPr>
      </p:pic>
      <p:pic>
        <p:nvPicPr>
          <p:cNvPr id="6" name="Picture 3"/>
          <p:cNvPicPr>
            <a:picLocks noChangeArrowheads="1"/>
          </p:cNvPicPr>
          <p:nvPr/>
        </p:nvPicPr>
        <p:blipFill>
          <a:blip r:embed="rId3" cstate="print"/>
          <a:srcRect/>
          <a:stretch>
            <a:fillRect/>
          </a:stretch>
        </p:blipFill>
        <p:spPr bwMode="auto">
          <a:xfrm>
            <a:off x="7467600" y="279400"/>
            <a:ext cx="1219200" cy="365125"/>
          </a:xfrm>
          <a:prstGeom prst="rect">
            <a:avLst/>
          </a:prstGeom>
          <a:noFill/>
          <a:ln w="9525">
            <a:noFill/>
            <a:miter lim="800000"/>
            <a:headEnd/>
            <a:tailEnd/>
          </a:ln>
        </p:spPr>
      </p:pic>
      <p:sp>
        <p:nvSpPr>
          <p:cNvPr id="3" name="2 Marcador de contenido"/>
          <p:cNvSpPr>
            <a:spLocks noGrp="1"/>
          </p:cNvSpPr>
          <p:nvPr>
            <p:ph idx="1"/>
          </p:nvPr>
        </p:nvSpPr>
        <p:spPr>
          <a:xfrm>
            <a:off x="457200" y="2133600"/>
            <a:ext cx="8229600" cy="408148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8" name="7 Título"/>
          <p:cNvSpPr>
            <a:spLocks noGrp="1"/>
          </p:cNvSpPr>
          <p:nvPr>
            <p:ph type="title"/>
          </p:nvPr>
        </p:nvSpPr>
        <p:spPr/>
        <p:txBody>
          <a:bodyPr/>
          <a:lstStyle/>
          <a:p>
            <a:r>
              <a:rPr lang="es-ES" smtClean="0"/>
              <a:t>Haga clic para modificar el estilo de título del patrón</a:t>
            </a:r>
            <a:endParaRPr lang="es-ES" dirty="0"/>
          </a:p>
        </p:txBody>
      </p:sp>
      <p:sp>
        <p:nvSpPr>
          <p:cNvPr id="7" name="10 Marcador de fecha"/>
          <p:cNvSpPr>
            <a:spLocks noGrp="1"/>
          </p:cNvSpPr>
          <p:nvPr>
            <p:ph type="dt" sz="half" idx="10"/>
          </p:nvPr>
        </p:nvSpPr>
        <p:spPr/>
        <p:txBody>
          <a:bodyPr/>
          <a:lstStyle>
            <a:lvl1pPr>
              <a:defRPr/>
            </a:lvl1pPr>
          </a:lstStyle>
          <a:p>
            <a:pPr>
              <a:defRPr/>
            </a:pPr>
            <a:fld id="{885B3EB4-0B8E-4F90-9DF7-0A316D522B26}" type="datetime1">
              <a:rPr lang="es-ES"/>
              <a:pPr>
                <a:defRPr/>
              </a:pPr>
              <a:t>09/05/2011</a:t>
            </a:fld>
            <a:endParaRPr lang="es-ES" dirty="0"/>
          </a:p>
        </p:txBody>
      </p:sp>
      <p:sp>
        <p:nvSpPr>
          <p:cNvPr id="9" name="11 Marcador de número de diapositiva"/>
          <p:cNvSpPr>
            <a:spLocks noGrp="1"/>
          </p:cNvSpPr>
          <p:nvPr>
            <p:ph type="sldNum" sz="quarter" idx="11"/>
          </p:nvPr>
        </p:nvSpPr>
        <p:spPr/>
        <p:txBody>
          <a:bodyPr/>
          <a:lstStyle>
            <a:lvl1pPr>
              <a:defRPr/>
            </a:lvl1pPr>
          </a:lstStyle>
          <a:p>
            <a:pPr>
              <a:defRPr/>
            </a:pPr>
            <a:fld id="{7A9E51FC-AFC7-4757-9176-624CD838456B}" type="slidenum">
              <a:rPr lang="en-US"/>
              <a:pPr>
                <a:defRPr/>
              </a:pPr>
              <a:t>‹#›</a:t>
            </a:fld>
            <a:endParaRPr lang="en-US" dirty="0"/>
          </a:p>
        </p:txBody>
      </p:sp>
      <p:sp>
        <p:nvSpPr>
          <p:cNvPr id="10" name="12 Marcador de pie de página"/>
          <p:cNvSpPr>
            <a:spLocks noGrp="1"/>
          </p:cNvSpPr>
          <p:nvPr>
            <p:ph type="ftr" sz="quarter" idx="12"/>
          </p:nvPr>
        </p:nvSpPr>
        <p:spPr/>
        <p:txBody>
          <a:bodyPr/>
          <a:lstStyle>
            <a:lvl1pPr>
              <a:defRPr/>
            </a:lvl1pPr>
          </a:lstStyle>
          <a:p>
            <a:pPr>
              <a:defRPr/>
            </a:pPr>
            <a:r>
              <a:rPr lang="en-US"/>
              <a:t>Paper 10-2010 - Session 712 - TRB 2010 Annual Meeting </a:t>
            </a:r>
            <a:endParaRPr lang="es-E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número de diapositiva"/>
          <p:cNvSpPr>
            <a:spLocks noGrp="1"/>
          </p:cNvSpPr>
          <p:nvPr>
            <p:ph type="sldNum" sz="quarter" idx="10"/>
          </p:nvPr>
        </p:nvSpPr>
        <p:spPr/>
        <p:txBody>
          <a:bodyPr/>
          <a:lstStyle>
            <a:lvl1pPr>
              <a:defRPr/>
            </a:lvl1pPr>
          </a:lstStyle>
          <a:p>
            <a:pPr>
              <a:defRPr/>
            </a:pPr>
            <a:fld id="{F2598291-139B-410D-B0AD-F9CAE499FBD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2133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2133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Text Box 3"/>
          <p:cNvSpPr txBox="1">
            <a:spLocks noGrp="1" noChangeArrowheads="1"/>
          </p:cNvSpPr>
          <p:nvPr>
            <p:ph type="sldNum" sz="quarter" idx="10"/>
          </p:nvPr>
        </p:nvSpPr>
        <p:spPr>
          <a:ln/>
        </p:spPr>
        <p:txBody>
          <a:bodyPr/>
          <a:lstStyle>
            <a:lvl1pPr>
              <a:defRPr/>
            </a:lvl1pPr>
          </a:lstStyle>
          <a:p>
            <a:pPr>
              <a:defRPr/>
            </a:pPr>
            <a:fld id="{853F7A8E-AE41-497E-A04C-446A82FB951C}" type="slidenum">
              <a:rPr lang="en-US"/>
              <a:pPr>
                <a:defRPr/>
              </a:pPr>
              <a:t>‹#›</a:t>
            </a:fld>
            <a:endParaRPr lang="en-US" dirty="0"/>
          </a:p>
        </p:txBody>
      </p:sp>
      <p:sp>
        <p:nvSpPr>
          <p:cNvPr id="6" name="7 Marcador de fecha"/>
          <p:cNvSpPr>
            <a:spLocks noGrp="1"/>
          </p:cNvSpPr>
          <p:nvPr>
            <p:ph type="dt" sz="half" idx="11"/>
          </p:nvPr>
        </p:nvSpPr>
        <p:spPr/>
        <p:txBody>
          <a:bodyPr/>
          <a:lstStyle>
            <a:lvl1pPr>
              <a:defRPr/>
            </a:lvl1pPr>
          </a:lstStyle>
          <a:p>
            <a:pPr>
              <a:defRPr/>
            </a:pPr>
            <a:fld id="{6B90787A-64E5-4877-B296-FF46F7654367}" type="datetime1">
              <a:rPr lang="es-ES"/>
              <a:pPr>
                <a:defRPr/>
              </a:pPr>
              <a:t>09/05/2011</a:t>
            </a:fld>
            <a:endParaRPr lang="es-ES" dirty="0"/>
          </a:p>
        </p:txBody>
      </p:sp>
      <p:sp>
        <p:nvSpPr>
          <p:cNvPr id="7" name="8 Marcador de pie de página"/>
          <p:cNvSpPr>
            <a:spLocks noGrp="1"/>
          </p:cNvSpPr>
          <p:nvPr>
            <p:ph type="ftr" sz="quarter" idx="12"/>
          </p:nvPr>
        </p:nvSpPr>
        <p:spPr/>
        <p:txBody>
          <a:bodyPr/>
          <a:lstStyle>
            <a:lvl1pPr>
              <a:defRPr/>
            </a:lvl1pPr>
          </a:lstStyle>
          <a:p>
            <a:pPr>
              <a:defRPr/>
            </a:pPr>
            <a:r>
              <a:rPr lang="en-US"/>
              <a:t>Paper 10-2010 - Session 712 - TRB 2010 Annual Meeting </a:t>
            </a:r>
            <a:endParaRPr lang="es-E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número de diapositiva"/>
          <p:cNvSpPr>
            <a:spLocks noGrp="1"/>
          </p:cNvSpPr>
          <p:nvPr>
            <p:ph type="sldNum" sz="quarter" idx="10"/>
          </p:nvPr>
        </p:nvSpPr>
        <p:spPr/>
        <p:txBody>
          <a:bodyPr/>
          <a:lstStyle>
            <a:lvl1pPr>
              <a:defRPr/>
            </a:lvl1pPr>
          </a:lstStyle>
          <a:p>
            <a:pPr>
              <a:defRPr/>
            </a:pPr>
            <a:fld id="{692C5BFB-162B-4085-935B-73E8C73F0DA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Text Box 3"/>
          <p:cNvSpPr txBox="1">
            <a:spLocks noGrp="1" noChangeArrowheads="1"/>
          </p:cNvSpPr>
          <p:nvPr>
            <p:ph type="sldNum" sz="quarter" idx="10"/>
          </p:nvPr>
        </p:nvSpPr>
        <p:spPr>
          <a:ln/>
        </p:spPr>
        <p:txBody>
          <a:bodyPr/>
          <a:lstStyle>
            <a:lvl1pPr>
              <a:defRPr/>
            </a:lvl1pPr>
          </a:lstStyle>
          <a:p>
            <a:pPr>
              <a:defRPr/>
            </a:pPr>
            <a:fld id="{A1EF8D2B-7FFC-4F20-944D-000CCFA4E844}" type="slidenum">
              <a:rPr lang="en-US"/>
              <a:pPr>
                <a:defRPr/>
              </a:pPr>
              <a:t>‹#›</a:t>
            </a:fld>
            <a:endParaRPr lang="en-US" dirty="0"/>
          </a:p>
        </p:txBody>
      </p:sp>
      <p:sp>
        <p:nvSpPr>
          <p:cNvPr id="4" name="7 Marcador de fecha"/>
          <p:cNvSpPr>
            <a:spLocks noGrp="1"/>
          </p:cNvSpPr>
          <p:nvPr>
            <p:ph type="dt" sz="half" idx="11"/>
          </p:nvPr>
        </p:nvSpPr>
        <p:spPr/>
        <p:txBody>
          <a:bodyPr/>
          <a:lstStyle>
            <a:lvl1pPr>
              <a:defRPr/>
            </a:lvl1pPr>
          </a:lstStyle>
          <a:p>
            <a:pPr>
              <a:defRPr/>
            </a:pPr>
            <a:fld id="{DD37E9D4-CA75-416E-9472-6DA2A8ED169C}" type="datetime1">
              <a:rPr lang="es-ES"/>
              <a:pPr>
                <a:defRPr/>
              </a:pPr>
              <a:t>09/05/2011</a:t>
            </a:fld>
            <a:endParaRPr lang="es-ES" dirty="0"/>
          </a:p>
        </p:txBody>
      </p:sp>
      <p:sp>
        <p:nvSpPr>
          <p:cNvPr id="5" name="8 Marcador de pie de página"/>
          <p:cNvSpPr>
            <a:spLocks noGrp="1"/>
          </p:cNvSpPr>
          <p:nvPr>
            <p:ph type="ftr" sz="quarter" idx="12"/>
          </p:nvPr>
        </p:nvSpPr>
        <p:spPr/>
        <p:txBody>
          <a:bodyPr/>
          <a:lstStyle>
            <a:lvl1pPr>
              <a:defRPr/>
            </a:lvl1pPr>
          </a:lstStyle>
          <a:p>
            <a:pPr>
              <a:defRPr/>
            </a:pPr>
            <a:r>
              <a:rPr lang="en-US"/>
              <a:t>Paper 10-2010 - Session 712 - TRB 2010 Annual Meeting </a:t>
            </a:r>
            <a:endParaRPr lang="es-E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B1D50B97-F140-4836-9897-51F1DF759ADD}" type="slidenum">
              <a:rPr lang="en-US"/>
              <a:pPr>
                <a:defRPr/>
              </a:pPr>
              <a:t>‹#›</a:t>
            </a:fld>
            <a:endParaRPr lang="en-US" dirty="0"/>
          </a:p>
        </p:txBody>
      </p:sp>
      <p:sp>
        <p:nvSpPr>
          <p:cNvPr id="3" name="7 Marcador de fecha"/>
          <p:cNvSpPr>
            <a:spLocks noGrp="1"/>
          </p:cNvSpPr>
          <p:nvPr>
            <p:ph type="dt" sz="half" idx="11"/>
          </p:nvPr>
        </p:nvSpPr>
        <p:spPr/>
        <p:txBody>
          <a:bodyPr/>
          <a:lstStyle>
            <a:lvl1pPr>
              <a:defRPr/>
            </a:lvl1pPr>
          </a:lstStyle>
          <a:p>
            <a:pPr>
              <a:defRPr/>
            </a:pPr>
            <a:fld id="{6A2ABD82-7627-435E-B68B-8AC5C16F692C}" type="datetime1">
              <a:rPr lang="es-ES"/>
              <a:pPr>
                <a:defRPr/>
              </a:pPr>
              <a:t>09/05/2011</a:t>
            </a:fld>
            <a:endParaRPr lang="es-ES" dirty="0"/>
          </a:p>
        </p:txBody>
      </p:sp>
      <p:sp>
        <p:nvSpPr>
          <p:cNvPr id="4" name="8 Marcador de pie de página"/>
          <p:cNvSpPr>
            <a:spLocks noGrp="1"/>
          </p:cNvSpPr>
          <p:nvPr>
            <p:ph type="ftr" sz="quarter" idx="12"/>
          </p:nvPr>
        </p:nvSpPr>
        <p:spPr/>
        <p:txBody>
          <a:bodyPr/>
          <a:lstStyle>
            <a:lvl1pPr>
              <a:defRPr/>
            </a:lvl1pPr>
          </a:lstStyle>
          <a:p>
            <a:pPr>
              <a:defRPr/>
            </a:pPr>
            <a:r>
              <a:rPr lang="en-US"/>
              <a:t>Paper 10-2010 - Session 712 - TRB 2010 Annual Meeting </a:t>
            </a:r>
            <a:endParaRPr lang="es-E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Box 3"/>
          <p:cNvSpPr txBox="1">
            <a:spLocks noGrp="1" noChangeArrowheads="1"/>
          </p:cNvSpPr>
          <p:nvPr>
            <p:ph type="sldNum" sz="quarter" idx="10"/>
          </p:nvPr>
        </p:nvSpPr>
        <p:spPr>
          <a:ln/>
        </p:spPr>
        <p:txBody>
          <a:bodyPr/>
          <a:lstStyle>
            <a:lvl1pPr>
              <a:defRPr/>
            </a:lvl1pPr>
          </a:lstStyle>
          <a:p>
            <a:pPr>
              <a:defRPr/>
            </a:pPr>
            <a:fld id="{7B5893FF-577E-40B4-91A5-0DC0FBE3E5FA}" type="slidenum">
              <a:rPr lang="en-US"/>
              <a:pPr>
                <a:defRPr/>
              </a:pPr>
              <a:t>‹#›</a:t>
            </a:fld>
            <a:endParaRPr lang="en-US" dirty="0"/>
          </a:p>
        </p:txBody>
      </p:sp>
      <p:sp>
        <p:nvSpPr>
          <p:cNvPr id="6" name="7 Marcador de fecha"/>
          <p:cNvSpPr>
            <a:spLocks noGrp="1"/>
          </p:cNvSpPr>
          <p:nvPr>
            <p:ph type="dt" sz="half" idx="11"/>
          </p:nvPr>
        </p:nvSpPr>
        <p:spPr/>
        <p:txBody>
          <a:bodyPr/>
          <a:lstStyle>
            <a:lvl1pPr>
              <a:defRPr/>
            </a:lvl1pPr>
          </a:lstStyle>
          <a:p>
            <a:pPr>
              <a:defRPr/>
            </a:pPr>
            <a:fld id="{B4997F07-56A8-4EC7-85AE-BA244C1B51F2}" type="datetime1">
              <a:rPr lang="es-ES"/>
              <a:pPr>
                <a:defRPr/>
              </a:pPr>
              <a:t>09/05/2011</a:t>
            </a:fld>
            <a:endParaRPr lang="es-ES" dirty="0"/>
          </a:p>
        </p:txBody>
      </p:sp>
      <p:sp>
        <p:nvSpPr>
          <p:cNvPr id="7" name="8 Marcador de pie de página"/>
          <p:cNvSpPr>
            <a:spLocks noGrp="1"/>
          </p:cNvSpPr>
          <p:nvPr>
            <p:ph type="ftr" sz="quarter" idx="12"/>
          </p:nvPr>
        </p:nvSpPr>
        <p:spPr/>
        <p:txBody>
          <a:bodyPr/>
          <a:lstStyle>
            <a:lvl1pPr>
              <a:defRPr/>
            </a:lvl1pPr>
          </a:lstStyle>
          <a:p>
            <a:pPr>
              <a:defRPr/>
            </a:pPr>
            <a:r>
              <a:rPr lang="en-US"/>
              <a:t>Paper 10-2010 - Session 712 - TRB 2010 Annual Meeting </a:t>
            </a:r>
            <a:endParaRPr lang="es-E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sym typeface="Arial" charset="0"/>
              </a:rPr>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número de diapositiva"/>
          <p:cNvSpPr>
            <a:spLocks noGrp="1"/>
          </p:cNvSpPr>
          <p:nvPr>
            <p:ph type="sldNum" sz="quarter" idx="10"/>
          </p:nvPr>
        </p:nvSpPr>
        <p:spPr/>
        <p:txBody>
          <a:bodyPr/>
          <a:lstStyle>
            <a:lvl1pPr>
              <a:defRPr/>
            </a:lvl1pPr>
          </a:lstStyle>
          <a:p>
            <a:pPr>
              <a:defRPr/>
            </a:pPr>
            <a:fld id="{C23F2FE9-8F0F-4A3E-A93D-D280F224D8E7}"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457200" y="914400"/>
            <a:ext cx="8229600" cy="12192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s-ES" smtClean="0">
                <a:sym typeface="Arial Bold" charset="0"/>
              </a:rPr>
              <a:t>Haga clic para modificar el estilo de título del patrón</a:t>
            </a:r>
            <a:endParaRPr lang="en-US" smtClean="0">
              <a:sym typeface="Arial Bold" charset="0"/>
            </a:endParaRPr>
          </a:p>
        </p:txBody>
      </p:sp>
      <p:sp>
        <p:nvSpPr>
          <p:cNvPr id="3075" name="Rectangle 2"/>
          <p:cNvSpPr>
            <a:spLocks noGrp="1" noChangeArrowheads="1"/>
          </p:cNvSpPr>
          <p:nvPr>
            <p:ph type="body" idx="1"/>
          </p:nvPr>
        </p:nvSpPr>
        <p:spPr bwMode="auto">
          <a:xfrm>
            <a:off x="457200" y="2133600"/>
            <a:ext cx="8229600" cy="41529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s-ES" smtClean="0">
                <a:sym typeface="Arial" pitchFamily="34" charset="0"/>
              </a:rPr>
              <a:t>Haga clic para modificar el estilo de texto del patrón</a:t>
            </a:r>
          </a:p>
          <a:p>
            <a:pPr lvl="1"/>
            <a:r>
              <a:rPr lang="es-ES" smtClean="0">
                <a:sym typeface="Arial" pitchFamily="34" charset="0"/>
              </a:rPr>
              <a:t>Segundo nivel</a:t>
            </a:r>
          </a:p>
          <a:p>
            <a:pPr lvl="2"/>
            <a:r>
              <a:rPr lang="es-ES" smtClean="0">
                <a:sym typeface="Arial" pitchFamily="34" charset="0"/>
              </a:rPr>
              <a:t>Tercer nivel</a:t>
            </a:r>
          </a:p>
          <a:p>
            <a:pPr lvl="3"/>
            <a:r>
              <a:rPr lang="es-ES" smtClean="0">
                <a:sym typeface="Arial" pitchFamily="34" charset="0"/>
              </a:rPr>
              <a:t>Cuarto nivel</a:t>
            </a:r>
          </a:p>
          <a:p>
            <a:pPr lvl="4"/>
            <a:r>
              <a:rPr lang="es-ES" smtClean="0">
                <a:sym typeface="Arial" pitchFamily="34" charset="0"/>
              </a:rPr>
              <a:t>Quinto nivel</a:t>
            </a:r>
            <a:endParaRPr lang="en-US" smtClean="0">
              <a:sym typeface="Arial" pitchFamily="34" charset="0"/>
            </a:endParaRPr>
          </a:p>
        </p:txBody>
      </p:sp>
      <p:sp>
        <p:nvSpPr>
          <p:cNvPr id="2" name="Text Box 3"/>
          <p:cNvSpPr txBox="1">
            <a:spLocks noGrp="1" noChangeArrowheads="1"/>
          </p:cNvSpPr>
          <p:nvPr>
            <p:ph type="sldNum" sz="quarter" idx="4"/>
          </p:nvPr>
        </p:nvSpPr>
        <p:spPr bwMode="auto">
          <a:xfrm>
            <a:off x="8643938" y="6429375"/>
            <a:ext cx="312737"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200">
                <a:solidFill>
                  <a:schemeClr val="tx1"/>
                </a:solidFill>
                <a:latin typeface="Arial" charset="0"/>
                <a:cs typeface="Arial" charset="0"/>
                <a:sym typeface="Arial" charset="0"/>
              </a:defRPr>
            </a:lvl1pPr>
          </a:lstStyle>
          <a:p>
            <a:pPr>
              <a:defRPr/>
            </a:pPr>
            <a:fld id="{D3CF4753-FB5E-4C38-913C-C5E8B54599DF}" type="slidenum">
              <a:rPr lang="en-US"/>
              <a:pPr>
                <a:defRPr/>
              </a:pPr>
              <a:t>‹#›</a:t>
            </a:fld>
            <a:endParaRPr lang="en-US" dirty="0"/>
          </a:p>
        </p:txBody>
      </p:sp>
      <p:sp>
        <p:nvSpPr>
          <p:cNvPr id="5" name="Rectangle 1"/>
          <p:cNvSpPr>
            <a:spLocks/>
          </p:cNvSpPr>
          <p:nvPr/>
        </p:nvSpPr>
        <p:spPr bwMode="auto">
          <a:xfrm>
            <a:off x="0" y="0"/>
            <a:ext cx="9144000" cy="685800"/>
          </a:xfrm>
          <a:prstGeom prst="rect">
            <a:avLst/>
          </a:prstGeom>
          <a:gradFill rotWithShape="0">
            <a:gsLst>
              <a:gs pos="0">
                <a:srgbClr val="005380"/>
              </a:gs>
              <a:gs pos="100000">
                <a:srgbClr val="00263B"/>
              </a:gs>
            </a:gsLst>
            <a:lin ang="18900000" scaled="1"/>
          </a:gradFill>
          <a:ln w="9525" cap="flat">
            <a:noFill/>
            <a:miter lim="800000"/>
            <a:headEnd type="none" w="med" len="med"/>
            <a:tailEnd type="none" w="med" len="med"/>
          </a:ln>
        </p:spPr>
        <p:txBody>
          <a:bodyPr lIns="0" tIns="0" rIns="0" bIns="0"/>
          <a:lstStyle/>
          <a:p>
            <a:pPr>
              <a:defRPr/>
            </a:pPr>
            <a:endParaRPr lang="es-ES">
              <a:latin typeface="Arial" charset="0"/>
              <a:sym typeface="Arial" charset="0"/>
            </a:endParaRPr>
          </a:p>
        </p:txBody>
      </p:sp>
      <p:pic>
        <p:nvPicPr>
          <p:cNvPr id="3078" name="Picture 2"/>
          <p:cNvPicPr>
            <a:picLocks noChangeArrowheads="1"/>
          </p:cNvPicPr>
          <p:nvPr/>
        </p:nvPicPr>
        <p:blipFill>
          <a:blip r:embed="rId15" cstate="print"/>
          <a:srcRect/>
          <a:stretch>
            <a:fillRect/>
          </a:stretch>
        </p:blipFill>
        <p:spPr bwMode="auto">
          <a:xfrm>
            <a:off x="381000" y="152400"/>
            <a:ext cx="2743200" cy="666750"/>
          </a:xfrm>
          <a:prstGeom prst="rect">
            <a:avLst/>
          </a:prstGeom>
          <a:noFill/>
          <a:ln w="9525">
            <a:noFill/>
            <a:miter lim="800000"/>
            <a:headEnd/>
            <a:tailEnd/>
          </a:ln>
        </p:spPr>
      </p:pic>
      <p:pic>
        <p:nvPicPr>
          <p:cNvPr id="3079" name="Picture 3"/>
          <p:cNvPicPr>
            <a:picLocks noChangeArrowheads="1"/>
          </p:cNvPicPr>
          <p:nvPr/>
        </p:nvPicPr>
        <p:blipFill>
          <a:blip r:embed="rId16" cstate="print"/>
          <a:srcRect/>
          <a:stretch>
            <a:fillRect/>
          </a:stretch>
        </p:blipFill>
        <p:spPr bwMode="auto">
          <a:xfrm>
            <a:off x="7467600" y="279400"/>
            <a:ext cx="1219200" cy="365125"/>
          </a:xfrm>
          <a:prstGeom prst="rect">
            <a:avLst/>
          </a:prstGeom>
          <a:noFill/>
          <a:ln w="9525">
            <a:noFill/>
            <a:miter lim="800000"/>
            <a:headEnd/>
            <a:tailEnd/>
          </a:ln>
        </p:spPr>
      </p:pic>
      <p:sp>
        <p:nvSpPr>
          <p:cNvPr id="8" name="7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sym typeface="Arial" charset="0"/>
              </a:defRPr>
            </a:lvl1pPr>
          </a:lstStyle>
          <a:p>
            <a:pPr>
              <a:defRPr/>
            </a:pPr>
            <a:fld id="{FA1BFEBC-FB68-4B8C-A144-172575EDA2F7}" type="datetime1">
              <a:rPr lang="es-ES"/>
              <a:pPr>
                <a:defRPr/>
              </a:pPr>
              <a:t>09/05/2011</a:t>
            </a:fld>
            <a:endParaRPr lang="es-ES" dirty="0"/>
          </a:p>
        </p:txBody>
      </p:sp>
      <p:sp>
        <p:nvSpPr>
          <p:cNvPr id="9" name="8 Marcador de pie de página"/>
          <p:cNvSpPr>
            <a:spLocks noGrp="1"/>
          </p:cNvSpPr>
          <p:nvPr>
            <p:ph type="ftr" sz="quarter" idx="3"/>
          </p:nvPr>
        </p:nvSpPr>
        <p:spPr>
          <a:xfrm>
            <a:off x="2771775" y="6356350"/>
            <a:ext cx="5559425" cy="365125"/>
          </a:xfrm>
          <a:prstGeom prst="rect">
            <a:avLst/>
          </a:prstGeom>
        </p:spPr>
        <p:txBody>
          <a:bodyPr vert="horz" lIns="91440" tIns="45720" rIns="91440" bIns="45720" rtlCol="0" anchor="ctr"/>
          <a:lstStyle>
            <a:lvl1pPr algn="l">
              <a:defRPr sz="1200">
                <a:solidFill>
                  <a:schemeClr val="tx1">
                    <a:tint val="75000"/>
                  </a:schemeClr>
                </a:solidFill>
                <a:latin typeface="Arial" charset="0"/>
                <a:sym typeface="Arial" charset="0"/>
              </a:defRPr>
            </a:lvl1pPr>
          </a:lstStyle>
          <a:p>
            <a:pPr>
              <a:defRPr/>
            </a:pPr>
            <a:r>
              <a:rPr lang="en-US"/>
              <a:t>Paper 10-2010 - Session 712 - TRB 2010 Annual Meeting </a:t>
            </a:r>
            <a:endParaRPr lang="es-ES" dirty="0"/>
          </a:p>
        </p:txBody>
      </p:sp>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47" r:id="rId4"/>
    <p:sldLayoutId id="2147483854" r:id="rId5"/>
    <p:sldLayoutId id="2147483848" r:id="rId6"/>
    <p:sldLayoutId id="2147483849" r:id="rId7"/>
    <p:sldLayoutId id="2147483850" r:id="rId8"/>
    <p:sldLayoutId id="2147483855" r:id="rId9"/>
    <p:sldLayoutId id="2147483856" r:id="rId10"/>
    <p:sldLayoutId id="2147483857" r:id="rId11"/>
    <p:sldLayoutId id="2147483858" r:id="rId12"/>
    <p:sldLayoutId id="2147483859" r:id="rId13"/>
  </p:sldLayoutIdLst>
  <p:transition/>
  <p:hf hdr="0"/>
  <p:txStyles>
    <p:titleStyle>
      <a:lvl1pPr marL="39688" indent="-39688" algn="l" rtl="0" eaLnBrk="0" fontAlgn="base" hangingPunct="0">
        <a:spcBef>
          <a:spcPct val="0"/>
        </a:spcBef>
        <a:spcAft>
          <a:spcPct val="0"/>
        </a:spcAft>
        <a:defRPr sz="2800">
          <a:solidFill>
            <a:schemeClr val="tx1"/>
          </a:solidFill>
          <a:latin typeface="+mj-lt"/>
          <a:ea typeface="+mj-ea"/>
          <a:cs typeface="+mj-cs"/>
          <a:sym typeface="Arial Bold" charset="0"/>
        </a:defRPr>
      </a:lvl1pPr>
      <a:lvl2pPr marL="39688" indent="-39688"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2pPr>
      <a:lvl3pPr marL="39688" indent="-39688"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3pPr>
      <a:lvl4pPr marL="39688" indent="-39688"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4pPr>
      <a:lvl5pPr marL="39688" indent="-39688"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5pPr>
      <a:lvl6pPr marL="496888" algn="l" rtl="0" eaLnBrk="1" fontAlgn="base" hangingPunct="1">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6pPr>
      <a:lvl7pPr marL="954088" algn="l" rtl="0" eaLnBrk="1" fontAlgn="base" hangingPunct="1">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7pPr>
      <a:lvl8pPr marL="1411288" algn="l" rtl="0" eaLnBrk="1" fontAlgn="base" hangingPunct="1">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8pPr>
      <a:lvl9pPr marL="1868488" algn="l" rtl="0" eaLnBrk="1" fontAlgn="base" hangingPunct="1">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9pPr>
    </p:titleStyle>
    <p:bodyStyle>
      <a:lvl1pPr marL="382588" indent="-342900" algn="l" rtl="0" eaLnBrk="0" fontAlgn="base" hangingPunct="0">
        <a:spcBef>
          <a:spcPts val="600"/>
        </a:spcBef>
        <a:spcAft>
          <a:spcPct val="0"/>
        </a:spcAft>
        <a:buSzPct val="100000"/>
        <a:buFont typeface="Arial" pitchFamily="34" charset="0"/>
        <a:buChar char="•"/>
        <a:defRPr sz="2400">
          <a:solidFill>
            <a:schemeClr val="tx1"/>
          </a:solidFill>
          <a:latin typeface="+mn-lt"/>
          <a:ea typeface="+mn-ea"/>
          <a:cs typeface="+mn-cs"/>
          <a:sym typeface="Arial" pitchFamily="34" charset="0"/>
        </a:defRPr>
      </a:lvl1pPr>
      <a:lvl2pPr marL="731838" indent="-285750" algn="l" rtl="0" eaLnBrk="0" fontAlgn="base" hangingPunct="0">
        <a:spcBef>
          <a:spcPts val="500"/>
        </a:spcBef>
        <a:spcAft>
          <a:spcPct val="0"/>
        </a:spcAft>
        <a:buSzPct val="100000"/>
        <a:buFont typeface="Arial" pitchFamily="34" charset="0"/>
        <a:buChar char="–"/>
        <a:defRPr sz="2000">
          <a:solidFill>
            <a:schemeClr val="tx1"/>
          </a:solidFill>
          <a:latin typeface="+mn-lt"/>
          <a:ea typeface="+mn-ea"/>
          <a:cs typeface="+mn-cs"/>
          <a:sym typeface="Arial" pitchFamily="34" charset="0"/>
        </a:defRPr>
      </a:lvl2pPr>
      <a:lvl3pPr marL="1131888" indent="-228600" algn="l" rtl="0" eaLnBrk="0" fontAlgn="base" hangingPunct="0">
        <a:spcBef>
          <a:spcPts val="500"/>
        </a:spcBef>
        <a:spcAft>
          <a:spcPct val="0"/>
        </a:spcAft>
        <a:buSzPct val="100000"/>
        <a:buFont typeface="Arial" pitchFamily="34" charset="0"/>
        <a:buChar char="•"/>
        <a:defRPr sz="2000">
          <a:solidFill>
            <a:schemeClr val="tx1"/>
          </a:solidFill>
          <a:latin typeface="+mn-lt"/>
          <a:ea typeface="+mn-ea"/>
          <a:cs typeface="+mn-cs"/>
          <a:sym typeface="Arial" pitchFamily="34" charset="0"/>
        </a:defRPr>
      </a:lvl3pPr>
      <a:lvl4pPr marL="1589088" indent="-228600" algn="l" rtl="0" eaLnBrk="0" fontAlgn="base" hangingPunct="0">
        <a:spcBef>
          <a:spcPts val="400"/>
        </a:spcBef>
        <a:spcAft>
          <a:spcPct val="0"/>
        </a:spcAft>
        <a:buSzPct val="100000"/>
        <a:buFont typeface="Arial" pitchFamily="34" charset="0"/>
        <a:buChar char="–"/>
        <a:defRPr>
          <a:solidFill>
            <a:schemeClr val="tx1"/>
          </a:solidFill>
          <a:latin typeface="+mn-lt"/>
          <a:ea typeface="+mn-ea"/>
          <a:cs typeface="+mn-cs"/>
          <a:sym typeface="Arial" pitchFamily="34" charset="0"/>
        </a:defRPr>
      </a:lvl4pPr>
      <a:lvl5pPr marL="2046288" indent="-228600" algn="l" rtl="0" eaLnBrk="0" fontAlgn="base" hangingPunct="0">
        <a:spcBef>
          <a:spcPts val="400"/>
        </a:spcBef>
        <a:spcAft>
          <a:spcPct val="0"/>
        </a:spcAft>
        <a:buSzPct val="100000"/>
        <a:buFont typeface="Arial" pitchFamily="34" charset="0"/>
        <a:buChar char="»"/>
        <a:defRPr>
          <a:solidFill>
            <a:schemeClr val="tx1"/>
          </a:solidFill>
          <a:latin typeface="+mn-lt"/>
          <a:ea typeface="+mn-ea"/>
          <a:cs typeface="+mn-cs"/>
          <a:sym typeface="Arial" pitchFamily="34" charset="0"/>
        </a:defRPr>
      </a:lvl5pPr>
      <a:lvl6pPr marL="2503488" indent="-228600" algn="l" rtl="0" eaLnBrk="1" fontAlgn="base" hangingPunct="1">
        <a:spcBef>
          <a:spcPts val="400"/>
        </a:spcBef>
        <a:spcAft>
          <a:spcPct val="0"/>
        </a:spcAft>
        <a:buSzPct val="100000"/>
        <a:buFont typeface="Arial" charset="0"/>
        <a:buChar char="»"/>
        <a:defRPr>
          <a:solidFill>
            <a:schemeClr val="tx1"/>
          </a:solidFill>
          <a:latin typeface="+mn-lt"/>
          <a:ea typeface="+mn-ea"/>
          <a:cs typeface="+mn-cs"/>
          <a:sym typeface="Arial" charset="0"/>
        </a:defRPr>
      </a:lvl6pPr>
      <a:lvl7pPr marL="2960688" indent="-228600" algn="l" rtl="0" eaLnBrk="1" fontAlgn="base" hangingPunct="1">
        <a:spcBef>
          <a:spcPts val="400"/>
        </a:spcBef>
        <a:spcAft>
          <a:spcPct val="0"/>
        </a:spcAft>
        <a:buSzPct val="100000"/>
        <a:buFont typeface="Arial" charset="0"/>
        <a:buChar char="»"/>
        <a:defRPr>
          <a:solidFill>
            <a:schemeClr val="tx1"/>
          </a:solidFill>
          <a:latin typeface="+mn-lt"/>
          <a:ea typeface="+mn-ea"/>
          <a:cs typeface="+mn-cs"/>
          <a:sym typeface="Arial" charset="0"/>
        </a:defRPr>
      </a:lvl7pPr>
      <a:lvl8pPr marL="3417888" indent="-228600" algn="l" rtl="0" eaLnBrk="1" fontAlgn="base" hangingPunct="1">
        <a:spcBef>
          <a:spcPts val="400"/>
        </a:spcBef>
        <a:spcAft>
          <a:spcPct val="0"/>
        </a:spcAft>
        <a:buSzPct val="100000"/>
        <a:buFont typeface="Arial" charset="0"/>
        <a:buChar char="»"/>
        <a:defRPr>
          <a:solidFill>
            <a:schemeClr val="tx1"/>
          </a:solidFill>
          <a:latin typeface="+mn-lt"/>
          <a:ea typeface="+mn-ea"/>
          <a:cs typeface="+mn-cs"/>
          <a:sym typeface="Arial" charset="0"/>
        </a:defRPr>
      </a:lvl8pPr>
      <a:lvl9pPr marL="3875088" indent="-228600" algn="l" rtl="0" eaLnBrk="1" fontAlgn="base" hangingPunct="1">
        <a:spcBef>
          <a:spcPts val="400"/>
        </a:spcBef>
        <a:spcAft>
          <a:spcPct val="0"/>
        </a:spcAft>
        <a:buSzPct val="100000"/>
        <a:buFont typeface="Arial" charset="0"/>
        <a:buChar char="»"/>
        <a:defRPr>
          <a:solidFill>
            <a:schemeClr val="tx1"/>
          </a:solidFill>
          <a:latin typeface="+mn-lt"/>
          <a:ea typeface="+mn-ea"/>
          <a:cs typeface="+mn-cs"/>
          <a:sym typeface="Arial" charset="0"/>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video" Target="file:///C:\Users\alex.AIMSUN\Conferencia\TRB%20Appcon%20Reno%202011\hybrid.wmv"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aimsun.com/" TargetMode="External"/><Relationship Id="rId2" Type="http://schemas.openxmlformats.org/officeDocument/2006/relationships/hyperlink" Target="mailto:info@aimsun.com"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p:cNvSpPr>
          <p:nvPr/>
        </p:nvSpPr>
        <p:spPr bwMode="auto">
          <a:xfrm>
            <a:off x="0" y="0"/>
            <a:ext cx="9144000" cy="685800"/>
          </a:xfrm>
          <a:prstGeom prst="rect">
            <a:avLst/>
          </a:prstGeom>
          <a:gradFill rotWithShape="0">
            <a:gsLst>
              <a:gs pos="0">
                <a:srgbClr val="005380"/>
              </a:gs>
              <a:gs pos="100000">
                <a:srgbClr val="00263B"/>
              </a:gs>
            </a:gsLst>
            <a:lin ang="18900000" scaled="1"/>
          </a:gradFill>
          <a:ln w="9525">
            <a:noFill/>
            <a:miter lim="800000"/>
            <a:headEnd/>
            <a:tailEnd/>
          </a:ln>
        </p:spPr>
        <p:txBody>
          <a:bodyPr lIns="0" tIns="0" rIns="0" bIns="0"/>
          <a:lstStyle/>
          <a:p>
            <a:endParaRPr lang="es-ES"/>
          </a:p>
        </p:txBody>
      </p:sp>
      <p:pic>
        <p:nvPicPr>
          <p:cNvPr id="13315" name="Picture 2"/>
          <p:cNvPicPr>
            <a:picLocks noChangeArrowheads="1"/>
          </p:cNvPicPr>
          <p:nvPr/>
        </p:nvPicPr>
        <p:blipFill>
          <a:blip r:embed="rId2" cstate="print"/>
          <a:srcRect/>
          <a:stretch>
            <a:fillRect/>
          </a:stretch>
        </p:blipFill>
        <p:spPr bwMode="auto">
          <a:xfrm>
            <a:off x="381000" y="152400"/>
            <a:ext cx="2743200" cy="666750"/>
          </a:xfrm>
          <a:prstGeom prst="rect">
            <a:avLst/>
          </a:prstGeom>
          <a:noFill/>
          <a:ln w="9525">
            <a:noFill/>
            <a:miter lim="800000"/>
            <a:headEnd/>
            <a:tailEnd/>
          </a:ln>
        </p:spPr>
      </p:pic>
      <p:pic>
        <p:nvPicPr>
          <p:cNvPr id="13316" name="Picture 3"/>
          <p:cNvPicPr>
            <a:picLocks noChangeArrowheads="1"/>
          </p:cNvPicPr>
          <p:nvPr/>
        </p:nvPicPr>
        <p:blipFill>
          <a:blip r:embed="rId3" cstate="print"/>
          <a:srcRect/>
          <a:stretch>
            <a:fillRect/>
          </a:stretch>
        </p:blipFill>
        <p:spPr bwMode="auto">
          <a:xfrm>
            <a:off x="7467600" y="279400"/>
            <a:ext cx="1219200" cy="365125"/>
          </a:xfrm>
          <a:prstGeom prst="rect">
            <a:avLst/>
          </a:prstGeom>
          <a:noFill/>
          <a:ln w="9525">
            <a:noFill/>
            <a:miter lim="800000"/>
            <a:headEnd/>
            <a:tailEnd/>
          </a:ln>
        </p:spPr>
      </p:pic>
      <p:sp>
        <p:nvSpPr>
          <p:cNvPr id="13317" name="Rectangle 4"/>
          <p:cNvSpPr>
            <a:spLocks/>
          </p:cNvSpPr>
          <p:nvPr/>
        </p:nvSpPr>
        <p:spPr bwMode="auto">
          <a:xfrm>
            <a:off x="457200" y="6442075"/>
            <a:ext cx="2146300" cy="279400"/>
          </a:xfrm>
          <a:prstGeom prst="rect">
            <a:avLst/>
          </a:prstGeom>
          <a:noFill/>
          <a:ln w="12700">
            <a:noFill/>
            <a:miter lim="800000"/>
            <a:headEnd/>
            <a:tailEnd/>
          </a:ln>
        </p:spPr>
        <p:txBody>
          <a:bodyPr lIns="0" tIns="0" rIns="40639" bIns="0" anchor="b"/>
          <a:lstStyle/>
          <a:p>
            <a:pPr marL="39688"/>
            <a:r>
              <a:rPr lang="en-US" sz="1200">
                <a:solidFill>
                  <a:schemeClr val="tx1"/>
                </a:solidFill>
                <a:cs typeface="Arial" pitchFamily="34" charset="0"/>
              </a:rPr>
              <a:t>September 2008</a:t>
            </a:r>
          </a:p>
        </p:txBody>
      </p:sp>
      <p:sp>
        <p:nvSpPr>
          <p:cNvPr id="13318" name="Rectangle 5"/>
          <p:cNvSpPr>
            <a:spLocks/>
          </p:cNvSpPr>
          <p:nvPr/>
        </p:nvSpPr>
        <p:spPr bwMode="auto">
          <a:xfrm>
            <a:off x="2898775" y="6442075"/>
            <a:ext cx="4851400" cy="279400"/>
          </a:xfrm>
          <a:prstGeom prst="rect">
            <a:avLst/>
          </a:prstGeom>
          <a:noFill/>
          <a:ln w="12700">
            <a:noFill/>
            <a:miter lim="800000"/>
            <a:headEnd/>
            <a:tailEnd/>
          </a:ln>
        </p:spPr>
        <p:txBody>
          <a:bodyPr lIns="0" tIns="0" rIns="40639" bIns="0" anchor="b"/>
          <a:lstStyle/>
          <a:p>
            <a:pPr marL="39688" algn="ctr"/>
            <a:r>
              <a:rPr lang="en-US" sz="1200">
                <a:solidFill>
                  <a:schemeClr val="tx1"/>
                </a:solidFill>
                <a:cs typeface="Arial" pitchFamily="34" charset="0"/>
              </a:rPr>
              <a:t>What’s coming in Aimsun: New features and model developments</a:t>
            </a:r>
          </a:p>
        </p:txBody>
      </p:sp>
      <p:sp>
        <p:nvSpPr>
          <p:cNvPr id="13319" name="Rectangle 6"/>
          <p:cNvSpPr>
            <a:spLocks/>
          </p:cNvSpPr>
          <p:nvPr/>
        </p:nvSpPr>
        <p:spPr bwMode="auto">
          <a:xfrm>
            <a:off x="7848600" y="6324600"/>
            <a:ext cx="850900" cy="304800"/>
          </a:xfrm>
          <a:prstGeom prst="rect">
            <a:avLst/>
          </a:prstGeom>
          <a:noFill/>
          <a:ln w="12700">
            <a:noFill/>
            <a:miter lim="800000"/>
            <a:headEnd/>
            <a:tailEnd/>
          </a:ln>
        </p:spPr>
        <p:txBody>
          <a:bodyPr lIns="0" tIns="0" rIns="40639" bIns="0"/>
          <a:lstStyle/>
          <a:p>
            <a:pPr marL="39688" algn="r"/>
            <a:r>
              <a:rPr lang="en-US" sz="1400">
                <a:solidFill>
                  <a:schemeClr val="tx1"/>
                </a:solidFill>
                <a:cs typeface="Arial" pitchFamily="34" charset="0"/>
              </a:rPr>
              <a:t>1</a:t>
            </a:r>
          </a:p>
        </p:txBody>
      </p:sp>
      <p:sp>
        <p:nvSpPr>
          <p:cNvPr id="13320" name="Rectangle 7"/>
          <p:cNvSpPr>
            <a:spLocks/>
          </p:cNvSpPr>
          <p:nvPr/>
        </p:nvSpPr>
        <p:spPr bwMode="auto">
          <a:xfrm>
            <a:off x="0" y="0"/>
            <a:ext cx="9144000" cy="6858000"/>
          </a:xfrm>
          <a:prstGeom prst="rect">
            <a:avLst/>
          </a:prstGeom>
          <a:gradFill rotWithShape="0">
            <a:gsLst>
              <a:gs pos="0">
                <a:srgbClr val="00263B"/>
              </a:gs>
              <a:gs pos="100000">
                <a:srgbClr val="005380"/>
              </a:gs>
            </a:gsLst>
            <a:lin ang="2700000" scaled="1"/>
          </a:gradFill>
          <a:ln w="9525">
            <a:noFill/>
            <a:miter lim="800000"/>
            <a:headEnd/>
            <a:tailEnd/>
          </a:ln>
        </p:spPr>
        <p:txBody>
          <a:bodyPr lIns="0" tIns="0" rIns="0" bIns="0"/>
          <a:lstStyle/>
          <a:p>
            <a:endParaRPr lang="es-ES"/>
          </a:p>
        </p:txBody>
      </p:sp>
      <p:pic>
        <p:nvPicPr>
          <p:cNvPr id="13321" name="Picture 9"/>
          <p:cNvPicPr>
            <a:picLocks noChangeArrowheads="1"/>
          </p:cNvPicPr>
          <p:nvPr/>
        </p:nvPicPr>
        <p:blipFill>
          <a:blip r:embed="rId2" cstate="print"/>
          <a:srcRect/>
          <a:stretch>
            <a:fillRect/>
          </a:stretch>
        </p:blipFill>
        <p:spPr bwMode="auto">
          <a:xfrm>
            <a:off x="4495800" y="381000"/>
            <a:ext cx="4572000" cy="1111250"/>
          </a:xfrm>
          <a:prstGeom prst="rect">
            <a:avLst/>
          </a:prstGeom>
          <a:noFill/>
          <a:ln w="9525">
            <a:noFill/>
            <a:miter lim="800000"/>
            <a:headEnd/>
            <a:tailEnd/>
          </a:ln>
        </p:spPr>
      </p:pic>
      <p:pic>
        <p:nvPicPr>
          <p:cNvPr id="13322" name="Picture 10"/>
          <p:cNvPicPr>
            <a:picLocks noChangeArrowheads="1"/>
          </p:cNvPicPr>
          <p:nvPr/>
        </p:nvPicPr>
        <p:blipFill>
          <a:blip r:embed="rId3" cstate="print"/>
          <a:srcRect/>
          <a:stretch>
            <a:fillRect/>
          </a:stretch>
        </p:blipFill>
        <p:spPr bwMode="auto">
          <a:xfrm>
            <a:off x="7239000" y="5943600"/>
            <a:ext cx="1524000" cy="455613"/>
          </a:xfrm>
          <a:prstGeom prst="rect">
            <a:avLst/>
          </a:prstGeom>
          <a:noFill/>
          <a:ln w="9525">
            <a:noFill/>
            <a:miter lim="800000"/>
            <a:headEnd/>
            <a:tailEnd/>
          </a:ln>
        </p:spPr>
      </p:pic>
      <p:sp>
        <p:nvSpPr>
          <p:cNvPr id="13323" name="11 Título"/>
          <p:cNvSpPr>
            <a:spLocks noGrp="1"/>
          </p:cNvSpPr>
          <p:nvPr>
            <p:ph type="ctrTitle"/>
          </p:nvPr>
        </p:nvSpPr>
        <p:spPr/>
        <p:txBody>
          <a:bodyPr/>
          <a:lstStyle/>
          <a:p>
            <a:pPr marL="0" indent="0" eaLnBrk="1" hangingPunct="1"/>
            <a:r>
              <a:rPr lang="en-US" b="1" dirty="0" smtClean="0">
                <a:latin typeface="Arial Bold" charset="0"/>
              </a:rPr>
              <a:t>Hybrid Mesoscopic-Microscopic Traffic Simulation Framework</a:t>
            </a:r>
            <a:r>
              <a:rPr lang="en-US" dirty="0" smtClean="0">
                <a:solidFill>
                  <a:srgbClr val="FFFFFF"/>
                </a:solidFill>
                <a:latin typeface="Arial Bold" charset="0"/>
                <a:ea typeface="Arial Bold" charset="0"/>
                <a:cs typeface="Arial Bold" charset="0"/>
              </a:rPr>
              <a:t/>
            </a:r>
            <a:br>
              <a:rPr lang="en-US" dirty="0" smtClean="0">
                <a:solidFill>
                  <a:srgbClr val="FFFFFF"/>
                </a:solidFill>
                <a:latin typeface="Arial Bold" charset="0"/>
                <a:ea typeface="Arial Bold" charset="0"/>
                <a:cs typeface="Arial Bold" charset="0"/>
              </a:rPr>
            </a:br>
            <a:endParaRPr lang="en-US" dirty="0" smtClean="0">
              <a:latin typeface="Arial Bold" charset="0"/>
            </a:endParaRPr>
          </a:p>
        </p:txBody>
      </p:sp>
      <p:sp>
        <p:nvSpPr>
          <p:cNvPr id="13324" name="12 Subtítulo"/>
          <p:cNvSpPr>
            <a:spLocks noGrp="1"/>
          </p:cNvSpPr>
          <p:nvPr>
            <p:ph type="subTitle" idx="1"/>
          </p:nvPr>
        </p:nvSpPr>
        <p:spPr>
          <a:xfrm>
            <a:off x="1985760" y="4614863"/>
            <a:ext cx="6400800" cy="1052512"/>
          </a:xfrm>
        </p:spPr>
        <p:txBody>
          <a:bodyPr/>
          <a:lstStyle/>
          <a:p>
            <a:pPr eaLnBrk="1" hangingPunct="1"/>
            <a:r>
              <a:rPr lang="en-US" dirty="0" smtClean="0">
                <a:latin typeface="Arial Bold" charset="0"/>
              </a:rPr>
              <a:t>Alex Torday, Jordi Casas and Josep Perarnau</a:t>
            </a:r>
          </a:p>
          <a:p>
            <a:pPr eaLnBrk="1" hangingPunct="1"/>
            <a:r>
              <a:rPr lang="en-US" dirty="0" smtClean="0">
                <a:latin typeface="Arial Bold" charset="0"/>
              </a:rPr>
              <a:t>torday@aimsun.com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285750" y="2162318"/>
            <a:ext cx="4500563" cy="3151045"/>
          </a:xfrm>
        </p:spPr>
        <p:txBody>
          <a:bodyPr/>
          <a:lstStyle/>
          <a:p>
            <a:pPr>
              <a:lnSpc>
                <a:spcPct val="80000"/>
              </a:lnSpc>
            </a:pPr>
            <a:r>
              <a:rPr lang="en-GB" sz="2000" b="1" dirty="0" smtClean="0"/>
              <a:t>Principles</a:t>
            </a:r>
            <a:r>
              <a:rPr lang="en-GB" sz="2000" dirty="0" smtClean="0"/>
              <a:t> (</a:t>
            </a:r>
            <a:r>
              <a:rPr lang="en-GB" sz="2000" dirty="0" err="1" smtClean="0"/>
              <a:t>Florian</a:t>
            </a:r>
            <a:r>
              <a:rPr lang="en-GB" sz="2000" dirty="0" smtClean="0"/>
              <a:t> et al 2001)</a:t>
            </a:r>
          </a:p>
          <a:p>
            <a:pPr>
              <a:lnSpc>
                <a:spcPct val="80000"/>
              </a:lnSpc>
            </a:pPr>
            <a:endParaRPr lang="en-GB" sz="2000" dirty="0" smtClean="0"/>
          </a:p>
          <a:p>
            <a:pPr lvl="1">
              <a:lnSpc>
                <a:spcPct val="80000"/>
              </a:lnSpc>
            </a:pPr>
            <a:r>
              <a:rPr lang="en-GB" sz="1800" b="1" dirty="0" smtClean="0"/>
              <a:t>Components of DTA models</a:t>
            </a:r>
            <a:r>
              <a:rPr lang="en-GB" sz="1800" dirty="0" smtClean="0"/>
              <a:t>:</a:t>
            </a:r>
          </a:p>
          <a:p>
            <a:pPr lvl="2">
              <a:lnSpc>
                <a:spcPct val="80000"/>
              </a:lnSpc>
            </a:pPr>
            <a:r>
              <a:rPr lang="en-GB" sz="1600" dirty="0" smtClean="0"/>
              <a:t>Method for determining path-dependent flow rates on the paths in the network</a:t>
            </a:r>
          </a:p>
          <a:p>
            <a:pPr lvl="3">
              <a:lnSpc>
                <a:spcPct val="80000"/>
              </a:lnSpc>
            </a:pPr>
            <a:r>
              <a:rPr lang="en-GB" sz="1400" dirty="0" smtClean="0"/>
              <a:t>Dynamic equilibrium algorithm</a:t>
            </a:r>
          </a:p>
          <a:p>
            <a:pPr lvl="3">
              <a:lnSpc>
                <a:spcPct val="80000"/>
              </a:lnSpc>
            </a:pPr>
            <a:r>
              <a:rPr lang="en-GB" sz="1400" dirty="0" smtClean="0"/>
              <a:t>Route Choice stochastic model</a:t>
            </a:r>
          </a:p>
          <a:p>
            <a:pPr lvl="2">
              <a:lnSpc>
                <a:spcPct val="80000"/>
              </a:lnSpc>
            </a:pPr>
            <a:r>
              <a:rPr lang="en-GB" sz="1600" dirty="0" smtClean="0"/>
              <a:t>Dynamic network loading method</a:t>
            </a:r>
          </a:p>
          <a:p>
            <a:pPr lvl="3">
              <a:lnSpc>
                <a:spcPct val="80000"/>
              </a:lnSpc>
            </a:pPr>
            <a:r>
              <a:rPr lang="en-GB" sz="1400" dirty="0" smtClean="0"/>
              <a:t>Simulation model</a:t>
            </a:r>
          </a:p>
          <a:p>
            <a:pPr lvl="4">
              <a:lnSpc>
                <a:spcPct val="80000"/>
              </a:lnSpc>
            </a:pPr>
            <a:r>
              <a:rPr lang="en-GB" sz="1400" dirty="0" smtClean="0"/>
              <a:t>Mesoscopic</a:t>
            </a:r>
          </a:p>
          <a:p>
            <a:pPr lvl="4">
              <a:lnSpc>
                <a:spcPct val="80000"/>
              </a:lnSpc>
            </a:pPr>
            <a:r>
              <a:rPr lang="en-GB" sz="1400" dirty="0" smtClean="0"/>
              <a:t>Microscopic</a:t>
            </a:r>
          </a:p>
        </p:txBody>
      </p:sp>
      <p:sp>
        <p:nvSpPr>
          <p:cNvPr id="21507" name="Rectangle 4"/>
          <p:cNvSpPr>
            <a:spLocks noChangeArrowheads="1"/>
          </p:cNvSpPr>
          <p:nvPr/>
        </p:nvSpPr>
        <p:spPr bwMode="auto">
          <a:xfrm>
            <a:off x="0" y="938213"/>
            <a:ext cx="9144000" cy="0"/>
          </a:xfrm>
          <a:prstGeom prst="rect">
            <a:avLst/>
          </a:prstGeom>
          <a:noFill/>
          <a:ln w="9525">
            <a:noFill/>
            <a:miter lim="800000"/>
            <a:headEnd/>
            <a:tailEnd/>
          </a:ln>
        </p:spPr>
        <p:txBody>
          <a:bodyPr wrap="none" anchor="ctr">
            <a:spAutoFit/>
          </a:bodyPr>
          <a:lstStyle/>
          <a:p>
            <a:endParaRPr lang="es-ES"/>
          </a:p>
        </p:txBody>
      </p:sp>
      <p:sp>
        <p:nvSpPr>
          <p:cNvPr id="21508" name="Rectangle 5"/>
          <p:cNvSpPr>
            <a:spLocks noChangeArrowheads="1"/>
          </p:cNvSpPr>
          <p:nvPr/>
        </p:nvSpPr>
        <p:spPr bwMode="auto">
          <a:xfrm>
            <a:off x="5122863" y="4668838"/>
            <a:ext cx="25400" cy="136525"/>
          </a:xfrm>
          <a:prstGeom prst="rect">
            <a:avLst/>
          </a:prstGeom>
          <a:noFill/>
          <a:ln w="9525">
            <a:noFill/>
            <a:miter lim="800000"/>
            <a:headEnd/>
            <a:tailEnd/>
          </a:ln>
        </p:spPr>
        <p:txBody>
          <a:bodyPr wrap="none" lIns="0" tIns="0" rIns="0" bIns="0">
            <a:spAutoFit/>
          </a:bodyPr>
          <a:lstStyle/>
          <a:p>
            <a:r>
              <a:rPr lang="en-GB" sz="900" b="1">
                <a:latin typeface="Arial Narrow" pitchFamily="34" charset="0"/>
              </a:rPr>
              <a:t> </a:t>
            </a:r>
            <a:endParaRPr lang="en-GB">
              <a:solidFill>
                <a:schemeClr val="tx1"/>
              </a:solidFill>
              <a:latin typeface="Verdana" pitchFamily="34" charset="0"/>
            </a:endParaRPr>
          </a:p>
        </p:txBody>
      </p:sp>
      <p:sp>
        <p:nvSpPr>
          <p:cNvPr id="21509" name="Rectangle 6"/>
          <p:cNvSpPr>
            <a:spLocks noChangeArrowheads="1"/>
          </p:cNvSpPr>
          <p:nvPr/>
        </p:nvSpPr>
        <p:spPr bwMode="auto">
          <a:xfrm>
            <a:off x="5149850" y="4673600"/>
            <a:ext cx="28575" cy="136525"/>
          </a:xfrm>
          <a:prstGeom prst="rect">
            <a:avLst/>
          </a:prstGeom>
          <a:noFill/>
          <a:ln w="9525">
            <a:noFill/>
            <a:miter lim="800000"/>
            <a:headEnd/>
            <a:tailEnd/>
          </a:ln>
        </p:spPr>
        <p:txBody>
          <a:bodyPr wrap="none" lIns="0" tIns="0" rIns="0" bIns="0">
            <a:spAutoFit/>
          </a:bodyPr>
          <a:lstStyle/>
          <a:p>
            <a:r>
              <a:rPr lang="en-GB" sz="900">
                <a:latin typeface="Times New Roman" pitchFamily="18" charset="0"/>
              </a:rPr>
              <a:t> </a:t>
            </a:r>
            <a:endParaRPr lang="en-GB">
              <a:solidFill>
                <a:schemeClr val="tx1"/>
              </a:solidFill>
              <a:latin typeface="Verdana" pitchFamily="34" charset="0"/>
            </a:endParaRPr>
          </a:p>
        </p:txBody>
      </p:sp>
      <p:grpSp>
        <p:nvGrpSpPr>
          <p:cNvPr id="21510" name="Group 7"/>
          <p:cNvGrpSpPr>
            <a:grpSpLocks/>
          </p:cNvGrpSpPr>
          <p:nvPr/>
        </p:nvGrpSpPr>
        <p:grpSpPr bwMode="auto">
          <a:xfrm>
            <a:off x="4859338" y="1982788"/>
            <a:ext cx="4003675" cy="1885950"/>
            <a:chOff x="3061" y="1249"/>
            <a:chExt cx="2522" cy="1188"/>
          </a:xfrm>
        </p:grpSpPr>
        <p:sp>
          <p:nvSpPr>
            <p:cNvPr id="21530" name="Rectangle 8"/>
            <p:cNvSpPr>
              <a:spLocks noChangeArrowheads="1"/>
            </p:cNvSpPr>
            <p:nvPr/>
          </p:nvSpPr>
          <p:spPr bwMode="auto">
            <a:xfrm>
              <a:off x="3082" y="1378"/>
              <a:ext cx="2501" cy="1059"/>
            </a:xfrm>
            <a:prstGeom prst="rect">
              <a:avLst/>
            </a:prstGeom>
            <a:noFill/>
            <a:ln w="28575">
              <a:solidFill>
                <a:srgbClr val="000000"/>
              </a:solidFill>
              <a:miter lim="800000"/>
              <a:headEnd/>
              <a:tailEnd/>
            </a:ln>
          </p:spPr>
          <p:txBody>
            <a:bodyPr/>
            <a:lstStyle/>
            <a:p>
              <a:endParaRPr lang="es-ES"/>
            </a:p>
          </p:txBody>
        </p:sp>
        <p:sp>
          <p:nvSpPr>
            <p:cNvPr id="21531" name="Rectangle 9"/>
            <p:cNvSpPr>
              <a:spLocks noChangeArrowheads="1"/>
            </p:cNvSpPr>
            <p:nvPr/>
          </p:nvSpPr>
          <p:spPr bwMode="auto">
            <a:xfrm>
              <a:off x="4150" y="1486"/>
              <a:ext cx="18" cy="86"/>
            </a:xfrm>
            <a:prstGeom prst="rect">
              <a:avLst/>
            </a:prstGeom>
            <a:noFill/>
            <a:ln w="9525">
              <a:noFill/>
              <a:miter lim="800000"/>
              <a:headEnd/>
              <a:tailEnd/>
            </a:ln>
          </p:spPr>
          <p:txBody>
            <a:bodyPr wrap="none" lIns="0" tIns="0" rIns="0" bIns="0">
              <a:spAutoFit/>
            </a:bodyPr>
            <a:lstStyle/>
            <a:p>
              <a:r>
                <a:rPr lang="en-GB" sz="900">
                  <a:latin typeface="Times New Roman" pitchFamily="18" charset="0"/>
                </a:rPr>
                <a:t> </a:t>
              </a:r>
              <a:endParaRPr lang="en-GB">
                <a:solidFill>
                  <a:schemeClr val="tx1"/>
                </a:solidFill>
                <a:latin typeface="Verdana" pitchFamily="34" charset="0"/>
              </a:endParaRPr>
            </a:p>
          </p:txBody>
        </p:sp>
        <p:sp>
          <p:nvSpPr>
            <p:cNvPr id="21532" name="Rectangle 10"/>
            <p:cNvSpPr>
              <a:spLocks noChangeArrowheads="1"/>
            </p:cNvSpPr>
            <p:nvPr/>
          </p:nvSpPr>
          <p:spPr bwMode="auto">
            <a:xfrm>
              <a:off x="3924" y="1570"/>
              <a:ext cx="18" cy="86"/>
            </a:xfrm>
            <a:prstGeom prst="rect">
              <a:avLst/>
            </a:prstGeom>
            <a:noFill/>
            <a:ln w="9525">
              <a:noFill/>
              <a:miter lim="800000"/>
              <a:headEnd/>
              <a:tailEnd/>
            </a:ln>
          </p:spPr>
          <p:txBody>
            <a:bodyPr wrap="none" lIns="0" tIns="0" rIns="0" bIns="0">
              <a:spAutoFit/>
            </a:bodyPr>
            <a:lstStyle/>
            <a:p>
              <a:r>
                <a:rPr lang="en-GB" sz="900">
                  <a:latin typeface="Times New Roman" pitchFamily="18" charset="0"/>
                </a:rPr>
                <a:t> </a:t>
              </a:r>
              <a:endParaRPr lang="en-GB">
                <a:solidFill>
                  <a:schemeClr val="tx1"/>
                </a:solidFill>
                <a:latin typeface="Verdana" pitchFamily="34" charset="0"/>
              </a:endParaRPr>
            </a:p>
          </p:txBody>
        </p:sp>
        <p:sp>
          <p:nvSpPr>
            <p:cNvPr id="21533" name="Rectangle 11"/>
            <p:cNvSpPr>
              <a:spLocks noChangeArrowheads="1"/>
            </p:cNvSpPr>
            <p:nvPr/>
          </p:nvSpPr>
          <p:spPr bwMode="auto">
            <a:xfrm>
              <a:off x="3924" y="1568"/>
              <a:ext cx="16" cy="86"/>
            </a:xfrm>
            <a:prstGeom prst="rect">
              <a:avLst/>
            </a:prstGeom>
            <a:noFill/>
            <a:ln w="9525">
              <a:noFill/>
              <a:miter lim="800000"/>
              <a:headEnd/>
              <a:tailEnd/>
            </a:ln>
          </p:spPr>
          <p:txBody>
            <a:bodyPr wrap="none" lIns="0" tIns="0" rIns="0" bIns="0">
              <a:spAutoFit/>
            </a:bodyPr>
            <a:lstStyle/>
            <a:p>
              <a:r>
                <a:rPr lang="en-GB" sz="900" b="1">
                  <a:latin typeface="Arial Narrow" pitchFamily="34" charset="0"/>
                </a:rPr>
                <a:t> </a:t>
              </a:r>
              <a:endParaRPr lang="en-GB">
                <a:solidFill>
                  <a:schemeClr val="tx1"/>
                </a:solidFill>
                <a:latin typeface="Verdana" pitchFamily="34" charset="0"/>
              </a:endParaRPr>
            </a:p>
          </p:txBody>
        </p:sp>
        <p:sp>
          <p:nvSpPr>
            <p:cNvPr id="21534" name="Rectangle 12"/>
            <p:cNvSpPr>
              <a:spLocks noChangeArrowheads="1"/>
            </p:cNvSpPr>
            <p:nvPr/>
          </p:nvSpPr>
          <p:spPr bwMode="auto">
            <a:xfrm>
              <a:off x="3941" y="1571"/>
              <a:ext cx="18" cy="86"/>
            </a:xfrm>
            <a:prstGeom prst="rect">
              <a:avLst/>
            </a:prstGeom>
            <a:noFill/>
            <a:ln w="9525">
              <a:noFill/>
              <a:miter lim="800000"/>
              <a:headEnd/>
              <a:tailEnd/>
            </a:ln>
          </p:spPr>
          <p:txBody>
            <a:bodyPr wrap="none" lIns="0" tIns="0" rIns="0" bIns="0">
              <a:spAutoFit/>
            </a:bodyPr>
            <a:lstStyle/>
            <a:p>
              <a:r>
                <a:rPr lang="en-GB" sz="900">
                  <a:latin typeface="Times New Roman" pitchFamily="18" charset="0"/>
                </a:rPr>
                <a:t> </a:t>
              </a:r>
              <a:endParaRPr lang="en-GB">
                <a:solidFill>
                  <a:schemeClr val="tx1"/>
                </a:solidFill>
                <a:latin typeface="Verdana" pitchFamily="34" charset="0"/>
              </a:endParaRPr>
            </a:p>
          </p:txBody>
        </p:sp>
        <p:sp>
          <p:nvSpPr>
            <p:cNvPr id="21535" name="Rectangle 13"/>
            <p:cNvSpPr>
              <a:spLocks noChangeArrowheads="1"/>
            </p:cNvSpPr>
            <p:nvPr/>
          </p:nvSpPr>
          <p:spPr bwMode="auto">
            <a:xfrm>
              <a:off x="3988" y="1656"/>
              <a:ext cx="18" cy="86"/>
            </a:xfrm>
            <a:prstGeom prst="rect">
              <a:avLst/>
            </a:prstGeom>
            <a:noFill/>
            <a:ln w="9525">
              <a:noFill/>
              <a:miter lim="800000"/>
              <a:headEnd/>
              <a:tailEnd/>
            </a:ln>
          </p:spPr>
          <p:txBody>
            <a:bodyPr wrap="none" lIns="0" tIns="0" rIns="0" bIns="0">
              <a:spAutoFit/>
            </a:bodyPr>
            <a:lstStyle/>
            <a:p>
              <a:r>
                <a:rPr lang="en-GB" sz="900">
                  <a:latin typeface="Times New Roman" pitchFamily="18" charset="0"/>
                </a:rPr>
                <a:t> </a:t>
              </a:r>
              <a:endParaRPr lang="en-GB">
                <a:solidFill>
                  <a:schemeClr val="tx1"/>
                </a:solidFill>
                <a:latin typeface="Verdana" pitchFamily="34" charset="0"/>
              </a:endParaRPr>
            </a:p>
          </p:txBody>
        </p:sp>
        <p:sp>
          <p:nvSpPr>
            <p:cNvPr id="21536" name="Rectangle 14"/>
            <p:cNvSpPr>
              <a:spLocks noChangeArrowheads="1"/>
            </p:cNvSpPr>
            <p:nvPr/>
          </p:nvSpPr>
          <p:spPr bwMode="auto">
            <a:xfrm>
              <a:off x="3985" y="1654"/>
              <a:ext cx="16" cy="86"/>
            </a:xfrm>
            <a:prstGeom prst="rect">
              <a:avLst/>
            </a:prstGeom>
            <a:noFill/>
            <a:ln w="9525">
              <a:noFill/>
              <a:miter lim="800000"/>
              <a:headEnd/>
              <a:tailEnd/>
            </a:ln>
          </p:spPr>
          <p:txBody>
            <a:bodyPr wrap="none" lIns="0" tIns="0" rIns="0" bIns="0">
              <a:spAutoFit/>
            </a:bodyPr>
            <a:lstStyle/>
            <a:p>
              <a:r>
                <a:rPr lang="en-GB" sz="900" b="1">
                  <a:latin typeface="Arial Narrow" pitchFamily="34" charset="0"/>
                </a:rPr>
                <a:t> </a:t>
              </a:r>
              <a:endParaRPr lang="en-GB">
                <a:solidFill>
                  <a:schemeClr val="tx1"/>
                </a:solidFill>
                <a:latin typeface="Verdana" pitchFamily="34" charset="0"/>
              </a:endParaRPr>
            </a:p>
          </p:txBody>
        </p:sp>
        <p:sp>
          <p:nvSpPr>
            <p:cNvPr id="21537" name="Rectangle 15"/>
            <p:cNvSpPr>
              <a:spLocks noChangeArrowheads="1"/>
            </p:cNvSpPr>
            <p:nvPr/>
          </p:nvSpPr>
          <p:spPr bwMode="auto">
            <a:xfrm>
              <a:off x="4002" y="1657"/>
              <a:ext cx="18" cy="86"/>
            </a:xfrm>
            <a:prstGeom prst="rect">
              <a:avLst/>
            </a:prstGeom>
            <a:noFill/>
            <a:ln w="9525">
              <a:noFill/>
              <a:miter lim="800000"/>
              <a:headEnd/>
              <a:tailEnd/>
            </a:ln>
          </p:spPr>
          <p:txBody>
            <a:bodyPr wrap="none" lIns="0" tIns="0" rIns="0" bIns="0">
              <a:spAutoFit/>
            </a:bodyPr>
            <a:lstStyle/>
            <a:p>
              <a:r>
                <a:rPr lang="en-GB" sz="900">
                  <a:latin typeface="Times New Roman" pitchFamily="18" charset="0"/>
                </a:rPr>
                <a:t> </a:t>
              </a:r>
              <a:endParaRPr lang="en-GB">
                <a:solidFill>
                  <a:schemeClr val="tx1"/>
                </a:solidFill>
                <a:latin typeface="Verdana" pitchFamily="34" charset="0"/>
              </a:endParaRPr>
            </a:p>
          </p:txBody>
        </p:sp>
        <p:sp>
          <p:nvSpPr>
            <p:cNvPr id="21538" name="Rectangle 16"/>
            <p:cNvSpPr>
              <a:spLocks noChangeArrowheads="1"/>
            </p:cNvSpPr>
            <p:nvPr/>
          </p:nvSpPr>
          <p:spPr bwMode="auto">
            <a:xfrm>
              <a:off x="3518" y="1251"/>
              <a:ext cx="18" cy="86"/>
            </a:xfrm>
            <a:prstGeom prst="rect">
              <a:avLst/>
            </a:prstGeom>
            <a:noFill/>
            <a:ln w="9525">
              <a:noFill/>
              <a:miter lim="800000"/>
              <a:headEnd/>
              <a:tailEnd/>
            </a:ln>
          </p:spPr>
          <p:txBody>
            <a:bodyPr wrap="none" lIns="0" tIns="0" rIns="0" bIns="0">
              <a:spAutoFit/>
            </a:bodyPr>
            <a:lstStyle/>
            <a:p>
              <a:r>
                <a:rPr lang="en-GB" sz="900">
                  <a:latin typeface="Times New Roman" pitchFamily="18" charset="0"/>
                </a:rPr>
                <a:t> </a:t>
              </a:r>
              <a:endParaRPr lang="en-GB">
                <a:solidFill>
                  <a:schemeClr val="tx1"/>
                </a:solidFill>
                <a:latin typeface="Verdana" pitchFamily="34" charset="0"/>
              </a:endParaRPr>
            </a:p>
          </p:txBody>
        </p:sp>
        <p:sp>
          <p:nvSpPr>
            <p:cNvPr id="21539" name="Rectangle 17"/>
            <p:cNvSpPr>
              <a:spLocks noChangeArrowheads="1"/>
            </p:cNvSpPr>
            <p:nvPr/>
          </p:nvSpPr>
          <p:spPr bwMode="auto">
            <a:xfrm>
              <a:off x="3519" y="1249"/>
              <a:ext cx="16" cy="86"/>
            </a:xfrm>
            <a:prstGeom prst="rect">
              <a:avLst/>
            </a:prstGeom>
            <a:noFill/>
            <a:ln w="9525">
              <a:noFill/>
              <a:miter lim="800000"/>
              <a:headEnd/>
              <a:tailEnd/>
            </a:ln>
          </p:spPr>
          <p:txBody>
            <a:bodyPr wrap="none" lIns="0" tIns="0" rIns="0" bIns="0">
              <a:spAutoFit/>
            </a:bodyPr>
            <a:lstStyle/>
            <a:p>
              <a:r>
                <a:rPr lang="en-GB" sz="900" b="1">
                  <a:latin typeface="Arial Narrow" pitchFamily="34" charset="0"/>
                </a:rPr>
                <a:t> </a:t>
              </a:r>
              <a:endParaRPr lang="en-GB">
                <a:solidFill>
                  <a:schemeClr val="tx1"/>
                </a:solidFill>
                <a:latin typeface="Verdana" pitchFamily="34" charset="0"/>
              </a:endParaRPr>
            </a:p>
          </p:txBody>
        </p:sp>
        <p:sp>
          <p:nvSpPr>
            <p:cNvPr id="21540" name="Rectangle 18"/>
            <p:cNvSpPr>
              <a:spLocks noChangeArrowheads="1"/>
            </p:cNvSpPr>
            <p:nvPr/>
          </p:nvSpPr>
          <p:spPr bwMode="auto">
            <a:xfrm>
              <a:off x="3536" y="1252"/>
              <a:ext cx="18" cy="86"/>
            </a:xfrm>
            <a:prstGeom prst="rect">
              <a:avLst/>
            </a:prstGeom>
            <a:noFill/>
            <a:ln w="9525">
              <a:noFill/>
              <a:miter lim="800000"/>
              <a:headEnd/>
              <a:tailEnd/>
            </a:ln>
          </p:spPr>
          <p:txBody>
            <a:bodyPr wrap="none" lIns="0" tIns="0" rIns="0" bIns="0">
              <a:spAutoFit/>
            </a:bodyPr>
            <a:lstStyle/>
            <a:p>
              <a:r>
                <a:rPr lang="en-GB" sz="900">
                  <a:latin typeface="Times New Roman" pitchFamily="18" charset="0"/>
                </a:rPr>
                <a:t> </a:t>
              </a:r>
              <a:endParaRPr lang="en-GB">
                <a:solidFill>
                  <a:schemeClr val="tx1"/>
                </a:solidFill>
                <a:latin typeface="Verdana" pitchFamily="34" charset="0"/>
              </a:endParaRPr>
            </a:p>
          </p:txBody>
        </p:sp>
        <p:sp>
          <p:nvSpPr>
            <p:cNvPr id="21541" name="Text Box 19"/>
            <p:cNvSpPr txBox="1">
              <a:spLocks noChangeArrowheads="1"/>
            </p:cNvSpPr>
            <p:nvPr/>
          </p:nvSpPr>
          <p:spPr bwMode="auto">
            <a:xfrm>
              <a:off x="3424" y="1480"/>
              <a:ext cx="681" cy="236"/>
            </a:xfrm>
            <a:prstGeom prst="rect">
              <a:avLst/>
            </a:prstGeom>
            <a:solidFill>
              <a:schemeClr val="accent1"/>
            </a:solidFill>
            <a:ln w="9525">
              <a:solidFill>
                <a:schemeClr val="tx1"/>
              </a:solidFill>
              <a:miter lim="800000"/>
              <a:headEnd/>
              <a:tailEnd/>
            </a:ln>
          </p:spPr>
          <p:txBody>
            <a:bodyPr>
              <a:spAutoFit/>
            </a:bodyPr>
            <a:lstStyle/>
            <a:p>
              <a:pPr algn="ctr"/>
              <a:r>
                <a:rPr lang="en-GB" sz="900">
                  <a:solidFill>
                    <a:schemeClr val="tx1"/>
                  </a:solidFill>
                </a:rPr>
                <a:t>Time-dependent OD Matrices</a:t>
              </a:r>
            </a:p>
          </p:txBody>
        </p:sp>
        <p:sp>
          <p:nvSpPr>
            <p:cNvPr id="21542" name="Text Box 20"/>
            <p:cNvSpPr txBox="1">
              <a:spLocks noChangeArrowheads="1"/>
            </p:cNvSpPr>
            <p:nvPr/>
          </p:nvSpPr>
          <p:spPr bwMode="auto">
            <a:xfrm>
              <a:off x="4876" y="1434"/>
              <a:ext cx="681" cy="322"/>
            </a:xfrm>
            <a:prstGeom prst="rect">
              <a:avLst/>
            </a:prstGeom>
            <a:solidFill>
              <a:schemeClr val="accent1"/>
            </a:solidFill>
            <a:ln w="9525" algn="ctr">
              <a:solidFill>
                <a:schemeClr val="tx1"/>
              </a:solidFill>
              <a:miter lim="800000"/>
              <a:headEnd/>
              <a:tailEnd/>
            </a:ln>
          </p:spPr>
          <p:txBody>
            <a:bodyPr>
              <a:spAutoFit/>
            </a:bodyPr>
            <a:lstStyle/>
            <a:p>
              <a:pPr algn="ctr"/>
              <a:r>
                <a:rPr lang="en-GB" sz="900">
                  <a:solidFill>
                    <a:schemeClr val="tx1"/>
                  </a:solidFill>
                </a:rPr>
                <a:t>Network with performance functions</a:t>
              </a:r>
            </a:p>
          </p:txBody>
        </p:sp>
        <p:sp>
          <p:nvSpPr>
            <p:cNvPr id="21543" name="Text Box 21"/>
            <p:cNvSpPr txBox="1">
              <a:spLocks noChangeArrowheads="1"/>
            </p:cNvSpPr>
            <p:nvPr/>
          </p:nvSpPr>
          <p:spPr bwMode="auto">
            <a:xfrm>
              <a:off x="4150" y="1434"/>
              <a:ext cx="235" cy="144"/>
            </a:xfrm>
            <a:prstGeom prst="rect">
              <a:avLst/>
            </a:prstGeom>
            <a:noFill/>
            <a:ln w="9525">
              <a:noFill/>
              <a:miter lim="800000"/>
              <a:headEnd/>
              <a:tailEnd/>
            </a:ln>
          </p:spPr>
          <p:txBody>
            <a:bodyPr wrap="none">
              <a:spAutoFit/>
            </a:bodyPr>
            <a:lstStyle/>
            <a:p>
              <a:r>
                <a:rPr lang="en-GB" sz="900" i="1">
                  <a:solidFill>
                    <a:schemeClr val="tx1"/>
                  </a:solidFill>
                </a:rPr>
                <a:t>g</a:t>
              </a:r>
              <a:r>
                <a:rPr lang="en-GB" sz="900" i="1" baseline="-25000">
                  <a:solidFill>
                    <a:schemeClr val="tx1"/>
                  </a:solidFill>
                </a:rPr>
                <a:t>i</a:t>
              </a:r>
              <a:r>
                <a:rPr lang="en-GB" sz="900" i="1">
                  <a:solidFill>
                    <a:schemeClr val="tx1"/>
                  </a:solidFill>
                </a:rPr>
                <a:t>(t)</a:t>
              </a:r>
            </a:p>
          </p:txBody>
        </p:sp>
        <p:sp>
          <p:nvSpPr>
            <p:cNvPr id="21544" name="Text Box 22"/>
            <p:cNvSpPr txBox="1">
              <a:spLocks noChangeArrowheads="1"/>
            </p:cNvSpPr>
            <p:nvPr/>
          </p:nvSpPr>
          <p:spPr bwMode="auto">
            <a:xfrm>
              <a:off x="4558" y="1434"/>
              <a:ext cx="331" cy="144"/>
            </a:xfrm>
            <a:prstGeom prst="rect">
              <a:avLst/>
            </a:prstGeom>
            <a:noFill/>
            <a:ln w="9525">
              <a:noFill/>
              <a:miter lim="800000"/>
              <a:headEnd/>
              <a:tailEnd/>
            </a:ln>
          </p:spPr>
          <p:txBody>
            <a:bodyPr wrap="none">
              <a:spAutoFit/>
            </a:bodyPr>
            <a:lstStyle/>
            <a:p>
              <a:r>
                <a:rPr lang="en-GB" sz="900" i="1">
                  <a:solidFill>
                    <a:schemeClr val="tx1"/>
                  </a:solidFill>
                </a:rPr>
                <a:t>s</a:t>
              </a:r>
              <a:r>
                <a:rPr lang="en-GB" sz="900" i="1" baseline="-25000">
                  <a:solidFill>
                    <a:schemeClr val="tx1"/>
                  </a:solidFill>
                </a:rPr>
                <a:t>a</a:t>
              </a:r>
              <a:r>
                <a:rPr lang="en-GB" sz="900" i="1">
                  <a:solidFill>
                    <a:schemeClr val="tx1"/>
                  </a:solidFill>
                </a:rPr>
                <a:t>(v(t))</a:t>
              </a:r>
            </a:p>
          </p:txBody>
        </p:sp>
        <p:sp>
          <p:nvSpPr>
            <p:cNvPr id="21545" name="Text Box 23"/>
            <p:cNvSpPr txBox="1">
              <a:spLocks noChangeArrowheads="1"/>
            </p:cNvSpPr>
            <p:nvPr/>
          </p:nvSpPr>
          <p:spPr bwMode="auto">
            <a:xfrm>
              <a:off x="3061" y="1797"/>
              <a:ext cx="1089" cy="520"/>
            </a:xfrm>
            <a:prstGeom prst="rect">
              <a:avLst/>
            </a:prstGeom>
            <a:noFill/>
            <a:ln w="9525">
              <a:noFill/>
              <a:miter lim="800000"/>
              <a:headEnd/>
              <a:tailEnd/>
            </a:ln>
          </p:spPr>
          <p:txBody>
            <a:bodyPr>
              <a:spAutoFit/>
            </a:bodyPr>
            <a:lstStyle/>
            <a:p>
              <a:pPr marL="457200" indent="-457200"/>
              <a:r>
                <a:rPr lang="en-GB" sz="800" b="1">
                  <a:solidFill>
                    <a:schemeClr val="tx1"/>
                  </a:solidFill>
                </a:rPr>
                <a:t>(1) PATH CALCULATION AND SELECTION</a:t>
              </a:r>
            </a:p>
            <a:p>
              <a:pPr marL="457200" indent="-457200"/>
              <a:r>
                <a:rPr lang="en-GB" sz="800" b="1">
                  <a:solidFill>
                    <a:schemeClr val="tx1"/>
                  </a:solidFill>
                </a:rPr>
                <a:t>a) Dynamic equilibrium algorithm</a:t>
              </a:r>
            </a:p>
            <a:p>
              <a:pPr marL="457200" indent="-457200"/>
              <a:r>
                <a:rPr lang="en-GB" sz="800" b="1">
                  <a:solidFill>
                    <a:schemeClr val="tx1"/>
                  </a:solidFill>
                </a:rPr>
                <a:t>b) Route Choice stochastic model</a:t>
              </a:r>
            </a:p>
          </p:txBody>
        </p:sp>
        <p:sp>
          <p:nvSpPr>
            <p:cNvPr id="21546" name="Text Box 24"/>
            <p:cNvSpPr txBox="1">
              <a:spLocks noChangeArrowheads="1"/>
            </p:cNvSpPr>
            <p:nvPr/>
          </p:nvSpPr>
          <p:spPr bwMode="auto">
            <a:xfrm>
              <a:off x="4082" y="1979"/>
              <a:ext cx="772" cy="322"/>
            </a:xfrm>
            <a:prstGeom prst="rect">
              <a:avLst/>
            </a:prstGeom>
            <a:solidFill>
              <a:schemeClr val="accent1"/>
            </a:solidFill>
            <a:ln w="9525" algn="ctr">
              <a:solidFill>
                <a:schemeClr val="tx1"/>
              </a:solidFill>
              <a:miter lim="800000"/>
              <a:headEnd/>
              <a:tailEnd/>
            </a:ln>
          </p:spPr>
          <p:txBody>
            <a:bodyPr>
              <a:spAutoFit/>
            </a:bodyPr>
            <a:lstStyle/>
            <a:p>
              <a:pPr algn="ctr"/>
              <a:r>
                <a:rPr lang="en-GB" sz="900">
                  <a:solidFill>
                    <a:schemeClr val="tx1"/>
                  </a:solidFill>
                </a:rPr>
                <a:t>Determine paths and time-dependent path flows</a:t>
              </a:r>
            </a:p>
          </p:txBody>
        </p:sp>
        <p:sp>
          <p:nvSpPr>
            <p:cNvPr id="21547" name="Line 25"/>
            <p:cNvSpPr>
              <a:spLocks noChangeShapeType="1"/>
            </p:cNvSpPr>
            <p:nvPr/>
          </p:nvSpPr>
          <p:spPr bwMode="auto">
            <a:xfrm>
              <a:off x="4105" y="1616"/>
              <a:ext cx="363" cy="0"/>
            </a:xfrm>
            <a:prstGeom prst="line">
              <a:avLst/>
            </a:prstGeom>
            <a:noFill/>
            <a:ln w="9525">
              <a:solidFill>
                <a:schemeClr val="tx1"/>
              </a:solidFill>
              <a:round/>
              <a:headEnd/>
              <a:tailEnd type="triangle" w="med" len="med"/>
            </a:ln>
          </p:spPr>
          <p:txBody>
            <a:bodyPr/>
            <a:lstStyle/>
            <a:p>
              <a:endParaRPr lang="es-ES"/>
            </a:p>
          </p:txBody>
        </p:sp>
        <p:sp>
          <p:nvSpPr>
            <p:cNvPr id="21548" name="Line 26"/>
            <p:cNvSpPr>
              <a:spLocks noChangeShapeType="1"/>
            </p:cNvSpPr>
            <p:nvPr/>
          </p:nvSpPr>
          <p:spPr bwMode="auto">
            <a:xfrm flipH="1">
              <a:off x="4468" y="1616"/>
              <a:ext cx="408" cy="0"/>
            </a:xfrm>
            <a:prstGeom prst="line">
              <a:avLst/>
            </a:prstGeom>
            <a:noFill/>
            <a:ln w="9525">
              <a:solidFill>
                <a:schemeClr val="tx1"/>
              </a:solidFill>
              <a:round/>
              <a:headEnd/>
              <a:tailEnd type="triangle" w="med" len="med"/>
            </a:ln>
          </p:spPr>
          <p:txBody>
            <a:bodyPr/>
            <a:lstStyle/>
            <a:p>
              <a:endParaRPr lang="es-ES"/>
            </a:p>
          </p:txBody>
        </p:sp>
        <p:sp>
          <p:nvSpPr>
            <p:cNvPr id="21549" name="Line 27"/>
            <p:cNvSpPr>
              <a:spLocks noChangeShapeType="1"/>
            </p:cNvSpPr>
            <p:nvPr/>
          </p:nvSpPr>
          <p:spPr bwMode="auto">
            <a:xfrm>
              <a:off x="4468" y="1616"/>
              <a:ext cx="0" cy="363"/>
            </a:xfrm>
            <a:prstGeom prst="line">
              <a:avLst/>
            </a:prstGeom>
            <a:noFill/>
            <a:ln w="9525">
              <a:solidFill>
                <a:schemeClr val="tx1"/>
              </a:solidFill>
              <a:round/>
              <a:headEnd/>
              <a:tailEnd/>
            </a:ln>
          </p:spPr>
          <p:txBody>
            <a:bodyPr/>
            <a:lstStyle/>
            <a:p>
              <a:endParaRPr lang="es-ES"/>
            </a:p>
          </p:txBody>
        </p:sp>
      </p:grpSp>
      <p:grpSp>
        <p:nvGrpSpPr>
          <p:cNvPr id="21511" name="Group 28"/>
          <p:cNvGrpSpPr>
            <a:grpSpLocks/>
          </p:cNvGrpSpPr>
          <p:nvPr/>
        </p:nvGrpSpPr>
        <p:grpSpPr bwMode="auto">
          <a:xfrm>
            <a:off x="4892675" y="3644900"/>
            <a:ext cx="3970338" cy="1189038"/>
            <a:chOff x="3082" y="2296"/>
            <a:chExt cx="2501" cy="749"/>
          </a:xfrm>
        </p:grpSpPr>
        <p:sp>
          <p:nvSpPr>
            <p:cNvPr id="21526" name="Rectangle 29"/>
            <p:cNvSpPr>
              <a:spLocks noChangeArrowheads="1"/>
            </p:cNvSpPr>
            <p:nvPr/>
          </p:nvSpPr>
          <p:spPr bwMode="auto">
            <a:xfrm>
              <a:off x="3082" y="2468"/>
              <a:ext cx="2501" cy="577"/>
            </a:xfrm>
            <a:prstGeom prst="rect">
              <a:avLst/>
            </a:prstGeom>
            <a:noFill/>
            <a:ln w="28575">
              <a:solidFill>
                <a:srgbClr val="000000"/>
              </a:solidFill>
              <a:miter lim="800000"/>
              <a:headEnd/>
              <a:tailEnd/>
            </a:ln>
          </p:spPr>
          <p:txBody>
            <a:bodyPr/>
            <a:lstStyle/>
            <a:p>
              <a:endParaRPr lang="es-ES"/>
            </a:p>
          </p:txBody>
        </p:sp>
        <p:sp>
          <p:nvSpPr>
            <p:cNvPr id="21527" name="Text Box 30"/>
            <p:cNvSpPr txBox="1">
              <a:spLocks noChangeArrowheads="1"/>
            </p:cNvSpPr>
            <p:nvPr/>
          </p:nvSpPr>
          <p:spPr bwMode="auto">
            <a:xfrm>
              <a:off x="3107" y="2523"/>
              <a:ext cx="862" cy="291"/>
            </a:xfrm>
            <a:prstGeom prst="rect">
              <a:avLst/>
            </a:prstGeom>
            <a:noFill/>
            <a:ln w="9525">
              <a:noFill/>
              <a:miter lim="800000"/>
              <a:headEnd/>
              <a:tailEnd/>
            </a:ln>
          </p:spPr>
          <p:txBody>
            <a:bodyPr>
              <a:spAutoFit/>
            </a:bodyPr>
            <a:lstStyle/>
            <a:p>
              <a:pPr marL="457200" indent="-457200"/>
              <a:r>
                <a:rPr lang="en-GB" sz="800" b="1" dirty="0">
                  <a:solidFill>
                    <a:schemeClr val="tx1"/>
                  </a:solidFill>
                </a:rPr>
                <a:t>(2) DYNAMIC NETWORK LOADING</a:t>
              </a:r>
            </a:p>
            <a:p>
              <a:pPr marL="457200" indent="-457200"/>
              <a:endParaRPr lang="en-GB" sz="800" b="1" dirty="0">
                <a:solidFill>
                  <a:schemeClr val="tx1"/>
                </a:solidFill>
              </a:endParaRPr>
            </a:p>
          </p:txBody>
        </p:sp>
        <p:sp>
          <p:nvSpPr>
            <p:cNvPr id="21528" name="Text Box 31"/>
            <p:cNvSpPr txBox="1">
              <a:spLocks noChangeArrowheads="1"/>
            </p:cNvSpPr>
            <p:nvPr/>
          </p:nvSpPr>
          <p:spPr bwMode="auto">
            <a:xfrm>
              <a:off x="3935" y="2614"/>
              <a:ext cx="1066" cy="322"/>
            </a:xfrm>
            <a:prstGeom prst="rect">
              <a:avLst/>
            </a:prstGeom>
            <a:solidFill>
              <a:srgbClr val="666699"/>
            </a:solidFill>
            <a:ln w="9525">
              <a:solidFill>
                <a:schemeClr val="tx1"/>
              </a:solidFill>
              <a:miter lim="800000"/>
              <a:headEnd/>
              <a:tailEnd/>
            </a:ln>
          </p:spPr>
          <p:txBody>
            <a:bodyPr>
              <a:spAutoFit/>
            </a:bodyPr>
            <a:lstStyle/>
            <a:p>
              <a:pPr algn="ctr"/>
              <a:r>
                <a:rPr lang="en-GB" sz="900"/>
                <a:t>Load Network (network loading problem)Link flows, time, path times.</a:t>
              </a:r>
            </a:p>
          </p:txBody>
        </p:sp>
        <p:sp>
          <p:nvSpPr>
            <p:cNvPr id="21529" name="Line 32"/>
            <p:cNvSpPr>
              <a:spLocks noChangeShapeType="1"/>
            </p:cNvSpPr>
            <p:nvPr/>
          </p:nvSpPr>
          <p:spPr bwMode="auto">
            <a:xfrm>
              <a:off x="4468" y="2296"/>
              <a:ext cx="0" cy="318"/>
            </a:xfrm>
            <a:prstGeom prst="line">
              <a:avLst/>
            </a:prstGeom>
            <a:noFill/>
            <a:ln w="9525">
              <a:solidFill>
                <a:schemeClr val="tx1"/>
              </a:solidFill>
              <a:round/>
              <a:headEnd/>
              <a:tailEnd type="triangle" w="med" len="med"/>
            </a:ln>
          </p:spPr>
          <p:txBody>
            <a:bodyPr/>
            <a:lstStyle/>
            <a:p>
              <a:endParaRPr lang="es-ES"/>
            </a:p>
          </p:txBody>
        </p:sp>
      </p:grpSp>
      <p:grpSp>
        <p:nvGrpSpPr>
          <p:cNvPr id="21512" name="Group 33"/>
          <p:cNvGrpSpPr>
            <a:grpSpLocks/>
          </p:cNvGrpSpPr>
          <p:nvPr/>
        </p:nvGrpSpPr>
        <p:grpSpPr bwMode="auto">
          <a:xfrm>
            <a:off x="4787900" y="2781300"/>
            <a:ext cx="3887788" cy="3059113"/>
            <a:chOff x="3016" y="1752"/>
            <a:chExt cx="2449" cy="1927"/>
          </a:xfrm>
        </p:grpSpPr>
        <p:sp>
          <p:nvSpPr>
            <p:cNvPr id="21517" name="Line 34"/>
            <p:cNvSpPr>
              <a:spLocks noChangeShapeType="1"/>
            </p:cNvSpPr>
            <p:nvPr/>
          </p:nvSpPr>
          <p:spPr bwMode="auto">
            <a:xfrm>
              <a:off x="4468" y="2931"/>
              <a:ext cx="0" cy="272"/>
            </a:xfrm>
            <a:prstGeom prst="line">
              <a:avLst/>
            </a:prstGeom>
            <a:noFill/>
            <a:ln w="9525">
              <a:solidFill>
                <a:schemeClr val="tx1"/>
              </a:solidFill>
              <a:round/>
              <a:headEnd/>
              <a:tailEnd type="triangle" w="med" len="med"/>
            </a:ln>
          </p:spPr>
          <p:txBody>
            <a:bodyPr/>
            <a:lstStyle/>
            <a:p>
              <a:endParaRPr lang="es-ES"/>
            </a:p>
          </p:txBody>
        </p:sp>
        <p:grpSp>
          <p:nvGrpSpPr>
            <p:cNvPr id="21518" name="Group 35"/>
            <p:cNvGrpSpPr>
              <a:grpSpLocks/>
            </p:cNvGrpSpPr>
            <p:nvPr/>
          </p:nvGrpSpPr>
          <p:grpSpPr bwMode="auto">
            <a:xfrm>
              <a:off x="3016" y="1752"/>
              <a:ext cx="2449" cy="1927"/>
              <a:chOff x="3016" y="1752"/>
              <a:chExt cx="2449" cy="1927"/>
            </a:xfrm>
          </p:grpSpPr>
          <p:sp>
            <p:nvSpPr>
              <p:cNvPr id="21519" name="AutoShape 36"/>
              <p:cNvSpPr>
                <a:spLocks noChangeArrowheads="1"/>
              </p:cNvSpPr>
              <p:nvPr/>
            </p:nvSpPr>
            <p:spPr bwMode="auto">
              <a:xfrm>
                <a:off x="3817" y="3180"/>
                <a:ext cx="1315" cy="499"/>
              </a:xfrm>
              <a:prstGeom prst="flowChartDecision">
                <a:avLst/>
              </a:prstGeom>
              <a:solidFill>
                <a:srgbClr val="33CCCC">
                  <a:alpha val="34901"/>
                </a:srgbClr>
              </a:solidFill>
              <a:ln w="9525">
                <a:solidFill>
                  <a:schemeClr val="tx1"/>
                </a:solidFill>
                <a:miter lim="800000"/>
                <a:headEnd/>
                <a:tailEnd/>
              </a:ln>
            </p:spPr>
            <p:txBody>
              <a:bodyPr wrap="none" anchor="ctr"/>
              <a:lstStyle/>
              <a:p>
                <a:r>
                  <a:rPr lang="en-GB" sz="800" b="1" dirty="0">
                    <a:solidFill>
                      <a:schemeClr val="tx1"/>
                    </a:solidFill>
                  </a:rPr>
                  <a:t>Convergence Criteria:</a:t>
                </a:r>
              </a:p>
              <a:p>
                <a:r>
                  <a:rPr lang="en-GB" sz="800" b="1" dirty="0">
                    <a:solidFill>
                      <a:schemeClr val="tx1"/>
                    </a:solidFill>
                  </a:rPr>
                  <a:t>a) Analytical (</a:t>
                </a:r>
                <a:r>
                  <a:rPr lang="en-GB" sz="800" b="1" dirty="0" err="1">
                    <a:solidFill>
                      <a:schemeClr val="tx1"/>
                    </a:solidFill>
                  </a:rPr>
                  <a:t>Rgap</a:t>
                </a:r>
                <a:r>
                  <a:rPr lang="en-GB" sz="800" b="1" dirty="0">
                    <a:solidFill>
                      <a:schemeClr val="tx1"/>
                    </a:solidFill>
                  </a:rPr>
                  <a:t>)</a:t>
                </a:r>
              </a:p>
              <a:p>
                <a:r>
                  <a:rPr lang="en-GB" sz="800" b="1" dirty="0">
                    <a:solidFill>
                      <a:schemeClr val="tx1"/>
                    </a:solidFill>
                  </a:rPr>
                  <a:t>b) All demand loaded?</a:t>
                </a:r>
              </a:p>
            </p:txBody>
          </p:sp>
          <p:sp>
            <p:nvSpPr>
              <p:cNvPr id="21520" name="AutoShape 37"/>
              <p:cNvSpPr>
                <a:spLocks noChangeArrowheads="1"/>
              </p:cNvSpPr>
              <p:nvPr/>
            </p:nvSpPr>
            <p:spPr bwMode="auto">
              <a:xfrm>
                <a:off x="3016" y="3294"/>
                <a:ext cx="544" cy="227"/>
              </a:xfrm>
              <a:prstGeom prst="roundRect">
                <a:avLst>
                  <a:gd name="adj" fmla="val 50000"/>
                </a:avLst>
              </a:prstGeom>
              <a:solidFill>
                <a:srgbClr val="33CCCC">
                  <a:alpha val="34901"/>
                </a:srgbClr>
              </a:solidFill>
              <a:ln w="9525" algn="ctr">
                <a:solidFill>
                  <a:schemeClr val="tx1"/>
                </a:solidFill>
                <a:round/>
                <a:headEnd/>
                <a:tailEnd/>
              </a:ln>
            </p:spPr>
            <p:txBody>
              <a:bodyPr wrap="none" anchor="ctr"/>
              <a:lstStyle/>
              <a:p>
                <a:pPr algn="ctr"/>
                <a:r>
                  <a:rPr lang="es-ES" sz="1400" b="1">
                    <a:solidFill>
                      <a:schemeClr val="tx1"/>
                    </a:solidFill>
                  </a:rPr>
                  <a:t>STOP</a:t>
                </a:r>
              </a:p>
            </p:txBody>
          </p:sp>
          <p:sp>
            <p:nvSpPr>
              <p:cNvPr id="21521" name="Line 38"/>
              <p:cNvSpPr>
                <a:spLocks noChangeShapeType="1"/>
              </p:cNvSpPr>
              <p:nvPr/>
            </p:nvSpPr>
            <p:spPr bwMode="auto">
              <a:xfrm flipH="1">
                <a:off x="3560" y="3430"/>
                <a:ext cx="228" cy="0"/>
              </a:xfrm>
              <a:prstGeom prst="line">
                <a:avLst/>
              </a:prstGeom>
              <a:noFill/>
              <a:ln w="9525">
                <a:solidFill>
                  <a:schemeClr val="tx1"/>
                </a:solidFill>
                <a:round/>
                <a:headEnd/>
                <a:tailEnd type="triangle" w="med" len="med"/>
              </a:ln>
            </p:spPr>
            <p:txBody>
              <a:bodyPr/>
              <a:lstStyle/>
              <a:p>
                <a:endParaRPr lang="es-ES"/>
              </a:p>
            </p:txBody>
          </p:sp>
          <p:sp>
            <p:nvSpPr>
              <p:cNvPr id="21522" name="Line 39"/>
              <p:cNvSpPr>
                <a:spLocks noChangeShapeType="1"/>
              </p:cNvSpPr>
              <p:nvPr/>
            </p:nvSpPr>
            <p:spPr bwMode="auto">
              <a:xfrm>
                <a:off x="5148" y="3430"/>
                <a:ext cx="317" cy="0"/>
              </a:xfrm>
              <a:prstGeom prst="line">
                <a:avLst/>
              </a:prstGeom>
              <a:noFill/>
              <a:ln w="9525">
                <a:solidFill>
                  <a:schemeClr val="tx1"/>
                </a:solidFill>
                <a:round/>
                <a:headEnd/>
                <a:tailEnd type="triangle" w="med" len="med"/>
              </a:ln>
            </p:spPr>
            <p:txBody>
              <a:bodyPr/>
              <a:lstStyle/>
              <a:p>
                <a:endParaRPr lang="es-ES"/>
              </a:p>
            </p:txBody>
          </p:sp>
          <p:sp>
            <p:nvSpPr>
              <p:cNvPr id="21523" name="Line 40"/>
              <p:cNvSpPr>
                <a:spLocks noChangeShapeType="1"/>
              </p:cNvSpPr>
              <p:nvPr/>
            </p:nvSpPr>
            <p:spPr bwMode="auto">
              <a:xfrm flipV="1">
                <a:off x="5465" y="1752"/>
                <a:ext cx="0" cy="1678"/>
              </a:xfrm>
              <a:prstGeom prst="line">
                <a:avLst/>
              </a:prstGeom>
              <a:noFill/>
              <a:ln w="9525">
                <a:solidFill>
                  <a:schemeClr val="tx1"/>
                </a:solidFill>
                <a:round/>
                <a:headEnd/>
                <a:tailEnd type="triangle" w="med" len="med"/>
              </a:ln>
            </p:spPr>
            <p:txBody>
              <a:bodyPr/>
              <a:lstStyle/>
              <a:p>
                <a:endParaRPr lang="es-ES"/>
              </a:p>
            </p:txBody>
          </p:sp>
          <p:sp>
            <p:nvSpPr>
              <p:cNvPr id="21524" name="Text Box 41"/>
              <p:cNvSpPr txBox="1">
                <a:spLocks noChangeArrowheads="1"/>
              </p:cNvSpPr>
              <p:nvPr/>
            </p:nvSpPr>
            <p:spPr bwMode="auto">
              <a:xfrm>
                <a:off x="5148" y="3203"/>
                <a:ext cx="212" cy="144"/>
              </a:xfrm>
              <a:prstGeom prst="rect">
                <a:avLst/>
              </a:prstGeom>
              <a:noFill/>
              <a:ln w="9525">
                <a:noFill/>
                <a:miter lim="800000"/>
                <a:headEnd/>
                <a:tailEnd/>
              </a:ln>
            </p:spPr>
            <p:txBody>
              <a:bodyPr wrap="none">
                <a:spAutoFit/>
              </a:bodyPr>
              <a:lstStyle/>
              <a:p>
                <a:r>
                  <a:rPr lang="en-GB" sz="900" b="1" i="1">
                    <a:solidFill>
                      <a:schemeClr val="tx1"/>
                    </a:solidFill>
                  </a:rPr>
                  <a:t>No</a:t>
                </a:r>
              </a:p>
            </p:txBody>
          </p:sp>
          <p:sp>
            <p:nvSpPr>
              <p:cNvPr id="21525" name="Text Box 42"/>
              <p:cNvSpPr txBox="1">
                <a:spLocks noChangeArrowheads="1"/>
              </p:cNvSpPr>
              <p:nvPr/>
            </p:nvSpPr>
            <p:spPr bwMode="auto">
              <a:xfrm>
                <a:off x="3606" y="3203"/>
                <a:ext cx="244" cy="144"/>
              </a:xfrm>
              <a:prstGeom prst="rect">
                <a:avLst/>
              </a:prstGeom>
              <a:noFill/>
              <a:ln w="9525">
                <a:noFill/>
                <a:miter lim="800000"/>
                <a:headEnd/>
                <a:tailEnd/>
              </a:ln>
            </p:spPr>
            <p:txBody>
              <a:bodyPr wrap="none">
                <a:spAutoFit/>
              </a:bodyPr>
              <a:lstStyle/>
              <a:p>
                <a:r>
                  <a:rPr lang="en-GB" sz="900" b="1" i="1">
                    <a:solidFill>
                      <a:schemeClr val="tx1"/>
                    </a:solidFill>
                  </a:rPr>
                  <a:t>Yes</a:t>
                </a:r>
              </a:p>
            </p:txBody>
          </p:sp>
        </p:grpSp>
      </p:grpSp>
      <p:sp>
        <p:nvSpPr>
          <p:cNvPr id="21513" name="44 Título"/>
          <p:cNvSpPr>
            <a:spLocks noGrp="1"/>
          </p:cNvSpPr>
          <p:nvPr>
            <p:ph type="title"/>
          </p:nvPr>
        </p:nvSpPr>
        <p:spPr/>
        <p:txBody>
          <a:bodyPr/>
          <a:lstStyle/>
          <a:p>
            <a:r>
              <a:rPr lang="es-ES_tradnl" dirty="0" err="1" smtClean="0"/>
              <a:t>Model</a:t>
            </a:r>
            <a:r>
              <a:rPr lang="es-ES_tradnl" dirty="0" smtClean="0"/>
              <a:t> </a:t>
            </a:r>
            <a:r>
              <a:rPr lang="es-ES_tradnl" dirty="0" err="1" smtClean="0"/>
              <a:t>Integration</a:t>
            </a:r>
            <a:r>
              <a:rPr lang="es-ES_tradnl" dirty="0" smtClean="0"/>
              <a:t>: DTA as a </a:t>
            </a:r>
            <a:r>
              <a:rPr lang="es-ES_tradnl" dirty="0" err="1" smtClean="0"/>
              <a:t>key</a:t>
            </a:r>
            <a:r>
              <a:rPr lang="es-ES_tradnl" dirty="0" smtClean="0"/>
              <a:t> </a:t>
            </a:r>
            <a:r>
              <a:rPr lang="es-ES_tradnl" dirty="0" err="1" smtClean="0"/>
              <a:t>process</a:t>
            </a:r>
            <a:endParaRPr lang="es-ES" dirty="0" smtClean="0"/>
          </a:p>
        </p:txBody>
      </p:sp>
      <p:sp>
        <p:nvSpPr>
          <p:cNvPr id="21514" name="45 Marcador de número de diapositiva"/>
          <p:cNvSpPr>
            <a:spLocks noGrp="1"/>
          </p:cNvSpPr>
          <p:nvPr>
            <p:ph type="sldNum" sz="quarter" idx="11"/>
          </p:nvPr>
        </p:nvSpPr>
        <p:spPr>
          <a:noFill/>
        </p:spPr>
        <p:txBody>
          <a:bodyPr/>
          <a:lstStyle/>
          <a:p>
            <a:fld id="{7489C1E5-F021-4BEB-8C53-7F58BF0F351A}" type="slidenum">
              <a:rPr lang="en-US" smtClean="0">
                <a:latin typeface="Arial" pitchFamily="34" charset="0"/>
                <a:cs typeface="Arial" pitchFamily="34" charset="0"/>
                <a:sym typeface="Arial" pitchFamily="34" charset="0"/>
              </a:rPr>
              <a:pPr/>
              <a:t>10</a:t>
            </a:fld>
            <a:endParaRPr lang="en-US" smtClean="0">
              <a:latin typeface="Arial" pitchFamily="34" charset="0"/>
              <a:cs typeface="Arial" pitchFamily="34" charset="0"/>
              <a:sym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2 Título"/>
          <p:cNvSpPr>
            <a:spLocks noGrp="1"/>
          </p:cNvSpPr>
          <p:nvPr>
            <p:ph type="title"/>
          </p:nvPr>
        </p:nvSpPr>
        <p:spPr/>
        <p:txBody>
          <a:bodyPr/>
          <a:lstStyle/>
          <a:p>
            <a:r>
              <a:rPr lang="es-ES_tradnl" dirty="0" err="1" smtClean="0"/>
              <a:t>Model</a:t>
            </a:r>
            <a:r>
              <a:rPr lang="es-ES_tradnl" dirty="0" smtClean="0"/>
              <a:t> </a:t>
            </a:r>
            <a:r>
              <a:rPr lang="es-ES_tradnl" dirty="0" err="1" smtClean="0"/>
              <a:t>Integration</a:t>
            </a:r>
            <a:endParaRPr lang="es-ES" dirty="0" smtClean="0"/>
          </a:p>
        </p:txBody>
      </p:sp>
      <p:sp>
        <p:nvSpPr>
          <p:cNvPr id="22531" name="3 Marcador de número de diapositiva"/>
          <p:cNvSpPr>
            <a:spLocks noGrp="1"/>
          </p:cNvSpPr>
          <p:nvPr>
            <p:ph type="sldNum" sz="quarter" idx="11"/>
          </p:nvPr>
        </p:nvSpPr>
        <p:spPr>
          <a:noFill/>
        </p:spPr>
        <p:txBody>
          <a:bodyPr/>
          <a:lstStyle/>
          <a:p>
            <a:fld id="{8B2D876B-BA6B-453F-BAE5-DC64EB6CF911}" type="slidenum">
              <a:rPr lang="en-US" smtClean="0">
                <a:latin typeface="Arial" pitchFamily="34" charset="0"/>
                <a:cs typeface="Arial" pitchFamily="34" charset="0"/>
                <a:sym typeface="Arial" pitchFamily="34" charset="0"/>
              </a:rPr>
              <a:pPr/>
              <a:t>11</a:t>
            </a:fld>
            <a:endParaRPr lang="en-US" smtClean="0">
              <a:latin typeface="Arial" pitchFamily="34" charset="0"/>
              <a:cs typeface="Arial" pitchFamily="34" charset="0"/>
              <a:sym typeface="Arial" pitchFamily="34" charset="0"/>
            </a:endParaRPr>
          </a:p>
        </p:txBody>
      </p:sp>
      <p:grpSp>
        <p:nvGrpSpPr>
          <p:cNvPr id="22532" name="44 Grupo"/>
          <p:cNvGrpSpPr>
            <a:grpSpLocks/>
          </p:cNvGrpSpPr>
          <p:nvPr/>
        </p:nvGrpSpPr>
        <p:grpSpPr bwMode="auto">
          <a:xfrm>
            <a:off x="1745954" y="1558653"/>
            <a:ext cx="5534736" cy="4978720"/>
            <a:chOff x="1565981" y="1491368"/>
            <a:chExt cx="5753981" cy="5152320"/>
          </a:xfrm>
        </p:grpSpPr>
        <p:grpSp>
          <p:nvGrpSpPr>
            <p:cNvPr id="22535" name="Group 3"/>
            <p:cNvGrpSpPr>
              <a:grpSpLocks/>
            </p:cNvGrpSpPr>
            <p:nvPr/>
          </p:nvGrpSpPr>
          <p:grpSpPr bwMode="auto">
            <a:xfrm>
              <a:off x="1600200" y="1725613"/>
              <a:ext cx="1266825" cy="611187"/>
              <a:chOff x="1020" y="1567"/>
              <a:chExt cx="1129" cy="660"/>
            </a:xfrm>
          </p:grpSpPr>
          <p:sp>
            <p:nvSpPr>
              <p:cNvPr id="22571" name="AutoShape 4"/>
              <p:cNvSpPr>
                <a:spLocks noChangeArrowheads="1"/>
              </p:cNvSpPr>
              <p:nvPr/>
            </p:nvSpPr>
            <p:spPr bwMode="auto">
              <a:xfrm>
                <a:off x="1164" y="1567"/>
                <a:ext cx="881" cy="660"/>
              </a:xfrm>
              <a:prstGeom prst="can">
                <a:avLst>
                  <a:gd name="adj" fmla="val 25000"/>
                </a:avLst>
              </a:prstGeom>
              <a:solidFill>
                <a:srgbClr val="969696">
                  <a:alpha val="65097"/>
                </a:srgbClr>
              </a:solidFill>
              <a:ln w="9525">
                <a:solidFill>
                  <a:srgbClr val="000000"/>
                </a:solidFill>
                <a:round/>
                <a:headEnd/>
                <a:tailEnd/>
              </a:ln>
            </p:spPr>
            <p:txBody>
              <a:bodyPr/>
              <a:lstStyle/>
              <a:p>
                <a:endParaRPr lang="es-ES"/>
              </a:p>
            </p:txBody>
          </p:sp>
          <p:sp>
            <p:nvSpPr>
              <p:cNvPr id="22572" name="Text Box 5"/>
              <p:cNvSpPr txBox="1">
                <a:spLocks noChangeArrowheads="1"/>
              </p:cNvSpPr>
              <p:nvPr/>
            </p:nvSpPr>
            <p:spPr bwMode="auto">
              <a:xfrm>
                <a:off x="1020" y="1698"/>
                <a:ext cx="1129" cy="529"/>
              </a:xfrm>
              <a:prstGeom prst="rect">
                <a:avLst/>
              </a:prstGeom>
              <a:noFill/>
              <a:ln w="9525">
                <a:noFill/>
                <a:miter lim="800000"/>
                <a:headEnd/>
                <a:tailEnd/>
              </a:ln>
            </p:spPr>
            <p:txBody>
              <a:bodyPr/>
              <a:lstStyle/>
              <a:p>
                <a:pPr algn="ctr"/>
                <a:r>
                  <a:rPr lang="es-ES" sz="1200">
                    <a:solidFill>
                      <a:schemeClr val="tx1"/>
                    </a:solidFill>
                  </a:rPr>
                  <a:t>Historical Link Costs</a:t>
                </a:r>
                <a:endParaRPr lang="es-ES">
                  <a:solidFill>
                    <a:schemeClr val="tx1"/>
                  </a:solidFill>
                </a:endParaRPr>
              </a:p>
            </p:txBody>
          </p:sp>
        </p:grpSp>
        <p:sp>
          <p:nvSpPr>
            <p:cNvPr id="22536" name="Text Box 6"/>
            <p:cNvSpPr>
              <a:spLocks noChangeArrowheads="1"/>
            </p:cNvSpPr>
            <p:nvPr/>
          </p:nvSpPr>
          <p:spPr bwMode="auto">
            <a:xfrm>
              <a:off x="2992835" y="1491368"/>
              <a:ext cx="4177904" cy="2797301"/>
            </a:xfrm>
            <a:prstGeom prst="rect">
              <a:avLst/>
            </a:prstGeom>
            <a:solidFill>
              <a:srgbClr val="FF6600">
                <a:alpha val="29019"/>
              </a:srgbClr>
            </a:solidFill>
            <a:ln w="12700">
              <a:solidFill>
                <a:srgbClr val="000000"/>
              </a:solidFill>
              <a:miter lim="800000"/>
              <a:headEnd/>
              <a:tailEnd/>
            </a:ln>
          </p:spPr>
          <p:txBody>
            <a:bodyPr/>
            <a:lstStyle/>
            <a:p>
              <a:pPr marL="382588" indent="-342900" algn="ctr" eaLnBrk="0" hangingPunct="0">
                <a:buSzPct val="100000"/>
                <a:buFont typeface="Arial" pitchFamily="34" charset="0"/>
                <a:buNone/>
              </a:pPr>
              <a:r>
                <a:rPr lang="es-ES" sz="1200" b="1" dirty="0" err="1">
                  <a:solidFill>
                    <a:schemeClr val="tx1"/>
                  </a:solidFill>
                </a:rPr>
                <a:t>Dynamic</a:t>
              </a:r>
              <a:r>
                <a:rPr lang="es-ES" sz="1200" b="1" dirty="0">
                  <a:solidFill>
                    <a:schemeClr val="tx1"/>
                  </a:solidFill>
                </a:rPr>
                <a:t> </a:t>
              </a:r>
              <a:r>
                <a:rPr lang="es-ES" sz="1200" b="1" dirty="0" err="1">
                  <a:solidFill>
                    <a:schemeClr val="tx1"/>
                  </a:solidFill>
                </a:rPr>
                <a:t>Traffic</a:t>
              </a:r>
              <a:r>
                <a:rPr lang="es-ES" sz="1200" b="1" dirty="0">
                  <a:solidFill>
                    <a:schemeClr val="tx1"/>
                  </a:solidFill>
                </a:rPr>
                <a:t> </a:t>
              </a:r>
              <a:r>
                <a:rPr lang="es-ES" sz="1200" b="1" dirty="0" err="1">
                  <a:solidFill>
                    <a:schemeClr val="tx1"/>
                  </a:solidFill>
                </a:rPr>
                <a:t>Assignment</a:t>
              </a:r>
              <a:r>
                <a:rPr lang="es-ES" sz="1200" b="1" dirty="0">
                  <a:solidFill>
                    <a:schemeClr val="tx1"/>
                  </a:solidFill>
                </a:rPr>
                <a:t> Server</a:t>
              </a:r>
              <a:endParaRPr lang="es-ES" dirty="0">
                <a:solidFill>
                  <a:schemeClr val="tx1"/>
                </a:solidFill>
              </a:endParaRPr>
            </a:p>
          </p:txBody>
        </p:sp>
        <p:grpSp>
          <p:nvGrpSpPr>
            <p:cNvPr id="22537" name="Group 7"/>
            <p:cNvGrpSpPr>
              <a:grpSpLocks/>
            </p:cNvGrpSpPr>
            <p:nvPr/>
          </p:nvGrpSpPr>
          <p:grpSpPr bwMode="auto">
            <a:xfrm>
              <a:off x="3581400" y="1954213"/>
              <a:ext cx="1471613" cy="871537"/>
              <a:chOff x="3876" y="2020"/>
              <a:chExt cx="2317" cy="1372"/>
            </a:xfrm>
          </p:grpSpPr>
          <p:sp>
            <p:nvSpPr>
              <p:cNvPr id="22569" name="Text Box 8"/>
              <p:cNvSpPr txBox="1">
                <a:spLocks noChangeArrowheads="1"/>
              </p:cNvSpPr>
              <p:nvPr/>
            </p:nvSpPr>
            <p:spPr bwMode="auto">
              <a:xfrm>
                <a:off x="3876" y="2020"/>
                <a:ext cx="2317" cy="1372"/>
              </a:xfrm>
              <a:prstGeom prst="rect">
                <a:avLst/>
              </a:prstGeom>
              <a:solidFill>
                <a:srgbClr val="FFCC99"/>
              </a:solidFill>
              <a:ln w="9525">
                <a:solidFill>
                  <a:srgbClr val="000000"/>
                </a:solidFill>
                <a:miter lim="800000"/>
                <a:headEnd/>
                <a:tailEnd/>
              </a:ln>
            </p:spPr>
            <p:txBody>
              <a:bodyPr/>
              <a:lstStyle/>
              <a:p>
                <a:pPr algn="ctr"/>
                <a:r>
                  <a:rPr lang="es-ES" sz="1200">
                    <a:solidFill>
                      <a:schemeClr val="tx1"/>
                    </a:solidFill>
                  </a:rPr>
                  <a:t>Network</a:t>
                </a:r>
                <a:endParaRPr lang="es-ES">
                  <a:solidFill>
                    <a:schemeClr val="tx1"/>
                  </a:solidFill>
                </a:endParaRPr>
              </a:p>
            </p:txBody>
          </p:sp>
          <p:sp>
            <p:nvSpPr>
              <p:cNvPr id="22570" name="Text Box 9"/>
              <p:cNvSpPr txBox="1">
                <a:spLocks noChangeArrowheads="1"/>
              </p:cNvSpPr>
              <p:nvPr/>
            </p:nvSpPr>
            <p:spPr bwMode="auto">
              <a:xfrm>
                <a:off x="4010" y="2448"/>
                <a:ext cx="2068" cy="824"/>
              </a:xfrm>
              <a:prstGeom prst="rect">
                <a:avLst/>
              </a:prstGeom>
              <a:solidFill>
                <a:srgbClr val="FFFFFF"/>
              </a:solidFill>
              <a:ln w="9525">
                <a:solidFill>
                  <a:srgbClr val="000000"/>
                </a:solidFill>
                <a:miter lim="800000"/>
                <a:headEnd/>
                <a:tailEnd/>
              </a:ln>
            </p:spPr>
            <p:txBody>
              <a:bodyPr/>
              <a:lstStyle/>
              <a:p>
                <a:pPr algn="ctr"/>
                <a:r>
                  <a:rPr lang="es-ES" sz="1200">
                    <a:solidFill>
                      <a:schemeClr val="tx1"/>
                    </a:solidFill>
                  </a:rPr>
                  <a:t>Link Cost Functions</a:t>
                </a:r>
                <a:endParaRPr lang="es-ES">
                  <a:solidFill>
                    <a:schemeClr val="tx1"/>
                  </a:solidFill>
                </a:endParaRPr>
              </a:p>
            </p:txBody>
          </p:sp>
        </p:grpSp>
        <p:sp>
          <p:nvSpPr>
            <p:cNvPr id="22538" name="AutoShape 10"/>
            <p:cNvSpPr>
              <a:spLocks noChangeArrowheads="1"/>
            </p:cNvSpPr>
            <p:nvPr/>
          </p:nvSpPr>
          <p:spPr bwMode="auto">
            <a:xfrm>
              <a:off x="2895600" y="2030413"/>
              <a:ext cx="638175" cy="96837"/>
            </a:xfrm>
            <a:prstGeom prst="leftRightArrow">
              <a:avLst>
                <a:gd name="adj1" fmla="val 50000"/>
                <a:gd name="adj2" fmla="val 131804"/>
              </a:avLst>
            </a:prstGeom>
            <a:solidFill>
              <a:srgbClr val="FFFFFF"/>
            </a:solidFill>
            <a:ln w="9525">
              <a:solidFill>
                <a:srgbClr val="000000"/>
              </a:solidFill>
              <a:miter lim="800000"/>
              <a:headEnd/>
              <a:tailEnd/>
            </a:ln>
          </p:spPr>
          <p:txBody>
            <a:bodyPr/>
            <a:lstStyle/>
            <a:p>
              <a:endParaRPr lang="es-ES"/>
            </a:p>
          </p:txBody>
        </p:sp>
        <p:grpSp>
          <p:nvGrpSpPr>
            <p:cNvPr id="22539" name="Group 11"/>
            <p:cNvGrpSpPr>
              <a:grpSpLocks/>
            </p:cNvGrpSpPr>
            <p:nvPr/>
          </p:nvGrpSpPr>
          <p:grpSpPr bwMode="auto">
            <a:xfrm>
              <a:off x="5126368" y="1954848"/>
              <a:ext cx="1901487" cy="685165"/>
              <a:chOff x="6226" y="2021"/>
              <a:chExt cx="2994" cy="1079"/>
            </a:xfrm>
          </p:grpSpPr>
          <p:sp>
            <p:nvSpPr>
              <p:cNvPr id="26662" name="Text Box 12"/>
              <p:cNvSpPr txBox="1">
                <a:spLocks noChangeArrowheads="1"/>
              </p:cNvSpPr>
              <p:nvPr/>
            </p:nvSpPr>
            <p:spPr bwMode="auto">
              <a:xfrm>
                <a:off x="7139" y="2021"/>
                <a:ext cx="2081" cy="1079"/>
              </a:xfrm>
              <a:prstGeom prst="rect">
                <a:avLst/>
              </a:prstGeom>
              <a:solidFill>
                <a:schemeClr val="accent2">
                  <a:lumMod val="40000"/>
                  <a:lumOff val="60000"/>
                </a:schemeClr>
              </a:solidFill>
              <a:ln w="9525">
                <a:solidFill>
                  <a:srgbClr val="000000"/>
                </a:solidFill>
                <a:miter lim="800000"/>
                <a:headEnd/>
                <a:tailEnd/>
              </a:ln>
            </p:spPr>
            <p:txBody>
              <a:bodyPr/>
              <a:lstStyle/>
              <a:p>
                <a:pPr algn="ctr">
                  <a:defRPr/>
                </a:pPr>
                <a:r>
                  <a:rPr lang="es-ES" sz="1200" dirty="0" err="1">
                    <a:solidFill>
                      <a:schemeClr val="tx1"/>
                    </a:solidFill>
                    <a:latin typeface="Arial" charset="0"/>
                    <a:sym typeface="Arial" charset="0"/>
                  </a:rPr>
                  <a:t>Shortest</a:t>
                </a:r>
                <a:r>
                  <a:rPr lang="es-ES" sz="1200" dirty="0">
                    <a:solidFill>
                      <a:schemeClr val="tx1"/>
                    </a:solidFill>
                    <a:latin typeface="Arial" charset="0"/>
                    <a:sym typeface="Arial" charset="0"/>
                  </a:rPr>
                  <a:t> </a:t>
                </a:r>
              </a:p>
              <a:p>
                <a:pPr algn="ctr">
                  <a:defRPr/>
                </a:pPr>
                <a:r>
                  <a:rPr lang="es-ES" sz="1200" dirty="0" err="1" smtClean="0">
                    <a:solidFill>
                      <a:schemeClr val="tx1"/>
                    </a:solidFill>
                    <a:latin typeface="Arial" charset="0"/>
                    <a:sym typeface="Arial" charset="0"/>
                  </a:rPr>
                  <a:t>Path</a:t>
                </a:r>
                <a:endParaRPr lang="es-ES" sz="1200" dirty="0">
                  <a:solidFill>
                    <a:schemeClr val="tx1"/>
                  </a:solidFill>
                  <a:latin typeface="Arial" charset="0"/>
                  <a:sym typeface="Arial" charset="0"/>
                </a:endParaRPr>
              </a:p>
              <a:p>
                <a:pPr algn="ctr">
                  <a:defRPr/>
                </a:pPr>
                <a:r>
                  <a:rPr lang="es-ES" sz="1200" dirty="0" smtClean="0">
                    <a:solidFill>
                      <a:schemeClr val="tx1"/>
                    </a:solidFill>
                    <a:latin typeface="Arial" charset="0"/>
                    <a:sym typeface="Arial" charset="0"/>
                  </a:rPr>
                  <a:t>Server</a:t>
                </a:r>
                <a:endParaRPr lang="es-ES" dirty="0">
                  <a:solidFill>
                    <a:schemeClr val="tx1"/>
                  </a:solidFill>
                  <a:latin typeface="Arial" charset="0"/>
                  <a:sym typeface="Arial" charset="0"/>
                </a:endParaRPr>
              </a:p>
            </p:txBody>
          </p:sp>
          <p:sp>
            <p:nvSpPr>
              <p:cNvPr id="22568" name="AutoShape 13"/>
              <p:cNvSpPr>
                <a:spLocks noChangeArrowheads="1"/>
              </p:cNvSpPr>
              <p:nvPr/>
            </p:nvSpPr>
            <p:spPr bwMode="auto">
              <a:xfrm>
                <a:off x="6226" y="2598"/>
                <a:ext cx="843" cy="133"/>
              </a:xfrm>
              <a:prstGeom prst="rightArrow">
                <a:avLst>
                  <a:gd name="adj1" fmla="val 50000"/>
                  <a:gd name="adj2" fmla="val 203571"/>
                </a:avLst>
              </a:prstGeom>
              <a:solidFill>
                <a:srgbClr val="FFFFFF"/>
              </a:solidFill>
              <a:ln w="9525">
                <a:solidFill>
                  <a:srgbClr val="000000"/>
                </a:solidFill>
                <a:miter lim="800000"/>
                <a:headEnd/>
                <a:tailEnd/>
              </a:ln>
            </p:spPr>
            <p:txBody>
              <a:bodyPr/>
              <a:lstStyle/>
              <a:p>
                <a:endParaRPr lang="es-ES"/>
              </a:p>
            </p:txBody>
          </p:sp>
        </p:grpSp>
        <p:grpSp>
          <p:nvGrpSpPr>
            <p:cNvPr id="22540" name="Group 14"/>
            <p:cNvGrpSpPr>
              <a:grpSpLocks/>
            </p:cNvGrpSpPr>
            <p:nvPr/>
          </p:nvGrpSpPr>
          <p:grpSpPr bwMode="auto">
            <a:xfrm>
              <a:off x="5671840" y="2640013"/>
              <a:ext cx="1356537" cy="1584325"/>
              <a:chOff x="7113" y="2935"/>
              <a:chExt cx="2135" cy="2495"/>
            </a:xfrm>
          </p:grpSpPr>
          <p:sp>
            <p:nvSpPr>
              <p:cNvPr id="22562" name="AutoShape 15"/>
              <p:cNvSpPr>
                <a:spLocks noChangeArrowheads="1"/>
              </p:cNvSpPr>
              <p:nvPr/>
            </p:nvSpPr>
            <p:spPr bwMode="auto">
              <a:xfrm>
                <a:off x="8197" y="2935"/>
                <a:ext cx="246" cy="578"/>
              </a:xfrm>
              <a:prstGeom prst="downArrow">
                <a:avLst>
                  <a:gd name="adj1" fmla="val 50000"/>
                  <a:gd name="adj2" fmla="val 58740"/>
                </a:avLst>
              </a:prstGeom>
              <a:solidFill>
                <a:srgbClr val="FFFFFF"/>
              </a:solidFill>
              <a:ln w="9525">
                <a:solidFill>
                  <a:srgbClr val="000000"/>
                </a:solidFill>
                <a:miter lim="800000"/>
                <a:headEnd/>
                <a:tailEnd/>
              </a:ln>
            </p:spPr>
            <p:txBody>
              <a:bodyPr/>
              <a:lstStyle/>
              <a:p>
                <a:endParaRPr lang="es-ES"/>
              </a:p>
            </p:txBody>
          </p:sp>
          <p:grpSp>
            <p:nvGrpSpPr>
              <p:cNvPr id="22563" name="Group 16"/>
              <p:cNvGrpSpPr>
                <a:grpSpLocks/>
              </p:cNvGrpSpPr>
              <p:nvPr/>
            </p:nvGrpSpPr>
            <p:grpSpPr bwMode="auto">
              <a:xfrm>
                <a:off x="7170" y="3600"/>
                <a:ext cx="2029" cy="1686"/>
                <a:chOff x="7294" y="3176"/>
                <a:chExt cx="1041" cy="1156"/>
              </a:xfrm>
            </p:grpSpPr>
            <p:sp>
              <p:nvSpPr>
                <p:cNvPr id="22565" name="Text Box 17"/>
                <p:cNvSpPr txBox="1">
                  <a:spLocks noChangeArrowheads="1"/>
                </p:cNvSpPr>
                <p:nvPr/>
              </p:nvSpPr>
              <p:spPr bwMode="auto">
                <a:xfrm>
                  <a:off x="7294" y="3176"/>
                  <a:ext cx="1041" cy="519"/>
                </a:xfrm>
                <a:prstGeom prst="rect">
                  <a:avLst/>
                </a:prstGeom>
                <a:solidFill>
                  <a:srgbClr val="FFCC99"/>
                </a:solidFill>
                <a:ln w="9525">
                  <a:solidFill>
                    <a:srgbClr val="000000"/>
                  </a:solidFill>
                  <a:miter lim="800000"/>
                  <a:headEnd/>
                  <a:tailEnd/>
                </a:ln>
              </p:spPr>
              <p:txBody>
                <a:bodyPr/>
                <a:lstStyle/>
                <a:p>
                  <a:pPr algn="ctr"/>
                  <a:r>
                    <a:rPr lang="es-ES" sz="1200" dirty="0" err="1" smtClean="0">
                      <a:solidFill>
                        <a:schemeClr val="tx1"/>
                      </a:solidFill>
                    </a:rPr>
                    <a:t>Calculated</a:t>
                  </a:r>
                  <a:endParaRPr lang="es-ES" sz="1200" dirty="0" smtClean="0">
                    <a:solidFill>
                      <a:schemeClr val="tx1"/>
                    </a:solidFill>
                  </a:endParaRPr>
                </a:p>
                <a:p>
                  <a:pPr algn="ctr"/>
                  <a:r>
                    <a:rPr lang="es-ES" sz="1200" dirty="0" err="1" smtClean="0">
                      <a:solidFill>
                        <a:schemeClr val="tx1"/>
                      </a:solidFill>
                    </a:rPr>
                    <a:t>Paths</a:t>
                  </a:r>
                  <a:endParaRPr lang="es-ES" dirty="0">
                    <a:solidFill>
                      <a:schemeClr val="tx1"/>
                    </a:solidFill>
                  </a:endParaRPr>
                </a:p>
              </p:txBody>
            </p:sp>
            <p:sp>
              <p:nvSpPr>
                <p:cNvPr id="22566" name="Text Box 18"/>
                <p:cNvSpPr txBox="1">
                  <a:spLocks noChangeArrowheads="1"/>
                </p:cNvSpPr>
                <p:nvPr/>
              </p:nvSpPr>
              <p:spPr bwMode="auto">
                <a:xfrm>
                  <a:off x="7294" y="3777"/>
                  <a:ext cx="1041" cy="555"/>
                </a:xfrm>
                <a:prstGeom prst="rect">
                  <a:avLst/>
                </a:prstGeom>
                <a:solidFill>
                  <a:srgbClr val="FFCC99"/>
                </a:solidFill>
                <a:ln w="9525">
                  <a:solidFill>
                    <a:srgbClr val="000000"/>
                  </a:solidFill>
                  <a:miter lim="800000"/>
                  <a:headEnd/>
                  <a:tailEnd/>
                </a:ln>
              </p:spPr>
              <p:txBody>
                <a:bodyPr/>
                <a:lstStyle/>
                <a:p>
                  <a:pPr algn="ctr"/>
                  <a:r>
                    <a:rPr lang="es-ES" sz="1200">
                      <a:solidFill>
                        <a:schemeClr val="tx1"/>
                      </a:solidFill>
                    </a:rPr>
                    <a:t>Path </a:t>
                  </a:r>
                </a:p>
                <a:p>
                  <a:pPr algn="ctr"/>
                  <a:r>
                    <a:rPr lang="es-ES" sz="1200">
                      <a:solidFill>
                        <a:schemeClr val="tx1"/>
                      </a:solidFill>
                    </a:rPr>
                    <a:t>Statistics</a:t>
                  </a:r>
                  <a:endParaRPr lang="es-ES">
                    <a:solidFill>
                      <a:schemeClr val="tx1"/>
                    </a:solidFill>
                  </a:endParaRPr>
                </a:p>
              </p:txBody>
            </p:sp>
          </p:grpSp>
          <p:sp>
            <p:nvSpPr>
              <p:cNvPr id="22564" name="Rectangle 19"/>
              <p:cNvSpPr>
                <a:spLocks noChangeArrowheads="1"/>
              </p:cNvSpPr>
              <p:nvPr/>
            </p:nvSpPr>
            <p:spPr bwMode="auto">
              <a:xfrm>
                <a:off x="7113" y="3513"/>
                <a:ext cx="2135" cy="1917"/>
              </a:xfrm>
              <a:prstGeom prst="rect">
                <a:avLst/>
              </a:prstGeom>
              <a:noFill/>
              <a:ln w="9525">
                <a:solidFill>
                  <a:srgbClr val="000000"/>
                </a:solidFill>
                <a:miter lim="800000"/>
                <a:headEnd/>
                <a:tailEnd/>
              </a:ln>
            </p:spPr>
            <p:txBody>
              <a:bodyPr/>
              <a:lstStyle/>
              <a:p>
                <a:endParaRPr lang="es-ES"/>
              </a:p>
            </p:txBody>
          </p:sp>
        </p:grpSp>
        <p:grpSp>
          <p:nvGrpSpPr>
            <p:cNvPr id="22541" name="Group 20"/>
            <p:cNvGrpSpPr>
              <a:grpSpLocks/>
            </p:cNvGrpSpPr>
            <p:nvPr/>
          </p:nvGrpSpPr>
          <p:grpSpPr bwMode="auto">
            <a:xfrm>
              <a:off x="3200400" y="3021013"/>
              <a:ext cx="2415845" cy="1203325"/>
              <a:chOff x="3252" y="3754"/>
              <a:chExt cx="3806" cy="1895"/>
            </a:xfrm>
          </p:grpSpPr>
          <p:sp>
            <p:nvSpPr>
              <p:cNvPr id="22557" name="AutoShape 21"/>
              <p:cNvSpPr>
                <a:spLocks noChangeArrowheads="1"/>
              </p:cNvSpPr>
              <p:nvPr/>
            </p:nvSpPr>
            <p:spPr bwMode="auto">
              <a:xfrm>
                <a:off x="6614" y="4479"/>
                <a:ext cx="444" cy="119"/>
              </a:xfrm>
              <a:prstGeom prst="leftArrow">
                <a:avLst>
                  <a:gd name="adj1" fmla="val 50000"/>
                  <a:gd name="adj2" fmla="val 93277"/>
                </a:avLst>
              </a:prstGeom>
              <a:solidFill>
                <a:srgbClr val="FFFFFF"/>
              </a:solidFill>
              <a:ln w="9525">
                <a:solidFill>
                  <a:srgbClr val="000000"/>
                </a:solidFill>
                <a:miter lim="800000"/>
                <a:headEnd/>
                <a:tailEnd/>
              </a:ln>
            </p:spPr>
            <p:txBody>
              <a:bodyPr/>
              <a:lstStyle/>
              <a:p>
                <a:endParaRPr lang="es-ES"/>
              </a:p>
            </p:txBody>
          </p:sp>
          <p:sp>
            <p:nvSpPr>
              <p:cNvPr id="22558" name="Text Box 22"/>
              <p:cNvSpPr txBox="1">
                <a:spLocks noChangeArrowheads="1"/>
              </p:cNvSpPr>
              <p:nvPr/>
            </p:nvSpPr>
            <p:spPr bwMode="auto">
              <a:xfrm>
                <a:off x="3872" y="4744"/>
                <a:ext cx="2183" cy="740"/>
              </a:xfrm>
              <a:prstGeom prst="rect">
                <a:avLst/>
              </a:prstGeom>
              <a:solidFill>
                <a:srgbClr val="FFFFFF"/>
              </a:solidFill>
              <a:ln w="9525">
                <a:solidFill>
                  <a:srgbClr val="000000"/>
                </a:solidFill>
                <a:miter lim="800000"/>
                <a:headEnd/>
                <a:tailEnd/>
              </a:ln>
            </p:spPr>
            <p:txBody>
              <a:bodyPr/>
              <a:lstStyle/>
              <a:p>
                <a:pPr algn="ctr"/>
                <a:r>
                  <a:rPr lang="es-ES" sz="1200">
                    <a:solidFill>
                      <a:schemeClr val="tx1"/>
                    </a:solidFill>
                  </a:rPr>
                  <a:t>Route Choice Models</a:t>
                </a:r>
                <a:endParaRPr lang="es-ES">
                  <a:solidFill>
                    <a:schemeClr val="tx1"/>
                  </a:solidFill>
                </a:endParaRPr>
              </a:p>
            </p:txBody>
          </p:sp>
          <p:sp>
            <p:nvSpPr>
              <p:cNvPr id="22559" name="Text Box 23"/>
              <p:cNvSpPr txBox="1">
                <a:spLocks noChangeArrowheads="1"/>
              </p:cNvSpPr>
              <p:nvPr/>
            </p:nvSpPr>
            <p:spPr bwMode="auto">
              <a:xfrm>
                <a:off x="3369" y="3902"/>
                <a:ext cx="1532" cy="696"/>
              </a:xfrm>
              <a:prstGeom prst="rect">
                <a:avLst/>
              </a:prstGeom>
              <a:solidFill>
                <a:srgbClr val="FFFFFF"/>
              </a:solidFill>
              <a:ln w="9525">
                <a:solidFill>
                  <a:srgbClr val="000000"/>
                </a:solidFill>
                <a:miter lim="800000"/>
                <a:headEnd/>
                <a:tailEnd/>
              </a:ln>
            </p:spPr>
            <p:txBody>
              <a:bodyPr/>
              <a:lstStyle/>
              <a:p>
                <a:pPr algn="ctr"/>
                <a:r>
                  <a:rPr lang="es-ES" sz="1200" dirty="0">
                    <a:solidFill>
                      <a:schemeClr val="tx1"/>
                    </a:solidFill>
                  </a:rPr>
                  <a:t>MSA Module</a:t>
                </a:r>
                <a:endParaRPr lang="es-ES" dirty="0">
                  <a:solidFill>
                    <a:schemeClr val="tx1"/>
                  </a:solidFill>
                </a:endParaRPr>
              </a:p>
            </p:txBody>
          </p:sp>
          <p:sp>
            <p:nvSpPr>
              <p:cNvPr id="22560" name="Text Box 24"/>
              <p:cNvSpPr txBox="1">
                <a:spLocks noChangeArrowheads="1"/>
              </p:cNvSpPr>
              <p:nvPr/>
            </p:nvSpPr>
            <p:spPr bwMode="auto">
              <a:xfrm>
                <a:off x="4983" y="3902"/>
                <a:ext cx="1510" cy="674"/>
              </a:xfrm>
              <a:prstGeom prst="rect">
                <a:avLst/>
              </a:prstGeom>
              <a:solidFill>
                <a:srgbClr val="FFFFFF"/>
              </a:solidFill>
              <a:ln w="9525">
                <a:solidFill>
                  <a:srgbClr val="000000"/>
                </a:solidFill>
                <a:miter lim="800000"/>
                <a:headEnd/>
                <a:tailEnd/>
              </a:ln>
            </p:spPr>
            <p:txBody>
              <a:bodyPr/>
              <a:lstStyle/>
              <a:p>
                <a:pPr algn="ctr"/>
                <a:r>
                  <a:rPr lang="es-ES" sz="1100">
                    <a:solidFill>
                      <a:schemeClr val="tx1"/>
                    </a:solidFill>
                  </a:rPr>
                  <a:t>RGap Evaluation</a:t>
                </a:r>
                <a:endParaRPr lang="es-ES">
                  <a:solidFill>
                    <a:schemeClr val="tx1"/>
                  </a:solidFill>
                </a:endParaRPr>
              </a:p>
            </p:txBody>
          </p:sp>
          <p:sp>
            <p:nvSpPr>
              <p:cNvPr id="22561" name="Rectangle 25"/>
              <p:cNvSpPr>
                <a:spLocks noChangeArrowheads="1"/>
              </p:cNvSpPr>
              <p:nvPr/>
            </p:nvSpPr>
            <p:spPr bwMode="auto">
              <a:xfrm>
                <a:off x="3252" y="3754"/>
                <a:ext cx="3310" cy="1895"/>
              </a:xfrm>
              <a:prstGeom prst="rect">
                <a:avLst/>
              </a:prstGeom>
              <a:noFill/>
              <a:ln w="9525">
                <a:solidFill>
                  <a:srgbClr val="000000"/>
                </a:solidFill>
                <a:miter lim="800000"/>
                <a:headEnd/>
                <a:tailEnd/>
              </a:ln>
            </p:spPr>
            <p:txBody>
              <a:bodyPr/>
              <a:lstStyle/>
              <a:p>
                <a:endParaRPr lang="es-ES"/>
              </a:p>
            </p:txBody>
          </p:sp>
        </p:grpSp>
        <p:grpSp>
          <p:nvGrpSpPr>
            <p:cNvPr id="22542" name="Group 26"/>
            <p:cNvGrpSpPr>
              <a:grpSpLocks/>
            </p:cNvGrpSpPr>
            <p:nvPr/>
          </p:nvGrpSpPr>
          <p:grpSpPr bwMode="auto">
            <a:xfrm>
              <a:off x="4010000" y="4240212"/>
              <a:ext cx="3309962" cy="1269364"/>
              <a:chOff x="4603" y="5461"/>
              <a:chExt cx="5213" cy="1997"/>
            </a:xfrm>
          </p:grpSpPr>
          <p:sp>
            <p:nvSpPr>
              <p:cNvPr id="22552" name="Text Box 27"/>
              <p:cNvSpPr txBox="1">
                <a:spLocks noChangeArrowheads="1"/>
              </p:cNvSpPr>
              <p:nvPr/>
            </p:nvSpPr>
            <p:spPr bwMode="auto">
              <a:xfrm>
                <a:off x="7607" y="6263"/>
                <a:ext cx="2209" cy="1065"/>
              </a:xfrm>
              <a:prstGeom prst="rect">
                <a:avLst/>
              </a:prstGeom>
              <a:solidFill>
                <a:srgbClr val="FFFFFF"/>
              </a:solidFill>
              <a:ln w="9525">
                <a:solidFill>
                  <a:srgbClr val="000000"/>
                </a:solidFill>
                <a:miter lim="800000"/>
                <a:headEnd/>
                <a:tailEnd/>
              </a:ln>
            </p:spPr>
            <p:txBody>
              <a:bodyPr/>
              <a:lstStyle/>
              <a:p>
                <a:pPr algn="ctr"/>
                <a:r>
                  <a:rPr lang="es-ES" sz="1200" dirty="0">
                    <a:solidFill>
                      <a:schemeClr val="tx1"/>
                    </a:solidFill>
                  </a:rPr>
                  <a:t>Time – </a:t>
                </a:r>
                <a:r>
                  <a:rPr lang="es-ES" sz="1200" dirty="0" err="1" smtClean="0">
                    <a:solidFill>
                      <a:schemeClr val="tx1"/>
                    </a:solidFill>
                  </a:rPr>
                  <a:t>dependent</a:t>
                </a:r>
                <a:r>
                  <a:rPr lang="es-ES" sz="1200" dirty="0" smtClean="0">
                    <a:solidFill>
                      <a:schemeClr val="tx1"/>
                    </a:solidFill>
                  </a:rPr>
                  <a:t> </a:t>
                </a:r>
                <a:r>
                  <a:rPr lang="es-ES" sz="1200" dirty="0">
                    <a:solidFill>
                      <a:schemeClr val="tx1"/>
                    </a:solidFill>
                  </a:rPr>
                  <a:t>OD Matrices</a:t>
                </a:r>
                <a:endParaRPr lang="es-ES" dirty="0">
                  <a:solidFill>
                    <a:schemeClr val="tx1"/>
                  </a:solidFill>
                </a:endParaRPr>
              </a:p>
            </p:txBody>
          </p:sp>
          <p:sp>
            <p:nvSpPr>
              <p:cNvPr id="22553" name="AutoShape 28"/>
              <p:cNvSpPr>
                <a:spLocks noChangeArrowheads="1"/>
              </p:cNvSpPr>
              <p:nvPr/>
            </p:nvSpPr>
            <p:spPr bwMode="auto">
              <a:xfrm rot="-8052256">
                <a:off x="6563" y="5860"/>
                <a:ext cx="1019" cy="221"/>
              </a:xfrm>
              <a:prstGeom prst="rightArrow">
                <a:avLst>
                  <a:gd name="adj1" fmla="val 50000"/>
                  <a:gd name="adj2" fmla="val 115271"/>
                </a:avLst>
              </a:prstGeom>
              <a:solidFill>
                <a:srgbClr val="FFFFFF"/>
              </a:solidFill>
              <a:ln w="9525">
                <a:solidFill>
                  <a:srgbClr val="000000"/>
                </a:solidFill>
                <a:miter lim="800000"/>
                <a:headEnd/>
                <a:tailEnd/>
              </a:ln>
            </p:spPr>
            <p:txBody>
              <a:bodyPr/>
              <a:lstStyle/>
              <a:p>
                <a:endParaRPr lang="es-ES"/>
              </a:p>
            </p:txBody>
          </p:sp>
          <p:sp>
            <p:nvSpPr>
              <p:cNvPr id="22554" name="AutoShape 29"/>
              <p:cNvSpPr>
                <a:spLocks noChangeArrowheads="1"/>
              </p:cNvSpPr>
              <p:nvPr/>
            </p:nvSpPr>
            <p:spPr bwMode="auto">
              <a:xfrm rot="5400000">
                <a:off x="5085" y="6256"/>
                <a:ext cx="1921" cy="48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9 w 21600"/>
                  <a:gd name="T13" fmla="*/ 5411 h 21600"/>
                  <a:gd name="T14" fmla="*/ 18715 w 21600"/>
                  <a:gd name="T15" fmla="*/ 16189 h 21600"/>
                </a:gdLst>
                <a:ahLst/>
                <a:cxnLst>
                  <a:cxn ang="T8">
                    <a:pos x="T0" y="T1"/>
                  </a:cxn>
                  <a:cxn ang="T9">
                    <a:pos x="T2" y="T3"/>
                  </a:cxn>
                  <a:cxn ang="T10">
                    <a:pos x="T4" y="T5"/>
                  </a:cxn>
                  <a:cxn ang="T11">
                    <a:pos x="T6" y="T7"/>
                  </a:cxn>
                </a:cxnLst>
                <a:rect l="T12" t="T13" r="T14" b="T15"/>
                <a:pathLst>
                  <a:path w="21600" h="21600">
                    <a:moveTo>
                      <a:pt x="15825" y="0"/>
                    </a:moveTo>
                    <a:lnTo>
                      <a:pt x="15825" y="5389"/>
                    </a:lnTo>
                    <a:lnTo>
                      <a:pt x="3375" y="5389"/>
                    </a:lnTo>
                    <a:lnTo>
                      <a:pt x="3375" y="16211"/>
                    </a:lnTo>
                    <a:lnTo>
                      <a:pt x="15825" y="16211"/>
                    </a:lnTo>
                    <a:lnTo>
                      <a:pt x="15825" y="21600"/>
                    </a:lnTo>
                    <a:lnTo>
                      <a:pt x="21600" y="10800"/>
                    </a:lnTo>
                    <a:close/>
                  </a:path>
                  <a:path w="21600" h="21600">
                    <a:moveTo>
                      <a:pt x="1350" y="5389"/>
                    </a:moveTo>
                    <a:lnTo>
                      <a:pt x="1350" y="16211"/>
                    </a:lnTo>
                    <a:lnTo>
                      <a:pt x="2700" y="16211"/>
                    </a:lnTo>
                    <a:lnTo>
                      <a:pt x="2700" y="5389"/>
                    </a:lnTo>
                    <a:close/>
                  </a:path>
                  <a:path w="21600" h="21600">
                    <a:moveTo>
                      <a:pt x="0" y="5389"/>
                    </a:moveTo>
                    <a:lnTo>
                      <a:pt x="0" y="16211"/>
                    </a:lnTo>
                    <a:lnTo>
                      <a:pt x="675" y="16211"/>
                    </a:lnTo>
                    <a:lnTo>
                      <a:pt x="675" y="5389"/>
                    </a:lnTo>
                    <a:close/>
                  </a:path>
                </a:pathLst>
              </a:custGeom>
              <a:solidFill>
                <a:srgbClr val="FFFFFF"/>
              </a:solidFill>
              <a:ln w="9525">
                <a:solidFill>
                  <a:srgbClr val="000000"/>
                </a:solidFill>
                <a:miter lim="800000"/>
                <a:headEnd/>
                <a:tailEnd/>
              </a:ln>
            </p:spPr>
            <p:txBody>
              <a:bodyPr/>
              <a:lstStyle/>
              <a:p>
                <a:endParaRPr lang="es-ES"/>
              </a:p>
            </p:txBody>
          </p:sp>
          <p:sp>
            <p:nvSpPr>
              <p:cNvPr id="22555" name="Text Box 30"/>
              <p:cNvSpPr txBox="1">
                <a:spLocks noChangeArrowheads="1"/>
              </p:cNvSpPr>
              <p:nvPr/>
            </p:nvSpPr>
            <p:spPr bwMode="auto">
              <a:xfrm>
                <a:off x="4603" y="5997"/>
                <a:ext cx="1527" cy="999"/>
              </a:xfrm>
              <a:prstGeom prst="rect">
                <a:avLst/>
              </a:prstGeom>
              <a:noFill/>
              <a:ln w="9525">
                <a:noFill/>
                <a:miter lim="800000"/>
                <a:headEnd/>
                <a:tailEnd/>
              </a:ln>
            </p:spPr>
            <p:txBody>
              <a:bodyPr/>
              <a:lstStyle/>
              <a:p>
                <a:pPr algn="ctr"/>
                <a:r>
                  <a:rPr lang="es-ES" sz="1200" dirty="0" err="1">
                    <a:solidFill>
                      <a:schemeClr val="tx1"/>
                    </a:solidFill>
                  </a:rPr>
                  <a:t>Path</a:t>
                </a:r>
                <a:r>
                  <a:rPr lang="es-ES" sz="1200" dirty="0">
                    <a:solidFill>
                      <a:schemeClr val="tx1"/>
                    </a:solidFill>
                  </a:rPr>
                  <a:t> </a:t>
                </a:r>
                <a:r>
                  <a:rPr lang="es-ES" sz="1200" dirty="0" err="1">
                    <a:solidFill>
                      <a:schemeClr val="tx1"/>
                    </a:solidFill>
                  </a:rPr>
                  <a:t>Flows</a:t>
                </a:r>
                <a:endParaRPr lang="es-ES" dirty="0">
                  <a:solidFill>
                    <a:schemeClr val="tx1"/>
                  </a:solidFill>
                </a:endParaRPr>
              </a:p>
            </p:txBody>
          </p:sp>
          <p:sp>
            <p:nvSpPr>
              <p:cNvPr id="22556" name="AutoShape 31"/>
              <p:cNvSpPr>
                <a:spLocks noChangeArrowheads="1"/>
              </p:cNvSpPr>
              <p:nvPr/>
            </p:nvSpPr>
            <p:spPr bwMode="auto">
              <a:xfrm rot="8888142">
                <a:off x="6843" y="7184"/>
                <a:ext cx="764" cy="169"/>
              </a:xfrm>
              <a:prstGeom prst="rightArrow">
                <a:avLst>
                  <a:gd name="adj1" fmla="val 50000"/>
                  <a:gd name="adj2" fmla="val 113018"/>
                </a:avLst>
              </a:prstGeom>
              <a:solidFill>
                <a:srgbClr val="FFFFFF"/>
              </a:solidFill>
              <a:ln w="9525">
                <a:solidFill>
                  <a:srgbClr val="000000"/>
                </a:solidFill>
                <a:miter lim="800000"/>
                <a:headEnd/>
                <a:tailEnd/>
              </a:ln>
            </p:spPr>
            <p:txBody>
              <a:bodyPr/>
              <a:lstStyle/>
              <a:p>
                <a:endParaRPr lang="es-ES"/>
              </a:p>
            </p:txBody>
          </p:sp>
        </p:grpSp>
        <p:grpSp>
          <p:nvGrpSpPr>
            <p:cNvPr id="22543" name="Group 32"/>
            <p:cNvGrpSpPr>
              <a:grpSpLocks/>
            </p:cNvGrpSpPr>
            <p:nvPr/>
          </p:nvGrpSpPr>
          <p:grpSpPr bwMode="auto">
            <a:xfrm>
              <a:off x="3048000" y="5535613"/>
              <a:ext cx="3597275" cy="1108075"/>
              <a:chOff x="3671" y="7531"/>
              <a:chExt cx="5663" cy="1745"/>
            </a:xfrm>
          </p:grpSpPr>
          <p:sp>
            <p:nvSpPr>
              <p:cNvPr id="22549" name="Text Box 33"/>
              <p:cNvSpPr txBox="1">
                <a:spLocks noChangeArrowheads="1"/>
              </p:cNvSpPr>
              <p:nvPr/>
            </p:nvSpPr>
            <p:spPr bwMode="auto">
              <a:xfrm>
                <a:off x="3671" y="7531"/>
                <a:ext cx="5663" cy="1745"/>
              </a:xfrm>
              <a:prstGeom prst="rect">
                <a:avLst/>
              </a:prstGeom>
              <a:solidFill>
                <a:srgbClr val="3366FF">
                  <a:alpha val="29019"/>
                </a:srgbClr>
              </a:solidFill>
              <a:ln w="9525">
                <a:solidFill>
                  <a:srgbClr val="000000"/>
                </a:solidFill>
                <a:miter lim="800000"/>
                <a:headEnd/>
                <a:tailEnd/>
              </a:ln>
            </p:spPr>
            <p:txBody>
              <a:bodyPr/>
              <a:lstStyle/>
              <a:p>
                <a:r>
                  <a:rPr lang="es-ES" sz="1200" b="1">
                    <a:solidFill>
                      <a:schemeClr val="tx1"/>
                    </a:solidFill>
                  </a:rPr>
                  <a:t>Network Loading</a:t>
                </a:r>
                <a:endParaRPr lang="es-ES">
                  <a:solidFill>
                    <a:schemeClr val="tx1"/>
                  </a:solidFill>
                </a:endParaRPr>
              </a:p>
            </p:txBody>
          </p:sp>
          <p:sp>
            <p:nvSpPr>
              <p:cNvPr id="22550" name="Text Box 34"/>
              <p:cNvSpPr txBox="1">
                <a:spLocks noChangeArrowheads="1"/>
              </p:cNvSpPr>
              <p:nvPr/>
            </p:nvSpPr>
            <p:spPr bwMode="auto">
              <a:xfrm>
                <a:off x="4010" y="8034"/>
                <a:ext cx="2455" cy="975"/>
              </a:xfrm>
              <a:prstGeom prst="rect">
                <a:avLst/>
              </a:prstGeom>
              <a:solidFill>
                <a:srgbClr val="CCFFFF"/>
              </a:solidFill>
              <a:ln w="9525">
                <a:solidFill>
                  <a:srgbClr val="000000"/>
                </a:solidFill>
                <a:miter lim="800000"/>
                <a:headEnd/>
                <a:tailEnd/>
              </a:ln>
            </p:spPr>
            <p:txBody>
              <a:bodyPr/>
              <a:lstStyle/>
              <a:p>
                <a:pPr algn="ctr"/>
                <a:r>
                  <a:rPr lang="es-ES" sz="1200">
                    <a:solidFill>
                      <a:schemeClr val="tx1"/>
                    </a:solidFill>
                  </a:rPr>
                  <a:t>Microscopic </a:t>
                </a:r>
              </a:p>
              <a:p>
                <a:pPr algn="ctr"/>
                <a:r>
                  <a:rPr lang="es-ES" sz="1200">
                    <a:solidFill>
                      <a:schemeClr val="tx1"/>
                    </a:solidFill>
                  </a:rPr>
                  <a:t>Model</a:t>
                </a:r>
                <a:endParaRPr lang="es-ES">
                  <a:solidFill>
                    <a:schemeClr val="tx1"/>
                  </a:solidFill>
                </a:endParaRPr>
              </a:p>
            </p:txBody>
          </p:sp>
          <p:sp>
            <p:nvSpPr>
              <p:cNvPr id="22551" name="Text Box 35"/>
              <p:cNvSpPr txBox="1">
                <a:spLocks noChangeArrowheads="1"/>
              </p:cNvSpPr>
              <p:nvPr/>
            </p:nvSpPr>
            <p:spPr bwMode="auto">
              <a:xfrm>
                <a:off x="6727" y="8034"/>
                <a:ext cx="2373" cy="975"/>
              </a:xfrm>
              <a:prstGeom prst="rect">
                <a:avLst/>
              </a:prstGeom>
              <a:solidFill>
                <a:srgbClr val="00FF00">
                  <a:alpha val="38823"/>
                </a:srgbClr>
              </a:solidFill>
              <a:ln w="9525">
                <a:solidFill>
                  <a:srgbClr val="000000"/>
                </a:solidFill>
                <a:miter lim="800000"/>
                <a:headEnd/>
                <a:tailEnd/>
              </a:ln>
            </p:spPr>
            <p:txBody>
              <a:bodyPr/>
              <a:lstStyle/>
              <a:p>
                <a:pPr algn="ctr"/>
                <a:r>
                  <a:rPr lang="es-ES" sz="1200">
                    <a:solidFill>
                      <a:schemeClr val="tx1"/>
                    </a:solidFill>
                  </a:rPr>
                  <a:t>Mesoscopic </a:t>
                </a:r>
              </a:p>
              <a:p>
                <a:pPr algn="ctr"/>
                <a:r>
                  <a:rPr lang="es-ES" sz="1200">
                    <a:solidFill>
                      <a:schemeClr val="tx1"/>
                    </a:solidFill>
                  </a:rPr>
                  <a:t>Model</a:t>
                </a:r>
                <a:endParaRPr lang="es-ES">
                  <a:solidFill>
                    <a:schemeClr val="tx1"/>
                  </a:solidFill>
                </a:endParaRPr>
              </a:p>
            </p:txBody>
          </p:sp>
        </p:grpSp>
        <p:grpSp>
          <p:nvGrpSpPr>
            <p:cNvPr id="22544" name="Group 36"/>
            <p:cNvGrpSpPr>
              <a:grpSpLocks/>
            </p:cNvGrpSpPr>
            <p:nvPr/>
          </p:nvGrpSpPr>
          <p:grpSpPr bwMode="auto">
            <a:xfrm>
              <a:off x="1565981" y="2487613"/>
              <a:ext cx="1504983" cy="3506787"/>
              <a:chOff x="1463" y="2935"/>
              <a:chExt cx="2371" cy="5522"/>
            </a:xfrm>
          </p:grpSpPr>
          <p:sp>
            <p:nvSpPr>
              <p:cNvPr id="22545" name="Line 37"/>
              <p:cNvSpPr>
                <a:spLocks noChangeShapeType="1"/>
              </p:cNvSpPr>
              <p:nvPr/>
            </p:nvSpPr>
            <p:spPr bwMode="auto">
              <a:xfrm flipH="1">
                <a:off x="1757" y="8457"/>
                <a:ext cx="1914" cy="0"/>
              </a:xfrm>
              <a:prstGeom prst="line">
                <a:avLst/>
              </a:prstGeom>
              <a:noFill/>
              <a:ln w="38100" cmpd="dbl">
                <a:solidFill>
                  <a:srgbClr val="3366FF"/>
                </a:solidFill>
                <a:round/>
                <a:headEnd type="oval" w="sm" len="sm"/>
                <a:tailEnd type="oval" w="sm" len="sm"/>
              </a:ln>
            </p:spPr>
            <p:txBody>
              <a:bodyPr/>
              <a:lstStyle/>
              <a:p>
                <a:endParaRPr lang="es-ES"/>
              </a:p>
            </p:txBody>
          </p:sp>
          <p:sp>
            <p:nvSpPr>
              <p:cNvPr id="22546" name="Line 38"/>
              <p:cNvSpPr>
                <a:spLocks noChangeShapeType="1"/>
              </p:cNvSpPr>
              <p:nvPr/>
            </p:nvSpPr>
            <p:spPr bwMode="auto">
              <a:xfrm flipH="1">
                <a:off x="1757" y="2935"/>
                <a:ext cx="0" cy="5522"/>
              </a:xfrm>
              <a:prstGeom prst="line">
                <a:avLst/>
              </a:prstGeom>
              <a:noFill/>
              <a:ln w="38100" cmpd="dbl">
                <a:solidFill>
                  <a:srgbClr val="3366FF"/>
                </a:solidFill>
                <a:round/>
                <a:headEnd type="oval" w="sm" len="sm"/>
                <a:tailEnd type="none" w="sm" len="med"/>
              </a:ln>
            </p:spPr>
            <p:txBody>
              <a:bodyPr/>
              <a:lstStyle/>
              <a:p>
                <a:endParaRPr lang="es-ES"/>
              </a:p>
            </p:txBody>
          </p:sp>
          <p:sp>
            <p:nvSpPr>
              <p:cNvPr id="22547" name="Line 39"/>
              <p:cNvSpPr>
                <a:spLocks noChangeShapeType="1"/>
              </p:cNvSpPr>
              <p:nvPr/>
            </p:nvSpPr>
            <p:spPr bwMode="auto">
              <a:xfrm>
                <a:off x="1757" y="2935"/>
                <a:ext cx="2077" cy="0"/>
              </a:xfrm>
              <a:prstGeom prst="line">
                <a:avLst/>
              </a:prstGeom>
              <a:noFill/>
              <a:ln w="38100" cmpd="dbl">
                <a:solidFill>
                  <a:srgbClr val="3366FF"/>
                </a:solidFill>
                <a:round/>
                <a:headEnd type="oval" w="sm" len="sm"/>
                <a:tailEnd type="triangle" w="sm" len="med"/>
              </a:ln>
            </p:spPr>
            <p:txBody>
              <a:bodyPr/>
              <a:lstStyle/>
              <a:p>
                <a:endParaRPr lang="es-ES"/>
              </a:p>
            </p:txBody>
          </p:sp>
          <p:sp>
            <p:nvSpPr>
              <p:cNvPr id="22548" name="Text Box 40"/>
              <p:cNvSpPr txBox="1">
                <a:spLocks noChangeArrowheads="1"/>
              </p:cNvSpPr>
              <p:nvPr/>
            </p:nvSpPr>
            <p:spPr bwMode="auto">
              <a:xfrm>
                <a:off x="1463" y="5113"/>
                <a:ext cx="2352" cy="999"/>
              </a:xfrm>
              <a:prstGeom prst="rect">
                <a:avLst/>
              </a:prstGeom>
              <a:noFill/>
              <a:ln w="9525">
                <a:noFill/>
                <a:miter lim="800000"/>
                <a:headEnd/>
                <a:tailEnd/>
              </a:ln>
            </p:spPr>
            <p:txBody>
              <a:bodyPr/>
              <a:lstStyle/>
              <a:p>
                <a:pPr algn="ctr"/>
                <a:r>
                  <a:rPr lang="es-ES" sz="1200" dirty="0" err="1">
                    <a:solidFill>
                      <a:schemeClr val="tx1"/>
                    </a:solidFill>
                  </a:rPr>
                  <a:t>Updated</a:t>
                </a:r>
                <a:r>
                  <a:rPr lang="es-ES" sz="1200" dirty="0">
                    <a:solidFill>
                      <a:schemeClr val="tx1"/>
                    </a:solidFill>
                  </a:rPr>
                  <a:t> Link </a:t>
                </a:r>
                <a:r>
                  <a:rPr lang="es-ES" sz="1200" dirty="0" err="1">
                    <a:solidFill>
                      <a:schemeClr val="tx1"/>
                    </a:solidFill>
                  </a:rPr>
                  <a:t>Costs</a:t>
                </a:r>
                <a:endParaRPr lang="es-ES" dirty="0">
                  <a:solidFill>
                    <a:schemeClr val="tx1"/>
                  </a:solidFill>
                </a:endParaRPr>
              </a:p>
            </p:txBody>
          </p:sp>
        </p:gr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2 Título"/>
          <p:cNvSpPr>
            <a:spLocks noGrp="1"/>
          </p:cNvSpPr>
          <p:nvPr>
            <p:ph type="title"/>
          </p:nvPr>
        </p:nvSpPr>
        <p:spPr/>
        <p:txBody>
          <a:bodyPr/>
          <a:lstStyle/>
          <a:p>
            <a:r>
              <a:rPr lang="es-ES_tradnl" smtClean="0"/>
              <a:t>Hybrid Framework</a:t>
            </a:r>
            <a:endParaRPr lang="es-ES" smtClean="0"/>
          </a:p>
        </p:txBody>
      </p:sp>
      <p:sp>
        <p:nvSpPr>
          <p:cNvPr id="23556" name="4 Marcador de número de diapositiva"/>
          <p:cNvSpPr>
            <a:spLocks noGrp="1"/>
          </p:cNvSpPr>
          <p:nvPr>
            <p:ph type="sldNum" sz="quarter" idx="11"/>
          </p:nvPr>
        </p:nvSpPr>
        <p:spPr>
          <a:noFill/>
        </p:spPr>
        <p:txBody>
          <a:bodyPr/>
          <a:lstStyle/>
          <a:p>
            <a:fld id="{9AD35C4D-D586-4172-AB89-686FC333BD73}" type="slidenum">
              <a:rPr lang="en-US" smtClean="0">
                <a:latin typeface="Arial" pitchFamily="34" charset="0"/>
                <a:cs typeface="Arial" pitchFamily="34" charset="0"/>
                <a:sym typeface="Arial" pitchFamily="34" charset="0"/>
              </a:rPr>
              <a:pPr/>
              <a:t>12</a:t>
            </a:fld>
            <a:endParaRPr lang="en-US" smtClean="0">
              <a:latin typeface="Arial" pitchFamily="34" charset="0"/>
              <a:cs typeface="Arial" pitchFamily="34" charset="0"/>
              <a:sym typeface="Arial" pitchFamily="34" charset="0"/>
            </a:endParaRPr>
          </a:p>
        </p:txBody>
      </p:sp>
      <p:sp>
        <p:nvSpPr>
          <p:cNvPr id="23558" name="Text Box 4"/>
          <p:cNvSpPr txBox="1">
            <a:spLocks noChangeAspect="1" noChangeArrowheads="1"/>
          </p:cNvSpPr>
          <p:nvPr/>
        </p:nvSpPr>
        <p:spPr bwMode="auto">
          <a:xfrm>
            <a:off x="5580063" y="4106863"/>
            <a:ext cx="1193800" cy="576262"/>
          </a:xfrm>
          <a:prstGeom prst="rect">
            <a:avLst/>
          </a:prstGeom>
          <a:solidFill>
            <a:srgbClr val="FFFFFF"/>
          </a:solidFill>
          <a:ln w="9525">
            <a:solidFill>
              <a:srgbClr val="000000"/>
            </a:solidFill>
            <a:miter lim="800000"/>
            <a:headEnd/>
            <a:tailEnd/>
          </a:ln>
        </p:spPr>
        <p:txBody>
          <a:bodyPr/>
          <a:lstStyle/>
          <a:p>
            <a:pPr algn="ctr">
              <a:spcAft>
                <a:spcPts val="1000"/>
              </a:spcAft>
            </a:pPr>
            <a:r>
              <a:rPr lang="es-ES" sz="1200"/>
              <a:t>Time – dependant OD Matrices</a:t>
            </a:r>
          </a:p>
        </p:txBody>
      </p:sp>
      <p:sp>
        <p:nvSpPr>
          <p:cNvPr id="23559" name="Text Box 5"/>
          <p:cNvSpPr txBox="1">
            <a:spLocks noChangeAspect="1" noChangeArrowheads="1"/>
          </p:cNvSpPr>
          <p:nvPr/>
        </p:nvSpPr>
        <p:spPr bwMode="auto">
          <a:xfrm>
            <a:off x="3394075" y="4806950"/>
            <a:ext cx="2789238" cy="1512888"/>
          </a:xfrm>
          <a:prstGeom prst="rect">
            <a:avLst/>
          </a:prstGeom>
          <a:solidFill>
            <a:srgbClr val="3366FF">
              <a:alpha val="29019"/>
            </a:srgbClr>
          </a:solidFill>
          <a:ln w="9525">
            <a:solidFill>
              <a:srgbClr val="000000"/>
            </a:solidFill>
            <a:miter lim="800000"/>
            <a:headEnd/>
            <a:tailEnd/>
          </a:ln>
        </p:spPr>
        <p:txBody>
          <a:bodyPr/>
          <a:lstStyle/>
          <a:p>
            <a:pPr algn="ctr">
              <a:spcAft>
                <a:spcPts val="1000"/>
              </a:spcAft>
            </a:pPr>
            <a:r>
              <a:rPr lang="es-ES" sz="1200" b="1"/>
              <a:t>Hybrid Network Loading</a:t>
            </a:r>
            <a:endParaRPr lang="es-ES" sz="1200"/>
          </a:p>
        </p:txBody>
      </p:sp>
      <p:sp>
        <p:nvSpPr>
          <p:cNvPr id="23560" name="Text Box 6"/>
          <p:cNvSpPr txBox="1">
            <a:spLocks noChangeAspect="1" noChangeArrowheads="1"/>
          </p:cNvSpPr>
          <p:nvPr/>
        </p:nvSpPr>
        <p:spPr bwMode="auto">
          <a:xfrm>
            <a:off x="3594100" y="5837238"/>
            <a:ext cx="1077913" cy="388937"/>
          </a:xfrm>
          <a:prstGeom prst="rect">
            <a:avLst/>
          </a:prstGeom>
          <a:solidFill>
            <a:srgbClr val="CCFFFF"/>
          </a:solidFill>
          <a:ln w="9525">
            <a:solidFill>
              <a:srgbClr val="000000"/>
            </a:solidFill>
            <a:miter lim="800000"/>
            <a:headEnd/>
            <a:tailEnd/>
          </a:ln>
        </p:spPr>
        <p:txBody>
          <a:bodyPr/>
          <a:lstStyle/>
          <a:p>
            <a:pPr algn="ctr">
              <a:spcAft>
                <a:spcPts val="1000"/>
              </a:spcAft>
            </a:pPr>
            <a:r>
              <a:rPr lang="es-ES" sz="1200"/>
              <a:t>Microscopic Model</a:t>
            </a:r>
          </a:p>
        </p:txBody>
      </p:sp>
      <p:sp>
        <p:nvSpPr>
          <p:cNvPr id="23561" name="Text Box 7"/>
          <p:cNvSpPr txBox="1">
            <a:spLocks noChangeAspect="1" noChangeArrowheads="1"/>
          </p:cNvSpPr>
          <p:nvPr/>
        </p:nvSpPr>
        <p:spPr bwMode="auto">
          <a:xfrm>
            <a:off x="4902200" y="5826125"/>
            <a:ext cx="1077913" cy="400050"/>
          </a:xfrm>
          <a:prstGeom prst="rect">
            <a:avLst/>
          </a:prstGeom>
          <a:solidFill>
            <a:srgbClr val="00FF00">
              <a:alpha val="38823"/>
            </a:srgbClr>
          </a:solidFill>
          <a:ln w="9525">
            <a:solidFill>
              <a:srgbClr val="000000"/>
            </a:solidFill>
            <a:miter lim="800000"/>
            <a:headEnd/>
            <a:tailEnd/>
          </a:ln>
        </p:spPr>
        <p:txBody>
          <a:bodyPr/>
          <a:lstStyle/>
          <a:p>
            <a:pPr algn="ctr">
              <a:spcAft>
                <a:spcPts val="1000"/>
              </a:spcAft>
            </a:pPr>
            <a:r>
              <a:rPr lang="es-ES" sz="1200"/>
              <a:t>Mesoscopic Model</a:t>
            </a:r>
          </a:p>
        </p:txBody>
      </p:sp>
      <p:sp>
        <p:nvSpPr>
          <p:cNvPr id="23562" name="AutoShape 8"/>
          <p:cNvSpPr>
            <a:spLocks noChangeAspect="1" noChangeArrowheads="1"/>
          </p:cNvSpPr>
          <p:nvPr/>
        </p:nvSpPr>
        <p:spPr bwMode="auto">
          <a:xfrm rot="-8052256">
            <a:off x="4922837" y="3932238"/>
            <a:ext cx="665163" cy="122238"/>
          </a:xfrm>
          <a:prstGeom prst="rightArrow">
            <a:avLst>
              <a:gd name="adj1" fmla="val 50000"/>
              <a:gd name="adj2" fmla="val 162390"/>
            </a:avLst>
          </a:prstGeom>
          <a:solidFill>
            <a:srgbClr val="FFFFFF"/>
          </a:solidFill>
          <a:ln w="9525">
            <a:solidFill>
              <a:srgbClr val="000000"/>
            </a:solidFill>
            <a:miter lim="800000"/>
            <a:headEnd/>
            <a:tailEnd/>
          </a:ln>
        </p:spPr>
        <p:txBody>
          <a:bodyPr/>
          <a:lstStyle/>
          <a:p>
            <a:endParaRPr lang="es-ES" sz="1200"/>
          </a:p>
        </p:txBody>
      </p:sp>
      <p:sp>
        <p:nvSpPr>
          <p:cNvPr id="23563" name="AutoShape 9"/>
          <p:cNvSpPr>
            <a:spLocks noChangeAspect="1" noChangeArrowheads="1"/>
          </p:cNvSpPr>
          <p:nvPr/>
        </p:nvSpPr>
        <p:spPr bwMode="auto">
          <a:xfrm rot="5400000">
            <a:off x="4270375" y="4254500"/>
            <a:ext cx="719138" cy="268288"/>
          </a:xfrm>
          <a:custGeom>
            <a:avLst/>
            <a:gdLst>
              <a:gd name="T0" fmla="*/ 2147483647 w 21600"/>
              <a:gd name="T1" fmla="*/ 0 h 21600"/>
              <a:gd name="T2" fmla="*/ 0 w 21600"/>
              <a:gd name="T3" fmla="*/ 257576558 h 21600"/>
              <a:gd name="T4" fmla="*/ 2147483647 w 21600"/>
              <a:gd name="T5" fmla="*/ 515151129 h 21600"/>
              <a:gd name="T6" fmla="*/ 2147483647 w 21600"/>
              <a:gd name="T7" fmla="*/ 257576558 h 21600"/>
              <a:gd name="T8" fmla="*/ 17694720 60000 65536"/>
              <a:gd name="T9" fmla="*/ 11796480 60000 65536"/>
              <a:gd name="T10" fmla="*/ 5898240 60000 65536"/>
              <a:gd name="T11" fmla="*/ 0 60000 65536"/>
              <a:gd name="T12" fmla="*/ 3375 w 21600"/>
              <a:gd name="T13" fmla="*/ 5389 h 21600"/>
              <a:gd name="T14" fmla="*/ 18707 w 21600"/>
              <a:gd name="T15" fmla="*/ 16211 h 21600"/>
            </a:gdLst>
            <a:ahLst/>
            <a:cxnLst>
              <a:cxn ang="T8">
                <a:pos x="T0" y="T1"/>
              </a:cxn>
              <a:cxn ang="T9">
                <a:pos x="T2" y="T3"/>
              </a:cxn>
              <a:cxn ang="T10">
                <a:pos x="T4" y="T5"/>
              </a:cxn>
              <a:cxn ang="T11">
                <a:pos x="T6" y="T7"/>
              </a:cxn>
            </a:cxnLst>
            <a:rect l="T12" t="T13" r="T14" b="T15"/>
            <a:pathLst>
              <a:path w="21600" h="21600">
                <a:moveTo>
                  <a:pt x="15825" y="0"/>
                </a:moveTo>
                <a:lnTo>
                  <a:pt x="15825" y="5389"/>
                </a:lnTo>
                <a:lnTo>
                  <a:pt x="3375" y="5389"/>
                </a:lnTo>
                <a:lnTo>
                  <a:pt x="3375" y="16211"/>
                </a:lnTo>
                <a:lnTo>
                  <a:pt x="15825" y="16211"/>
                </a:lnTo>
                <a:lnTo>
                  <a:pt x="15825" y="21600"/>
                </a:lnTo>
                <a:lnTo>
                  <a:pt x="21600" y="10800"/>
                </a:lnTo>
                <a:close/>
              </a:path>
              <a:path w="21600" h="21600">
                <a:moveTo>
                  <a:pt x="1350" y="5389"/>
                </a:moveTo>
                <a:lnTo>
                  <a:pt x="1350" y="16211"/>
                </a:lnTo>
                <a:lnTo>
                  <a:pt x="2700" y="16211"/>
                </a:lnTo>
                <a:lnTo>
                  <a:pt x="2700" y="5389"/>
                </a:lnTo>
                <a:close/>
              </a:path>
              <a:path w="21600" h="21600">
                <a:moveTo>
                  <a:pt x="0" y="5389"/>
                </a:moveTo>
                <a:lnTo>
                  <a:pt x="0" y="16211"/>
                </a:lnTo>
                <a:lnTo>
                  <a:pt x="675" y="16211"/>
                </a:lnTo>
                <a:lnTo>
                  <a:pt x="675" y="5389"/>
                </a:lnTo>
                <a:close/>
              </a:path>
            </a:pathLst>
          </a:custGeom>
          <a:solidFill>
            <a:srgbClr val="FFFFFF"/>
          </a:solidFill>
          <a:ln w="9525">
            <a:solidFill>
              <a:srgbClr val="000000"/>
            </a:solidFill>
            <a:miter lim="800000"/>
            <a:headEnd/>
            <a:tailEnd/>
          </a:ln>
        </p:spPr>
        <p:txBody>
          <a:bodyPr/>
          <a:lstStyle/>
          <a:p>
            <a:endParaRPr lang="es-ES" sz="1200"/>
          </a:p>
        </p:txBody>
      </p:sp>
      <p:sp>
        <p:nvSpPr>
          <p:cNvPr id="23564" name="Text Box 10"/>
          <p:cNvSpPr txBox="1">
            <a:spLocks noChangeAspect="1" noChangeArrowheads="1"/>
          </p:cNvSpPr>
          <p:nvPr/>
        </p:nvSpPr>
        <p:spPr bwMode="auto">
          <a:xfrm>
            <a:off x="3718030" y="4118473"/>
            <a:ext cx="852488" cy="406400"/>
          </a:xfrm>
          <a:prstGeom prst="rect">
            <a:avLst/>
          </a:prstGeom>
          <a:solidFill>
            <a:srgbClr val="FFFFFF"/>
          </a:solidFill>
          <a:ln w="9525">
            <a:noFill/>
            <a:miter lim="800000"/>
            <a:headEnd/>
            <a:tailEnd/>
          </a:ln>
        </p:spPr>
        <p:txBody>
          <a:bodyPr/>
          <a:lstStyle/>
          <a:p>
            <a:pPr algn="ctr">
              <a:spcAft>
                <a:spcPts val="1000"/>
              </a:spcAft>
            </a:pPr>
            <a:r>
              <a:rPr lang="es-ES" sz="1200" dirty="0" err="1"/>
              <a:t>Path</a:t>
            </a:r>
            <a:r>
              <a:rPr lang="es-ES" sz="1200" dirty="0"/>
              <a:t> </a:t>
            </a:r>
            <a:r>
              <a:rPr lang="es-ES" sz="1200" dirty="0" err="1"/>
              <a:t>Flows</a:t>
            </a:r>
            <a:endParaRPr lang="es-ES" sz="1200" dirty="0"/>
          </a:p>
        </p:txBody>
      </p:sp>
      <p:sp>
        <p:nvSpPr>
          <p:cNvPr id="23565" name="AutoShape 11"/>
          <p:cNvSpPr>
            <a:spLocks noChangeAspect="1" noChangeArrowheads="1"/>
          </p:cNvSpPr>
          <p:nvPr/>
        </p:nvSpPr>
        <p:spPr bwMode="auto">
          <a:xfrm rot="8888142">
            <a:off x="5070475" y="4587875"/>
            <a:ext cx="492125" cy="90488"/>
          </a:xfrm>
          <a:prstGeom prst="rightArrow">
            <a:avLst>
              <a:gd name="adj1" fmla="val 50000"/>
              <a:gd name="adj2" fmla="val 113908"/>
            </a:avLst>
          </a:prstGeom>
          <a:solidFill>
            <a:srgbClr val="FFFFFF"/>
          </a:solidFill>
          <a:ln w="9525">
            <a:solidFill>
              <a:srgbClr val="000000"/>
            </a:solidFill>
            <a:miter lim="800000"/>
            <a:headEnd/>
            <a:tailEnd/>
          </a:ln>
        </p:spPr>
        <p:txBody>
          <a:bodyPr/>
          <a:lstStyle/>
          <a:p>
            <a:endParaRPr lang="es-ES" sz="1200"/>
          </a:p>
        </p:txBody>
      </p:sp>
      <p:sp>
        <p:nvSpPr>
          <p:cNvPr id="23566" name="Line 12"/>
          <p:cNvSpPr>
            <a:spLocks noChangeAspect="1" noChangeShapeType="1"/>
          </p:cNvSpPr>
          <p:nvPr/>
        </p:nvSpPr>
        <p:spPr bwMode="auto">
          <a:xfrm flipH="1">
            <a:off x="2193925" y="5556250"/>
            <a:ext cx="1160463" cy="0"/>
          </a:xfrm>
          <a:prstGeom prst="line">
            <a:avLst/>
          </a:prstGeom>
          <a:noFill/>
          <a:ln w="38100" cmpd="dbl">
            <a:solidFill>
              <a:srgbClr val="3366FF"/>
            </a:solidFill>
            <a:round/>
            <a:headEnd type="oval" w="sm" len="sm"/>
            <a:tailEnd type="oval" w="sm" len="sm"/>
          </a:ln>
        </p:spPr>
        <p:txBody>
          <a:bodyPr/>
          <a:lstStyle/>
          <a:p>
            <a:endParaRPr lang="es-ES" sz="1200"/>
          </a:p>
        </p:txBody>
      </p:sp>
      <p:sp>
        <p:nvSpPr>
          <p:cNvPr id="23567" name="Line 13"/>
          <p:cNvSpPr>
            <a:spLocks noChangeAspect="1" noChangeShapeType="1"/>
          </p:cNvSpPr>
          <p:nvPr/>
        </p:nvSpPr>
        <p:spPr bwMode="auto">
          <a:xfrm flipH="1">
            <a:off x="2233613" y="2325688"/>
            <a:ext cx="0" cy="3219450"/>
          </a:xfrm>
          <a:prstGeom prst="line">
            <a:avLst/>
          </a:prstGeom>
          <a:noFill/>
          <a:ln w="38100" cmpd="dbl">
            <a:solidFill>
              <a:srgbClr val="3366FF"/>
            </a:solidFill>
            <a:round/>
            <a:headEnd type="oval" w="sm" len="sm"/>
            <a:tailEnd type="none" w="sm" len="med"/>
          </a:ln>
        </p:spPr>
        <p:txBody>
          <a:bodyPr/>
          <a:lstStyle/>
          <a:p>
            <a:endParaRPr lang="es-ES" sz="1200"/>
          </a:p>
        </p:txBody>
      </p:sp>
      <p:sp>
        <p:nvSpPr>
          <p:cNvPr id="23568" name="Line 14"/>
          <p:cNvSpPr>
            <a:spLocks noChangeAspect="1" noChangeShapeType="1"/>
          </p:cNvSpPr>
          <p:nvPr/>
        </p:nvSpPr>
        <p:spPr bwMode="auto">
          <a:xfrm>
            <a:off x="2233613" y="2325688"/>
            <a:ext cx="1160462" cy="0"/>
          </a:xfrm>
          <a:prstGeom prst="line">
            <a:avLst/>
          </a:prstGeom>
          <a:noFill/>
          <a:ln w="38100" cmpd="dbl">
            <a:solidFill>
              <a:srgbClr val="3366FF"/>
            </a:solidFill>
            <a:round/>
            <a:headEnd type="oval" w="sm" len="sm"/>
            <a:tailEnd type="triangle" w="sm" len="med"/>
          </a:ln>
        </p:spPr>
        <p:txBody>
          <a:bodyPr/>
          <a:lstStyle/>
          <a:p>
            <a:endParaRPr lang="es-ES" sz="1200"/>
          </a:p>
        </p:txBody>
      </p:sp>
      <p:sp>
        <p:nvSpPr>
          <p:cNvPr id="23569" name="Text Box 15"/>
          <p:cNvSpPr txBox="1">
            <a:spLocks noChangeAspect="1" noChangeArrowheads="1"/>
          </p:cNvSpPr>
          <p:nvPr/>
        </p:nvSpPr>
        <p:spPr bwMode="auto">
          <a:xfrm>
            <a:off x="2184295" y="4120768"/>
            <a:ext cx="1014413" cy="473075"/>
          </a:xfrm>
          <a:prstGeom prst="rect">
            <a:avLst/>
          </a:prstGeom>
          <a:noFill/>
          <a:ln w="9525">
            <a:noFill/>
            <a:miter lim="800000"/>
            <a:headEnd/>
            <a:tailEnd/>
          </a:ln>
        </p:spPr>
        <p:txBody>
          <a:bodyPr/>
          <a:lstStyle/>
          <a:p>
            <a:pPr algn="ctr">
              <a:spcAft>
                <a:spcPts val="1000"/>
              </a:spcAft>
            </a:pPr>
            <a:r>
              <a:rPr lang="es-ES" sz="1200" dirty="0" err="1"/>
              <a:t>Updated</a:t>
            </a:r>
            <a:r>
              <a:rPr lang="es-ES" sz="1200" dirty="0"/>
              <a:t> Link </a:t>
            </a:r>
            <a:r>
              <a:rPr lang="es-ES" sz="1200" dirty="0" err="1"/>
              <a:t>Costs</a:t>
            </a:r>
            <a:endParaRPr lang="es-ES" sz="1200" dirty="0"/>
          </a:p>
        </p:txBody>
      </p:sp>
      <p:grpSp>
        <p:nvGrpSpPr>
          <p:cNvPr id="23570" name="Group 16"/>
          <p:cNvGrpSpPr>
            <a:grpSpLocks/>
          </p:cNvGrpSpPr>
          <p:nvPr/>
        </p:nvGrpSpPr>
        <p:grpSpPr bwMode="auto">
          <a:xfrm>
            <a:off x="1916113" y="1512888"/>
            <a:ext cx="4818062" cy="2468562"/>
            <a:chOff x="1311" y="9266"/>
            <a:chExt cx="5395" cy="3299"/>
          </a:xfrm>
        </p:grpSpPr>
        <p:grpSp>
          <p:nvGrpSpPr>
            <p:cNvPr id="23573" name="Group 17"/>
            <p:cNvGrpSpPr>
              <a:grpSpLocks/>
            </p:cNvGrpSpPr>
            <p:nvPr/>
          </p:nvGrpSpPr>
          <p:grpSpPr bwMode="auto">
            <a:xfrm>
              <a:off x="1311" y="9421"/>
              <a:ext cx="1051" cy="689"/>
              <a:chOff x="1311" y="1659"/>
              <a:chExt cx="1051" cy="689"/>
            </a:xfrm>
          </p:grpSpPr>
          <p:sp>
            <p:nvSpPr>
              <p:cNvPr id="23593" name="AutoShape 18"/>
              <p:cNvSpPr>
                <a:spLocks noChangeAspect="1" noChangeArrowheads="1"/>
              </p:cNvSpPr>
              <p:nvPr/>
            </p:nvSpPr>
            <p:spPr bwMode="auto">
              <a:xfrm>
                <a:off x="1366" y="1659"/>
                <a:ext cx="973" cy="689"/>
              </a:xfrm>
              <a:prstGeom prst="can">
                <a:avLst>
                  <a:gd name="adj" fmla="val 25000"/>
                </a:avLst>
              </a:prstGeom>
              <a:solidFill>
                <a:srgbClr val="969696">
                  <a:alpha val="65097"/>
                </a:srgbClr>
              </a:solidFill>
              <a:ln w="9525">
                <a:solidFill>
                  <a:srgbClr val="000000"/>
                </a:solidFill>
                <a:round/>
                <a:headEnd/>
                <a:tailEnd/>
              </a:ln>
            </p:spPr>
            <p:txBody>
              <a:bodyPr/>
              <a:lstStyle/>
              <a:p>
                <a:endParaRPr lang="es-ES" sz="1200"/>
              </a:p>
            </p:txBody>
          </p:sp>
          <p:sp>
            <p:nvSpPr>
              <p:cNvPr id="23594" name="Text Box 19"/>
              <p:cNvSpPr txBox="1">
                <a:spLocks noChangeAspect="1" noChangeArrowheads="1"/>
              </p:cNvSpPr>
              <p:nvPr/>
            </p:nvSpPr>
            <p:spPr bwMode="auto">
              <a:xfrm>
                <a:off x="1311" y="1797"/>
                <a:ext cx="1051" cy="523"/>
              </a:xfrm>
              <a:prstGeom prst="rect">
                <a:avLst/>
              </a:prstGeom>
              <a:noFill/>
              <a:ln w="9525">
                <a:noFill/>
                <a:miter lim="800000"/>
                <a:headEnd/>
                <a:tailEnd/>
              </a:ln>
            </p:spPr>
            <p:txBody>
              <a:bodyPr/>
              <a:lstStyle/>
              <a:p>
                <a:pPr algn="ctr">
                  <a:spcAft>
                    <a:spcPts val="1000"/>
                  </a:spcAft>
                </a:pPr>
                <a:r>
                  <a:rPr lang="es-ES" sz="1200"/>
                  <a:t>Historical Link Costs</a:t>
                </a:r>
              </a:p>
            </p:txBody>
          </p:sp>
        </p:grpSp>
        <p:grpSp>
          <p:nvGrpSpPr>
            <p:cNvPr id="23574" name="Group 20"/>
            <p:cNvGrpSpPr>
              <a:grpSpLocks/>
            </p:cNvGrpSpPr>
            <p:nvPr/>
          </p:nvGrpSpPr>
          <p:grpSpPr bwMode="auto">
            <a:xfrm>
              <a:off x="2339" y="9266"/>
              <a:ext cx="4367" cy="3299"/>
              <a:chOff x="2339" y="9266"/>
              <a:chExt cx="4367" cy="3299"/>
            </a:xfrm>
          </p:grpSpPr>
          <p:sp>
            <p:nvSpPr>
              <p:cNvPr id="23575" name="Text Box 21"/>
              <p:cNvSpPr txBox="1">
                <a:spLocks noChangeAspect="1" noChangeArrowheads="1"/>
              </p:cNvSpPr>
              <p:nvPr/>
            </p:nvSpPr>
            <p:spPr bwMode="auto">
              <a:xfrm>
                <a:off x="2520" y="9266"/>
                <a:ext cx="4186" cy="3299"/>
              </a:xfrm>
              <a:prstGeom prst="rect">
                <a:avLst/>
              </a:prstGeom>
              <a:solidFill>
                <a:srgbClr val="FF6600">
                  <a:alpha val="29019"/>
                </a:srgbClr>
              </a:solidFill>
              <a:ln w="9525">
                <a:solidFill>
                  <a:srgbClr val="000000"/>
                </a:solidFill>
                <a:miter lim="800000"/>
                <a:headEnd/>
                <a:tailEnd/>
              </a:ln>
            </p:spPr>
            <p:txBody>
              <a:bodyPr/>
              <a:lstStyle/>
              <a:p>
                <a:pPr algn="ctr">
                  <a:spcAft>
                    <a:spcPts val="1000"/>
                  </a:spcAft>
                </a:pPr>
                <a:r>
                  <a:rPr lang="es-ES" sz="1200" b="1"/>
                  <a:t>Dynamic Traffic Assignment Server</a:t>
                </a:r>
                <a:endParaRPr lang="es-ES" sz="1200"/>
              </a:p>
            </p:txBody>
          </p:sp>
          <p:sp>
            <p:nvSpPr>
              <p:cNvPr id="23576" name="AutoShape 22"/>
              <p:cNvSpPr>
                <a:spLocks noChangeAspect="1" noChangeArrowheads="1"/>
              </p:cNvSpPr>
              <p:nvPr/>
            </p:nvSpPr>
            <p:spPr bwMode="auto">
              <a:xfrm>
                <a:off x="4728" y="11193"/>
                <a:ext cx="230" cy="71"/>
              </a:xfrm>
              <a:prstGeom prst="leftArrow">
                <a:avLst>
                  <a:gd name="adj1" fmla="val 50000"/>
                  <a:gd name="adj2" fmla="val 80986"/>
                </a:avLst>
              </a:prstGeom>
              <a:solidFill>
                <a:srgbClr val="FFFFFF"/>
              </a:solidFill>
              <a:ln w="9525">
                <a:solidFill>
                  <a:srgbClr val="000000"/>
                </a:solidFill>
                <a:miter lim="800000"/>
                <a:headEnd/>
                <a:tailEnd/>
              </a:ln>
            </p:spPr>
            <p:txBody>
              <a:bodyPr/>
              <a:lstStyle/>
              <a:p>
                <a:endParaRPr lang="es-ES" sz="1200"/>
              </a:p>
            </p:txBody>
          </p:sp>
          <p:sp>
            <p:nvSpPr>
              <p:cNvPr id="23577" name="Text Box 23"/>
              <p:cNvSpPr txBox="1">
                <a:spLocks noChangeAspect="1" noChangeArrowheads="1"/>
              </p:cNvSpPr>
              <p:nvPr/>
            </p:nvSpPr>
            <p:spPr bwMode="auto">
              <a:xfrm>
                <a:off x="5370" y="9697"/>
                <a:ext cx="1174" cy="699"/>
              </a:xfrm>
              <a:prstGeom prst="rect">
                <a:avLst/>
              </a:prstGeom>
              <a:solidFill>
                <a:schemeClr val="accent6">
                  <a:lumMod val="40000"/>
                  <a:lumOff val="60000"/>
                </a:schemeClr>
              </a:solidFill>
              <a:ln w="9525">
                <a:solidFill>
                  <a:srgbClr val="000000"/>
                </a:solidFill>
                <a:miter lim="800000"/>
                <a:headEnd/>
                <a:tailEnd/>
              </a:ln>
            </p:spPr>
            <p:txBody>
              <a:bodyPr/>
              <a:lstStyle/>
              <a:p>
                <a:pPr algn="ctr">
                  <a:spcAft>
                    <a:spcPts val="1000"/>
                  </a:spcAft>
                </a:pPr>
                <a:r>
                  <a:rPr lang="es-ES" sz="1200" dirty="0" err="1" smtClean="0"/>
                  <a:t>Shortest</a:t>
                </a:r>
                <a:r>
                  <a:rPr lang="es-ES" sz="1200" dirty="0" smtClean="0"/>
                  <a:t> </a:t>
                </a:r>
                <a:r>
                  <a:rPr lang="es-ES" sz="1200" dirty="0" err="1" smtClean="0"/>
                  <a:t>Path</a:t>
                </a:r>
                <a:r>
                  <a:rPr lang="es-ES" sz="1200" dirty="0" smtClean="0"/>
                  <a:t> Server</a:t>
                </a:r>
                <a:endParaRPr lang="es-ES" sz="1200" dirty="0"/>
              </a:p>
            </p:txBody>
          </p:sp>
          <p:grpSp>
            <p:nvGrpSpPr>
              <p:cNvPr id="23578" name="Group 24"/>
              <p:cNvGrpSpPr>
                <a:grpSpLocks/>
              </p:cNvGrpSpPr>
              <p:nvPr/>
            </p:nvGrpSpPr>
            <p:grpSpPr bwMode="auto">
              <a:xfrm>
                <a:off x="2992" y="9697"/>
                <a:ext cx="1337" cy="982"/>
                <a:chOff x="2992" y="9697"/>
                <a:chExt cx="1337" cy="982"/>
              </a:xfrm>
            </p:grpSpPr>
            <p:sp>
              <p:nvSpPr>
                <p:cNvPr id="23591" name="Text Box 25"/>
                <p:cNvSpPr txBox="1">
                  <a:spLocks noChangeAspect="1" noChangeArrowheads="1"/>
                </p:cNvSpPr>
                <p:nvPr/>
              </p:nvSpPr>
              <p:spPr bwMode="auto">
                <a:xfrm>
                  <a:off x="2992" y="9697"/>
                  <a:ext cx="1337" cy="982"/>
                </a:xfrm>
                <a:prstGeom prst="rect">
                  <a:avLst/>
                </a:prstGeom>
                <a:solidFill>
                  <a:srgbClr val="FFCC99"/>
                </a:solidFill>
                <a:ln w="9525">
                  <a:solidFill>
                    <a:srgbClr val="000000"/>
                  </a:solidFill>
                  <a:miter lim="800000"/>
                  <a:headEnd/>
                  <a:tailEnd/>
                </a:ln>
              </p:spPr>
              <p:txBody>
                <a:bodyPr/>
                <a:lstStyle/>
                <a:p>
                  <a:pPr algn="ctr">
                    <a:spcAft>
                      <a:spcPts val="1000"/>
                    </a:spcAft>
                  </a:pPr>
                  <a:r>
                    <a:rPr lang="es-ES" sz="1200" b="1" dirty="0" smtClean="0"/>
                    <a:t>Network</a:t>
                  </a:r>
                  <a:endParaRPr lang="es-ES" sz="1200" dirty="0"/>
                </a:p>
              </p:txBody>
            </p:sp>
            <p:sp>
              <p:nvSpPr>
                <p:cNvPr id="23592" name="Text Box 26"/>
                <p:cNvSpPr txBox="1">
                  <a:spLocks noChangeAspect="1" noChangeArrowheads="1"/>
                </p:cNvSpPr>
                <p:nvPr/>
              </p:nvSpPr>
              <p:spPr bwMode="auto">
                <a:xfrm>
                  <a:off x="3131" y="10082"/>
                  <a:ext cx="1048" cy="502"/>
                </a:xfrm>
                <a:prstGeom prst="rect">
                  <a:avLst/>
                </a:prstGeom>
                <a:solidFill>
                  <a:srgbClr val="FFFFFF"/>
                </a:solidFill>
                <a:ln w="9525">
                  <a:solidFill>
                    <a:srgbClr val="000000"/>
                  </a:solidFill>
                  <a:miter lim="800000"/>
                  <a:headEnd/>
                  <a:tailEnd/>
                </a:ln>
              </p:spPr>
              <p:txBody>
                <a:bodyPr/>
                <a:lstStyle/>
                <a:p>
                  <a:pPr algn="ctr">
                    <a:spcAft>
                      <a:spcPts val="1000"/>
                    </a:spcAft>
                  </a:pPr>
                  <a:r>
                    <a:rPr lang="es-ES" sz="1200"/>
                    <a:t>Link Cost Functions</a:t>
                  </a:r>
                </a:p>
              </p:txBody>
            </p:sp>
          </p:grpSp>
          <p:sp>
            <p:nvSpPr>
              <p:cNvPr id="23579" name="AutoShape 27"/>
              <p:cNvSpPr>
                <a:spLocks noChangeAspect="1" noChangeArrowheads="1"/>
              </p:cNvSpPr>
              <p:nvPr/>
            </p:nvSpPr>
            <p:spPr bwMode="auto">
              <a:xfrm>
                <a:off x="4359" y="10110"/>
                <a:ext cx="1016" cy="108"/>
              </a:xfrm>
              <a:prstGeom prst="rightArrow">
                <a:avLst>
                  <a:gd name="adj1" fmla="val 50000"/>
                  <a:gd name="adj2" fmla="val 235185"/>
                </a:avLst>
              </a:prstGeom>
              <a:solidFill>
                <a:srgbClr val="FFFFFF"/>
              </a:solidFill>
              <a:ln w="9525">
                <a:solidFill>
                  <a:srgbClr val="000000"/>
                </a:solidFill>
                <a:miter lim="800000"/>
                <a:headEnd/>
                <a:tailEnd/>
              </a:ln>
            </p:spPr>
            <p:txBody>
              <a:bodyPr/>
              <a:lstStyle/>
              <a:p>
                <a:endParaRPr lang="es-ES" sz="1200"/>
              </a:p>
            </p:txBody>
          </p:sp>
          <p:sp>
            <p:nvSpPr>
              <p:cNvPr id="23580" name="AutoShape 28"/>
              <p:cNvSpPr>
                <a:spLocks noChangeAspect="1" noChangeArrowheads="1"/>
              </p:cNvSpPr>
              <p:nvPr/>
            </p:nvSpPr>
            <p:spPr bwMode="auto">
              <a:xfrm>
                <a:off x="5863" y="10430"/>
                <a:ext cx="82" cy="335"/>
              </a:xfrm>
              <a:prstGeom prst="downArrow">
                <a:avLst>
                  <a:gd name="adj1" fmla="val 50000"/>
                  <a:gd name="adj2" fmla="val 102134"/>
                </a:avLst>
              </a:prstGeom>
              <a:solidFill>
                <a:srgbClr val="FFFFFF"/>
              </a:solidFill>
              <a:ln w="9525">
                <a:solidFill>
                  <a:srgbClr val="000000"/>
                </a:solidFill>
                <a:miter lim="800000"/>
                <a:headEnd/>
                <a:tailEnd/>
              </a:ln>
            </p:spPr>
            <p:txBody>
              <a:bodyPr/>
              <a:lstStyle/>
              <a:p>
                <a:endParaRPr lang="es-ES" sz="1200"/>
              </a:p>
            </p:txBody>
          </p:sp>
          <p:grpSp>
            <p:nvGrpSpPr>
              <p:cNvPr id="23581" name="Group 29"/>
              <p:cNvGrpSpPr>
                <a:grpSpLocks/>
              </p:cNvGrpSpPr>
              <p:nvPr/>
            </p:nvGrpSpPr>
            <p:grpSpPr bwMode="auto">
              <a:xfrm>
                <a:off x="4983" y="10765"/>
                <a:ext cx="1640" cy="1193"/>
                <a:chOff x="4983" y="10765"/>
                <a:chExt cx="1640" cy="1193"/>
              </a:xfrm>
            </p:grpSpPr>
            <p:sp>
              <p:nvSpPr>
                <p:cNvPr id="23588" name="Rectangle 30"/>
                <p:cNvSpPr>
                  <a:spLocks noChangeAspect="1" noChangeArrowheads="1"/>
                </p:cNvSpPr>
                <p:nvPr/>
              </p:nvSpPr>
              <p:spPr bwMode="auto">
                <a:xfrm>
                  <a:off x="4983" y="10765"/>
                  <a:ext cx="1640" cy="1193"/>
                </a:xfrm>
                <a:prstGeom prst="rect">
                  <a:avLst/>
                </a:prstGeom>
                <a:solidFill>
                  <a:srgbClr val="FFFFFF"/>
                </a:solidFill>
                <a:ln w="9525">
                  <a:solidFill>
                    <a:srgbClr val="000000"/>
                  </a:solidFill>
                  <a:miter lim="800000"/>
                  <a:headEnd/>
                  <a:tailEnd/>
                </a:ln>
              </p:spPr>
              <p:txBody>
                <a:bodyPr/>
                <a:lstStyle/>
                <a:p>
                  <a:endParaRPr lang="es-ES" sz="1200"/>
                </a:p>
              </p:txBody>
            </p:sp>
            <p:sp>
              <p:nvSpPr>
                <p:cNvPr id="23589" name="Text Box 31"/>
                <p:cNvSpPr txBox="1">
                  <a:spLocks noChangeAspect="1" noChangeArrowheads="1"/>
                </p:cNvSpPr>
                <p:nvPr/>
              </p:nvSpPr>
              <p:spPr bwMode="auto">
                <a:xfrm>
                  <a:off x="5072" y="10834"/>
                  <a:ext cx="1472" cy="498"/>
                </a:xfrm>
                <a:prstGeom prst="rect">
                  <a:avLst/>
                </a:prstGeom>
                <a:solidFill>
                  <a:srgbClr val="FFCC99"/>
                </a:solidFill>
                <a:ln w="9525">
                  <a:solidFill>
                    <a:srgbClr val="000000"/>
                  </a:solidFill>
                  <a:miter lim="800000"/>
                  <a:headEnd/>
                  <a:tailEnd/>
                </a:ln>
              </p:spPr>
              <p:txBody>
                <a:bodyPr/>
                <a:lstStyle/>
                <a:p>
                  <a:pPr algn="ctr">
                    <a:spcAft>
                      <a:spcPts val="1000"/>
                    </a:spcAft>
                  </a:pPr>
                  <a:r>
                    <a:rPr lang="es-ES" sz="1200" dirty="0" err="1" smtClean="0"/>
                    <a:t>Calculated</a:t>
                  </a:r>
                  <a:r>
                    <a:rPr lang="es-ES" sz="1200" dirty="0" smtClean="0"/>
                    <a:t> </a:t>
                  </a:r>
                  <a:r>
                    <a:rPr lang="es-ES" sz="1200" dirty="0" err="1" smtClean="0"/>
                    <a:t>Paths</a:t>
                  </a:r>
                  <a:endParaRPr lang="es-ES" sz="1200" dirty="0"/>
                </a:p>
              </p:txBody>
            </p:sp>
            <p:sp>
              <p:nvSpPr>
                <p:cNvPr id="23590" name="Text Box 32"/>
                <p:cNvSpPr txBox="1">
                  <a:spLocks noChangeAspect="1" noChangeArrowheads="1"/>
                </p:cNvSpPr>
                <p:nvPr/>
              </p:nvSpPr>
              <p:spPr bwMode="auto">
                <a:xfrm>
                  <a:off x="5087" y="11384"/>
                  <a:ext cx="1472" cy="503"/>
                </a:xfrm>
                <a:prstGeom prst="rect">
                  <a:avLst/>
                </a:prstGeom>
                <a:solidFill>
                  <a:srgbClr val="FFCC99"/>
                </a:solidFill>
                <a:ln w="9525">
                  <a:solidFill>
                    <a:srgbClr val="000000"/>
                  </a:solidFill>
                  <a:miter lim="800000"/>
                  <a:headEnd/>
                  <a:tailEnd/>
                </a:ln>
              </p:spPr>
              <p:txBody>
                <a:bodyPr/>
                <a:lstStyle/>
                <a:p>
                  <a:pPr algn="ctr">
                    <a:spcAft>
                      <a:spcPts val="1000"/>
                    </a:spcAft>
                  </a:pPr>
                  <a:r>
                    <a:rPr lang="es-ES" sz="1200" dirty="0" err="1" smtClean="0"/>
                    <a:t>Path</a:t>
                  </a:r>
                  <a:r>
                    <a:rPr lang="es-ES" sz="1200" dirty="0" smtClean="0"/>
                    <a:t> </a:t>
                  </a:r>
                  <a:r>
                    <a:rPr lang="es-ES" sz="1200" dirty="0" err="1" smtClean="0"/>
                    <a:t>Statistics</a:t>
                  </a:r>
                  <a:endParaRPr lang="es-ES" sz="1200" dirty="0"/>
                </a:p>
              </p:txBody>
            </p:sp>
          </p:grpSp>
          <p:grpSp>
            <p:nvGrpSpPr>
              <p:cNvPr id="23582" name="Group 33"/>
              <p:cNvGrpSpPr>
                <a:grpSpLocks/>
              </p:cNvGrpSpPr>
              <p:nvPr/>
            </p:nvGrpSpPr>
            <p:grpSpPr bwMode="auto">
              <a:xfrm>
                <a:off x="2598" y="10787"/>
                <a:ext cx="2134" cy="1700"/>
                <a:chOff x="2598" y="10787"/>
                <a:chExt cx="2134" cy="1700"/>
              </a:xfrm>
            </p:grpSpPr>
            <p:sp>
              <p:nvSpPr>
                <p:cNvPr id="23584" name="Text Box 34"/>
                <p:cNvSpPr txBox="1">
                  <a:spLocks noChangeAspect="1" noChangeArrowheads="1"/>
                </p:cNvSpPr>
                <p:nvPr/>
              </p:nvSpPr>
              <p:spPr bwMode="auto">
                <a:xfrm>
                  <a:off x="2945" y="11729"/>
                  <a:ext cx="1278" cy="655"/>
                </a:xfrm>
                <a:prstGeom prst="rect">
                  <a:avLst/>
                </a:prstGeom>
                <a:solidFill>
                  <a:srgbClr val="FFFFFF"/>
                </a:solidFill>
                <a:ln w="9525">
                  <a:solidFill>
                    <a:srgbClr val="000000"/>
                  </a:solidFill>
                  <a:miter lim="800000"/>
                  <a:headEnd/>
                  <a:tailEnd/>
                </a:ln>
              </p:spPr>
              <p:txBody>
                <a:bodyPr/>
                <a:lstStyle/>
                <a:p>
                  <a:pPr algn="ctr">
                    <a:spcAft>
                      <a:spcPts val="1000"/>
                    </a:spcAft>
                  </a:pPr>
                  <a:r>
                    <a:rPr lang="es-ES" sz="1200" dirty="0" err="1"/>
                    <a:t>Route</a:t>
                  </a:r>
                  <a:r>
                    <a:rPr lang="es-ES" sz="1200" dirty="0"/>
                    <a:t> </a:t>
                  </a:r>
                  <a:r>
                    <a:rPr lang="es-ES" sz="1200" dirty="0" err="1"/>
                    <a:t>Choice</a:t>
                  </a:r>
                  <a:r>
                    <a:rPr lang="es-ES" sz="1200" dirty="0"/>
                    <a:t> </a:t>
                  </a:r>
                  <a:r>
                    <a:rPr lang="es-ES" sz="1200" dirty="0" err="1"/>
                    <a:t>Models</a:t>
                  </a:r>
                  <a:endParaRPr lang="es-ES" sz="1200" dirty="0"/>
                </a:p>
              </p:txBody>
            </p:sp>
            <p:sp>
              <p:nvSpPr>
                <p:cNvPr id="23585" name="Text Box 35"/>
                <p:cNvSpPr txBox="1">
                  <a:spLocks noChangeAspect="1" noChangeArrowheads="1"/>
                </p:cNvSpPr>
                <p:nvPr/>
              </p:nvSpPr>
              <p:spPr bwMode="auto">
                <a:xfrm>
                  <a:off x="2625" y="11005"/>
                  <a:ext cx="943" cy="563"/>
                </a:xfrm>
                <a:prstGeom prst="rect">
                  <a:avLst/>
                </a:prstGeom>
                <a:solidFill>
                  <a:srgbClr val="FFFFFF"/>
                </a:solidFill>
                <a:ln w="9525">
                  <a:solidFill>
                    <a:srgbClr val="000000"/>
                  </a:solidFill>
                  <a:miter lim="800000"/>
                  <a:headEnd/>
                  <a:tailEnd/>
                </a:ln>
              </p:spPr>
              <p:txBody>
                <a:bodyPr/>
                <a:lstStyle/>
                <a:p>
                  <a:pPr algn="ctr">
                    <a:spcAft>
                      <a:spcPts val="1000"/>
                    </a:spcAft>
                  </a:pPr>
                  <a:r>
                    <a:rPr lang="es-ES" sz="1200" dirty="0"/>
                    <a:t>MSA Module</a:t>
                  </a:r>
                </a:p>
              </p:txBody>
            </p:sp>
            <p:sp>
              <p:nvSpPr>
                <p:cNvPr id="23586" name="Text Box 36"/>
                <p:cNvSpPr txBox="1">
                  <a:spLocks noChangeAspect="1" noChangeArrowheads="1"/>
                </p:cNvSpPr>
                <p:nvPr/>
              </p:nvSpPr>
              <p:spPr bwMode="auto">
                <a:xfrm>
                  <a:off x="3579" y="11005"/>
                  <a:ext cx="1093" cy="563"/>
                </a:xfrm>
                <a:prstGeom prst="rect">
                  <a:avLst/>
                </a:prstGeom>
                <a:solidFill>
                  <a:srgbClr val="FFFFFF"/>
                </a:solidFill>
                <a:ln w="9525">
                  <a:solidFill>
                    <a:srgbClr val="000000"/>
                  </a:solidFill>
                  <a:miter lim="800000"/>
                  <a:headEnd/>
                  <a:tailEnd/>
                </a:ln>
              </p:spPr>
              <p:txBody>
                <a:bodyPr/>
                <a:lstStyle/>
                <a:p>
                  <a:pPr algn="ctr">
                    <a:spcAft>
                      <a:spcPts val="1000"/>
                    </a:spcAft>
                  </a:pPr>
                  <a:r>
                    <a:rPr lang="es-ES" sz="1200" dirty="0" err="1"/>
                    <a:t>RGap</a:t>
                  </a:r>
                  <a:r>
                    <a:rPr lang="es-ES" sz="1200" dirty="0"/>
                    <a:t> </a:t>
                  </a:r>
                  <a:r>
                    <a:rPr lang="es-ES" sz="1200" dirty="0" err="1"/>
                    <a:t>Evaluation</a:t>
                  </a:r>
                  <a:endParaRPr lang="es-ES" sz="1200" dirty="0"/>
                </a:p>
              </p:txBody>
            </p:sp>
            <p:sp>
              <p:nvSpPr>
                <p:cNvPr id="23587" name="Rectangle 37"/>
                <p:cNvSpPr>
                  <a:spLocks noChangeAspect="1" noChangeArrowheads="1"/>
                </p:cNvSpPr>
                <p:nvPr/>
              </p:nvSpPr>
              <p:spPr bwMode="auto">
                <a:xfrm>
                  <a:off x="2598" y="10787"/>
                  <a:ext cx="2134" cy="1700"/>
                </a:xfrm>
                <a:prstGeom prst="rect">
                  <a:avLst/>
                </a:prstGeom>
                <a:noFill/>
                <a:ln w="9525">
                  <a:solidFill>
                    <a:srgbClr val="000000"/>
                  </a:solidFill>
                  <a:miter lim="800000"/>
                  <a:headEnd/>
                  <a:tailEnd/>
                </a:ln>
              </p:spPr>
              <p:txBody>
                <a:bodyPr/>
                <a:lstStyle/>
                <a:p>
                  <a:endParaRPr lang="es-ES" sz="1200"/>
                </a:p>
              </p:txBody>
            </p:sp>
          </p:grpSp>
          <p:sp>
            <p:nvSpPr>
              <p:cNvPr id="23583" name="AutoShape 38"/>
              <p:cNvSpPr>
                <a:spLocks noChangeAspect="1" noChangeArrowheads="1"/>
              </p:cNvSpPr>
              <p:nvPr/>
            </p:nvSpPr>
            <p:spPr bwMode="auto">
              <a:xfrm>
                <a:off x="2339" y="9821"/>
                <a:ext cx="627" cy="82"/>
              </a:xfrm>
              <a:prstGeom prst="leftArrow">
                <a:avLst>
                  <a:gd name="adj1" fmla="val 50000"/>
                  <a:gd name="adj2" fmla="val 191159"/>
                </a:avLst>
              </a:prstGeom>
              <a:solidFill>
                <a:srgbClr val="FFFFFF"/>
              </a:solidFill>
              <a:ln w="9525">
                <a:solidFill>
                  <a:srgbClr val="000000"/>
                </a:solidFill>
                <a:miter lim="800000"/>
                <a:headEnd/>
                <a:tailEnd/>
              </a:ln>
            </p:spPr>
            <p:txBody>
              <a:bodyPr/>
              <a:lstStyle/>
              <a:p>
                <a:endParaRPr lang="es-ES" sz="1200"/>
              </a:p>
            </p:txBody>
          </p:sp>
        </p:grpSp>
      </p:grpSp>
      <p:sp>
        <p:nvSpPr>
          <p:cNvPr id="23571" name="Text Box 39"/>
          <p:cNvSpPr txBox="1">
            <a:spLocks noChangeAspect="1" noChangeArrowheads="1"/>
          </p:cNvSpPr>
          <p:nvPr/>
        </p:nvSpPr>
        <p:spPr bwMode="auto">
          <a:xfrm>
            <a:off x="3598863" y="5113338"/>
            <a:ext cx="1073150" cy="652462"/>
          </a:xfrm>
          <a:prstGeom prst="rect">
            <a:avLst/>
          </a:prstGeom>
          <a:solidFill>
            <a:srgbClr val="FF0000"/>
          </a:solidFill>
          <a:ln w="9525">
            <a:solidFill>
              <a:srgbClr val="000000"/>
            </a:solidFill>
            <a:miter lim="800000"/>
            <a:headEnd/>
            <a:tailEnd/>
          </a:ln>
        </p:spPr>
        <p:txBody>
          <a:bodyPr/>
          <a:lstStyle/>
          <a:p>
            <a:pPr algn="ctr">
              <a:spcAft>
                <a:spcPts val="1000"/>
              </a:spcAft>
            </a:pPr>
            <a:r>
              <a:rPr lang="es-ES" sz="1200" dirty="0"/>
              <a:t>META </a:t>
            </a:r>
            <a:r>
              <a:rPr lang="es-ES" sz="1200" dirty="0" err="1"/>
              <a:t>Event</a:t>
            </a:r>
            <a:r>
              <a:rPr lang="es-ES" sz="1200" dirty="0"/>
              <a:t> </a:t>
            </a:r>
            <a:r>
              <a:rPr lang="es-ES" sz="1200" dirty="0" err="1"/>
              <a:t>Oriented</a:t>
            </a:r>
            <a:r>
              <a:rPr lang="es-ES" sz="1200" dirty="0"/>
              <a:t> Simulator</a:t>
            </a:r>
          </a:p>
        </p:txBody>
      </p:sp>
      <p:sp>
        <p:nvSpPr>
          <p:cNvPr id="23572" name="Text Box 40"/>
          <p:cNvSpPr txBox="1">
            <a:spLocks noChangeAspect="1" noChangeArrowheads="1"/>
          </p:cNvSpPr>
          <p:nvPr/>
        </p:nvSpPr>
        <p:spPr bwMode="auto">
          <a:xfrm>
            <a:off x="4927600" y="5113338"/>
            <a:ext cx="1035050" cy="646112"/>
          </a:xfrm>
          <a:prstGeom prst="rect">
            <a:avLst/>
          </a:prstGeom>
          <a:solidFill>
            <a:srgbClr val="FF0000"/>
          </a:solidFill>
          <a:ln w="9525">
            <a:solidFill>
              <a:srgbClr val="000000"/>
            </a:solidFill>
            <a:miter lim="800000"/>
            <a:headEnd/>
            <a:tailEnd/>
          </a:ln>
        </p:spPr>
        <p:txBody>
          <a:bodyPr/>
          <a:lstStyle/>
          <a:p>
            <a:pPr algn="ctr">
              <a:spcAft>
                <a:spcPts val="1000"/>
              </a:spcAft>
            </a:pPr>
            <a:r>
              <a:rPr lang="es-ES" sz="1200"/>
              <a:t>Vehicle Manager</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2 Título"/>
          <p:cNvSpPr>
            <a:spLocks noGrp="1"/>
          </p:cNvSpPr>
          <p:nvPr>
            <p:ph type="title"/>
          </p:nvPr>
        </p:nvSpPr>
        <p:spPr/>
        <p:txBody>
          <a:bodyPr/>
          <a:lstStyle/>
          <a:p>
            <a:r>
              <a:rPr lang="es-ES_tradnl" smtClean="0"/>
              <a:t>Hybrid Framework: New elements</a:t>
            </a:r>
            <a:endParaRPr lang="es-ES" smtClean="0"/>
          </a:p>
        </p:txBody>
      </p:sp>
      <p:sp>
        <p:nvSpPr>
          <p:cNvPr id="24579" name="12 Marcador de contenido"/>
          <p:cNvSpPr>
            <a:spLocks noGrp="1"/>
          </p:cNvSpPr>
          <p:nvPr>
            <p:ph sz="half" idx="1"/>
          </p:nvPr>
        </p:nvSpPr>
        <p:spPr/>
        <p:txBody>
          <a:bodyPr/>
          <a:lstStyle/>
          <a:p>
            <a:r>
              <a:rPr lang="es-ES_tradnl" smtClean="0"/>
              <a:t>META Event Oriented Simulator: syncronization between Mesoscopic and Microscopic models</a:t>
            </a:r>
          </a:p>
          <a:p>
            <a:r>
              <a:rPr lang="es-ES_tradnl" smtClean="0"/>
              <a:t>Vehicle Manager:</a:t>
            </a:r>
          </a:p>
          <a:p>
            <a:pPr lvl="1"/>
            <a:r>
              <a:rPr lang="es-ES_tradnl" smtClean="0"/>
              <a:t>Vehicle generation</a:t>
            </a:r>
          </a:p>
          <a:p>
            <a:pPr lvl="1"/>
            <a:r>
              <a:rPr lang="es-ES_tradnl" smtClean="0"/>
              <a:t>Boundary conditions</a:t>
            </a:r>
          </a:p>
          <a:p>
            <a:pPr>
              <a:buFont typeface="Arial" pitchFamily="34" charset="0"/>
              <a:buNone/>
            </a:pPr>
            <a:endParaRPr lang="es-ES" smtClean="0"/>
          </a:p>
        </p:txBody>
      </p:sp>
      <p:sp>
        <p:nvSpPr>
          <p:cNvPr id="24580" name="4 Marcador de número de diapositiva"/>
          <p:cNvSpPr>
            <a:spLocks noGrp="1"/>
          </p:cNvSpPr>
          <p:nvPr>
            <p:ph type="sldNum" sz="quarter" idx="10"/>
          </p:nvPr>
        </p:nvSpPr>
        <p:spPr>
          <a:noFill/>
        </p:spPr>
        <p:txBody>
          <a:bodyPr/>
          <a:lstStyle/>
          <a:p>
            <a:fld id="{CCF1F5DF-5AEA-4B15-9FB3-E6EF5B2C1175}" type="slidenum">
              <a:rPr lang="en-US" smtClean="0">
                <a:latin typeface="Arial" pitchFamily="34" charset="0"/>
                <a:cs typeface="Arial" pitchFamily="34" charset="0"/>
                <a:sym typeface="Arial" pitchFamily="34" charset="0"/>
              </a:rPr>
              <a:pPr/>
              <a:t>13</a:t>
            </a:fld>
            <a:endParaRPr lang="en-US" smtClean="0">
              <a:latin typeface="Arial" pitchFamily="34" charset="0"/>
              <a:cs typeface="Arial" pitchFamily="34" charset="0"/>
              <a:sym typeface="Arial" pitchFamily="34" charset="0"/>
            </a:endParaRPr>
          </a:p>
        </p:txBody>
      </p:sp>
      <p:grpSp>
        <p:nvGrpSpPr>
          <p:cNvPr id="24583" name="11 Grupo"/>
          <p:cNvGrpSpPr>
            <a:grpSpLocks/>
          </p:cNvGrpSpPr>
          <p:nvPr/>
        </p:nvGrpSpPr>
        <p:grpSpPr bwMode="auto">
          <a:xfrm>
            <a:off x="4306888" y="2787650"/>
            <a:ext cx="4498975" cy="2822575"/>
            <a:chOff x="3394383" y="4807611"/>
            <a:chExt cx="2788427" cy="1512855"/>
          </a:xfrm>
        </p:grpSpPr>
        <p:sp>
          <p:nvSpPr>
            <p:cNvPr id="24584" name="Text Box 5"/>
            <p:cNvSpPr txBox="1">
              <a:spLocks noChangeAspect="1" noChangeArrowheads="1"/>
            </p:cNvSpPr>
            <p:nvPr/>
          </p:nvSpPr>
          <p:spPr bwMode="auto">
            <a:xfrm>
              <a:off x="3394383" y="4807611"/>
              <a:ext cx="2788427" cy="1512855"/>
            </a:xfrm>
            <a:prstGeom prst="rect">
              <a:avLst/>
            </a:prstGeom>
            <a:solidFill>
              <a:srgbClr val="3366FF">
                <a:alpha val="29019"/>
              </a:srgbClr>
            </a:solidFill>
            <a:ln w="9525">
              <a:solidFill>
                <a:srgbClr val="000000"/>
              </a:solidFill>
              <a:miter lim="800000"/>
              <a:headEnd/>
              <a:tailEnd/>
            </a:ln>
          </p:spPr>
          <p:txBody>
            <a:bodyPr/>
            <a:lstStyle/>
            <a:p>
              <a:pPr algn="ctr">
                <a:spcAft>
                  <a:spcPts val="1000"/>
                </a:spcAft>
              </a:pPr>
              <a:r>
                <a:rPr lang="es-ES" sz="2400" b="1"/>
                <a:t>Hybrid Network Loading</a:t>
              </a:r>
              <a:endParaRPr lang="es-ES" sz="2400"/>
            </a:p>
          </p:txBody>
        </p:sp>
        <p:sp>
          <p:nvSpPr>
            <p:cNvPr id="24585" name="Text Box 6"/>
            <p:cNvSpPr txBox="1">
              <a:spLocks noChangeAspect="1" noChangeArrowheads="1"/>
            </p:cNvSpPr>
            <p:nvPr/>
          </p:nvSpPr>
          <p:spPr bwMode="auto">
            <a:xfrm>
              <a:off x="3594450" y="5837879"/>
              <a:ext cx="1077144" cy="387566"/>
            </a:xfrm>
            <a:prstGeom prst="rect">
              <a:avLst/>
            </a:prstGeom>
            <a:solidFill>
              <a:srgbClr val="CCFFFF"/>
            </a:solidFill>
            <a:ln w="9525">
              <a:solidFill>
                <a:srgbClr val="000000"/>
              </a:solidFill>
              <a:miter lim="800000"/>
              <a:headEnd/>
              <a:tailEnd/>
            </a:ln>
          </p:spPr>
          <p:txBody>
            <a:bodyPr/>
            <a:lstStyle/>
            <a:p>
              <a:pPr algn="ctr">
                <a:spcAft>
                  <a:spcPts val="1000"/>
                </a:spcAft>
              </a:pPr>
              <a:r>
                <a:rPr lang="es-ES" sz="2000"/>
                <a:t>Microscopic Model</a:t>
              </a:r>
            </a:p>
          </p:txBody>
        </p:sp>
        <p:sp>
          <p:nvSpPr>
            <p:cNvPr id="24586" name="Text Box 7"/>
            <p:cNvSpPr txBox="1">
              <a:spLocks noChangeAspect="1" noChangeArrowheads="1"/>
            </p:cNvSpPr>
            <p:nvPr/>
          </p:nvSpPr>
          <p:spPr bwMode="auto">
            <a:xfrm>
              <a:off x="4902920" y="5826656"/>
              <a:ext cx="1077144" cy="398789"/>
            </a:xfrm>
            <a:prstGeom prst="rect">
              <a:avLst/>
            </a:prstGeom>
            <a:solidFill>
              <a:srgbClr val="00FF00">
                <a:alpha val="38823"/>
              </a:srgbClr>
            </a:solidFill>
            <a:ln w="9525">
              <a:solidFill>
                <a:srgbClr val="000000"/>
              </a:solidFill>
              <a:miter lim="800000"/>
              <a:headEnd/>
              <a:tailEnd/>
            </a:ln>
          </p:spPr>
          <p:txBody>
            <a:bodyPr/>
            <a:lstStyle/>
            <a:p>
              <a:pPr algn="ctr">
                <a:spcAft>
                  <a:spcPts val="1000"/>
                </a:spcAft>
              </a:pPr>
              <a:r>
                <a:rPr lang="es-ES" sz="2000"/>
                <a:t>Mesoscopic Model</a:t>
              </a:r>
            </a:p>
          </p:txBody>
        </p:sp>
        <p:sp>
          <p:nvSpPr>
            <p:cNvPr id="24587" name="Text Box 39"/>
            <p:cNvSpPr txBox="1">
              <a:spLocks noChangeAspect="1" noChangeArrowheads="1"/>
            </p:cNvSpPr>
            <p:nvPr/>
          </p:nvSpPr>
          <p:spPr bwMode="auto">
            <a:xfrm>
              <a:off x="3598915" y="5113624"/>
              <a:ext cx="1072678" cy="651680"/>
            </a:xfrm>
            <a:prstGeom prst="rect">
              <a:avLst/>
            </a:prstGeom>
            <a:solidFill>
              <a:srgbClr val="FF0000"/>
            </a:solidFill>
            <a:ln w="9525">
              <a:solidFill>
                <a:srgbClr val="000000"/>
              </a:solidFill>
              <a:miter lim="800000"/>
              <a:headEnd/>
              <a:tailEnd/>
            </a:ln>
          </p:spPr>
          <p:txBody>
            <a:bodyPr/>
            <a:lstStyle/>
            <a:p>
              <a:pPr algn="ctr">
                <a:spcAft>
                  <a:spcPts val="1000"/>
                </a:spcAft>
              </a:pPr>
              <a:r>
                <a:rPr lang="es-ES" sz="2000"/>
                <a:t>META Event Oriented Simulator</a:t>
              </a:r>
            </a:p>
          </p:txBody>
        </p:sp>
        <p:sp>
          <p:nvSpPr>
            <p:cNvPr id="24588" name="Text Box 40"/>
            <p:cNvSpPr txBox="1">
              <a:spLocks noChangeAspect="1" noChangeArrowheads="1"/>
            </p:cNvSpPr>
            <p:nvPr/>
          </p:nvSpPr>
          <p:spPr bwMode="auto">
            <a:xfrm>
              <a:off x="4927929" y="5113624"/>
              <a:ext cx="1035166" cy="646442"/>
            </a:xfrm>
            <a:prstGeom prst="rect">
              <a:avLst/>
            </a:prstGeom>
            <a:solidFill>
              <a:srgbClr val="FF0000"/>
            </a:solidFill>
            <a:ln w="9525">
              <a:solidFill>
                <a:srgbClr val="000000"/>
              </a:solidFill>
              <a:miter lim="800000"/>
              <a:headEnd/>
              <a:tailEnd/>
            </a:ln>
          </p:spPr>
          <p:txBody>
            <a:bodyPr/>
            <a:lstStyle/>
            <a:p>
              <a:pPr algn="ctr">
                <a:spcAft>
                  <a:spcPts val="1000"/>
                </a:spcAft>
              </a:pPr>
              <a:r>
                <a:rPr lang="es-ES" sz="2000"/>
                <a:t>Vehicle Manager</a:t>
              </a:r>
            </a:p>
          </p:txBody>
        </p:sp>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contenido"/>
          <p:cNvSpPr>
            <a:spLocks noGrp="1"/>
          </p:cNvSpPr>
          <p:nvPr>
            <p:ph idx="1"/>
          </p:nvPr>
        </p:nvSpPr>
        <p:spPr>
          <a:xfrm>
            <a:off x="457200" y="2133600"/>
            <a:ext cx="8229600" cy="4081463"/>
          </a:xfrm>
        </p:spPr>
        <p:txBody>
          <a:bodyPr>
            <a:normAutofit fontScale="92500" lnSpcReduction="10000"/>
          </a:bodyPr>
          <a:lstStyle/>
          <a:p>
            <a:pPr>
              <a:buFont typeface="Arial" charset="0"/>
              <a:buChar char="•"/>
              <a:defRPr/>
            </a:pPr>
            <a:r>
              <a:rPr lang="es-ES_tradnl" dirty="0" smtClean="0">
                <a:sym typeface="Arial" charset="0"/>
              </a:rPr>
              <a:t>Madrid Network</a:t>
            </a:r>
          </a:p>
          <a:p>
            <a:pPr lvl="1">
              <a:buFont typeface="Arial" charset="0"/>
              <a:buChar char="–"/>
              <a:defRPr/>
            </a:pPr>
            <a:r>
              <a:rPr lang="es-ES_tradnl" dirty="0" err="1" smtClean="0">
                <a:sym typeface="Arial" charset="0"/>
              </a:rPr>
              <a:t>Mixed</a:t>
            </a:r>
            <a:r>
              <a:rPr lang="es-ES_tradnl" dirty="0" smtClean="0">
                <a:sym typeface="Arial" charset="0"/>
              </a:rPr>
              <a:t> </a:t>
            </a:r>
            <a:r>
              <a:rPr lang="es-ES_tradnl" dirty="0" err="1" smtClean="0">
                <a:sym typeface="Arial" charset="0"/>
              </a:rPr>
              <a:t>network</a:t>
            </a:r>
            <a:r>
              <a:rPr lang="es-ES_tradnl" dirty="0" smtClean="0">
                <a:sym typeface="Arial" charset="0"/>
              </a:rPr>
              <a:t>: </a:t>
            </a:r>
            <a:r>
              <a:rPr lang="es-ES_tradnl" dirty="0" err="1" smtClean="0">
                <a:sym typeface="Arial" charset="0"/>
              </a:rPr>
              <a:t>urban</a:t>
            </a:r>
            <a:r>
              <a:rPr lang="es-ES_tradnl" dirty="0" smtClean="0">
                <a:sym typeface="Arial" charset="0"/>
              </a:rPr>
              <a:t> and </a:t>
            </a:r>
            <a:r>
              <a:rPr lang="es-ES_tradnl" dirty="0" err="1" smtClean="0">
                <a:sym typeface="Arial" charset="0"/>
              </a:rPr>
              <a:t>urban</a:t>
            </a:r>
            <a:r>
              <a:rPr lang="es-ES_tradnl" dirty="0" smtClean="0">
                <a:sym typeface="Arial" charset="0"/>
              </a:rPr>
              <a:t> </a:t>
            </a:r>
            <a:r>
              <a:rPr lang="es-ES_tradnl" dirty="0" err="1" smtClean="0">
                <a:sym typeface="Arial" charset="0"/>
              </a:rPr>
              <a:t>freeway</a:t>
            </a:r>
            <a:endParaRPr lang="es-ES_tradnl" dirty="0" smtClean="0">
              <a:sym typeface="Arial" charset="0"/>
            </a:endParaRPr>
          </a:p>
          <a:p>
            <a:pPr lvl="1">
              <a:buFont typeface="Arial" charset="0"/>
              <a:buChar char="–"/>
              <a:defRPr/>
            </a:pPr>
            <a:r>
              <a:rPr lang="es-ES_tradnl" dirty="0" err="1" smtClean="0">
                <a:sym typeface="Arial" charset="0"/>
              </a:rPr>
              <a:t>Topology</a:t>
            </a:r>
            <a:r>
              <a:rPr lang="es-ES_tradnl" dirty="0" smtClean="0">
                <a:sym typeface="Arial" charset="0"/>
              </a:rPr>
              <a:t>:</a:t>
            </a:r>
          </a:p>
          <a:p>
            <a:pPr lvl="2">
              <a:buFont typeface="Arial" charset="0"/>
              <a:buChar char="•"/>
              <a:defRPr/>
            </a:pPr>
            <a:r>
              <a:rPr lang="es-ES_tradnl" dirty="0" smtClean="0">
                <a:sym typeface="Arial" charset="0"/>
              </a:rPr>
              <a:t>327 </a:t>
            </a:r>
            <a:r>
              <a:rPr lang="es-ES_tradnl" dirty="0" err="1" smtClean="0">
                <a:sym typeface="Arial" charset="0"/>
              </a:rPr>
              <a:t>centroids</a:t>
            </a:r>
            <a:endParaRPr lang="es-ES_tradnl" dirty="0" smtClean="0">
              <a:sym typeface="Arial" charset="0"/>
            </a:endParaRPr>
          </a:p>
          <a:p>
            <a:pPr lvl="2">
              <a:buFont typeface="Arial" charset="0"/>
              <a:buChar char="•"/>
              <a:defRPr/>
            </a:pPr>
            <a:r>
              <a:rPr lang="es-ES_tradnl" dirty="0" smtClean="0">
                <a:sym typeface="Arial" charset="0"/>
              </a:rPr>
              <a:t>1375 </a:t>
            </a:r>
            <a:r>
              <a:rPr lang="es-ES_tradnl" dirty="0" err="1" smtClean="0">
                <a:sym typeface="Arial" charset="0"/>
              </a:rPr>
              <a:t>intersections</a:t>
            </a:r>
            <a:endParaRPr lang="es-ES_tradnl" dirty="0" smtClean="0">
              <a:sym typeface="Arial" charset="0"/>
            </a:endParaRPr>
          </a:p>
          <a:p>
            <a:pPr lvl="2">
              <a:buFont typeface="Arial" charset="0"/>
              <a:buChar char="•"/>
              <a:defRPr/>
            </a:pPr>
            <a:r>
              <a:rPr lang="es-ES_tradnl" dirty="0" smtClean="0">
                <a:sym typeface="Arial" charset="0"/>
              </a:rPr>
              <a:t>3591 </a:t>
            </a:r>
            <a:r>
              <a:rPr lang="es-ES_tradnl" dirty="0" err="1" smtClean="0">
                <a:sym typeface="Arial" charset="0"/>
              </a:rPr>
              <a:t>sections</a:t>
            </a:r>
            <a:endParaRPr lang="es-ES_tradnl" dirty="0" smtClean="0">
              <a:sym typeface="Arial" charset="0"/>
            </a:endParaRPr>
          </a:p>
          <a:p>
            <a:pPr lvl="2">
              <a:buFont typeface="Arial" charset="0"/>
              <a:buChar char="•"/>
              <a:defRPr/>
            </a:pPr>
            <a:r>
              <a:rPr lang="es-ES_tradnl" dirty="0" smtClean="0">
                <a:sym typeface="Arial" charset="0"/>
              </a:rPr>
              <a:t>Total </a:t>
            </a:r>
            <a:r>
              <a:rPr lang="es-ES_tradnl" dirty="0" err="1" smtClean="0">
                <a:sym typeface="Arial" charset="0"/>
              </a:rPr>
              <a:t>length</a:t>
            </a:r>
            <a:r>
              <a:rPr lang="es-ES_tradnl" dirty="0" smtClean="0">
                <a:sym typeface="Arial" charset="0"/>
              </a:rPr>
              <a:t>: 570 Km</a:t>
            </a:r>
          </a:p>
          <a:p>
            <a:pPr lvl="2">
              <a:buFont typeface="Arial" charset="0"/>
              <a:buChar char="•"/>
              <a:defRPr/>
            </a:pPr>
            <a:r>
              <a:rPr lang="es-ES_tradnl" dirty="0" smtClean="0">
                <a:sym typeface="Arial" charset="0"/>
              </a:rPr>
              <a:t>Total </a:t>
            </a:r>
            <a:r>
              <a:rPr lang="es-ES_tradnl" dirty="0" err="1" smtClean="0">
                <a:sym typeface="Arial" charset="0"/>
              </a:rPr>
              <a:t>length</a:t>
            </a:r>
            <a:r>
              <a:rPr lang="es-ES_tradnl" dirty="0" smtClean="0">
                <a:sym typeface="Arial" charset="0"/>
              </a:rPr>
              <a:t> </a:t>
            </a:r>
            <a:r>
              <a:rPr lang="es-ES_tradnl" dirty="0" err="1" smtClean="0">
                <a:sym typeface="Arial" charset="0"/>
              </a:rPr>
              <a:t>lane</a:t>
            </a:r>
            <a:r>
              <a:rPr lang="es-ES_tradnl" dirty="0" smtClean="0">
                <a:sym typeface="Arial" charset="0"/>
              </a:rPr>
              <a:t> 1160 Km</a:t>
            </a:r>
          </a:p>
          <a:p>
            <a:pPr lvl="1">
              <a:buFont typeface="Arial" charset="0"/>
              <a:buChar char="–"/>
              <a:defRPr/>
            </a:pPr>
            <a:r>
              <a:rPr lang="es-ES_tradnl" dirty="0" err="1" smtClean="0">
                <a:sym typeface="Arial" charset="0"/>
              </a:rPr>
              <a:t>Traffic</a:t>
            </a:r>
            <a:r>
              <a:rPr lang="es-ES_tradnl" dirty="0" smtClean="0">
                <a:sym typeface="Arial" charset="0"/>
              </a:rPr>
              <a:t> </a:t>
            </a:r>
            <a:r>
              <a:rPr lang="es-ES_tradnl" dirty="0" err="1" smtClean="0">
                <a:sym typeface="Arial" charset="0"/>
              </a:rPr>
              <a:t>demand</a:t>
            </a:r>
            <a:r>
              <a:rPr lang="es-ES_tradnl" dirty="0" smtClean="0">
                <a:sym typeface="Arial" charset="0"/>
              </a:rPr>
              <a:t>: </a:t>
            </a:r>
            <a:r>
              <a:rPr lang="es-ES_tradnl" dirty="0" err="1" smtClean="0">
                <a:sym typeface="Arial" charset="0"/>
              </a:rPr>
              <a:t>Morning</a:t>
            </a:r>
            <a:r>
              <a:rPr lang="es-ES_tradnl" dirty="0" smtClean="0">
                <a:sym typeface="Arial" charset="0"/>
              </a:rPr>
              <a:t> </a:t>
            </a:r>
            <a:r>
              <a:rPr lang="es-ES_tradnl" dirty="0" err="1" smtClean="0">
                <a:sym typeface="Arial" charset="0"/>
              </a:rPr>
              <a:t>Peak</a:t>
            </a:r>
            <a:r>
              <a:rPr lang="es-ES_tradnl" dirty="0" smtClean="0">
                <a:sym typeface="Arial" charset="0"/>
              </a:rPr>
              <a:t> </a:t>
            </a:r>
            <a:r>
              <a:rPr lang="es-ES_tradnl" dirty="0" err="1" smtClean="0">
                <a:sym typeface="Arial" charset="0"/>
              </a:rPr>
              <a:t>hour</a:t>
            </a:r>
            <a:r>
              <a:rPr lang="es-ES_tradnl" dirty="0" smtClean="0">
                <a:sym typeface="Arial" charset="0"/>
              </a:rPr>
              <a:t> (6:15am – 9:30 am)</a:t>
            </a:r>
          </a:p>
          <a:p>
            <a:pPr lvl="2">
              <a:buFont typeface="Arial" charset="0"/>
              <a:buChar char="•"/>
              <a:defRPr/>
            </a:pPr>
            <a:r>
              <a:rPr lang="es-ES_tradnl" dirty="0" smtClean="0">
                <a:sym typeface="Arial" charset="0"/>
              </a:rPr>
              <a:t>Time </a:t>
            </a:r>
            <a:r>
              <a:rPr lang="es-ES_tradnl" dirty="0" err="1" smtClean="0">
                <a:sym typeface="Arial" charset="0"/>
              </a:rPr>
              <a:t>slice</a:t>
            </a:r>
            <a:r>
              <a:rPr lang="es-ES_tradnl" dirty="0" smtClean="0">
                <a:sym typeface="Arial" charset="0"/>
              </a:rPr>
              <a:t> 15 minutes</a:t>
            </a:r>
          </a:p>
          <a:p>
            <a:pPr lvl="2">
              <a:buFont typeface="Arial" charset="0"/>
              <a:buChar char="•"/>
              <a:defRPr/>
            </a:pPr>
            <a:r>
              <a:rPr lang="es-ES_tradnl" dirty="0" smtClean="0">
                <a:sym typeface="Arial" charset="0"/>
              </a:rPr>
              <a:t>Total </a:t>
            </a:r>
            <a:r>
              <a:rPr lang="es-ES_tradnl" dirty="0" err="1" smtClean="0">
                <a:sym typeface="Arial" charset="0"/>
              </a:rPr>
              <a:t>number</a:t>
            </a:r>
            <a:r>
              <a:rPr lang="es-ES_tradnl" dirty="0" smtClean="0">
                <a:sym typeface="Arial" charset="0"/>
              </a:rPr>
              <a:t> of </a:t>
            </a:r>
            <a:r>
              <a:rPr lang="es-ES_tradnl" dirty="0" err="1" smtClean="0">
                <a:sym typeface="Arial" charset="0"/>
              </a:rPr>
              <a:t>trips</a:t>
            </a:r>
            <a:r>
              <a:rPr lang="es-ES_tradnl" dirty="0" smtClean="0">
                <a:sym typeface="Arial" charset="0"/>
              </a:rPr>
              <a:t>: 409502 </a:t>
            </a:r>
          </a:p>
          <a:p>
            <a:pPr lvl="1">
              <a:buFont typeface="Arial" charset="0"/>
              <a:buChar char="–"/>
              <a:defRPr/>
            </a:pPr>
            <a:r>
              <a:rPr lang="es-ES_tradnl" dirty="0" err="1" smtClean="0">
                <a:sym typeface="Arial" charset="0"/>
              </a:rPr>
              <a:t>Public</a:t>
            </a:r>
            <a:r>
              <a:rPr lang="es-ES_tradnl" dirty="0" smtClean="0">
                <a:sym typeface="Arial" charset="0"/>
              </a:rPr>
              <a:t> </a:t>
            </a:r>
            <a:r>
              <a:rPr lang="es-ES_tradnl" dirty="0" err="1" smtClean="0">
                <a:sym typeface="Arial" charset="0"/>
              </a:rPr>
              <a:t>Transport</a:t>
            </a:r>
            <a:r>
              <a:rPr lang="es-ES_tradnl" dirty="0" smtClean="0">
                <a:sym typeface="Arial" charset="0"/>
              </a:rPr>
              <a:t>: 172 </a:t>
            </a:r>
            <a:r>
              <a:rPr lang="es-ES_tradnl" dirty="0" err="1" smtClean="0">
                <a:sym typeface="Arial" charset="0"/>
              </a:rPr>
              <a:t>Public</a:t>
            </a:r>
            <a:r>
              <a:rPr lang="es-ES_tradnl" dirty="0" smtClean="0">
                <a:sym typeface="Arial" charset="0"/>
              </a:rPr>
              <a:t> </a:t>
            </a:r>
            <a:r>
              <a:rPr lang="es-ES_tradnl" dirty="0" err="1" smtClean="0">
                <a:sym typeface="Arial" charset="0"/>
              </a:rPr>
              <a:t>Transport</a:t>
            </a:r>
            <a:r>
              <a:rPr lang="es-ES_tradnl" dirty="0" smtClean="0">
                <a:sym typeface="Arial" charset="0"/>
              </a:rPr>
              <a:t> </a:t>
            </a:r>
            <a:r>
              <a:rPr lang="es-ES_tradnl" dirty="0" err="1" smtClean="0">
                <a:sym typeface="Arial" charset="0"/>
              </a:rPr>
              <a:t>lines</a:t>
            </a:r>
            <a:endParaRPr lang="es-ES" dirty="0">
              <a:sym typeface="Arial" charset="0"/>
            </a:endParaRPr>
          </a:p>
        </p:txBody>
      </p:sp>
      <p:sp>
        <p:nvSpPr>
          <p:cNvPr id="25603" name="7 Título"/>
          <p:cNvSpPr>
            <a:spLocks noGrp="1"/>
          </p:cNvSpPr>
          <p:nvPr>
            <p:ph type="title"/>
          </p:nvPr>
        </p:nvSpPr>
        <p:spPr/>
        <p:txBody>
          <a:bodyPr/>
          <a:lstStyle/>
          <a:p>
            <a:r>
              <a:rPr lang="es-ES_tradnl" smtClean="0"/>
              <a:t>Computational Results</a:t>
            </a:r>
            <a:endParaRPr lang="es-ES" smtClean="0"/>
          </a:p>
        </p:txBody>
      </p:sp>
      <p:sp>
        <p:nvSpPr>
          <p:cNvPr id="25605" name="4 Marcador de número de diapositiva"/>
          <p:cNvSpPr>
            <a:spLocks noGrp="1"/>
          </p:cNvSpPr>
          <p:nvPr>
            <p:ph type="sldNum" sz="quarter" idx="11"/>
          </p:nvPr>
        </p:nvSpPr>
        <p:spPr>
          <a:noFill/>
        </p:spPr>
        <p:txBody>
          <a:bodyPr/>
          <a:lstStyle/>
          <a:p>
            <a:fld id="{EB73A0A6-A357-4582-AE95-B30AF9BFEF08}" type="slidenum">
              <a:rPr lang="en-US" smtClean="0">
                <a:latin typeface="Arial" pitchFamily="34" charset="0"/>
                <a:cs typeface="Arial" pitchFamily="34" charset="0"/>
                <a:sym typeface="Arial" pitchFamily="34" charset="0"/>
              </a:rPr>
              <a:pPr/>
              <a:t>14</a:t>
            </a:fld>
            <a:endParaRPr lang="en-US" smtClean="0">
              <a:latin typeface="Arial" pitchFamily="34" charset="0"/>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0"/>
          <p:cNvPicPr>
            <a:picLocks noChangeAspect="1" noChangeArrowheads="1"/>
          </p:cNvPicPr>
          <p:nvPr/>
        </p:nvPicPr>
        <p:blipFill>
          <a:blip r:embed="rId2" cstate="print"/>
          <a:srcRect/>
          <a:stretch>
            <a:fillRect/>
          </a:stretch>
        </p:blipFill>
        <p:spPr bwMode="auto">
          <a:xfrm>
            <a:off x="2771775" y="1141413"/>
            <a:ext cx="5872163" cy="5214937"/>
          </a:xfrm>
          <a:prstGeom prst="rect">
            <a:avLst/>
          </a:prstGeom>
          <a:noFill/>
          <a:ln w="9525">
            <a:noFill/>
            <a:miter lim="800000"/>
            <a:headEnd/>
            <a:tailEnd/>
          </a:ln>
        </p:spPr>
      </p:pic>
      <p:sp>
        <p:nvSpPr>
          <p:cNvPr id="26627" name="1 Marcador de contenido"/>
          <p:cNvSpPr>
            <a:spLocks noGrp="1"/>
          </p:cNvSpPr>
          <p:nvPr>
            <p:ph idx="1"/>
          </p:nvPr>
        </p:nvSpPr>
        <p:spPr>
          <a:xfrm>
            <a:off x="457200" y="2133600"/>
            <a:ext cx="2997200" cy="4081463"/>
          </a:xfrm>
        </p:spPr>
        <p:txBody>
          <a:bodyPr/>
          <a:lstStyle/>
          <a:p>
            <a:r>
              <a:rPr lang="es-ES_tradnl" smtClean="0"/>
              <a:t>191 sections and 55 nodes considered as microscopic</a:t>
            </a:r>
            <a:endParaRPr lang="es-ES" smtClean="0"/>
          </a:p>
        </p:txBody>
      </p:sp>
      <p:sp>
        <p:nvSpPr>
          <p:cNvPr id="26628" name="2 Título"/>
          <p:cNvSpPr>
            <a:spLocks noGrp="1"/>
          </p:cNvSpPr>
          <p:nvPr>
            <p:ph type="title"/>
          </p:nvPr>
        </p:nvSpPr>
        <p:spPr/>
        <p:txBody>
          <a:bodyPr/>
          <a:lstStyle/>
          <a:p>
            <a:r>
              <a:rPr lang="es-ES_tradnl" smtClean="0"/>
              <a:t>Computational Results</a:t>
            </a:r>
            <a:endParaRPr lang="es-ES" smtClean="0"/>
          </a:p>
        </p:txBody>
      </p:sp>
      <p:sp>
        <p:nvSpPr>
          <p:cNvPr id="26630" name="4 Marcador de número de diapositiva"/>
          <p:cNvSpPr>
            <a:spLocks noGrp="1"/>
          </p:cNvSpPr>
          <p:nvPr>
            <p:ph type="sldNum" sz="quarter" idx="11"/>
          </p:nvPr>
        </p:nvSpPr>
        <p:spPr>
          <a:noFill/>
        </p:spPr>
        <p:txBody>
          <a:bodyPr/>
          <a:lstStyle/>
          <a:p>
            <a:fld id="{F46B036A-65FB-4BE9-B70E-E8868E4CECCA}" type="slidenum">
              <a:rPr lang="en-US" smtClean="0">
                <a:latin typeface="Arial" pitchFamily="34" charset="0"/>
                <a:cs typeface="Arial" pitchFamily="34" charset="0"/>
                <a:sym typeface="Arial" pitchFamily="34" charset="0"/>
              </a:rPr>
              <a:pPr/>
              <a:t>15</a:t>
            </a:fld>
            <a:endParaRPr lang="en-US" smtClean="0">
              <a:latin typeface="Arial" pitchFamily="34" charset="0"/>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contenido"/>
          <p:cNvSpPr>
            <a:spLocks noGrp="1"/>
          </p:cNvSpPr>
          <p:nvPr>
            <p:ph idx="1"/>
          </p:nvPr>
        </p:nvSpPr>
        <p:spPr>
          <a:xfrm>
            <a:off x="457200" y="2133600"/>
            <a:ext cx="8229600" cy="4081463"/>
          </a:xfrm>
        </p:spPr>
        <p:txBody>
          <a:bodyPr/>
          <a:lstStyle/>
          <a:p>
            <a:r>
              <a:rPr lang="es-ES_tradnl" smtClean="0"/>
              <a:t>Scenario Analysis</a:t>
            </a:r>
          </a:p>
          <a:p>
            <a:pPr lvl="1"/>
            <a:r>
              <a:rPr lang="es-ES_tradnl" smtClean="0"/>
              <a:t>Using only Microscopic simulation (Micro)</a:t>
            </a:r>
          </a:p>
          <a:p>
            <a:pPr lvl="1"/>
            <a:r>
              <a:rPr lang="es-ES_tradnl" smtClean="0"/>
              <a:t>Using only Mesoscopic simulation (Meso)</a:t>
            </a:r>
          </a:p>
          <a:p>
            <a:pPr lvl="1"/>
            <a:r>
              <a:rPr lang="es-ES_tradnl" smtClean="0"/>
              <a:t>Using Hybrid (meso/micro) simulation (Hybrid)</a:t>
            </a:r>
            <a:endParaRPr lang="es-ES" smtClean="0"/>
          </a:p>
        </p:txBody>
      </p:sp>
      <p:sp>
        <p:nvSpPr>
          <p:cNvPr id="27651" name="2 Título"/>
          <p:cNvSpPr>
            <a:spLocks noGrp="1"/>
          </p:cNvSpPr>
          <p:nvPr>
            <p:ph type="title"/>
          </p:nvPr>
        </p:nvSpPr>
        <p:spPr/>
        <p:txBody>
          <a:bodyPr/>
          <a:lstStyle/>
          <a:p>
            <a:r>
              <a:rPr lang="es-ES_tradnl" smtClean="0"/>
              <a:t>Computational Results</a:t>
            </a:r>
            <a:endParaRPr lang="es-ES" smtClean="0"/>
          </a:p>
        </p:txBody>
      </p:sp>
      <p:sp>
        <p:nvSpPr>
          <p:cNvPr id="27653" name="4 Marcador de número de diapositiva"/>
          <p:cNvSpPr>
            <a:spLocks noGrp="1"/>
          </p:cNvSpPr>
          <p:nvPr>
            <p:ph type="sldNum" sz="quarter" idx="11"/>
          </p:nvPr>
        </p:nvSpPr>
        <p:spPr>
          <a:noFill/>
        </p:spPr>
        <p:txBody>
          <a:bodyPr/>
          <a:lstStyle/>
          <a:p>
            <a:fld id="{20B8F24B-25A0-4EC9-A5BC-B11988C6C73C}" type="slidenum">
              <a:rPr lang="en-US" smtClean="0">
                <a:latin typeface="Arial" pitchFamily="34" charset="0"/>
                <a:cs typeface="Arial" pitchFamily="34" charset="0"/>
                <a:sym typeface="Arial" pitchFamily="34" charset="0"/>
              </a:rPr>
              <a:pPr/>
              <a:t>16</a:t>
            </a:fld>
            <a:endParaRPr lang="en-US" smtClean="0">
              <a:latin typeface="Arial" pitchFamily="34" charset="0"/>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contenido"/>
          <p:cNvSpPr>
            <a:spLocks noGrp="1"/>
          </p:cNvSpPr>
          <p:nvPr>
            <p:ph idx="1"/>
          </p:nvPr>
        </p:nvSpPr>
        <p:spPr>
          <a:xfrm>
            <a:off x="457200" y="2133600"/>
            <a:ext cx="8229600" cy="4081463"/>
          </a:xfrm>
        </p:spPr>
        <p:txBody>
          <a:bodyPr/>
          <a:lstStyle/>
          <a:p>
            <a:r>
              <a:rPr lang="es-ES_tradnl" smtClean="0"/>
              <a:t>Validation of the real data set compared with simulation outputs</a:t>
            </a:r>
            <a:endParaRPr lang="es-ES" smtClean="0"/>
          </a:p>
        </p:txBody>
      </p:sp>
      <p:sp>
        <p:nvSpPr>
          <p:cNvPr id="28675" name="2 Título"/>
          <p:cNvSpPr>
            <a:spLocks noGrp="1"/>
          </p:cNvSpPr>
          <p:nvPr>
            <p:ph type="title"/>
          </p:nvPr>
        </p:nvSpPr>
        <p:spPr/>
        <p:txBody>
          <a:bodyPr/>
          <a:lstStyle/>
          <a:p>
            <a:r>
              <a:rPr lang="es-ES_tradnl" smtClean="0"/>
              <a:t>Computational Results</a:t>
            </a:r>
            <a:endParaRPr lang="es-ES" smtClean="0"/>
          </a:p>
        </p:txBody>
      </p:sp>
      <p:sp>
        <p:nvSpPr>
          <p:cNvPr id="28677" name="4 Marcador de número de diapositiva"/>
          <p:cNvSpPr>
            <a:spLocks noGrp="1"/>
          </p:cNvSpPr>
          <p:nvPr>
            <p:ph type="sldNum" sz="quarter" idx="11"/>
          </p:nvPr>
        </p:nvSpPr>
        <p:spPr>
          <a:noFill/>
        </p:spPr>
        <p:txBody>
          <a:bodyPr/>
          <a:lstStyle/>
          <a:p>
            <a:fld id="{8DEC5B69-F5DA-497F-AF48-4E11686FCB3A}" type="slidenum">
              <a:rPr lang="en-US" smtClean="0">
                <a:latin typeface="Arial" pitchFamily="34" charset="0"/>
                <a:cs typeface="Arial" pitchFamily="34" charset="0"/>
                <a:sym typeface="Arial" pitchFamily="34" charset="0"/>
              </a:rPr>
              <a:pPr/>
              <a:t>17</a:t>
            </a:fld>
            <a:endParaRPr lang="en-US" smtClean="0">
              <a:latin typeface="Arial" pitchFamily="34" charset="0"/>
              <a:cs typeface="Arial" pitchFamily="34" charset="0"/>
              <a:sym typeface="Arial" pitchFamily="34" charset="0"/>
            </a:endParaRPr>
          </a:p>
        </p:txBody>
      </p:sp>
      <p:graphicFrame>
        <p:nvGraphicFramePr>
          <p:cNvPr id="7" name="6 Tabla"/>
          <p:cNvGraphicFramePr>
            <a:graphicFrameLocks noGrp="1"/>
          </p:cNvGraphicFramePr>
          <p:nvPr/>
        </p:nvGraphicFramePr>
        <p:xfrm>
          <a:off x="2060603" y="3120910"/>
          <a:ext cx="4750356" cy="3132672"/>
        </p:xfrm>
        <a:graphic>
          <a:graphicData uri="http://schemas.openxmlformats.org/drawingml/2006/table">
            <a:tbl>
              <a:tblPr/>
              <a:tblGrid>
                <a:gridCol w="2358508"/>
                <a:gridCol w="1195924"/>
                <a:gridCol w="1195924"/>
              </a:tblGrid>
              <a:tr h="261056">
                <a:tc>
                  <a:txBody>
                    <a:bodyPr/>
                    <a:lstStyle/>
                    <a:p>
                      <a:pPr algn="l">
                        <a:spcAft>
                          <a:spcPts val="0"/>
                        </a:spcAft>
                      </a:pPr>
                      <a:r>
                        <a:rPr lang="en-US" sz="1200" b="1" dirty="0">
                          <a:solidFill>
                            <a:srgbClr val="000080"/>
                          </a:solidFill>
                          <a:latin typeface="Times"/>
                          <a:ea typeface="Times New Roman"/>
                          <a:cs typeface="Times New Roman"/>
                        </a:rPr>
                        <a:t>MOE</a:t>
                      </a:r>
                      <a:endParaRPr lang="es-ES" sz="1200" dirty="0">
                        <a:latin typeface="Times"/>
                        <a:ea typeface="Times New Roma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err="1">
                          <a:solidFill>
                            <a:srgbClr val="000080"/>
                          </a:solidFill>
                          <a:latin typeface="Times"/>
                          <a:ea typeface="Times New Roman"/>
                          <a:cs typeface="Times New Roman"/>
                        </a:rPr>
                        <a:t>Meso</a:t>
                      </a:r>
                      <a:endParaRPr lang="es-ES" sz="1200" dirty="0">
                        <a:latin typeface="Times"/>
                        <a:ea typeface="Times New Roma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200" b="1">
                          <a:solidFill>
                            <a:srgbClr val="000080"/>
                          </a:solidFill>
                          <a:latin typeface="Times"/>
                          <a:ea typeface="Times New Roman"/>
                          <a:cs typeface="Times New Roman"/>
                        </a:rPr>
                        <a:t>Hybrid</a:t>
                      </a:r>
                      <a:endParaRPr lang="es-ES" sz="1200">
                        <a:latin typeface="Times"/>
                        <a:ea typeface="Times New Roma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61056">
                <a:tc>
                  <a:txBody>
                    <a:bodyPr/>
                    <a:lstStyle/>
                    <a:p>
                      <a:pPr algn="l">
                        <a:spcAft>
                          <a:spcPts val="0"/>
                        </a:spcAft>
                      </a:pPr>
                      <a:r>
                        <a:rPr lang="en-US" sz="1200">
                          <a:latin typeface="Times"/>
                          <a:ea typeface="Times New Roman"/>
                          <a:cs typeface="Times New Roman"/>
                        </a:rPr>
                        <a:t>Vehicles gone out</a:t>
                      </a:r>
                      <a:endParaRPr lang="es-ES" sz="1200">
                        <a:latin typeface="Times"/>
                        <a:ea typeface="Times New Roma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a:ea typeface="Times New Roman"/>
                          <a:cs typeface="Times New Roman"/>
                        </a:rPr>
                        <a:t>365.159</a:t>
                      </a:r>
                      <a:endParaRPr lang="es-ES" sz="1200">
                        <a:latin typeface="Times"/>
                        <a:ea typeface="Times New Roma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Times"/>
                          <a:ea typeface="Times New Roman"/>
                          <a:cs typeface="Times New Roman"/>
                        </a:rPr>
                        <a:t>345.396</a:t>
                      </a:r>
                      <a:endParaRPr lang="es-ES" sz="1200">
                        <a:latin typeface="Times"/>
                        <a:ea typeface="Times New Roma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56">
                <a:tc>
                  <a:txBody>
                    <a:bodyPr/>
                    <a:lstStyle/>
                    <a:p>
                      <a:pPr algn="l">
                        <a:spcAft>
                          <a:spcPts val="0"/>
                        </a:spcAft>
                      </a:pPr>
                      <a:r>
                        <a:rPr lang="en-US" sz="1200">
                          <a:latin typeface="Times"/>
                          <a:ea typeface="Times New Roman"/>
                          <a:cs typeface="Times New Roman"/>
                        </a:rPr>
                        <a:t>Vehicles inside</a:t>
                      </a:r>
                      <a:endParaRPr lang="es-ES" sz="1200">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a:ea typeface="Times New Roman"/>
                          <a:cs typeface="Times New Roman"/>
                        </a:rPr>
                        <a:t>31.764</a:t>
                      </a:r>
                      <a:endParaRPr lang="es-ES" sz="1200">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Times"/>
                          <a:ea typeface="Times New Roman"/>
                          <a:cs typeface="Times New Roman"/>
                        </a:rPr>
                        <a:t>34.669</a:t>
                      </a:r>
                      <a:endParaRPr lang="es-ES" sz="1200">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56">
                <a:tc>
                  <a:txBody>
                    <a:bodyPr/>
                    <a:lstStyle/>
                    <a:p>
                      <a:pPr algn="l">
                        <a:spcAft>
                          <a:spcPts val="0"/>
                        </a:spcAft>
                      </a:pPr>
                      <a:r>
                        <a:rPr lang="en-US" sz="1200" dirty="0">
                          <a:latin typeface="Times"/>
                          <a:ea typeface="Times New Roman"/>
                          <a:cs typeface="Times New Roman"/>
                        </a:rPr>
                        <a:t>Vehicles waiting out</a:t>
                      </a:r>
                      <a:endParaRPr lang="es-ES" sz="1200" dirty="0">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a:ea typeface="Times New Roman"/>
                          <a:cs typeface="Times New Roman"/>
                        </a:rPr>
                        <a:t>20.318</a:t>
                      </a:r>
                      <a:endParaRPr lang="es-ES" sz="1200">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Times"/>
                          <a:ea typeface="Times New Roman"/>
                          <a:cs typeface="Times New Roman"/>
                        </a:rPr>
                        <a:t>36.935</a:t>
                      </a:r>
                      <a:endParaRPr lang="es-ES" sz="1200">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56">
                <a:tc>
                  <a:txBody>
                    <a:bodyPr/>
                    <a:lstStyle/>
                    <a:p>
                      <a:pPr algn="l">
                        <a:spcAft>
                          <a:spcPts val="0"/>
                        </a:spcAft>
                      </a:pPr>
                      <a:r>
                        <a:rPr lang="en-US" sz="1200" dirty="0">
                          <a:latin typeface="Times"/>
                          <a:ea typeface="Times New Roman"/>
                          <a:cs typeface="Times New Roman"/>
                        </a:rPr>
                        <a:t>Regression slope</a:t>
                      </a:r>
                      <a:endParaRPr lang="es-ES" sz="1200" dirty="0">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a:ea typeface="Times New Roman"/>
                          <a:cs typeface="Times New Roman"/>
                        </a:rPr>
                        <a:t>0,92</a:t>
                      </a:r>
                      <a:endParaRPr lang="es-ES" sz="1200">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Times"/>
                          <a:ea typeface="Times New Roman"/>
                          <a:cs typeface="Times New Roman"/>
                        </a:rPr>
                        <a:t>1,04</a:t>
                      </a:r>
                      <a:endParaRPr lang="es-ES" sz="1200">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56">
                <a:tc>
                  <a:txBody>
                    <a:bodyPr/>
                    <a:lstStyle/>
                    <a:p>
                      <a:pPr algn="l">
                        <a:spcAft>
                          <a:spcPts val="0"/>
                        </a:spcAft>
                      </a:pPr>
                      <a:r>
                        <a:rPr lang="en-US" sz="1200">
                          <a:latin typeface="Times"/>
                          <a:ea typeface="Times New Roman"/>
                          <a:cs typeface="Times New Roman"/>
                        </a:rPr>
                        <a:t>Regression intercept</a:t>
                      </a:r>
                      <a:endParaRPr lang="es-ES" sz="1200">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a:ea typeface="Times New Roman"/>
                          <a:cs typeface="Times New Roman"/>
                        </a:rPr>
                        <a:t>234,19</a:t>
                      </a:r>
                      <a:endParaRPr lang="es-ES" sz="1200">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Times"/>
                          <a:ea typeface="Times New Roman"/>
                          <a:cs typeface="Times New Roman"/>
                        </a:rPr>
                        <a:t>-14,9</a:t>
                      </a:r>
                      <a:endParaRPr lang="es-ES" sz="1200">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56">
                <a:tc>
                  <a:txBody>
                    <a:bodyPr/>
                    <a:lstStyle/>
                    <a:p>
                      <a:pPr algn="l">
                        <a:spcAft>
                          <a:spcPts val="0"/>
                        </a:spcAft>
                      </a:pPr>
                      <a:r>
                        <a:rPr lang="en-US" sz="1200">
                          <a:latin typeface="Times"/>
                          <a:ea typeface="Times New Roman"/>
                          <a:cs typeface="Times New Roman"/>
                        </a:rPr>
                        <a:t>Regression R</a:t>
                      </a:r>
                      <a:r>
                        <a:rPr lang="en-US" sz="1200" baseline="30000">
                          <a:latin typeface="Times"/>
                          <a:ea typeface="Times New Roman"/>
                          <a:cs typeface="Times New Roman"/>
                        </a:rPr>
                        <a:t>2</a:t>
                      </a:r>
                      <a:endParaRPr lang="es-ES" sz="1200">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a:ea typeface="Times New Roman"/>
                          <a:cs typeface="Times New Roman"/>
                        </a:rPr>
                        <a:t>0,90</a:t>
                      </a:r>
                      <a:endParaRPr lang="es-ES" sz="1200">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solidFill>
                            <a:srgbClr val="000000"/>
                          </a:solidFill>
                          <a:latin typeface="Times"/>
                          <a:ea typeface="Times New Roman"/>
                          <a:cs typeface="Times New Roman"/>
                        </a:rPr>
                        <a:t>0,86</a:t>
                      </a:r>
                      <a:endParaRPr lang="es-ES" sz="1200" dirty="0">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56">
                <a:tc>
                  <a:txBody>
                    <a:bodyPr/>
                    <a:lstStyle/>
                    <a:p>
                      <a:pPr algn="l">
                        <a:spcAft>
                          <a:spcPts val="0"/>
                        </a:spcAft>
                      </a:pPr>
                      <a:r>
                        <a:rPr lang="en-US" sz="1200">
                          <a:latin typeface="Times"/>
                          <a:ea typeface="Times New Roman"/>
                          <a:cs typeface="Times New Roman"/>
                        </a:rPr>
                        <a:t>Flow [veh/h]</a:t>
                      </a:r>
                      <a:endParaRPr lang="es-ES" sz="1200">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a:ea typeface="Times New Roman"/>
                          <a:cs typeface="Times New Roman"/>
                        </a:rPr>
                        <a:t>103.628</a:t>
                      </a:r>
                      <a:endParaRPr lang="es-ES" sz="1200">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Times"/>
                          <a:ea typeface="Times New Roman"/>
                          <a:cs typeface="Times New Roman"/>
                        </a:rPr>
                        <a:t>104.349</a:t>
                      </a:r>
                      <a:endParaRPr lang="es-ES" sz="1200">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56">
                <a:tc>
                  <a:txBody>
                    <a:bodyPr/>
                    <a:lstStyle/>
                    <a:p>
                      <a:pPr algn="l">
                        <a:spcAft>
                          <a:spcPts val="0"/>
                        </a:spcAft>
                      </a:pPr>
                      <a:r>
                        <a:rPr lang="en-US" sz="1200">
                          <a:latin typeface="Times"/>
                          <a:ea typeface="Times New Roman"/>
                          <a:cs typeface="Times New Roman"/>
                        </a:rPr>
                        <a:t>Density [veh/km]</a:t>
                      </a:r>
                      <a:endParaRPr lang="es-ES" sz="1200">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a:ea typeface="Times New Roman"/>
                          <a:cs typeface="Times New Roman"/>
                        </a:rPr>
                        <a:t>13,43</a:t>
                      </a:r>
                      <a:endParaRPr lang="es-ES" sz="1200">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Times"/>
                          <a:ea typeface="Times New Roman"/>
                          <a:cs typeface="Times New Roman"/>
                        </a:rPr>
                        <a:t>12,61</a:t>
                      </a:r>
                      <a:endParaRPr lang="es-ES" sz="1200">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56">
                <a:tc>
                  <a:txBody>
                    <a:bodyPr/>
                    <a:lstStyle/>
                    <a:p>
                      <a:pPr algn="l">
                        <a:spcAft>
                          <a:spcPts val="0"/>
                        </a:spcAft>
                      </a:pPr>
                      <a:r>
                        <a:rPr lang="en-US" sz="1200">
                          <a:latin typeface="Times"/>
                          <a:ea typeface="Times New Roman"/>
                          <a:cs typeface="Times New Roman"/>
                        </a:rPr>
                        <a:t>Speed [km/h]</a:t>
                      </a:r>
                      <a:endParaRPr lang="es-ES" sz="1200">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a:ea typeface="Times New Roman"/>
                          <a:cs typeface="Times New Roman"/>
                        </a:rPr>
                        <a:t>39,82</a:t>
                      </a:r>
                      <a:endParaRPr lang="es-ES" sz="1200">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Times"/>
                          <a:ea typeface="Times New Roman"/>
                          <a:cs typeface="Times New Roman"/>
                        </a:rPr>
                        <a:t>39,56</a:t>
                      </a:r>
                      <a:endParaRPr lang="es-ES" sz="1200">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56">
                <a:tc>
                  <a:txBody>
                    <a:bodyPr/>
                    <a:lstStyle/>
                    <a:p>
                      <a:pPr algn="l">
                        <a:spcAft>
                          <a:spcPts val="0"/>
                        </a:spcAft>
                      </a:pPr>
                      <a:r>
                        <a:rPr lang="en-US" sz="1200">
                          <a:latin typeface="Times"/>
                          <a:ea typeface="Times New Roman"/>
                          <a:cs typeface="Times New Roman"/>
                        </a:rPr>
                        <a:t>Travel time [sec/km]</a:t>
                      </a:r>
                      <a:endParaRPr lang="es-ES" sz="1200">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a:ea typeface="Times New Roman"/>
                          <a:cs typeface="Times New Roman"/>
                        </a:rPr>
                        <a:t>115,96</a:t>
                      </a:r>
                      <a:endParaRPr lang="es-ES" sz="1200">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Times"/>
                          <a:ea typeface="Times New Roman"/>
                          <a:cs typeface="Times New Roman"/>
                        </a:rPr>
                        <a:t>117,38</a:t>
                      </a:r>
                      <a:endParaRPr lang="es-ES" sz="1200">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56">
                <a:tc>
                  <a:txBody>
                    <a:bodyPr/>
                    <a:lstStyle/>
                    <a:p>
                      <a:pPr algn="l">
                        <a:spcAft>
                          <a:spcPts val="0"/>
                        </a:spcAft>
                      </a:pPr>
                      <a:r>
                        <a:rPr lang="en-US" sz="1200">
                          <a:latin typeface="Times"/>
                          <a:ea typeface="Times New Roman"/>
                          <a:cs typeface="Times New Roman"/>
                        </a:rPr>
                        <a:t>Delay time [sec/km]</a:t>
                      </a:r>
                      <a:endParaRPr lang="es-ES" sz="1200">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a:ea typeface="Times New Roman"/>
                          <a:cs typeface="Times New Roman"/>
                        </a:rPr>
                        <a:t>54,81</a:t>
                      </a:r>
                      <a:endParaRPr lang="es-ES" sz="1200">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solidFill>
                            <a:srgbClr val="000000"/>
                          </a:solidFill>
                          <a:latin typeface="Times"/>
                          <a:ea typeface="Times New Roman"/>
                          <a:cs typeface="Times New Roman"/>
                        </a:rPr>
                        <a:t>61,54</a:t>
                      </a:r>
                      <a:endParaRPr lang="es-ES" sz="1200" dirty="0">
                        <a:latin typeface="Times"/>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28741" name="7 Rectángulo"/>
          <p:cNvSpPr>
            <a:spLocks noChangeArrowheads="1"/>
          </p:cNvSpPr>
          <p:nvPr/>
        </p:nvSpPr>
        <p:spPr bwMode="auto">
          <a:xfrm>
            <a:off x="4577758" y="2847478"/>
            <a:ext cx="2305050" cy="3656012"/>
          </a:xfrm>
          <a:prstGeom prst="rect">
            <a:avLst/>
          </a:prstGeom>
          <a:noFill/>
          <a:ln w="76200" algn="ctr">
            <a:solidFill>
              <a:srgbClr val="C00000"/>
            </a:solidFill>
            <a:round/>
            <a:headEnd/>
            <a:tailEnd/>
          </a:ln>
        </p:spPr>
        <p:txBody>
          <a:bodyPr/>
          <a:lstStyle/>
          <a:p>
            <a:endParaRPr lang="es-E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contenido"/>
          <p:cNvSpPr>
            <a:spLocks noGrp="1"/>
          </p:cNvSpPr>
          <p:nvPr>
            <p:ph idx="1"/>
          </p:nvPr>
        </p:nvSpPr>
        <p:spPr>
          <a:xfrm>
            <a:off x="457200" y="1897063"/>
            <a:ext cx="8229600" cy="4318000"/>
          </a:xfrm>
        </p:spPr>
        <p:txBody>
          <a:bodyPr/>
          <a:lstStyle/>
          <a:p>
            <a:r>
              <a:rPr lang="es-ES_tradnl" smtClean="0"/>
              <a:t>Consistency between Meso and Hybrid</a:t>
            </a:r>
            <a:endParaRPr lang="es-ES" smtClean="0"/>
          </a:p>
        </p:txBody>
      </p:sp>
      <p:sp>
        <p:nvSpPr>
          <p:cNvPr id="29699" name="2 Título"/>
          <p:cNvSpPr>
            <a:spLocks noGrp="1"/>
          </p:cNvSpPr>
          <p:nvPr>
            <p:ph type="title"/>
          </p:nvPr>
        </p:nvSpPr>
        <p:spPr/>
        <p:txBody>
          <a:bodyPr/>
          <a:lstStyle/>
          <a:p>
            <a:r>
              <a:rPr lang="es-ES_tradnl" smtClean="0"/>
              <a:t>Computational Results</a:t>
            </a:r>
            <a:endParaRPr lang="es-ES" smtClean="0"/>
          </a:p>
        </p:txBody>
      </p:sp>
      <p:sp>
        <p:nvSpPr>
          <p:cNvPr id="29701" name="4 Marcador de número de diapositiva"/>
          <p:cNvSpPr>
            <a:spLocks noGrp="1"/>
          </p:cNvSpPr>
          <p:nvPr>
            <p:ph type="sldNum" sz="quarter" idx="11"/>
          </p:nvPr>
        </p:nvSpPr>
        <p:spPr>
          <a:noFill/>
        </p:spPr>
        <p:txBody>
          <a:bodyPr/>
          <a:lstStyle/>
          <a:p>
            <a:fld id="{3073EF01-B218-449D-AACF-6C0A986789CC}" type="slidenum">
              <a:rPr lang="en-US" smtClean="0">
                <a:latin typeface="Arial" pitchFamily="34" charset="0"/>
                <a:cs typeface="Arial" pitchFamily="34" charset="0"/>
                <a:sym typeface="Arial" pitchFamily="34" charset="0"/>
              </a:rPr>
              <a:pPr/>
              <a:t>18</a:t>
            </a:fld>
            <a:endParaRPr lang="en-US" smtClean="0">
              <a:latin typeface="Arial" pitchFamily="34" charset="0"/>
              <a:cs typeface="Arial" pitchFamily="34" charset="0"/>
              <a:sym typeface="Arial" pitchFamily="34" charset="0"/>
            </a:endParaRPr>
          </a:p>
        </p:txBody>
      </p:sp>
      <p:graphicFrame>
        <p:nvGraphicFramePr>
          <p:cNvPr id="7" name="Chart 1"/>
          <p:cNvGraphicFramePr/>
          <p:nvPr/>
        </p:nvGraphicFramePr>
        <p:xfrm>
          <a:off x="1371070" y="2389893"/>
          <a:ext cx="6327952" cy="396645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1 Marcador de contenido"/>
          <p:cNvSpPr>
            <a:spLocks noGrp="1"/>
          </p:cNvSpPr>
          <p:nvPr>
            <p:ph idx="1"/>
          </p:nvPr>
        </p:nvSpPr>
        <p:spPr>
          <a:xfrm>
            <a:off x="366713" y="1897063"/>
            <a:ext cx="8229600" cy="4318000"/>
          </a:xfrm>
        </p:spPr>
        <p:txBody>
          <a:bodyPr/>
          <a:lstStyle/>
          <a:p>
            <a:r>
              <a:rPr lang="es-ES_tradnl" smtClean="0"/>
              <a:t>Consistency between Meso and Hybrid (GEH)</a:t>
            </a:r>
            <a:endParaRPr lang="es-ES" smtClean="0"/>
          </a:p>
        </p:txBody>
      </p:sp>
      <p:sp>
        <p:nvSpPr>
          <p:cNvPr id="2052" name="2 Título"/>
          <p:cNvSpPr>
            <a:spLocks noGrp="1"/>
          </p:cNvSpPr>
          <p:nvPr>
            <p:ph type="title"/>
          </p:nvPr>
        </p:nvSpPr>
        <p:spPr/>
        <p:txBody>
          <a:bodyPr/>
          <a:lstStyle/>
          <a:p>
            <a:r>
              <a:rPr lang="es-ES_tradnl" smtClean="0"/>
              <a:t>Computational Results</a:t>
            </a:r>
            <a:endParaRPr lang="es-ES" smtClean="0"/>
          </a:p>
        </p:txBody>
      </p:sp>
      <p:sp>
        <p:nvSpPr>
          <p:cNvPr id="2054" name="4 Marcador de número de diapositiva"/>
          <p:cNvSpPr>
            <a:spLocks noGrp="1"/>
          </p:cNvSpPr>
          <p:nvPr>
            <p:ph type="sldNum" sz="quarter" idx="11"/>
          </p:nvPr>
        </p:nvSpPr>
        <p:spPr>
          <a:noFill/>
        </p:spPr>
        <p:txBody>
          <a:bodyPr/>
          <a:lstStyle/>
          <a:p>
            <a:fld id="{E6099F8E-53B4-4152-88AE-DB267983765C}" type="slidenum">
              <a:rPr lang="en-US" smtClean="0">
                <a:latin typeface="Arial" pitchFamily="34" charset="0"/>
                <a:cs typeface="Arial" pitchFamily="34" charset="0"/>
                <a:sym typeface="Arial" pitchFamily="34" charset="0"/>
              </a:rPr>
              <a:pPr/>
              <a:t>19</a:t>
            </a:fld>
            <a:endParaRPr lang="en-US" smtClean="0">
              <a:latin typeface="Arial" pitchFamily="34" charset="0"/>
              <a:cs typeface="Arial" pitchFamily="34" charset="0"/>
              <a:sym typeface="Arial" pitchFamily="34" charset="0"/>
            </a:endParaRPr>
          </a:p>
        </p:txBody>
      </p:sp>
      <p:graphicFrame>
        <p:nvGraphicFramePr>
          <p:cNvPr id="9" name="Chart 3"/>
          <p:cNvGraphicFramePr/>
          <p:nvPr/>
        </p:nvGraphicFramePr>
        <p:xfrm>
          <a:off x="457200" y="2389912"/>
          <a:ext cx="5164667" cy="3446444"/>
        </p:xfrm>
        <a:graphic>
          <a:graphicData uri="http://schemas.openxmlformats.org/drawingml/2006/chart">
            <c:chart xmlns:c="http://schemas.openxmlformats.org/drawingml/2006/chart" xmlns:r="http://schemas.openxmlformats.org/officeDocument/2006/relationships" r:id="rId3"/>
          </a:graphicData>
        </a:graphic>
      </p:graphicFrame>
      <p:sp>
        <p:nvSpPr>
          <p:cNvPr id="2057" name="Rectangle 2"/>
          <p:cNvSpPr>
            <a:spLocks/>
          </p:cNvSpPr>
          <p:nvPr/>
        </p:nvSpPr>
        <p:spPr bwMode="auto">
          <a:xfrm>
            <a:off x="0" y="0"/>
            <a:ext cx="9144000" cy="0"/>
          </a:xfrm>
          <a:prstGeom prst="rect">
            <a:avLst/>
          </a:prstGeom>
          <a:noFill/>
          <a:ln w="9525">
            <a:noFill/>
            <a:miter lim="800000"/>
            <a:headEnd/>
            <a:tailEnd/>
          </a:ln>
        </p:spPr>
        <p:txBody>
          <a:bodyPr wrap="none" anchor="ctr">
            <a:spAutoFit/>
          </a:bodyPr>
          <a:lstStyle/>
          <a:p>
            <a:endParaRPr lang="es-ES"/>
          </a:p>
        </p:txBody>
      </p:sp>
      <p:graphicFrame>
        <p:nvGraphicFramePr>
          <p:cNvPr id="2050" name="Object 1"/>
          <p:cNvGraphicFramePr>
            <a:graphicFrameLocks noChangeAspect="1"/>
          </p:cNvGraphicFramePr>
          <p:nvPr/>
        </p:nvGraphicFramePr>
        <p:xfrm>
          <a:off x="5530850" y="2857930"/>
          <a:ext cx="3517900" cy="2441575"/>
        </p:xfrm>
        <a:graphic>
          <a:graphicData uri="http://schemas.openxmlformats.org/presentationml/2006/ole">
            <p:oleObj spid="_x0000_s2050" name="Ecuación" r:id="rId4" imgW="2374560" imgH="1650960" progId="Equation.3">
              <p:embed/>
            </p:oleObj>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2133600"/>
            <a:ext cx="8229600" cy="4081463"/>
          </a:xfrm>
        </p:spPr>
        <p:txBody>
          <a:bodyPr>
            <a:normAutofit fontScale="85000" lnSpcReduction="20000"/>
          </a:bodyPr>
          <a:lstStyle/>
          <a:p>
            <a:pPr>
              <a:buFont typeface="Arial" charset="0"/>
              <a:buChar char="•"/>
              <a:defRPr/>
            </a:pPr>
            <a:r>
              <a:rPr lang="en-US" smtClean="0">
                <a:sym typeface="Arial" charset="0"/>
              </a:rPr>
              <a:t>Background</a:t>
            </a:r>
          </a:p>
          <a:p>
            <a:pPr lvl="1">
              <a:buFont typeface="Arial" charset="0"/>
              <a:buChar char="–"/>
              <a:defRPr/>
            </a:pPr>
            <a:r>
              <a:rPr lang="en-US" smtClean="0">
                <a:sym typeface="Arial" charset="0"/>
              </a:rPr>
              <a:t>Traffic Simulation Requirements</a:t>
            </a:r>
          </a:p>
          <a:p>
            <a:pPr lvl="1">
              <a:buFont typeface="Arial" charset="0"/>
              <a:buChar char="–"/>
              <a:defRPr/>
            </a:pPr>
            <a:r>
              <a:rPr lang="en-US" smtClean="0">
                <a:sym typeface="Arial" charset="0"/>
              </a:rPr>
              <a:t>What model is the best, Meso or Micro?</a:t>
            </a:r>
          </a:p>
          <a:p>
            <a:pPr lvl="1">
              <a:buFont typeface="Arial" charset="0"/>
              <a:buChar char="–"/>
              <a:defRPr/>
            </a:pPr>
            <a:r>
              <a:rPr lang="en-US" smtClean="0">
                <a:sym typeface="Arial" charset="0"/>
              </a:rPr>
              <a:t>One step forward: Hybrid model</a:t>
            </a:r>
          </a:p>
          <a:p>
            <a:pPr lvl="1">
              <a:buFont typeface="Arial" charset="0"/>
              <a:buChar char="–"/>
              <a:defRPr/>
            </a:pPr>
            <a:r>
              <a:rPr lang="en-US" smtClean="0">
                <a:sym typeface="Arial" charset="0"/>
              </a:rPr>
              <a:t>Problems  combining Mesoscopic and Microscopic models</a:t>
            </a:r>
          </a:p>
          <a:p>
            <a:pPr>
              <a:buFont typeface="Arial" charset="0"/>
              <a:buChar char="•"/>
              <a:defRPr/>
            </a:pPr>
            <a:r>
              <a:rPr lang="en-US" smtClean="0">
                <a:sym typeface="Arial" charset="0"/>
              </a:rPr>
              <a:t>Model Integration</a:t>
            </a:r>
          </a:p>
          <a:p>
            <a:pPr lvl="1">
              <a:buFont typeface="Arial" charset="0"/>
              <a:buChar char="–"/>
              <a:defRPr/>
            </a:pPr>
            <a:r>
              <a:rPr lang="en-US" smtClean="0">
                <a:sym typeface="Arial" charset="0"/>
              </a:rPr>
              <a:t>Why?</a:t>
            </a:r>
          </a:p>
          <a:p>
            <a:pPr lvl="1">
              <a:buFont typeface="Arial" charset="0"/>
              <a:buChar char="–"/>
              <a:defRPr/>
            </a:pPr>
            <a:r>
              <a:rPr lang="en-US" smtClean="0">
                <a:sym typeface="Arial" charset="0"/>
              </a:rPr>
              <a:t>How?</a:t>
            </a:r>
          </a:p>
          <a:p>
            <a:pPr lvl="1">
              <a:buFont typeface="Arial" charset="0"/>
              <a:buChar char="–"/>
              <a:defRPr/>
            </a:pPr>
            <a:r>
              <a:rPr lang="en-US" smtClean="0">
                <a:sym typeface="Arial" charset="0"/>
              </a:rPr>
              <a:t>DTA as a key process</a:t>
            </a:r>
          </a:p>
          <a:p>
            <a:pPr lvl="1">
              <a:buFont typeface="Arial" charset="0"/>
              <a:buChar char="–"/>
              <a:defRPr/>
            </a:pPr>
            <a:r>
              <a:rPr lang="en-US" smtClean="0">
                <a:sym typeface="Arial" charset="0"/>
              </a:rPr>
              <a:t>How DTA is included?</a:t>
            </a:r>
          </a:p>
          <a:p>
            <a:pPr>
              <a:buFont typeface="Arial" charset="0"/>
              <a:buChar char="•"/>
              <a:defRPr/>
            </a:pPr>
            <a:r>
              <a:rPr lang="en-US" smtClean="0">
                <a:sym typeface="Arial" charset="0"/>
              </a:rPr>
              <a:t>Hybrid Framework</a:t>
            </a:r>
          </a:p>
          <a:p>
            <a:pPr>
              <a:buFont typeface="Arial" charset="0"/>
              <a:buChar char="•"/>
              <a:defRPr/>
            </a:pPr>
            <a:r>
              <a:rPr lang="en-US" smtClean="0">
                <a:sym typeface="Arial" charset="0"/>
              </a:rPr>
              <a:t>Computational Results</a:t>
            </a:r>
          </a:p>
          <a:p>
            <a:pPr>
              <a:buFont typeface="Arial" charset="0"/>
              <a:buChar char="•"/>
              <a:defRPr/>
            </a:pPr>
            <a:r>
              <a:rPr lang="en-US" smtClean="0">
                <a:sym typeface="Arial" charset="0"/>
              </a:rPr>
              <a:t>Conclusions</a:t>
            </a:r>
            <a:endParaRPr lang="en-US">
              <a:sym typeface="Arial" charset="0"/>
            </a:endParaRPr>
          </a:p>
        </p:txBody>
      </p:sp>
      <p:sp>
        <p:nvSpPr>
          <p:cNvPr id="14339" name="2 Título"/>
          <p:cNvSpPr>
            <a:spLocks noGrp="1"/>
          </p:cNvSpPr>
          <p:nvPr>
            <p:ph type="title"/>
          </p:nvPr>
        </p:nvSpPr>
        <p:spPr/>
        <p:txBody>
          <a:bodyPr/>
          <a:lstStyle/>
          <a:p>
            <a:r>
              <a:rPr lang="en-US" smtClean="0"/>
              <a:t>Content</a:t>
            </a:r>
          </a:p>
        </p:txBody>
      </p:sp>
      <p:sp>
        <p:nvSpPr>
          <p:cNvPr id="14341" name="4 Marcador de número de diapositiva"/>
          <p:cNvSpPr>
            <a:spLocks noGrp="1"/>
          </p:cNvSpPr>
          <p:nvPr>
            <p:ph type="sldNum" sz="quarter" idx="11"/>
          </p:nvPr>
        </p:nvSpPr>
        <p:spPr>
          <a:noFill/>
        </p:spPr>
        <p:txBody>
          <a:bodyPr/>
          <a:lstStyle/>
          <a:p>
            <a:fld id="{9E296D53-EA62-4719-AE87-2A602685D20B}" type="slidenum">
              <a:rPr lang="en-US" smtClean="0">
                <a:latin typeface="Arial" pitchFamily="34" charset="0"/>
                <a:cs typeface="Arial" pitchFamily="34" charset="0"/>
                <a:sym typeface="Arial" pitchFamily="34" charset="0"/>
              </a:rPr>
              <a:pPr/>
              <a:t>2</a:t>
            </a:fld>
            <a:endParaRPr lang="en-US" smtClean="0">
              <a:latin typeface="Arial" pitchFamily="34" charset="0"/>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Marcador de contenido"/>
          <p:cNvSpPr>
            <a:spLocks noGrp="1"/>
          </p:cNvSpPr>
          <p:nvPr>
            <p:ph idx="1"/>
          </p:nvPr>
        </p:nvSpPr>
        <p:spPr>
          <a:xfrm>
            <a:off x="366713" y="1897063"/>
            <a:ext cx="8229600" cy="4318000"/>
          </a:xfrm>
        </p:spPr>
        <p:txBody>
          <a:bodyPr/>
          <a:lstStyle/>
          <a:p>
            <a:r>
              <a:rPr lang="es-ES_tradnl" smtClean="0"/>
              <a:t>Consistency between Meso and Hybrid (GEH)</a:t>
            </a:r>
            <a:endParaRPr lang="es-ES" smtClean="0"/>
          </a:p>
        </p:txBody>
      </p:sp>
      <p:sp>
        <p:nvSpPr>
          <p:cNvPr id="30723" name="2 Título"/>
          <p:cNvSpPr>
            <a:spLocks noGrp="1"/>
          </p:cNvSpPr>
          <p:nvPr>
            <p:ph type="title"/>
          </p:nvPr>
        </p:nvSpPr>
        <p:spPr/>
        <p:txBody>
          <a:bodyPr/>
          <a:lstStyle/>
          <a:p>
            <a:r>
              <a:rPr lang="es-ES_tradnl" smtClean="0"/>
              <a:t>Computational Results</a:t>
            </a:r>
            <a:endParaRPr lang="es-ES" smtClean="0"/>
          </a:p>
        </p:txBody>
      </p:sp>
      <p:sp>
        <p:nvSpPr>
          <p:cNvPr id="30725" name="4 Marcador de número de diapositiva"/>
          <p:cNvSpPr>
            <a:spLocks noGrp="1"/>
          </p:cNvSpPr>
          <p:nvPr>
            <p:ph type="sldNum" sz="quarter" idx="11"/>
          </p:nvPr>
        </p:nvSpPr>
        <p:spPr>
          <a:noFill/>
        </p:spPr>
        <p:txBody>
          <a:bodyPr/>
          <a:lstStyle/>
          <a:p>
            <a:fld id="{0B38504E-EAD1-4331-A26A-CF64CBBF760E}" type="slidenum">
              <a:rPr lang="en-US" smtClean="0">
                <a:latin typeface="Arial" pitchFamily="34" charset="0"/>
                <a:cs typeface="Arial" pitchFamily="34" charset="0"/>
                <a:sym typeface="Arial" pitchFamily="34" charset="0"/>
              </a:rPr>
              <a:pPr/>
              <a:t>20</a:t>
            </a:fld>
            <a:endParaRPr lang="en-US" smtClean="0">
              <a:latin typeface="Arial" pitchFamily="34" charset="0"/>
              <a:cs typeface="Arial" pitchFamily="34" charset="0"/>
              <a:sym typeface="Arial" pitchFamily="34" charset="0"/>
            </a:endParaRPr>
          </a:p>
        </p:txBody>
      </p:sp>
      <p:sp>
        <p:nvSpPr>
          <p:cNvPr id="30727" name="Rectangle 2"/>
          <p:cNvSpPr>
            <a:spLocks/>
          </p:cNvSpPr>
          <p:nvPr/>
        </p:nvSpPr>
        <p:spPr bwMode="auto">
          <a:xfrm>
            <a:off x="0" y="0"/>
            <a:ext cx="9144000" cy="0"/>
          </a:xfrm>
          <a:prstGeom prst="rect">
            <a:avLst/>
          </a:prstGeom>
          <a:noFill/>
          <a:ln w="9525">
            <a:noFill/>
            <a:miter lim="800000"/>
            <a:headEnd/>
            <a:tailEnd/>
          </a:ln>
        </p:spPr>
        <p:txBody>
          <a:bodyPr wrap="none" anchor="ctr">
            <a:spAutoFit/>
          </a:bodyPr>
          <a:lstStyle/>
          <a:p>
            <a:endParaRPr lang="es-ES"/>
          </a:p>
        </p:txBody>
      </p:sp>
      <p:pic>
        <p:nvPicPr>
          <p:cNvPr id="30728" name="Picture 3" descr="C:\users\casas\Documents\papers\2010\TRB2010\ComputationalResults\geh_global.png"/>
          <p:cNvPicPr>
            <a:picLocks noChangeAspect="1" noChangeArrowheads="1"/>
          </p:cNvPicPr>
          <p:nvPr/>
        </p:nvPicPr>
        <p:blipFill>
          <a:blip r:embed="rId2" cstate="print"/>
          <a:srcRect/>
          <a:stretch>
            <a:fillRect/>
          </a:stretch>
        </p:blipFill>
        <p:spPr bwMode="auto">
          <a:xfrm>
            <a:off x="1654175" y="2530475"/>
            <a:ext cx="5519738" cy="3825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contenido"/>
          <p:cNvSpPr>
            <a:spLocks noGrp="1"/>
          </p:cNvSpPr>
          <p:nvPr>
            <p:ph idx="1"/>
          </p:nvPr>
        </p:nvSpPr>
        <p:spPr>
          <a:xfrm>
            <a:off x="366713" y="1897063"/>
            <a:ext cx="8229600" cy="4318000"/>
          </a:xfrm>
        </p:spPr>
        <p:txBody>
          <a:bodyPr/>
          <a:lstStyle/>
          <a:p>
            <a:r>
              <a:rPr lang="en-US" smtClean="0"/>
              <a:t>Consistency between Meso and Hybrid (GEH)</a:t>
            </a:r>
          </a:p>
        </p:txBody>
      </p:sp>
      <p:sp>
        <p:nvSpPr>
          <p:cNvPr id="31747" name="2 Título"/>
          <p:cNvSpPr>
            <a:spLocks noGrp="1"/>
          </p:cNvSpPr>
          <p:nvPr>
            <p:ph type="title"/>
          </p:nvPr>
        </p:nvSpPr>
        <p:spPr/>
        <p:txBody>
          <a:bodyPr/>
          <a:lstStyle/>
          <a:p>
            <a:r>
              <a:rPr lang="en-US" smtClean="0"/>
              <a:t>Computational Results</a:t>
            </a:r>
          </a:p>
        </p:txBody>
      </p:sp>
      <p:sp>
        <p:nvSpPr>
          <p:cNvPr id="31749" name="4 Marcador de número de diapositiva"/>
          <p:cNvSpPr>
            <a:spLocks noGrp="1"/>
          </p:cNvSpPr>
          <p:nvPr>
            <p:ph type="sldNum" sz="quarter" idx="11"/>
          </p:nvPr>
        </p:nvSpPr>
        <p:spPr>
          <a:noFill/>
        </p:spPr>
        <p:txBody>
          <a:bodyPr/>
          <a:lstStyle/>
          <a:p>
            <a:fld id="{1A416153-F126-48E9-8EEC-60EB71760F9F}" type="slidenum">
              <a:rPr lang="en-US" smtClean="0">
                <a:latin typeface="Arial" pitchFamily="34" charset="0"/>
                <a:cs typeface="Arial" pitchFamily="34" charset="0"/>
                <a:sym typeface="Arial" pitchFamily="34" charset="0"/>
              </a:rPr>
              <a:pPr/>
              <a:t>21</a:t>
            </a:fld>
            <a:endParaRPr lang="en-US" smtClean="0">
              <a:latin typeface="Arial" pitchFamily="34" charset="0"/>
              <a:cs typeface="Arial" pitchFamily="34" charset="0"/>
              <a:sym typeface="Arial" pitchFamily="34" charset="0"/>
            </a:endParaRPr>
          </a:p>
        </p:txBody>
      </p:sp>
      <p:sp>
        <p:nvSpPr>
          <p:cNvPr id="31751" name="Rectangle 2"/>
          <p:cNvSpPr>
            <a:spLocks/>
          </p:cNvSpPr>
          <p:nvPr/>
        </p:nvSpPr>
        <p:spPr bwMode="auto">
          <a:xfrm>
            <a:off x="0" y="0"/>
            <a:ext cx="184150" cy="369888"/>
          </a:xfrm>
          <a:prstGeom prst="rect">
            <a:avLst/>
          </a:prstGeom>
          <a:noFill/>
          <a:ln w="9525">
            <a:noFill/>
            <a:miter lim="800000"/>
            <a:headEnd/>
            <a:tailEnd/>
          </a:ln>
        </p:spPr>
        <p:txBody>
          <a:bodyPr wrap="none" anchor="ctr">
            <a:spAutoFit/>
          </a:bodyPr>
          <a:lstStyle/>
          <a:p>
            <a:endParaRPr lang="es-ES"/>
          </a:p>
        </p:txBody>
      </p:sp>
      <p:pic>
        <p:nvPicPr>
          <p:cNvPr id="31752" name="Picture 2" descr="C:\users\casas\Documents\papers\2010\TRB2010\ComputationalResults\geh_local_3.png"/>
          <p:cNvPicPr>
            <a:picLocks noChangeAspect="1" noChangeArrowheads="1"/>
          </p:cNvPicPr>
          <p:nvPr/>
        </p:nvPicPr>
        <p:blipFill>
          <a:blip r:embed="rId2" cstate="print"/>
          <a:srcRect/>
          <a:stretch>
            <a:fillRect/>
          </a:stretch>
        </p:blipFill>
        <p:spPr bwMode="auto">
          <a:xfrm>
            <a:off x="1874838" y="2598738"/>
            <a:ext cx="5218112" cy="3616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contenido"/>
          <p:cNvSpPr>
            <a:spLocks noGrp="1"/>
          </p:cNvSpPr>
          <p:nvPr>
            <p:ph idx="1"/>
          </p:nvPr>
        </p:nvSpPr>
        <p:spPr>
          <a:xfrm>
            <a:off x="457200" y="2133600"/>
            <a:ext cx="8229600" cy="4081463"/>
          </a:xfrm>
        </p:spPr>
        <p:txBody>
          <a:bodyPr/>
          <a:lstStyle/>
          <a:p>
            <a:r>
              <a:rPr lang="en-US" smtClean="0"/>
              <a:t>Computation Time</a:t>
            </a:r>
          </a:p>
          <a:p>
            <a:pPr lvl="1"/>
            <a:r>
              <a:rPr lang="en-US" smtClean="0"/>
              <a:t>Micro: 2595 seconds</a:t>
            </a:r>
          </a:p>
          <a:p>
            <a:pPr lvl="1"/>
            <a:r>
              <a:rPr lang="en-US" smtClean="0"/>
              <a:t>Meso: 259 seconds (10% of the Micro time)</a:t>
            </a:r>
          </a:p>
          <a:p>
            <a:pPr lvl="1"/>
            <a:r>
              <a:rPr lang="en-US" smtClean="0"/>
              <a:t>Hybrid: 331 seconds (13% of the Micro time)</a:t>
            </a:r>
          </a:p>
          <a:p>
            <a:pPr lvl="1"/>
            <a:endParaRPr lang="en-US" smtClean="0"/>
          </a:p>
        </p:txBody>
      </p:sp>
      <p:sp>
        <p:nvSpPr>
          <p:cNvPr id="32771" name="2 Título"/>
          <p:cNvSpPr>
            <a:spLocks noGrp="1"/>
          </p:cNvSpPr>
          <p:nvPr>
            <p:ph type="title"/>
          </p:nvPr>
        </p:nvSpPr>
        <p:spPr/>
        <p:txBody>
          <a:bodyPr/>
          <a:lstStyle/>
          <a:p>
            <a:r>
              <a:rPr lang="en-US" smtClean="0"/>
              <a:t>Computational Results</a:t>
            </a:r>
          </a:p>
        </p:txBody>
      </p:sp>
      <p:sp>
        <p:nvSpPr>
          <p:cNvPr id="32773" name="4 Marcador de número de diapositiva"/>
          <p:cNvSpPr>
            <a:spLocks noGrp="1"/>
          </p:cNvSpPr>
          <p:nvPr>
            <p:ph type="sldNum" sz="quarter" idx="11"/>
          </p:nvPr>
        </p:nvSpPr>
        <p:spPr>
          <a:noFill/>
        </p:spPr>
        <p:txBody>
          <a:bodyPr/>
          <a:lstStyle/>
          <a:p>
            <a:fld id="{86714EBC-3B34-4B41-8187-3F8F75FC96DB}" type="slidenum">
              <a:rPr lang="en-US" smtClean="0">
                <a:latin typeface="Arial" pitchFamily="34" charset="0"/>
                <a:cs typeface="Arial" pitchFamily="34" charset="0"/>
                <a:sym typeface="Arial" pitchFamily="34" charset="0"/>
              </a:rPr>
              <a:pPr/>
              <a:t>22</a:t>
            </a:fld>
            <a:endParaRPr lang="en-US" smtClean="0">
              <a:latin typeface="Arial" pitchFamily="34" charset="0"/>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4 Marcador de número de diapositiva"/>
          <p:cNvSpPr>
            <a:spLocks noGrp="1"/>
          </p:cNvSpPr>
          <p:nvPr>
            <p:ph type="sldNum" sz="quarter" idx="10"/>
          </p:nvPr>
        </p:nvSpPr>
        <p:spPr>
          <a:noFill/>
        </p:spPr>
        <p:txBody>
          <a:bodyPr/>
          <a:lstStyle/>
          <a:p>
            <a:fld id="{734C21E4-E575-4B27-BD85-116729659BCD}" type="slidenum">
              <a:rPr lang="en-US" smtClean="0">
                <a:latin typeface="Arial" pitchFamily="34" charset="0"/>
                <a:cs typeface="Arial" pitchFamily="34" charset="0"/>
                <a:sym typeface="Arial" pitchFamily="34" charset="0"/>
              </a:rPr>
              <a:pPr/>
              <a:t>23</a:t>
            </a:fld>
            <a:endParaRPr lang="en-US" smtClean="0">
              <a:latin typeface="Arial" pitchFamily="34" charset="0"/>
              <a:cs typeface="Arial" pitchFamily="34" charset="0"/>
              <a:sym typeface="Arial" pitchFamily="34" charset="0"/>
            </a:endParaRPr>
          </a:p>
        </p:txBody>
      </p:sp>
      <p:pic>
        <p:nvPicPr>
          <p:cNvPr id="7" name="hybrid.wmv">
            <a:hlinkClick r:id="" action="ppaction://media"/>
          </p:cNvPr>
          <p:cNvPicPr>
            <a:picLocks noGrp="1" noRot="1" noChangeAspect="1"/>
          </p:cNvPicPr>
          <p:nvPr>
            <p:ph idx="4294967295"/>
            <a:videoFile r:link="rId1"/>
          </p:nvPr>
        </p:nvPicPr>
        <p:blipFill>
          <a:blip r:embed="rId3" cstate="print"/>
          <a:srcRect/>
          <a:stretch>
            <a:fillRect/>
          </a:stretch>
        </p:blipFill>
        <p:spPr>
          <a:xfrm>
            <a:off x="1300163" y="792163"/>
            <a:ext cx="6386512" cy="5583237"/>
          </a:xfr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contenido"/>
          <p:cNvSpPr>
            <a:spLocks noGrp="1"/>
          </p:cNvSpPr>
          <p:nvPr>
            <p:ph idx="1"/>
          </p:nvPr>
        </p:nvSpPr>
        <p:spPr>
          <a:xfrm>
            <a:off x="457200" y="1614488"/>
            <a:ext cx="8229600" cy="4600575"/>
          </a:xfrm>
        </p:spPr>
        <p:txBody>
          <a:bodyPr/>
          <a:lstStyle/>
          <a:p>
            <a:r>
              <a:rPr lang="en-US" smtClean="0"/>
              <a:t>Equivalence of three models compared with the real data set</a:t>
            </a:r>
          </a:p>
          <a:p>
            <a:r>
              <a:rPr lang="en-US" smtClean="0"/>
              <a:t>Consistency between Meso and Hybrid</a:t>
            </a:r>
          </a:p>
          <a:p>
            <a:r>
              <a:rPr lang="en-US" smtClean="0"/>
              <a:t>Once the consistency is guaranteed, the performance becomes the critical point</a:t>
            </a:r>
          </a:p>
          <a:p>
            <a:pPr lvl="1"/>
            <a:r>
              <a:rPr lang="en-US" smtClean="0"/>
              <a:t>The difference of computation time between meso and micro is significant</a:t>
            </a:r>
          </a:p>
          <a:p>
            <a:pPr lvl="1"/>
            <a:r>
              <a:rPr lang="en-US" smtClean="0"/>
              <a:t>The difference of computation time between meso and hybrid is not significant. Obtaining a higher detail of the simulation outputs</a:t>
            </a:r>
          </a:p>
          <a:p>
            <a:r>
              <a:rPr lang="en-US" smtClean="0"/>
              <a:t>Usability in large scale networks: 1 meso subnetwork + n micro subnetworks</a:t>
            </a:r>
          </a:p>
          <a:p>
            <a:pPr lvl="1"/>
            <a:endParaRPr lang="en-US" smtClean="0"/>
          </a:p>
        </p:txBody>
      </p:sp>
      <p:sp>
        <p:nvSpPr>
          <p:cNvPr id="34819" name="2 Título"/>
          <p:cNvSpPr>
            <a:spLocks noGrp="1"/>
          </p:cNvSpPr>
          <p:nvPr>
            <p:ph type="title"/>
          </p:nvPr>
        </p:nvSpPr>
        <p:spPr/>
        <p:txBody>
          <a:bodyPr/>
          <a:lstStyle/>
          <a:p>
            <a:r>
              <a:rPr lang="es-ES_tradnl" smtClean="0"/>
              <a:t>Conclusions</a:t>
            </a:r>
            <a:endParaRPr lang="es-ES" smtClean="0"/>
          </a:p>
        </p:txBody>
      </p:sp>
      <p:sp>
        <p:nvSpPr>
          <p:cNvPr id="34821" name="4 Marcador de número de diapositiva"/>
          <p:cNvSpPr>
            <a:spLocks noGrp="1"/>
          </p:cNvSpPr>
          <p:nvPr>
            <p:ph type="sldNum" sz="quarter" idx="11"/>
          </p:nvPr>
        </p:nvSpPr>
        <p:spPr>
          <a:noFill/>
        </p:spPr>
        <p:txBody>
          <a:bodyPr/>
          <a:lstStyle/>
          <a:p>
            <a:fld id="{37E3C493-5040-4431-985E-05BCD1707156}" type="slidenum">
              <a:rPr lang="en-US" smtClean="0">
                <a:latin typeface="Arial" pitchFamily="34" charset="0"/>
                <a:cs typeface="Arial" pitchFamily="34" charset="0"/>
                <a:sym typeface="Arial" pitchFamily="34" charset="0"/>
              </a:rPr>
              <a:pPr/>
              <a:t>24</a:t>
            </a:fld>
            <a:endParaRPr lang="en-US" smtClean="0">
              <a:latin typeface="Arial" pitchFamily="34" charset="0"/>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4 Marcador de número de diapositiva"/>
          <p:cNvSpPr>
            <a:spLocks noGrp="1"/>
          </p:cNvSpPr>
          <p:nvPr>
            <p:ph type="sldNum" sz="quarter" idx="11"/>
          </p:nvPr>
        </p:nvSpPr>
        <p:spPr>
          <a:noFill/>
        </p:spPr>
        <p:txBody>
          <a:bodyPr/>
          <a:lstStyle/>
          <a:p>
            <a:fld id="{F718A463-FB8D-42DE-91EF-36C04F666498}" type="slidenum">
              <a:rPr lang="en-US" smtClean="0">
                <a:latin typeface="Arial" pitchFamily="34" charset="0"/>
                <a:cs typeface="Arial" pitchFamily="34" charset="0"/>
                <a:sym typeface="Arial" pitchFamily="34" charset="0"/>
              </a:rPr>
              <a:pPr/>
              <a:t>25</a:t>
            </a:fld>
            <a:endParaRPr lang="en-US" smtClean="0">
              <a:latin typeface="Arial" pitchFamily="34" charset="0"/>
              <a:cs typeface="Arial" pitchFamily="34" charset="0"/>
              <a:sym typeface="Arial" pitchFamily="34" charset="0"/>
            </a:endParaRPr>
          </a:p>
        </p:txBody>
      </p:sp>
      <p:sp>
        <p:nvSpPr>
          <p:cNvPr id="10" name="Rectangle 3"/>
          <p:cNvSpPr txBox="1">
            <a:spLocks noChangeArrowheads="1"/>
          </p:cNvSpPr>
          <p:nvPr/>
        </p:nvSpPr>
        <p:spPr bwMode="auto">
          <a:xfrm>
            <a:off x="5943600" y="3657600"/>
            <a:ext cx="3200400" cy="2362200"/>
          </a:xfrm>
          <a:prstGeom prst="rect">
            <a:avLst/>
          </a:prstGeom>
          <a:noFill/>
          <a:ln w="9525">
            <a:noFill/>
            <a:miter lim="800000"/>
            <a:headEnd/>
            <a:tailEnd/>
          </a:ln>
        </p:spPr>
        <p:txBody>
          <a:bodyPr/>
          <a:lstStyle/>
          <a:p>
            <a:pPr marL="342900" indent="-342900">
              <a:spcBef>
                <a:spcPct val="20000"/>
              </a:spcBef>
              <a:defRPr/>
            </a:pPr>
            <a:r>
              <a:rPr lang="es-ES" sz="2000" kern="0" dirty="0" smtClean="0">
                <a:solidFill>
                  <a:srgbClr val="666666"/>
                </a:solidFill>
                <a:latin typeface="Trebuchet MS" pitchFamily="34" charset="0"/>
                <a:cs typeface="Times New Roman" pitchFamily="18" charset="0"/>
              </a:rPr>
              <a:t>	</a:t>
            </a:r>
            <a:r>
              <a:rPr lang="en-US" sz="2200" kern="0" dirty="0" smtClean="0">
                <a:solidFill>
                  <a:srgbClr val="A50021"/>
                </a:solidFill>
                <a:cs typeface="Times New Roman" pitchFamily="18" charset="0"/>
              </a:rPr>
              <a:t>20 West 22nd Street</a:t>
            </a:r>
          </a:p>
          <a:p>
            <a:pPr marL="342900" indent="-342900">
              <a:spcBef>
                <a:spcPct val="20000"/>
              </a:spcBef>
              <a:defRPr/>
            </a:pPr>
            <a:r>
              <a:rPr lang="en-US" sz="2200" kern="0" dirty="0" smtClean="0">
                <a:solidFill>
                  <a:srgbClr val="A50021"/>
                </a:solidFill>
                <a:cs typeface="Times New Roman" pitchFamily="18" charset="0"/>
              </a:rPr>
              <a:t>	Suite 612</a:t>
            </a:r>
          </a:p>
          <a:p>
            <a:pPr marL="342900" indent="-342900">
              <a:spcBef>
                <a:spcPct val="20000"/>
              </a:spcBef>
              <a:defRPr/>
            </a:pPr>
            <a:r>
              <a:rPr lang="en-US" sz="2200" kern="0" dirty="0" smtClean="0">
                <a:solidFill>
                  <a:srgbClr val="A50021"/>
                </a:solidFill>
                <a:cs typeface="Times New Roman" pitchFamily="18" charset="0"/>
              </a:rPr>
              <a:t>	New York NY 10010</a:t>
            </a:r>
            <a:r>
              <a:rPr lang="en-GB" sz="2200" kern="0" dirty="0">
                <a:solidFill>
                  <a:srgbClr val="A50021"/>
                </a:solidFill>
                <a:cs typeface="Times New Roman" pitchFamily="18" charset="0"/>
              </a:rPr>
              <a:t/>
            </a:r>
            <a:br>
              <a:rPr lang="en-GB" sz="2200" kern="0" dirty="0">
                <a:solidFill>
                  <a:srgbClr val="A50021"/>
                </a:solidFill>
                <a:cs typeface="Times New Roman" pitchFamily="18" charset="0"/>
              </a:rPr>
            </a:br>
            <a:r>
              <a:rPr lang="en-GB" kern="0" dirty="0" smtClean="0">
                <a:solidFill>
                  <a:srgbClr val="666666"/>
                </a:solidFill>
                <a:latin typeface="+mj-lt"/>
                <a:cs typeface="Times New Roman" pitchFamily="18" charset="0"/>
              </a:rPr>
              <a:t>Tel</a:t>
            </a:r>
            <a:r>
              <a:rPr lang="en-GB" kern="0" dirty="0">
                <a:solidFill>
                  <a:srgbClr val="666666"/>
                </a:solidFill>
                <a:latin typeface="+mj-lt"/>
                <a:cs typeface="Times New Roman" pitchFamily="18" charset="0"/>
              </a:rPr>
              <a:t>. </a:t>
            </a:r>
            <a:r>
              <a:rPr lang="es-ES" kern="0" dirty="0" smtClean="0">
                <a:solidFill>
                  <a:srgbClr val="666666"/>
                </a:solidFill>
                <a:latin typeface="+mj-lt"/>
                <a:cs typeface="Times New Roman" pitchFamily="18" charset="0"/>
              </a:rPr>
              <a:t>917 267 8534</a:t>
            </a:r>
            <a:r>
              <a:rPr lang="es-ES" dirty="0" smtClean="0"/>
              <a:t> </a:t>
            </a:r>
            <a:r>
              <a:rPr lang="en-GB" kern="0" dirty="0">
                <a:solidFill>
                  <a:srgbClr val="666666"/>
                </a:solidFill>
                <a:latin typeface="+mj-lt"/>
                <a:cs typeface="Times New Roman" pitchFamily="18" charset="0"/>
              </a:rPr>
              <a:t/>
            </a:r>
            <a:br>
              <a:rPr lang="en-GB" kern="0" dirty="0">
                <a:solidFill>
                  <a:srgbClr val="666666"/>
                </a:solidFill>
                <a:latin typeface="+mj-lt"/>
                <a:cs typeface="Times New Roman" pitchFamily="18" charset="0"/>
              </a:rPr>
            </a:br>
            <a:r>
              <a:rPr lang="en-GB" kern="0" dirty="0">
                <a:solidFill>
                  <a:srgbClr val="666666"/>
                </a:solidFill>
                <a:latin typeface="+mj-lt"/>
                <a:cs typeface="Times New Roman" pitchFamily="18" charset="0"/>
              </a:rPr>
              <a:t>mail: </a:t>
            </a:r>
            <a:r>
              <a:rPr lang="en-GB" kern="0" dirty="0">
                <a:solidFill>
                  <a:srgbClr val="666666"/>
                </a:solidFill>
                <a:latin typeface="+mj-lt"/>
                <a:cs typeface="Times New Roman" pitchFamily="18" charset="0"/>
                <a:hlinkClick r:id="rId2"/>
              </a:rPr>
              <a:t>info@aimsun.com</a:t>
            </a:r>
            <a:r>
              <a:rPr lang="en-GB" kern="0" dirty="0">
                <a:solidFill>
                  <a:srgbClr val="666666"/>
                </a:solidFill>
                <a:latin typeface="+mj-lt"/>
                <a:cs typeface="Times New Roman" pitchFamily="18" charset="0"/>
              </a:rPr>
              <a:t> </a:t>
            </a:r>
            <a:endParaRPr lang="es-ES" kern="0" dirty="0">
              <a:solidFill>
                <a:srgbClr val="666666"/>
              </a:solidFill>
              <a:latin typeface="+mj-lt"/>
              <a:cs typeface="Times New Roman" pitchFamily="18" charset="0"/>
            </a:endParaRPr>
          </a:p>
          <a:p>
            <a:pPr marL="342900" indent="-342900">
              <a:spcBef>
                <a:spcPct val="20000"/>
              </a:spcBef>
              <a:defRPr/>
            </a:pPr>
            <a:r>
              <a:rPr lang="es-ES" kern="0" dirty="0">
                <a:solidFill>
                  <a:srgbClr val="666666"/>
                </a:solidFill>
                <a:latin typeface="+mj-lt"/>
                <a:cs typeface="Times New Roman" pitchFamily="18" charset="0"/>
              </a:rPr>
              <a:t>	web: </a:t>
            </a:r>
            <a:r>
              <a:rPr lang="es-ES" kern="0" dirty="0">
                <a:solidFill>
                  <a:srgbClr val="666666"/>
                </a:solidFill>
                <a:latin typeface="+mj-lt"/>
                <a:cs typeface="Times New Roman" pitchFamily="18" charset="0"/>
                <a:hlinkClick r:id="rId3"/>
              </a:rPr>
              <a:t>www.aimsun.com</a:t>
            </a:r>
            <a:endParaRPr lang="es-ES" kern="0" dirty="0">
              <a:solidFill>
                <a:srgbClr val="666666"/>
              </a:solidFill>
              <a:latin typeface="+mj-lt"/>
              <a:cs typeface="Times New Roman" pitchFamily="18" charset="0"/>
            </a:endParaRPr>
          </a:p>
          <a:p>
            <a:pPr marL="342900" indent="-342900">
              <a:spcBef>
                <a:spcPct val="20000"/>
              </a:spcBef>
              <a:defRPr/>
            </a:pPr>
            <a:endParaRPr lang="en-GB" kern="0" dirty="0">
              <a:solidFill>
                <a:srgbClr val="666666"/>
              </a:solidFill>
              <a:latin typeface="Trebuchet MS" pitchFamily="34" charset="0"/>
              <a:cs typeface="Times New Roman" pitchFamily="18" charset="0"/>
            </a:endParaRPr>
          </a:p>
          <a:p>
            <a:pPr marL="342900" indent="-342900">
              <a:spcBef>
                <a:spcPct val="20000"/>
              </a:spcBef>
              <a:defRPr/>
            </a:pPr>
            <a:endParaRPr lang="en-GB" sz="2000" kern="0" dirty="0">
              <a:latin typeface="+mn-lt"/>
              <a:sym typeface="Symbol" pitchFamily="18" charset="2"/>
            </a:endParaRPr>
          </a:p>
        </p:txBody>
      </p:sp>
      <p:pic>
        <p:nvPicPr>
          <p:cNvPr id="11" name="Picture 4" descr="aimSUN.png"/>
          <p:cNvPicPr>
            <a:picLocks noChangeAspect="1"/>
          </p:cNvPicPr>
          <p:nvPr/>
        </p:nvPicPr>
        <p:blipFill>
          <a:blip r:embed="rId4" cstate="print"/>
          <a:srcRect/>
          <a:stretch>
            <a:fillRect/>
          </a:stretch>
        </p:blipFill>
        <p:spPr bwMode="auto">
          <a:xfrm>
            <a:off x="785813" y="1643063"/>
            <a:ext cx="5214937" cy="3911600"/>
          </a:xfrm>
          <a:prstGeom prst="rect">
            <a:avLst/>
          </a:prstGeom>
          <a:noFill/>
          <a:ln w="9525">
            <a:noFill/>
            <a:miter lim="800000"/>
            <a:headEnd/>
            <a:tailEnd/>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Marcador de contenido"/>
          <p:cNvSpPr>
            <a:spLocks noGrp="1"/>
          </p:cNvSpPr>
          <p:nvPr>
            <p:ph idx="1"/>
          </p:nvPr>
        </p:nvSpPr>
        <p:spPr>
          <a:xfrm>
            <a:off x="457200" y="2133600"/>
            <a:ext cx="8229600" cy="4081463"/>
          </a:xfrm>
        </p:spPr>
        <p:txBody>
          <a:bodyPr/>
          <a:lstStyle/>
          <a:p>
            <a:r>
              <a:rPr lang="en-US" smtClean="0"/>
              <a:t>Traffic Simulation models Requirements </a:t>
            </a:r>
          </a:p>
          <a:p>
            <a:pPr lvl="1"/>
            <a:r>
              <a:rPr lang="en-US" smtClean="0"/>
              <a:t>Large Complex Systems</a:t>
            </a:r>
          </a:p>
          <a:p>
            <a:pPr lvl="1"/>
            <a:r>
              <a:rPr lang="en-US" smtClean="0"/>
              <a:t>Dynamic analysis</a:t>
            </a:r>
          </a:p>
          <a:p>
            <a:pPr lvl="1"/>
            <a:r>
              <a:rPr lang="en-US" smtClean="0"/>
              <a:t>Real-time applications</a:t>
            </a:r>
          </a:p>
          <a:p>
            <a:r>
              <a:rPr lang="en-US" smtClean="0"/>
              <a:t>Example:</a:t>
            </a:r>
          </a:p>
          <a:p>
            <a:pPr lvl="1"/>
            <a:r>
              <a:rPr lang="en-US" smtClean="0"/>
              <a:t>Integrated Corridor Management  Systems (ICM Systems)</a:t>
            </a:r>
          </a:p>
          <a:p>
            <a:pPr lvl="2"/>
            <a:r>
              <a:rPr lang="en-US" smtClean="0"/>
              <a:t>Source: http://www.its.dot.gov</a:t>
            </a:r>
          </a:p>
          <a:p>
            <a:pPr lvl="2"/>
            <a:r>
              <a:rPr lang="en-US" smtClean="0"/>
              <a:t>USDOT Intelligent Transportation Systems (ITS) program has launched a generation of initiatives aimed at improving transportation safety, relieving congestion and enhancing productivity.</a:t>
            </a:r>
          </a:p>
        </p:txBody>
      </p:sp>
      <p:sp>
        <p:nvSpPr>
          <p:cNvPr id="15363" name="2 Título"/>
          <p:cNvSpPr>
            <a:spLocks noGrp="1"/>
          </p:cNvSpPr>
          <p:nvPr>
            <p:ph type="title"/>
          </p:nvPr>
        </p:nvSpPr>
        <p:spPr/>
        <p:txBody>
          <a:bodyPr/>
          <a:lstStyle/>
          <a:p>
            <a:r>
              <a:rPr lang="en-US" smtClean="0"/>
              <a:t>Background</a:t>
            </a:r>
          </a:p>
        </p:txBody>
      </p:sp>
      <p:sp>
        <p:nvSpPr>
          <p:cNvPr id="15365" name="4 Marcador de número de diapositiva"/>
          <p:cNvSpPr>
            <a:spLocks noGrp="1"/>
          </p:cNvSpPr>
          <p:nvPr>
            <p:ph type="sldNum" sz="quarter" idx="11"/>
          </p:nvPr>
        </p:nvSpPr>
        <p:spPr>
          <a:noFill/>
        </p:spPr>
        <p:txBody>
          <a:bodyPr/>
          <a:lstStyle/>
          <a:p>
            <a:fld id="{6DB9B370-385B-41F5-B8CA-B08CA94FDB3E}" type="slidenum">
              <a:rPr lang="en-US" smtClean="0">
                <a:latin typeface="Arial" pitchFamily="34" charset="0"/>
                <a:cs typeface="Arial" pitchFamily="34" charset="0"/>
                <a:sym typeface="Arial" pitchFamily="34" charset="0"/>
              </a:rPr>
              <a:pPr/>
              <a:t>3</a:t>
            </a:fld>
            <a:endParaRPr lang="en-US" smtClean="0">
              <a:latin typeface="Arial" pitchFamily="34" charset="0"/>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Título"/>
          <p:cNvSpPr>
            <a:spLocks noGrp="1"/>
          </p:cNvSpPr>
          <p:nvPr>
            <p:ph type="title"/>
          </p:nvPr>
        </p:nvSpPr>
        <p:spPr/>
        <p:txBody>
          <a:bodyPr/>
          <a:lstStyle/>
          <a:p>
            <a:r>
              <a:rPr lang="es-ES_tradnl" smtClean="0"/>
              <a:t>Background: What model (Meso or Micro) is the best?</a:t>
            </a:r>
            <a:endParaRPr lang="es-ES" smtClean="0"/>
          </a:p>
        </p:txBody>
      </p:sp>
      <p:sp>
        <p:nvSpPr>
          <p:cNvPr id="16387" name="3 Marcador de número de diapositiva"/>
          <p:cNvSpPr>
            <a:spLocks noGrp="1"/>
          </p:cNvSpPr>
          <p:nvPr>
            <p:ph type="sldNum" sz="quarter" idx="11"/>
          </p:nvPr>
        </p:nvSpPr>
        <p:spPr>
          <a:noFill/>
        </p:spPr>
        <p:txBody>
          <a:bodyPr/>
          <a:lstStyle/>
          <a:p>
            <a:fld id="{9A3C4320-55DD-44F1-A7F5-20B1A0F0BB47}" type="slidenum">
              <a:rPr lang="en-US" smtClean="0">
                <a:latin typeface="Arial" pitchFamily="34" charset="0"/>
                <a:cs typeface="Arial" pitchFamily="34" charset="0"/>
                <a:sym typeface="Arial" pitchFamily="34" charset="0"/>
              </a:rPr>
              <a:pPr/>
              <a:t>4</a:t>
            </a:fld>
            <a:endParaRPr lang="en-US" smtClean="0">
              <a:latin typeface="Arial" pitchFamily="34" charset="0"/>
              <a:cs typeface="Arial" pitchFamily="34" charset="0"/>
              <a:sym typeface="Arial" pitchFamily="34" charset="0"/>
            </a:endParaRPr>
          </a:p>
        </p:txBody>
      </p:sp>
      <p:graphicFrame>
        <p:nvGraphicFramePr>
          <p:cNvPr id="5" name="4 Diagrama"/>
          <p:cNvGraphicFramePr/>
          <p:nvPr/>
        </p:nvGraphicFramePr>
        <p:xfrm>
          <a:off x="1357290" y="1857364"/>
          <a:ext cx="6500858"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5 Marcador de contenido"/>
          <p:cNvSpPr>
            <a:spLocks noGrp="1"/>
          </p:cNvSpPr>
          <p:nvPr>
            <p:ph idx="1"/>
          </p:nvPr>
        </p:nvSpPr>
        <p:spPr>
          <a:xfrm>
            <a:off x="457200" y="2133600"/>
            <a:ext cx="8229600" cy="4081463"/>
          </a:xfrm>
        </p:spPr>
        <p:txBody>
          <a:bodyPr/>
          <a:lstStyle/>
          <a:p>
            <a:r>
              <a:rPr lang="en-US" dirty="0" smtClean="0"/>
              <a:t>Model decision: All or Nothing (black or white)</a:t>
            </a:r>
          </a:p>
          <a:p>
            <a:pPr lvl="1"/>
            <a:r>
              <a:rPr lang="en-US" dirty="0" smtClean="0"/>
              <a:t>Mesoscopic model or Microscopic model?</a:t>
            </a:r>
          </a:p>
          <a:p>
            <a:pPr lvl="2"/>
            <a:r>
              <a:rPr lang="en-US" dirty="0" smtClean="0"/>
              <a:t>Is a detailed representation of the vehicles necessary?</a:t>
            </a:r>
          </a:p>
          <a:p>
            <a:pPr lvl="2"/>
            <a:r>
              <a:rPr lang="en-US" dirty="0" smtClean="0"/>
              <a:t>Is a detailed representation of detector measurements necessary?</a:t>
            </a:r>
          </a:p>
          <a:p>
            <a:pPr lvl="2"/>
            <a:r>
              <a:rPr lang="en-US" dirty="0" smtClean="0"/>
              <a:t>What type of signal control as to be emulated?</a:t>
            </a:r>
          </a:p>
          <a:p>
            <a:pPr lvl="2"/>
            <a:r>
              <a:rPr lang="en-US" dirty="0" smtClean="0"/>
              <a:t>What is the available data for calibration/validation?</a:t>
            </a:r>
          </a:p>
          <a:p>
            <a:pPr lvl="2"/>
            <a:r>
              <a:rPr lang="en-US" dirty="0" smtClean="0"/>
              <a:t>What is the size of the network?</a:t>
            </a:r>
          </a:p>
          <a:p>
            <a:pPr lvl="2"/>
            <a:r>
              <a:rPr lang="en-US" dirty="0" smtClean="0"/>
              <a:t>What is the required computation time?</a:t>
            </a:r>
          </a:p>
          <a:p>
            <a:pPr lvl="2"/>
            <a:r>
              <a:rPr lang="en-US" dirty="0" smtClean="0"/>
              <a:t>What kind of outputs are required?</a:t>
            </a:r>
          </a:p>
          <a:p>
            <a:pPr lvl="2"/>
            <a:endParaRPr lang="en-US" dirty="0" smtClean="0"/>
          </a:p>
          <a:p>
            <a:pPr lvl="2"/>
            <a:endParaRPr lang="en-US" dirty="0" smtClean="0"/>
          </a:p>
          <a:p>
            <a:pPr lvl="1"/>
            <a:endParaRPr lang="en-US" dirty="0" smtClean="0"/>
          </a:p>
        </p:txBody>
      </p:sp>
      <p:sp>
        <p:nvSpPr>
          <p:cNvPr id="17411" name="1 Título"/>
          <p:cNvSpPr>
            <a:spLocks noGrp="1"/>
          </p:cNvSpPr>
          <p:nvPr>
            <p:ph type="title"/>
          </p:nvPr>
        </p:nvSpPr>
        <p:spPr/>
        <p:txBody>
          <a:bodyPr/>
          <a:lstStyle/>
          <a:p>
            <a:r>
              <a:rPr lang="es-ES_tradnl" smtClean="0"/>
              <a:t>Background: One step forward, Hybrid Model</a:t>
            </a:r>
            <a:endParaRPr lang="es-ES" smtClean="0"/>
          </a:p>
        </p:txBody>
      </p:sp>
      <p:sp>
        <p:nvSpPr>
          <p:cNvPr id="17413" name="2 Marcador de número de diapositiva"/>
          <p:cNvSpPr>
            <a:spLocks noGrp="1"/>
          </p:cNvSpPr>
          <p:nvPr>
            <p:ph type="sldNum" sz="quarter" idx="11"/>
          </p:nvPr>
        </p:nvSpPr>
        <p:spPr>
          <a:noFill/>
        </p:spPr>
        <p:txBody>
          <a:bodyPr/>
          <a:lstStyle/>
          <a:p>
            <a:fld id="{2F1BC4A5-C965-4938-97E5-C041D7DB1324}" type="slidenum">
              <a:rPr lang="en-US" smtClean="0">
                <a:latin typeface="Arial" pitchFamily="34" charset="0"/>
                <a:cs typeface="Arial" pitchFamily="34" charset="0"/>
                <a:sym typeface="Arial" pitchFamily="34" charset="0"/>
              </a:rPr>
              <a:pPr/>
              <a:t>5</a:t>
            </a:fld>
            <a:endParaRPr lang="en-US" smtClean="0">
              <a:latin typeface="Arial" pitchFamily="34" charset="0"/>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5 Marcador de contenido"/>
          <p:cNvSpPr>
            <a:spLocks noGrp="1"/>
          </p:cNvSpPr>
          <p:nvPr>
            <p:ph idx="1"/>
          </p:nvPr>
        </p:nvSpPr>
        <p:spPr>
          <a:xfrm>
            <a:off x="415159" y="2133600"/>
            <a:ext cx="8541516" cy="4081463"/>
          </a:xfrm>
        </p:spPr>
        <p:txBody>
          <a:bodyPr/>
          <a:lstStyle/>
          <a:p>
            <a:r>
              <a:rPr lang="en-US" dirty="0" smtClean="0"/>
              <a:t>Model decision: The GREY exists</a:t>
            </a:r>
          </a:p>
          <a:p>
            <a:pPr lvl="2"/>
            <a:r>
              <a:rPr lang="en-US" dirty="0" smtClean="0"/>
              <a:t>Previous answers could lead to the need of using both models!</a:t>
            </a:r>
          </a:p>
          <a:p>
            <a:pPr lvl="2"/>
            <a:endParaRPr lang="en-US" dirty="0" smtClean="0"/>
          </a:p>
          <a:p>
            <a:pPr lvl="2"/>
            <a:endParaRPr lang="en-US" dirty="0" smtClean="0"/>
          </a:p>
          <a:p>
            <a:pPr lvl="1"/>
            <a:endParaRPr lang="en-US" dirty="0" smtClean="0"/>
          </a:p>
        </p:txBody>
      </p:sp>
      <p:sp>
        <p:nvSpPr>
          <p:cNvPr id="18435" name="1 Título"/>
          <p:cNvSpPr>
            <a:spLocks noGrp="1"/>
          </p:cNvSpPr>
          <p:nvPr>
            <p:ph type="title"/>
          </p:nvPr>
        </p:nvSpPr>
        <p:spPr/>
        <p:txBody>
          <a:bodyPr/>
          <a:lstStyle/>
          <a:p>
            <a:r>
              <a:rPr lang="es-ES_tradnl" smtClean="0"/>
              <a:t>Background: One step forward, Hybrid Model</a:t>
            </a:r>
            <a:endParaRPr lang="es-ES" smtClean="0"/>
          </a:p>
        </p:txBody>
      </p:sp>
      <p:sp>
        <p:nvSpPr>
          <p:cNvPr id="18437" name="2 Marcador de número de diapositiva"/>
          <p:cNvSpPr>
            <a:spLocks noGrp="1"/>
          </p:cNvSpPr>
          <p:nvPr>
            <p:ph type="sldNum" sz="quarter" idx="11"/>
          </p:nvPr>
        </p:nvSpPr>
        <p:spPr>
          <a:noFill/>
        </p:spPr>
        <p:txBody>
          <a:bodyPr/>
          <a:lstStyle/>
          <a:p>
            <a:fld id="{1F982AF8-2949-49A1-AE8F-37B01A2A1FCD}" type="slidenum">
              <a:rPr lang="en-US" smtClean="0">
                <a:latin typeface="Arial" pitchFamily="34" charset="0"/>
                <a:cs typeface="Arial" pitchFamily="34" charset="0"/>
                <a:sym typeface="Arial" pitchFamily="34" charset="0"/>
              </a:rPr>
              <a:pPr/>
              <a:t>6</a:t>
            </a:fld>
            <a:endParaRPr lang="en-US" smtClean="0">
              <a:latin typeface="Arial" pitchFamily="34" charset="0"/>
              <a:cs typeface="Arial" pitchFamily="34" charset="0"/>
              <a:sym typeface="Arial" pitchFamily="34" charset="0"/>
            </a:endParaRPr>
          </a:p>
        </p:txBody>
      </p:sp>
      <p:sp>
        <p:nvSpPr>
          <p:cNvPr id="18439" name="6 Rectángulo redondeado"/>
          <p:cNvSpPr>
            <a:spLocks noChangeArrowheads="1"/>
          </p:cNvSpPr>
          <p:nvPr/>
        </p:nvSpPr>
        <p:spPr bwMode="auto">
          <a:xfrm>
            <a:off x="2206625" y="3017838"/>
            <a:ext cx="4379913" cy="871537"/>
          </a:xfrm>
          <a:prstGeom prst="roundRect">
            <a:avLst>
              <a:gd name="adj" fmla="val 16667"/>
            </a:avLst>
          </a:prstGeom>
          <a:solidFill>
            <a:srgbClr val="BBE0E3"/>
          </a:solidFill>
          <a:ln w="9525" algn="ctr">
            <a:solidFill>
              <a:srgbClr val="000000"/>
            </a:solidFill>
            <a:round/>
            <a:headEnd/>
            <a:tailEnd/>
          </a:ln>
        </p:spPr>
        <p:txBody>
          <a:bodyPr/>
          <a:lstStyle/>
          <a:p>
            <a:pPr algn="ctr"/>
            <a:r>
              <a:rPr lang="es-ES_tradnl"/>
              <a:t>The Hybrid model is an alternative for solve all requirements of a project</a:t>
            </a:r>
            <a:endParaRPr lang="es-ES"/>
          </a:p>
        </p:txBody>
      </p:sp>
      <p:sp>
        <p:nvSpPr>
          <p:cNvPr id="18440" name="8 Rectángulo redondeado"/>
          <p:cNvSpPr>
            <a:spLocks noChangeArrowheads="1"/>
          </p:cNvSpPr>
          <p:nvPr/>
        </p:nvSpPr>
        <p:spPr bwMode="auto">
          <a:xfrm>
            <a:off x="666750" y="4645025"/>
            <a:ext cx="4178519" cy="1262063"/>
          </a:xfrm>
          <a:prstGeom prst="roundRect">
            <a:avLst>
              <a:gd name="adj" fmla="val 16667"/>
            </a:avLst>
          </a:prstGeom>
          <a:solidFill>
            <a:srgbClr val="BBE0E3"/>
          </a:solidFill>
          <a:ln w="9525" algn="ctr">
            <a:solidFill>
              <a:srgbClr val="000000"/>
            </a:solidFill>
            <a:round/>
            <a:headEnd/>
            <a:tailEnd/>
          </a:ln>
        </p:spPr>
        <p:txBody>
          <a:bodyPr/>
          <a:lstStyle/>
          <a:p>
            <a:r>
              <a:rPr lang="es-ES_tradnl" dirty="0"/>
              <a:t>Split </a:t>
            </a:r>
            <a:r>
              <a:rPr lang="es-ES_tradnl" dirty="0" err="1"/>
              <a:t>the</a:t>
            </a:r>
            <a:r>
              <a:rPr lang="es-ES_tradnl" dirty="0"/>
              <a:t> </a:t>
            </a:r>
            <a:r>
              <a:rPr lang="es-ES_tradnl" dirty="0" err="1"/>
              <a:t>network</a:t>
            </a:r>
            <a:r>
              <a:rPr lang="es-ES_tradnl" dirty="0"/>
              <a:t> </a:t>
            </a:r>
            <a:r>
              <a:rPr lang="es-ES_tradnl" dirty="0" smtClean="0"/>
              <a:t>in </a:t>
            </a:r>
            <a:r>
              <a:rPr lang="es-ES_tradnl" dirty="0" err="1"/>
              <a:t>two</a:t>
            </a:r>
            <a:r>
              <a:rPr lang="es-ES_tradnl" dirty="0"/>
              <a:t> </a:t>
            </a:r>
            <a:r>
              <a:rPr lang="es-ES_tradnl" dirty="0" err="1" smtClean="0"/>
              <a:t>type</a:t>
            </a:r>
            <a:r>
              <a:rPr lang="es-ES_tradnl" dirty="0" smtClean="0"/>
              <a:t> of </a:t>
            </a:r>
            <a:r>
              <a:rPr lang="es-ES_tradnl" dirty="0" err="1" smtClean="0"/>
              <a:t>areas</a:t>
            </a:r>
            <a:r>
              <a:rPr lang="es-ES_tradnl" dirty="0" smtClean="0"/>
              <a:t>:</a:t>
            </a:r>
            <a:endParaRPr lang="es-ES_tradnl" dirty="0"/>
          </a:p>
          <a:p>
            <a:pPr lvl="1">
              <a:buFont typeface="Arial" pitchFamily="34" charset="0"/>
              <a:buChar char="•"/>
            </a:pPr>
            <a:r>
              <a:rPr lang="es-ES_tradnl" dirty="0"/>
              <a:t> Mesoscopic </a:t>
            </a:r>
            <a:r>
              <a:rPr lang="es-ES_tradnl" dirty="0" err="1" smtClean="0"/>
              <a:t>areas</a:t>
            </a:r>
            <a:endParaRPr lang="es-ES_tradnl" dirty="0"/>
          </a:p>
          <a:p>
            <a:pPr lvl="1">
              <a:buFont typeface="Arial" pitchFamily="34" charset="0"/>
              <a:buChar char="•"/>
            </a:pPr>
            <a:r>
              <a:rPr lang="es-ES_tradnl" dirty="0"/>
              <a:t> </a:t>
            </a:r>
            <a:r>
              <a:rPr lang="es-ES_tradnl" dirty="0" err="1" smtClean="0"/>
              <a:t>Microscopic</a:t>
            </a:r>
            <a:r>
              <a:rPr lang="es-ES_tradnl" dirty="0" smtClean="0"/>
              <a:t> </a:t>
            </a:r>
            <a:r>
              <a:rPr lang="es-ES_tradnl" dirty="0" err="1" smtClean="0"/>
              <a:t>areas</a:t>
            </a:r>
            <a:endParaRPr lang="es-ES" dirty="0"/>
          </a:p>
        </p:txBody>
      </p:sp>
      <p:sp>
        <p:nvSpPr>
          <p:cNvPr id="18441" name="9 Rectángulo redondeado"/>
          <p:cNvSpPr>
            <a:spLocks noChangeArrowheads="1"/>
          </p:cNvSpPr>
          <p:nvPr/>
        </p:nvSpPr>
        <p:spPr bwMode="auto">
          <a:xfrm>
            <a:off x="5181600" y="4427538"/>
            <a:ext cx="2684463" cy="449262"/>
          </a:xfrm>
          <a:prstGeom prst="roundRect">
            <a:avLst>
              <a:gd name="adj" fmla="val 16667"/>
            </a:avLst>
          </a:prstGeom>
          <a:solidFill>
            <a:srgbClr val="002060"/>
          </a:solidFill>
          <a:ln w="9525" algn="ctr">
            <a:solidFill>
              <a:srgbClr val="000000"/>
            </a:solidFill>
            <a:round/>
            <a:headEnd/>
            <a:tailEnd/>
          </a:ln>
        </p:spPr>
        <p:txBody>
          <a:bodyPr/>
          <a:lstStyle/>
          <a:p>
            <a:pPr algn="ctr"/>
            <a:r>
              <a:rPr lang="es-ES_tradnl">
                <a:solidFill>
                  <a:schemeClr val="bg1"/>
                </a:solidFill>
              </a:rPr>
              <a:t>Unique Traffic demand </a:t>
            </a:r>
            <a:endParaRPr lang="es-ES">
              <a:solidFill>
                <a:schemeClr val="bg1"/>
              </a:solidFill>
            </a:endParaRPr>
          </a:p>
        </p:txBody>
      </p:sp>
      <p:sp>
        <p:nvSpPr>
          <p:cNvPr id="18442" name="10 Rectángulo redondeado"/>
          <p:cNvSpPr>
            <a:spLocks noChangeArrowheads="1"/>
          </p:cNvSpPr>
          <p:nvPr/>
        </p:nvSpPr>
        <p:spPr bwMode="auto">
          <a:xfrm>
            <a:off x="5181600" y="5029200"/>
            <a:ext cx="2684463" cy="449263"/>
          </a:xfrm>
          <a:prstGeom prst="roundRect">
            <a:avLst>
              <a:gd name="adj" fmla="val 16667"/>
            </a:avLst>
          </a:prstGeom>
          <a:solidFill>
            <a:srgbClr val="002060"/>
          </a:solidFill>
          <a:ln w="9525" algn="ctr">
            <a:solidFill>
              <a:srgbClr val="000000"/>
            </a:solidFill>
            <a:round/>
            <a:headEnd/>
            <a:tailEnd/>
          </a:ln>
        </p:spPr>
        <p:txBody>
          <a:bodyPr/>
          <a:lstStyle/>
          <a:p>
            <a:pPr algn="ctr"/>
            <a:r>
              <a:rPr lang="es-ES_tradnl">
                <a:solidFill>
                  <a:schemeClr val="bg1"/>
                </a:solidFill>
              </a:rPr>
              <a:t>Unique Traffic Control </a:t>
            </a:r>
            <a:endParaRPr lang="es-ES">
              <a:solidFill>
                <a:schemeClr val="bg1"/>
              </a:solidFill>
            </a:endParaRPr>
          </a:p>
        </p:txBody>
      </p:sp>
      <p:sp>
        <p:nvSpPr>
          <p:cNvPr id="18443" name="11 Rectángulo redondeado"/>
          <p:cNvSpPr>
            <a:spLocks noChangeArrowheads="1"/>
          </p:cNvSpPr>
          <p:nvPr/>
        </p:nvSpPr>
        <p:spPr bwMode="auto">
          <a:xfrm>
            <a:off x="5181600" y="5689600"/>
            <a:ext cx="2684463" cy="449263"/>
          </a:xfrm>
          <a:prstGeom prst="roundRect">
            <a:avLst>
              <a:gd name="adj" fmla="val 16667"/>
            </a:avLst>
          </a:prstGeom>
          <a:solidFill>
            <a:srgbClr val="002060"/>
          </a:solidFill>
          <a:ln w="9525" algn="ctr">
            <a:solidFill>
              <a:srgbClr val="000000"/>
            </a:solidFill>
            <a:round/>
            <a:headEnd/>
            <a:tailEnd/>
          </a:ln>
        </p:spPr>
        <p:txBody>
          <a:bodyPr/>
          <a:lstStyle/>
          <a:p>
            <a:pPr algn="ctr"/>
            <a:r>
              <a:rPr lang="es-ES_tradnl">
                <a:solidFill>
                  <a:schemeClr val="bg1"/>
                </a:solidFill>
              </a:rPr>
              <a:t>Unique DTA</a:t>
            </a:r>
            <a:endParaRPr lang="es-ES">
              <a:solidFill>
                <a:schemeClr val="bg1"/>
              </a:solidFill>
            </a:endParaRPr>
          </a:p>
        </p:txBody>
      </p:sp>
      <p:sp>
        <p:nvSpPr>
          <p:cNvPr id="18444" name="12 Rectángulo redondeado"/>
          <p:cNvSpPr>
            <a:spLocks noChangeArrowheads="1"/>
          </p:cNvSpPr>
          <p:nvPr/>
        </p:nvSpPr>
        <p:spPr bwMode="auto">
          <a:xfrm>
            <a:off x="457200" y="4078288"/>
            <a:ext cx="7713663" cy="2351087"/>
          </a:xfrm>
          <a:prstGeom prst="roundRect">
            <a:avLst>
              <a:gd name="adj" fmla="val 16667"/>
            </a:avLst>
          </a:prstGeom>
          <a:noFill/>
          <a:ln w="57150" algn="ctr">
            <a:solidFill>
              <a:srgbClr val="0070C0"/>
            </a:solidFill>
            <a:round/>
            <a:headEnd/>
            <a:tailEnd/>
          </a:ln>
        </p:spPr>
        <p:txBody>
          <a:bodyPr/>
          <a:lstStyle/>
          <a:p>
            <a:endParaRPr lang="es-E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10 Rectángulo"/>
          <p:cNvSpPr>
            <a:spLocks noChangeArrowheads="1"/>
          </p:cNvSpPr>
          <p:nvPr/>
        </p:nvSpPr>
        <p:spPr bwMode="auto">
          <a:xfrm>
            <a:off x="885768" y="4737750"/>
            <a:ext cx="5453062" cy="676275"/>
          </a:xfrm>
          <a:prstGeom prst="rect">
            <a:avLst/>
          </a:prstGeom>
          <a:solidFill>
            <a:srgbClr val="BBE0E3"/>
          </a:solidFill>
          <a:ln w="9525" algn="ctr">
            <a:solidFill>
              <a:srgbClr val="000000"/>
            </a:solidFill>
            <a:round/>
            <a:headEnd/>
            <a:tailEnd/>
          </a:ln>
        </p:spPr>
        <p:txBody>
          <a:bodyPr/>
          <a:lstStyle/>
          <a:p>
            <a:endParaRPr lang="es-ES"/>
          </a:p>
        </p:txBody>
      </p:sp>
      <p:sp>
        <p:nvSpPr>
          <p:cNvPr id="1028" name="12 Rectángulo"/>
          <p:cNvSpPr>
            <a:spLocks noChangeArrowheads="1"/>
          </p:cNvSpPr>
          <p:nvPr/>
        </p:nvSpPr>
        <p:spPr bwMode="auto">
          <a:xfrm>
            <a:off x="885768" y="5414025"/>
            <a:ext cx="5453062" cy="1152525"/>
          </a:xfrm>
          <a:prstGeom prst="rect">
            <a:avLst/>
          </a:prstGeom>
          <a:solidFill>
            <a:schemeClr val="accent2"/>
          </a:solidFill>
          <a:ln w="9525" algn="ctr">
            <a:solidFill>
              <a:srgbClr val="000000"/>
            </a:solidFill>
            <a:round/>
            <a:headEnd/>
            <a:tailEnd/>
          </a:ln>
        </p:spPr>
        <p:txBody>
          <a:bodyPr/>
          <a:lstStyle/>
          <a:p>
            <a:endParaRPr lang="es-ES"/>
          </a:p>
        </p:txBody>
      </p:sp>
      <p:sp>
        <p:nvSpPr>
          <p:cNvPr id="2" name="1 Marcador de contenido"/>
          <p:cNvSpPr>
            <a:spLocks noGrp="1"/>
          </p:cNvSpPr>
          <p:nvPr>
            <p:ph idx="1"/>
          </p:nvPr>
        </p:nvSpPr>
        <p:spPr>
          <a:xfrm>
            <a:off x="541280" y="4737750"/>
            <a:ext cx="8499475" cy="1687513"/>
          </a:xfrm>
        </p:spPr>
        <p:txBody>
          <a:bodyPr>
            <a:normAutofit fontScale="92500" lnSpcReduction="10000"/>
          </a:bodyPr>
          <a:lstStyle/>
          <a:p>
            <a:pPr lvl="1">
              <a:buFont typeface="Arial" charset="0"/>
              <a:buChar char="–"/>
              <a:defRPr/>
            </a:pPr>
            <a:r>
              <a:rPr lang="es-ES_tradnl" dirty="0" smtClean="0">
                <a:sym typeface="Arial" charset="0"/>
              </a:rPr>
              <a:t>Network </a:t>
            </a:r>
            <a:r>
              <a:rPr lang="es-ES_tradnl" dirty="0" err="1" smtClean="0">
                <a:sym typeface="Arial" charset="0"/>
              </a:rPr>
              <a:t>representation</a:t>
            </a:r>
            <a:r>
              <a:rPr lang="es-ES_tradnl" dirty="0" smtClean="0">
                <a:sym typeface="Arial" charset="0"/>
              </a:rPr>
              <a:t> </a:t>
            </a:r>
            <a:r>
              <a:rPr lang="es-ES_tradnl" dirty="0" err="1" smtClean="0">
                <a:sym typeface="Arial" charset="0"/>
              </a:rPr>
              <a:t>consistency</a:t>
            </a:r>
            <a:endParaRPr lang="es-ES_tradnl" dirty="0" smtClean="0">
              <a:sym typeface="Arial" charset="0"/>
            </a:endParaRPr>
          </a:p>
          <a:p>
            <a:pPr lvl="1">
              <a:buFont typeface="Arial" charset="0"/>
              <a:buChar char="–"/>
              <a:defRPr/>
            </a:pPr>
            <a:r>
              <a:rPr lang="es-ES_tradnl" dirty="0" err="1" smtClean="0">
                <a:sym typeface="Arial" charset="0"/>
              </a:rPr>
              <a:t>Consistency</a:t>
            </a:r>
            <a:r>
              <a:rPr lang="es-ES_tradnl" dirty="0" smtClean="0">
                <a:sym typeface="Arial" charset="0"/>
              </a:rPr>
              <a:t> </a:t>
            </a:r>
            <a:r>
              <a:rPr lang="es-ES_tradnl" dirty="0" err="1" smtClean="0">
                <a:sym typeface="Arial" charset="0"/>
              </a:rPr>
              <a:t>problems</a:t>
            </a:r>
            <a:r>
              <a:rPr lang="es-ES_tradnl" dirty="0" smtClean="0">
                <a:sym typeface="Arial" charset="0"/>
              </a:rPr>
              <a:t> in </a:t>
            </a:r>
            <a:r>
              <a:rPr lang="es-ES_tradnl" dirty="0" err="1" smtClean="0">
                <a:sym typeface="Arial" charset="0"/>
              </a:rPr>
              <a:t>Route</a:t>
            </a:r>
            <a:r>
              <a:rPr lang="es-ES_tradnl" dirty="0" smtClean="0">
                <a:sym typeface="Arial" charset="0"/>
              </a:rPr>
              <a:t> </a:t>
            </a:r>
            <a:r>
              <a:rPr lang="es-ES_tradnl" dirty="0" err="1" smtClean="0">
                <a:sym typeface="Arial" charset="0"/>
              </a:rPr>
              <a:t>Choice</a:t>
            </a:r>
            <a:endParaRPr lang="es-ES_tradnl" dirty="0" smtClean="0">
              <a:sym typeface="Arial" charset="0"/>
            </a:endParaRPr>
          </a:p>
          <a:p>
            <a:pPr lvl="1">
              <a:buFont typeface="Arial" charset="0"/>
              <a:buChar char="–"/>
              <a:defRPr/>
            </a:pPr>
            <a:r>
              <a:rPr lang="es-ES_tradnl" dirty="0" err="1" smtClean="0">
                <a:solidFill>
                  <a:schemeClr val="bg1"/>
                </a:solidFill>
                <a:sym typeface="Arial" charset="0"/>
              </a:rPr>
              <a:t>Communication</a:t>
            </a:r>
            <a:r>
              <a:rPr lang="es-ES_tradnl" dirty="0" smtClean="0">
                <a:solidFill>
                  <a:schemeClr val="bg1"/>
                </a:solidFill>
                <a:sym typeface="Arial" charset="0"/>
              </a:rPr>
              <a:t> and Exchange of </a:t>
            </a:r>
            <a:r>
              <a:rPr lang="es-ES_tradnl" dirty="0" err="1" smtClean="0">
                <a:solidFill>
                  <a:schemeClr val="bg1"/>
                </a:solidFill>
                <a:sym typeface="Arial" charset="0"/>
              </a:rPr>
              <a:t>information</a:t>
            </a:r>
            <a:endParaRPr lang="es-ES_tradnl" dirty="0" smtClean="0">
              <a:solidFill>
                <a:schemeClr val="bg1"/>
              </a:solidFill>
              <a:sym typeface="Arial" charset="0"/>
            </a:endParaRPr>
          </a:p>
          <a:p>
            <a:pPr lvl="1">
              <a:buFont typeface="Arial" charset="0"/>
              <a:buChar char="–"/>
              <a:defRPr/>
            </a:pPr>
            <a:r>
              <a:rPr lang="es-ES_tradnl" dirty="0" err="1" smtClean="0">
                <a:solidFill>
                  <a:schemeClr val="bg1"/>
                </a:solidFill>
                <a:sym typeface="Arial" charset="0"/>
              </a:rPr>
              <a:t>Vehicle</a:t>
            </a:r>
            <a:r>
              <a:rPr lang="es-ES_tradnl" dirty="0" smtClean="0">
                <a:solidFill>
                  <a:schemeClr val="bg1"/>
                </a:solidFill>
                <a:sym typeface="Arial" charset="0"/>
              </a:rPr>
              <a:t> </a:t>
            </a:r>
            <a:r>
              <a:rPr lang="es-ES_tradnl" dirty="0" err="1" smtClean="0">
                <a:solidFill>
                  <a:schemeClr val="bg1"/>
                </a:solidFill>
                <a:sym typeface="Arial" charset="0"/>
              </a:rPr>
              <a:t>representation</a:t>
            </a:r>
            <a:endParaRPr lang="es-ES_tradnl" dirty="0" smtClean="0">
              <a:solidFill>
                <a:schemeClr val="bg1"/>
              </a:solidFill>
              <a:sym typeface="Arial" charset="0"/>
            </a:endParaRPr>
          </a:p>
          <a:p>
            <a:pPr lvl="1">
              <a:buFont typeface="Arial" charset="0"/>
              <a:buChar char="–"/>
              <a:defRPr/>
            </a:pPr>
            <a:r>
              <a:rPr lang="es-ES_tradnl" dirty="0" err="1" smtClean="0">
                <a:solidFill>
                  <a:schemeClr val="bg1"/>
                </a:solidFill>
                <a:sym typeface="Arial" charset="0"/>
              </a:rPr>
              <a:t>Traffic</a:t>
            </a:r>
            <a:r>
              <a:rPr lang="es-ES_tradnl" dirty="0" smtClean="0">
                <a:solidFill>
                  <a:schemeClr val="bg1"/>
                </a:solidFill>
                <a:sym typeface="Arial" charset="0"/>
              </a:rPr>
              <a:t> </a:t>
            </a:r>
            <a:r>
              <a:rPr lang="es-ES_tradnl" dirty="0" err="1" smtClean="0">
                <a:solidFill>
                  <a:schemeClr val="bg1"/>
                </a:solidFill>
                <a:sym typeface="Arial" charset="0"/>
              </a:rPr>
              <a:t>dynamics</a:t>
            </a:r>
            <a:r>
              <a:rPr lang="es-ES_tradnl" dirty="0" smtClean="0">
                <a:solidFill>
                  <a:schemeClr val="bg1"/>
                </a:solidFill>
                <a:sym typeface="Arial" charset="0"/>
              </a:rPr>
              <a:t> at meso-micro </a:t>
            </a:r>
            <a:r>
              <a:rPr lang="es-ES_tradnl" dirty="0" err="1" smtClean="0">
                <a:solidFill>
                  <a:schemeClr val="bg1"/>
                </a:solidFill>
                <a:sym typeface="Arial" charset="0"/>
              </a:rPr>
              <a:t>boundaries</a:t>
            </a:r>
            <a:endParaRPr lang="es-ES_tradnl" dirty="0" smtClean="0">
              <a:solidFill>
                <a:schemeClr val="bg1"/>
              </a:solidFill>
              <a:sym typeface="Arial" charset="0"/>
            </a:endParaRPr>
          </a:p>
          <a:p>
            <a:pPr lvl="1">
              <a:buFont typeface="Arial" charset="0"/>
              <a:buChar char="–"/>
              <a:defRPr/>
            </a:pPr>
            <a:endParaRPr lang="es-ES_tradnl" dirty="0" smtClean="0">
              <a:sym typeface="Arial" charset="0"/>
            </a:endParaRPr>
          </a:p>
          <a:p>
            <a:pPr lvl="1">
              <a:buFont typeface="Arial" charset="0"/>
              <a:buChar char="–"/>
              <a:defRPr/>
            </a:pPr>
            <a:endParaRPr lang="es-ES" dirty="0">
              <a:sym typeface="Arial" charset="0"/>
            </a:endParaRPr>
          </a:p>
        </p:txBody>
      </p:sp>
      <p:sp>
        <p:nvSpPr>
          <p:cNvPr id="1030" name="2 Título"/>
          <p:cNvSpPr>
            <a:spLocks noGrp="1"/>
          </p:cNvSpPr>
          <p:nvPr>
            <p:ph type="title"/>
          </p:nvPr>
        </p:nvSpPr>
        <p:spPr/>
        <p:txBody>
          <a:bodyPr/>
          <a:lstStyle/>
          <a:p>
            <a:r>
              <a:rPr lang="es-ES_tradnl" smtClean="0"/>
              <a:t>Background: Problems  combining Mesoscopic and Microscopic models </a:t>
            </a:r>
            <a:br>
              <a:rPr lang="es-ES_tradnl" smtClean="0"/>
            </a:br>
            <a:endParaRPr lang="es-ES" smtClean="0"/>
          </a:p>
        </p:txBody>
      </p:sp>
      <p:sp>
        <p:nvSpPr>
          <p:cNvPr id="1032" name="4 Marcador de número de diapositiva"/>
          <p:cNvSpPr>
            <a:spLocks noGrp="1"/>
          </p:cNvSpPr>
          <p:nvPr>
            <p:ph type="sldNum" sz="quarter" idx="11"/>
          </p:nvPr>
        </p:nvSpPr>
        <p:spPr>
          <a:noFill/>
        </p:spPr>
        <p:txBody>
          <a:bodyPr/>
          <a:lstStyle/>
          <a:p>
            <a:fld id="{D455078F-18C0-470C-B896-A58F7F0935F9}" type="slidenum">
              <a:rPr lang="en-US" smtClean="0">
                <a:latin typeface="Arial" pitchFamily="34" charset="0"/>
                <a:cs typeface="Arial" pitchFamily="34" charset="0"/>
                <a:sym typeface="Arial" pitchFamily="34" charset="0"/>
              </a:rPr>
              <a:pPr/>
              <a:t>7</a:t>
            </a:fld>
            <a:endParaRPr lang="en-US" smtClean="0">
              <a:latin typeface="Arial" pitchFamily="34" charset="0"/>
              <a:cs typeface="Arial" pitchFamily="34" charset="0"/>
              <a:sym typeface="Arial" pitchFamily="34" charset="0"/>
            </a:endParaRPr>
          </a:p>
        </p:txBody>
      </p:sp>
      <p:graphicFrame>
        <p:nvGraphicFramePr>
          <p:cNvPr id="1026" name="Object 5"/>
          <p:cNvGraphicFramePr>
            <a:graphicFrameLocks noChangeAspect="1"/>
          </p:cNvGraphicFramePr>
          <p:nvPr/>
        </p:nvGraphicFramePr>
        <p:xfrm>
          <a:off x="1047760" y="1832138"/>
          <a:ext cx="5183188" cy="2770187"/>
        </p:xfrm>
        <a:graphic>
          <a:graphicData uri="http://schemas.openxmlformats.org/presentationml/2006/ole">
            <p:oleObj spid="_x0000_s1026" name="Picture" r:id="rId3" imgW="6629400" imgH="3543480" progId="Word.Picture.8">
              <p:embed/>
            </p:oleObj>
          </a:graphicData>
        </a:graphic>
      </p:graphicFrame>
      <p:sp>
        <p:nvSpPr>
          <p:cNvPr id="1034" name="11 CuadroTexto"/>
          <p:cNvSpPr txBox="1">
            <a:spLocks noChangeArrowheads="1"/>
          </p:cNvSpPr>
          <p:nvPr/>
        </p:nvSpPr>
        <p:spPr bwMode="auto">
          <a:xfrm>
            <a:off x="6518218" y="4856813"/>
            <a:ext cx="1968500" cy="369887"/>
          </a:xfrm>
          <a:prstGeom prst="rect">
            <a:avLst/>
          </a:prstGeom>
          <a:noFill/>
          <a:ln w="9525">
            <a:noFill/>
            <a:miter lim="800000"/>
            <a:headEnd/>
            <a:tailEnd/>
          </a:ln>
        </p:spPr>
        <p:txBody>
          <a:bodyPr wrap="none">
            <a:spAutoFit/>
          </a:bodyPr>
          <a:lstStyle/>
          <a:p>
            <a:r>
              <a:rPr lang="es-ES_tradnl"/>
              <a:t>Model Integration</a:t>
            </a:r>
            <a:endParaRPr lang="es-ES"/>
          </a:p>
        </p:txBody>
      </p:sp>
      <p:sp>
        <p:nvSpPr>
          <p:cNvPr id="1035" name="13 CuadroTexto"/>
          <p:cNvSpPr txBox="1">
            <a:spLocks noChangeArrowheads="1"/>
          </p:cNvSpPr>
          <p:nvPr/>
        </p:nvSpPr>
        <p:spPr bwMode="auto">
          <a:xfrm>
            <a:off x="6513455" y="5709300"/>
            <a:ext cx="2070100" cy="369888"/>
          </a:xfrm>
          <a:prstGeom prst="rect">
            <a:avLst/>
          </a:prstGeom>
          <a:noFill/>
          <a:ln w="9525">
            <a:noFill/>
            <a:miter lim="800000"/>
            <a:headEnd/>
            <a:tailEnd/>
          </a:ln>
        </p:spPr>
        <p:txBody>
          <a:bodyPr wrap="none">
            <a:spAutoFit/>
          </a:bodyPr>
          <a:lstStyle/>
          <a:p>
            <a:r>
              <a:rPr lang="es-ES_tradnl"/>
              <a:t>Hybrid Framework</a:t>
            </a:r>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animBg="1"/>
      <p:bldP spid="1028" grpId="0" animBg="1"/>
      <p:bldP spid="1034" grpId="0"/>
      <p:bldP spid="10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contenido"/>
          <p:cNvSpPr>
            <a:spLocks noGrp="1"/>
          </p:cNvSpPr>
          <p:nvPr>
            <p:ph idx="1"/>
          </p:nvPr>
        </p:nvSpPr>
        <p:spPr>
          <a:xfrm>
            <a:off x="457200" y="2133600"/>
            <a:ext cx="3043238" cy="4081463"/>
          </a:xfrm>
        </p:spPr>
        <p:txBody>
          <a:bodyPr/>
          <a:lstStyle/>
          <a:p>
            <a:pPr>
              <a:lnSpc>
                <a:spcPct val="90000"/>
              </a:lnSpc>
            </a:pPr>
            <a:r>
              <a:rPr lang="en-US" sz="2200" smtClean="0"/>
              <a:t>An </a:t>
            </a:r>
            <a:r>
              <a:rPr lang="en-US" sz="2200" u="sng" smtClean="0"/>
              <a:t>integrated framework</a:t>
            </a:r>
            <a:r>
              <a:rPr lang="en-US" sz="2200" smtClean="0"/>
              <a:t> to </a:t>
            </a:r>
            <a:r>
              <a:rPr lang="en-US" sz="2200" u="sng" smtClean="0"/>
              <a:t>support</a:t>
            </a:r>
            <a:r>
              <a:rPr lang="en-US" sz="2200" smtClean="0"/>
              <a:t> a transport analysis </a:t>
            </a:r>
            <a:r>
              <a:rPr lang="en-US" sz="2200" u="sng" smtClean="0"/>
              <a:t>methodology</a:t>
            </a:r>
            <a:r>
              <a:rPr lang="en-US" sz="2200" smtClean="0"/>
              <a:t> that combines the three approaches, overcomes consistency and synchronization problems</a:t>
            </a:r>
          </a:p>
        </p:txBody>
      </p:sp>
      <p:sp>
        <p:nvSpPr>
          <p:cNvPr id="19459" name="2 Título"/>
          <p:cNvSpPr>
            <a:spLocks noGrp="1"/>
          </p:cNvSpPr>
          <p:nvPr>
            <p:ph type="title"/>
          </p:nvPr>
        </p:nvSpPr>
        <p:spPr/>
        <p:txBody>
          <a:bodyPr/>
          <a:lstStyle/>
          <a:p>
            <a:r>
              <a:rPr lang="es-ES_tradnl" smtClean="0"/>
              <a:t>Model Integration, Why?</a:t>
            </a:r>
            <a:endParaRPr lang="es-ES" smtClean="0"/>
          </a:p>
        </p:txBody>
      </p:sp>
      <p:sp>
        <p:nvSpPr>
          <p:cNvPr id="19460" name="3 Marcador de número de diapositiva"/>
          <p:cNvSpPr>
            <a:spLocks noGrp="1"/>
          </p:cNvSpPr>
          <p:nvPr>
            <p:ph type="sldNum" sz="quarter" idx="11"/>
          </p:nvPr>
        </p:nvSpPr>
        <p:spPr>
          <a:noFill/>
        </p:spPr>
        <p:txBody>
          <a:bodyPr/>
          <a:lstStyle/>
          <a:p>
            <a:fld id="{30F75606-7A5A-48FF-BEC6-2B1B604328EA}" type="slidenum">
              <a:rPr lang="en-US" smtClean="0">
                <a:latin typeface="Arial" pitchFamily="34" charset="0"/>
                <a:cs typeface="Arial" pitchFamily="34" charset="0"/>
                <a:sym typeface="Arial" pitchFamily="34" charset="0"/>
              </a:rPr>
              <a:pPr/>
              <a:t>8</a:t>
            </a:fld>
            <a:endParaRPr lang="en-US" smtClean="0">
              <a:latin typeface="Arial" pitchFamily="34" charset="0"/>
              <a:cs typeface="Arial" pitchFamily="34" charset="0"/>
              <a:sym typeface="Arial" pitchFamily="34" charset="0"/>
            </a:endParaRPr>
          </a:p>
        </p:txBody>
      </p:sp>
      <p:pic>
        <p:nvPicPr>
          <p:cNvPr id="19461" name="Picture 6" descr="3level_ver_HQ"/>
          <p:cNvPicPr>
            <a:picLocks noChangeAspect="1" noChangeArrowheads="1"/>
          </p:cNvPicPr>
          <p:nvPr/>
        </p:nvPicPr>
        <p:blipFill>
          <a:blip r:embed="rId2" cstate="print"/>
          <a:srcRect/>
          <a:stretch>
            <a:fillRect/>
          </a:stretch>
        </p:blipFill>
        <p:spPr bwMode="auto">
          <a:xfrm>
            <a:off x="3714750" y="1500188"/>
            <a:ext cx="5164138" cy="485775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133600" y="1447800"/>
            <a:ext cx="1979613" cy="3030538"/>
            <a:chOff x="2492" y="2941"/>
            <a:chExt cx="1474" cy="2258"/>
          </a:xfrm>
        </p:grpSpPr>
        <p:sp>
          <p:nvSpPr>
            <p:cNvPr id="20505" name="Rectangle 5"/>
            <p:cNvSpPr>
              <a:spLocks noChangeArrowheads="1"/>
            </p:cNvSpPr>
            <p:nvPr/>
          </p:nvSpPr>
          <p:spPr bwMode="auto">
            <a:xfrm>
              <a:off x="2492" y="2941"/>
              <a:ext cx="1474" cy="2258"/>
            </a:xfrm>
            <a:prstGeom prst="rect">
              <a:avLst/>
            </a:prstGeom>
            <a:solidFill>
              <a:srgbClr val="FFFFFF"/>
            </a:solidFill>
            <a:ln w="38100">
              <a:solidFill>
                <a:srgbClr val="000000"/>
              </a:solidFill>
              <a:miter lim="800000"/>
              <a:headEnd/>
              <a:tailEnd/>
            </a:ln>
          </p:spPr>
          <p:txBody>
            <a:bodyPr/>
            <a:lstStyle/>
            <a:p>
              <a:endParaRPr lang="es-ES"/>
            </a:p>
          </p:txBody>
        </p:sp>
        <p:grpSp>
          <p:nvGrpSpPr>
            <p:cNvPr id="20506" name="Group 6"/>
            <p:cNvGrpSpPr>
              <a:grpSpLocks/>
            </p:cNvGrpSpPr>
            <p:nvPr/>
          </p:nvGrpSpPr>
          <p:grpSpPr bwMode="auto">
            <a:xfrm>
              <a:off x="2597" y="3055"/>
              <a:ext cx="1282" cy="1991"/>
              <a:chOff x="2597" y="3055"/>
              <a:chExt cx="1282" cy="1991"/>
            </a:xfrm>
          </p:grpSpPr>
          <p:sp>
            <p:nvSpPr>
              <p:cNvPr id="20507" name="Text Box 7"/>
              <p:cNvSpPr txBox="1">
                <a:spLocks noChangeArrowheads="1"/>
              </p:cNvSpPr>
              <p:nvPr/>
            </p:nvSpPr>
            <p:spPr bwMode="auto">
              <a:xfrm>
                <a:off x="2597" y="3055"/>
                <a:ext cx="1282" cy="709"/>
              </a:xfrm>
              <a:prstGeom prst="rect">
                <a:avLst/>
              </a:prstGeom>
              <a:solidFill>
                <a:srgbClr val="FFFFFF"/>
              </a:solidFill>
              <a:ln w="28575">
                <a:solidFill>
                  <a:srgbClr val="800000"/>
                </a:solidFill>
                <a:miter lim="800000"/>
                <a:headEnd/>
                <a:tailEnd/>
              </a:ln>
            </p:spPr>
            <p:txBody>
              <a:bodyPr lIns="154243" tIns="77122" rIns="154243" bIns="77122"/>
              <a:lstStyle/>
              <a:p>
                <a:pPr algn="ctr"/>
                <a:r>
                  <a:rPr lang="es-ES" sz="1700" b="1">
                    <a:solidFill>
                      <a:schemeClr val="tx1"/>
                    </a:solidFill>
                  </a:rPr>
                  <a:t>EXTENSIBLE OBJECT MODEL</a:t>
                </a:r>
                <a:endParaRPr lang="es-ES">
                  <a:solidFill>
                    <a:schemeClr val="tx1"/>
                  </a:solidFill>
                </a:endParaRPr>
              </a:p>
            </p:txBody>
          </p:sp>
          <p:grpSp>
            <p:nvGrpSpPr>
              <p:cNvPr id="20508" name="Group 8"/>
              <p:cNvGrpSpPr>
                <a:grpSpLocks/>
              </p:cNvGrpSpPr>
              <p:nvPr/>
            </p:nvGrpSpPr>
            <p:grpSpPr bwMode="auto">
              <a:xfrm>
                <a:off x="2597" y="4357"/>
                <a:ext cx="1235" cy="689"/>
                <a:chOff x="2597" y="4357"/>
                <a:chExt cx="1235" cy="689"/>
              </a:xfrm>
            </p:grpSpPr>
            <p:sp>
              <p:nvSpPr>
                <p:cNvPr id="20510" name="AutoShape 9"/>
                <p:cNvSpPr>
                  <a:spLocks noChangeArrowheads="1"/>
                </p:cNvSpPr>
                <p:nvPr/>
              </p:nvSpPr>
              <p:spPr bwMode="auto">
                <a:xfrm>
                  <a:off x="2597" y="4357"/>
                  <a:ext cx="1216" cy="641"/>
                </a:xfrm>
                <a:prstGeom prst="can">
                  <a:avLst>
                    <a:gd name="adj" fmla="val 25000"/>
                  </a:avLst>
                </a:prstGeom>
                <a:solidFill>
                  <a:srgbClr val="FFFFFF"/>
                </a:solidFill>
                <a:ln w="19050">
                  <a:solidFill>
                    <a:srgbClr val="000000"/>
                  </a:solidFill>
                  <a:round/>
                  <a:headEnd/>
                  <a:tailEnd/>
                </a:ln>
              </p:spPr>
              <p:txBody>
                <a:bodyPr/>
                <a:lstStyle/>
                <a:p>
                  <a:endParaRPr lang="es-ES"/>
                </a:p>
              </p:txBody>
            </p:sp>
            <p:sp>
              <p:nvSpPr>
                <p:cNvPr id="20511" name="Text Box 10"/>
                <p:cNvSpPr txBox="1">
                  <a:spLocks noChangeArrowheads="1"/>
                </p:cNvSpPr>
                <p:nvPr/>
              </p:nvSpPr>
              <p:spPr bwMode="auto">
                <a:xfrm>
                  <a:off x="2597" y="4501"/>
                  <a:ext cx="1235" cy="545"/>
                </a:xfrm>
                <a:prstGeom prst="rect">
                  <a:avLst/>
                </a:prstGeom>
                <a:noFill/>
                <a:ln w="9525">
                  <a:noFill/>
                  <a:miter lim="800000"/>
                  <a:headEnd/>
                  <a:tailEnd/>
                </a:ln>
              </p:spPr>
              <p:txBody>
                <a:bodyPr lIns="154243" tIns="77122" rIns="154243" bIns="77122"/>
                <a:lstStyle/>
                <a:p>
                  <a:pPr algn="ctr"/>
                  <a:r>
                    <a:rPr lang="es-ES" sz="1700" b="1">
                      <a:solidFill>
                        <a:schemeClr val="tx1"/>
                      </a:solidFill>
                    </a:rPr>
                    <a:t>MODEL DATABASE</a:t>
                  </a:r>
                  <a:endParaRPr lang="es-ES">
                    <a:solidFill>
                      <a:schemeClr val="tx1"/>
                    </a:solidFill>
                  </a:endParaRPr>
                </a:p>
              </p:txBody>
            </p:sp>
          </p:grpSp>
          <p:sp>
            <p:nvSpPr>
              <p:cNvPr id="20509" name="AutoShape 11"/>
              <p:cNvSpPr>
                <a:spLocks noChangeArrowheads="1"/>
              </p:cNvSpPr>
              <p:nvPr/>
            </p:nvSpPr>
            <p:spPr bwMode="auto">
              <a:xfrm>
                <a:off x="3114" y="3764"/>
                <a:ext cx="210" cy="669"/>
              </a:xfrm>
              <a:prstGeom prst="upDownArrow">
                <a:avLst>
                  <a:gd name="adj1" fmla="val 50000"/>
                  <a:gd name="adj2" fmla="val 63714"/>
                </a:avLst>
              </a:prstGeom>
              <a:solidFill>
                <a:srgbClr val="FFFFFF"/>
              </a:solidFill>
              <a:ln w="19050">
                <a:solidFill>
                  <a:srgbClr val="000000"/>
                </a:solidFill>
                <a:miter lim="800000"/>
                <a:headEnd/>
                <a:tailEnd/>
              </a:ln>
            </p:spPr>
            <p:txBody>
              <a:bodyPr/>
              <a:lstStyle/>
              <a:p>
                <a:endParaRPr lang="es-ES"/>
              </a:p>
            </p:txBody>
          </p:sp>
        </p:grpSp>
      </p:grpSp>
      <p:grpSp>
        <p:nvGrpSpPr>
          <p:cNvPr id="5" name="Group 12"/>
          <p:cNvGrpSpPr>
            <a:grpSpLocks/>
          </p:cNvGrpSpPr>
          <p:nvPr/>
        </p:nvGrpSpPr>
        <p:grpSpPr bwMode="auto">
          <a:xfrm>
            <a:off x="2133600" y="4648200"/>
            <a:ext cx="4292600" cy="1400175"/>
            <a:chOff x="2492" y="5544"/>
            <a:chExt cx="3196" cy="1043"/>
          </a:xfrm>
        </p:grpSpPr>
        <p:sp>
          <p:nvSpPr>
            <p:cNvPr id="20497" name="Rectangle 13"/>
            <p:cNvSpPr>
              <a:spLocks noChangeArrowheads="1"/>
            </p:cNvSpPr>
            <p:nvPr/>
          </p:nvSpPr>
          <p:spPr bwMode="auto">
            <a:xfrm>
              <a:off x="2492" y="5544"/>
              <a:ext cx="3196" cy="1043"/>
            </a:xfrm>
            <a:prstGeom prst="rect">
              <a:avLst/>
            </a:prstGeom>
            <a:solidFill>
              <a:srgbClr val="FFFFFF"/>
            </a:solidFill>
            <a:ln w="28575">
              <a:solidFill>
                <a:srgbClr val="800000"/>
              </a:solidFill>
              <a:miter lim="800000"/>
              <a:headEnd/>
              <a:tailEnd/>
            </a:ln>
          </p:spPr>
          <p:txBody>
            <a:bodyPr/>
            <a:lstStyle/>
            <a:p>
              <a:endParaRPr lang="es-ES"/>
            </a:p>
          </p:txBody>
        </p:sp>
        <p:sp>
          <p:nvSpPr>
            <p:cNvPr id="20498" name="Rectangle 14"/>
            <p:cNvSpPr>
              <a:spLocks noChangeArrowheads="1"/>
            </p:cNvSpPr>
            <p:nvPr/>
          </p:nvSpPr>
          <p:spPr bwMode="auto">
            <a:xfrm>
              <a:off x="2597" y="5620"/>
              <a:ext cx="2591" cy="622"/>
            </a:xfrm>
            <a:prstGeom prst="rect">
              <a:avLst/>
            </a:prstGeom>
            <a:solidFill>
              <a:srgbClr val="FFFFFF"/>
            </a:solidFill>
            <a:ln w="19050">
              <a:solidFill>
                <a:srgbClr val="0000FF"/>
              </a:solidFill>
              <a:miter lim="800000"/>
              <a:headEnd/>
              <a:tailEnd/>
            </a:ln>
          </p:spPr>
          <p:txBody>
            <a:bodyPr/>
            <a:lstStyle/>
            <a:p>
              <a:endParaRPr lang="es-ES"/>
            </a:p>
          </p:txBody>
        </p:sp>
        <p:sp>
          <p:nvSpPr>
            <p:cNvPr id="20499" name="Text Box 15"/>
            <p:cNvSpPr txBox="1">
              <a:spLocks noChangeArrowheads="1"/>
            </p:cNvSpPr>
            <p:nvPr/>
          </p:nvSpPr>
          <p:spPr bwMode="auto">
            <a:xfrm>
              <a:off x="2577" y="5792"/>
              <a:ext cx="747" cy="287"/>
            </a:xfrm>
            <a:prstGeom prst="rect">
              <a:avLst/>
            </a:prstGeom>
            <a:noFill/>
            <a:ln w="9525">
              <a:noFill/>
              <a:miter lim="800000"/>
              <a:headEnd/>
              <a:tailEnd/>
            </a:ln>
          </p:spPr>
          <p:txBody>
            <a:bodyPr lIns="154243" tIns="77122" rIns="154243" bIns="77122"/>
            <a:lstStyle/>
            <a:p>
              <a:r>
                <a:rPr lang="es-ES" sz="1700" b="1">
                  <a:solidFill>
                    <a:schemeClr val="tx1"/>
                  </a:solidFill>
                </a:rPr>
                <a:t>Micro</a:t>
              </a:r>
              <a:endParaRPr lang="es-ES">
                <a:solidFill>
                  <a:schemeClr val="tx1"/>
                </a:solidFill>
              </a:endParaRPr>
            </a:p>
          </p:txBody>
        </p:sp>
        <p:sp>
          <p:nvSpPr>
            <p:cNvPr id="20500" name="Rectangle 16"/>
            <p:cNvSpPr>
              <a:spLocks noChangeArrowheads="1"/>
            </p:cNvSpPr>
            <p:nvPr/>
          </p:nvSpPr>
          <p:spPr bwMode="auto">
            <a:xfrm>
              <a:off x="3188" y="5677"/>
              <a:ext cx="2198" cy="508"/>
            </a:xfrm>
            <a:prstGeom prst="rect">
              <a:avLst/>
            </a:prstGeom>
            <a:solidFill>
              <a:srgbClr val="FFFFFF"/>
            </a:solidFill>
            <a:ln w="19050">
              <a:solidFill>
                <a:srgbClr val="008000"/>
              </a:solidFill>
              <a:miter lim="800000"/>
              <a:headEnd/>
              <a:tailEnd/>
            </a:ln>
          </p:spPr>
          <p:txBody>
            <a:bodyPr/>
            <a:lstStyle/>
            <a:p>
              <a:endParaRPr lang="es-ES"/>
            </a:p>
          </p:txBody>
        </p:sp>
        <p:sp>
          <p:nvSpPr>
            <p:cNvPr id="20501" name="Text Box 17"/>
            <p:cNvSpPr txBox="1">
              <a:spLocks noChangeArrowheads="1"/>
            </p:cNvSpPr>
            <p:nvPr/>
          </p:nvSpPr>
          <p:spPr bwMode="auto">
            <a:xfrm>
              <a:off x="3188" y="5792"/>
              <a:ext cx="644" cy="287"/>
            </a:xfrm>
            <a:prstGeom prst="rect">
              <a:avLst/>
            </a:prstGeom>
            <a:noFill/>
            <a:ln w="9525">
              <a:noFill/>
              <a:miter lim="800000"/>
              <a:headEnd/>
              <a:tailEnd/>
            </a:ln>
          </p:spPr>
          <p:txBody>
            <a:bodyPr lIns="154243" tIns="77122" rIns="154243" bIns="77122"/>
            <a:lstStyle/>
            <a:p>
              <a:r>
                <a:rPr lang="es-ES" sz="1700" b="1">
                  <a:solidFill>
                    <a:schemeClr val="tx1"/>
                  </a:solidFill>
                </a:rPr>
                <a:t>Meso</a:t>
              </a:r>
              <a:endParaRPr lang="es-ES">
                <a:solidFill>
                  <a:schemeClr val="tx1"/>
                </a:solidFill>
              </a:endParaRPr>
            </a:p>
          </p:txBody>
        </p:sp>
        <p:sp>
          <p:nvSpPr>
            <p:cNvPr id="20502" name="Rectangle 18"/>
            <p:cNvSpPr>
              <a:spLocks noChangeArrowheads="1"/>
            </p:cNvSpPr>
            <p:nvPr/>
          </p:nvSpPr>
          <p:spPr bwMode="auto">
            <a:xfrm>
              <a:off x="3753" y="5734"/>
              <a:ext cx="1837" cy="384"/>
            </a:xfrm>
            <a:prstGeom prst="rect">
              <a:avLst/>
            </a:prstGeom>
            <a:solidFill>
              <a:srgbClr val="FFFFFF"/>
            </a:solidFill>
            <a:ln w="19050">
              <a:solidFill>
                <a:srgbClr val="FF0000"/>
              </a:solidFill>
              <a:miter lim="800000"/>
              <a:headEnd/>
              <a:tailEnd/>
            </a:ln>
          </p:spPr>
          <p:txBody>
            <a:bodyPr/>
            <a:lstStyle/>
            <a:p>
              <a:endParaRPr lang="es-ES"/>
            </a:p>
          </p:txBody>
        </p:sp>
        <p:sp>
          <p:nvSpPr>
            <p:cNvPr id="20503" name="Text Box 19"/>
            <p:cNvSpPr txBox="1">
              <a:spLocks noChangeArrowheads="1"/>
            </p:cNvSpPr>
            <p:nvPr/>
          </p:nvSpPr>
          <p:spPr bwMode="auto">
            <a:xfrm>
              <a:off x="3813" y="5783"/>
              <a:ext cx="744" cy="286"/>
            </a:xfrm>
            <a:prstGeom prst="rect">
              <a:avLst/>
            </a:prstGeom>
            <a:noFill/>
            <a:ln w="9525">
              <a:noFill/>
              <a:miter lim="800000"/>
              <a:headEnd/>
              <a:tailEnd/>
            </a:ln>
          </p:spPr>
          <p:txBody>
            <a:bodyPr lIns="154243" tIns="77122" rIns="154243" bIns="77122"/>
            <a:lstStyle/>
            <a:p>
              <a:r>
                <a:rPr lang="es-ES" sz="1700" b="1">
                  <a:solidFill>
                    <a:schemeClr val="tx1"/>
                  </a:solidFill>
                </a:rPr>
                <a:t>Macro</a:t>
              </a:r>
              <a:endParaRPr lang="es-ES">
                <a:solidFill>
                  <a:schemeClr val="tx1"/>
                </a:solidFill>
              </a:endParaRPr>
            </a:p>
          </p:txBody>
        </p:sp>
        <p:sp>
          <p:nvSpPr>
            <p:cNvPr id="20504" name="Text Box 20"/>
            <p:cNvSpPr txBox="1">
              <a:spLocks noChangeArrowheads="1"/>
            </p:cNvSpPr>
            <p:nvPr/>
          </p:nvSpPr>
          <p:spPr bwMode="auto">
            <a:xfrm>
              <a:off x="2597" y="6242"/>
              <a:ext cx="2993" cy="287"/>
            </a:xfrm>
            <a:prstGeom prst="rect">
              <a:avLst/>
            </a:prstGeom>
            <a:noFill/>
            <a:ln w="9525">
              <a:noFill/>
              <a:miter lim="800000"/>
              <a:headEnd/>
              <a:tailEnd/>
            </a:ln>
          </p:spPr>
          <p:txBody>
            <a:bodyPr lIns="154243" tIns="77122" rIns="154243" bIns="77122"/>
            <a:lstStyle/>
            <a:p>
              <a:pPr algn="ctr"/>
              <a:r>
                <a:rPr lang="es-ES" sz="1700" b="1">
                  <a:solidFill>
                    <a:schemeClr val="tx1"/>
                  </a:solidFill>
                </a:rPr>
                <a:t>EXTENSIBLE OBJECT MODEL</a:t>
              </a:r>
              <a:endParaRPr lang="es-ES">
                <a:solidFill>
                  <a:schemeClr val="tx1"/>
                </a:solidFill>
              </a:endParaRPr>
            </a:p>
          </p:txBody>
        </p:sp>
      </p:grpSp>
      <p:grpSp>
        <p:nvGrpSpPr>
          <p:cNvPr id="6" name="Group 21"/>
          <p:cNvGrpSpPr>
            <a:grpSpLocks/>
          </p:cNvGrpSpPr>
          <p:nvPr/>
        </p:nvGrpSpPr>
        <p:grpSpPr bwMode="auto">
          <a:xfrm>
            <a:off x="3962400" y="1447800"/>
            <a:ext cx="2430463" cy="887413"/>
            <a:chOff x="3879" y="2941"/>
            <a:chExt cx="1809" cy="661"/>
          </a:xfrm>
        </p:grpSpPr>
        <p:sp>
          <p:nvSpPr>
            <p:cNvPr id="20495" name="Text Box 22"/>
            <p:cNvSpPr txBox="1">
              <a:spLocks noChangeArrowheads="1"/>
            </p:cNvSpPr>
            <p:nvPr/>
          </p:nvSpPr>
          <p:spPr bwMode="auto">
            <a:xfrm>
              <a:off x="4234" y="2941"/>
              <a:ext cx="1454" cy="661"/>
            </a:xfrm>
            <a:prstGeom prst="rect">
              <a:avLst/>
            </a:prstGeom>
            <a:solidFill>
              <a:srgbClr val="FFFFFF"/>
            </a:solidFill>
            <a:ln w="28575">
              <a:solidFill>
                <a:srgbClr val="FF0000"/>
              </a:solidFill>
              <a:miter lim="800000"/>
              <a:headEnd/>
              <a:tailEnd/>
            </a:ln>
          </p:spPr>
          <p:txBody>
            <a:bodyPr lIns="154243" tIns="77122" rIns="154243" bIns="77122"/>
            <a:lstStyle/>
            <a:p>
              <a:pPr algn="ctr"/>
              <a:r>
                <a:rPr lang="es-ES" sz="1700" b="1">
                  <a:solidFill>
                    <a:schemeClr val="tx1"/>
                  </a:solidFill>
                </a:rPr>
                <a:t>MACRO ASSIGNMENT MODEL</a:t>
              </a:r>
              <a:endParaRPr lang="es-ES">
                <a:solidFill>
                  <a:schemeClr val="tx1"/>
                </a:solidFill>
              </a:endParaRPr>
            </a:p>
          </p:txBody>
        </p:sp>
        <p:sp>
          <p:nvSpPr>
            <p:cNvPr id="20496" name="Line 23"/>
            <p:cNvSpPr>
              <a:spLocks noChangeShapeType="1"/>
            </p:cNvSpPr>
            <p:nvPr/>
          </p:nvSpPr>
          <p:spPr bwMode="auto">
            <a:xfrm flipV="1">
              <a:off x="3879" y="3199"/>
              <a:ext cx="355" cy="201"/>
            </a:xfrm>
            <a:prstGeom prst="line">
              <a:avLst/>
            </a:prstGeom>
            <a:noFill/>
            <a:ln w="19050">
              <a:solidFill>
                <a:srgbClr val="000000"/>
              </a:solidFill>
              <a:round/>
              <a:headEnd type="triangle" w="med" len="med"/>
              <a:tailEnd type="triangle" w="med" len="med"/>
            </a:ln>
          </p:spPr>
          <p:txBody>
            <a:bodyPr/>
            <a:lstStyle/>
            <a:p>
              <a:endParaRPr lang="es-ES"/>
            </a:p>
          </p:txBody>
        </p:sp>
      </p:grpSp>
      <p:grpSp>
        <p:nvGrpSpPr>
          <p:cNvPr id="7" name="Group 24"/>
          <p:cNvGrpSpPr>
            <a:grpSpLocks/>
          </p:cNvGrpSpPr>
          <p:nvPr/>
        </p:nvGrpSpPr>
        <p:grpSpPr bwMode="auto">
          <a:xfrm>
            <a:off x="3962400" y="2209800"/>
            <a:ext cx="2430463" cy="1182688"/>
            <a:chOff x="3879" y="3476"/>
            <a:chExt cx="1809" cy="881"/>
          </a:xfrm>
        </p:grpSpPr>
        <p:sp>
          <p:nvSpPr>
            <p:cNvPr id="20493" name="Text Box 25"/>
            <p:cNvSpPr txBox="1">
              <a:spLocks noChangeArrowheads="1"/>
            </p:cNvSpPr>
            <p:nvPr/>
          </p:nvSpPr>
          <p:spPr bwMode="auto">
            <a:xfrm>
              <a:off x="4234" y="3698"/>
              <a:ext cx="1454" cy="659"/>
            </a:xfrm>
            <a:prstGeom prst="rect">
              <a:avLst/>
            </a:prstGeom>
            <a:solidFill>
              <a:srgbClr val="FFFFFF"/>
            </a:solidFill>
            <a:ln w="28575">
              <a:solidFill>
                <a:srgbClr val="0000FF"/>
              </a:solidFill>
              <a:miter lim="800000"/>
              <a:headEnd/>
              <a:tailEnd/>
            </a:ln>
          </p:spPr>
          <p:txBody>
            <a:bodyPr lIns="154243" tIns="77122" rIns="154243" bIns="77122"/>
            <a:lstStyle/>
            <a:p>
              <a:pPr algn="ctr"/>
              <a:r>
                <a:rPr lang="es-ES" sz="1700" b="1">
                  <a:solidFill>
                    <a:schemeClr val="tx1"/>
                  </a:solidFill>
                </a:rPr>
                <a:t>MICROSCOPIC</a:t>
              </a:r>
            </a:p>
            <a:p>
              <a:pPr algn="ctr"/>
              <a:r>
                <a:rPr lang="es-ES" sz="1700" b="1">
                  <a:solidFill>
                    <a:schemeClr val="tx1"/>
                  </a:solidFill>
                </a:rPr>
                <a:t>TRAFFIC SIMULATOR</a:t>
              </a:r>
              <a:endParaRPr lang="es-ES">
                <a:solidFill>
                  <a:schemeClr val="tx1"/>
                </a:solidFill>
              </a:endParaRPr>
            </a:p>
          </p:txBody>
        </p:sp>
        <p:sp>
          <p:nvSpPr>
            <p:cNvPr id="20494" name="Line 26"/>
            <p:cNvSpPr>
              <a:spLocks noChangeShapeType="1"/>
            </p:cNvSpPr>
            <p:nvPr/>
          </p:nvSpPr>
          <p:spPr bwMode="auto">
            <a:xfrm>
              <a:off x="3879" y="3476"/>
              <a:ext cx="355" cy="536"/>
            </a:xfrm>
            <a:prstGeom prst="line">
              <a:avLst/>
            </a:prstGeom>
            <a:noFill/>
            <a:ln w="19050">
              <a:solidFill>
                <a:srgbClr val="000000"/>
              </a:solidFill>
              <a:round/>
              <a:headEnd type="triangle" w="med" len="med"/>
              <a:tailEnd type="triangle" w="med" len="med"/>
            </a:ln>
          </p:spPr>
          <p:txBody>
            <a:bodyPr/>
            <a:lstStyle/>
            <a:p>
              <a:endParaRPr lang="es-ES"/>
            </a:p>
          </p:txBody>
        </p:sp>
      </p:grpSp>
      <p:grpSp>
        <p:nvGrpSpPr>
          <p:cNvPr id="8" name="Group 27"/>
          <p:cNvGrpSpPr>
            <a:grpSpLocks/>
          </p:cNvGrpSpPr>
          <p:nvPr/>
        </p:nvGrpSpPr>
        <p:grpSpPr bwMode="auto">
          <a:xfrm>
            <a:off x="3962400" y="2286000"/>
            <a:ext cx="2430463" cy="2143125"/>
            <a:chOff x="3879" y="3602"/>
            <a:chExt cx="1809" cy="1597"/>
          </a:xfrm>
        </p:grpSpPr>
        <p:sp>
          <p:nvSpPr>
            <p:cNvPr id="20491" name="Text Box 28"/>
            <p:cNvSpPr txBox="1">
              <a:spLocks noChangeArrowheads="1"/>
            </p:cNvSpPr>
            <p:nvPr/>
          </p:nvSpPr>
          <p:spPr bwMode="auto">
            <a:xfrm>
              <a:off x="4234" y="4539"/>
              <a:ext cx="1454" cy="660"/>
            </a:xfrm>
            <a:prstGeom prst="rect">
              <a:avLst/>
            </a:prstGeom>
            <a:solidFill>
              <a:srgbClr val="FFFFFF"/>
            </a:solidFill>
            <a:ln w="28575">
              <a:solidFill>
                <a:srgbClr val="008000"/>
              </a:solidFill>
              <a:miter lim="800000"/>
              <a:headEnd/>
              <a:tailEnd/>
            </a:ln>
          </p:spPr>
          <p:txBody>
            <a:bodyPr lIns="154243" tIns="77122" rIns="154243" bIns="77122"/>
            <a:lstStyle/>
            <a:p>
              <a:pPr algn="ctr"/>
              <a:r>
                <a:rPr lang="es-ES" sz="1700" b="1">
                  <a:solidFill>
                    <a:schemeClr val="tx1"/>
                  </a:solidFill>
                </a:rPr>
                <a:t>MESOSCOPIC TRAFFIC SIMULATOR</a:t>
              </a:r>
              <a:endParaRPr lang="es-ES">
                <a:solidFill>
                  <a:schemeClr val="tx1"/>
                </a:solidFill>
              </a:endParaRPr>
            </a:p>
          </p:txBody>
        </p:sp>
        <p:sp>
          <p:nvSpPr>
            <p:cNvPr id="20492" name="Line 29"/>
            <p:cNvSpPr>
              <a:spLocks noChangeShapeType="1"/>
            </p:cNvSpPr>
            <p:nvPr/>
          </p:nvSpPr>
          <p:spPr bwMode="auto">
            <a:xfrm>
              <a:off x="3879" y="3602"/>
              <a:ext cx="355" cy="1281"/>
            </a:xfrm>
            <a:prstGeom prst="line">
              <a:avLst/>
            </a:prstGeom>
            <a:noFill/>
            <a:ln w="19050">
              <a:solidFill>
                <a:srgbClr val="000000"/>
              </a:solidFill>
              <a:round/>
              <a:headEnd type="triangle" w="med" len="med"/>
              <a:tailEnd type="triangle" w="med" len="med"/>
            </a:ln>
          </p:spPr>
          <p:txBody>
            <a:bodyPr/>
            <a:lstStyle/>
            <a:p>
              <a:endParaRPr lang="es-ES"/>
            </a:p>
          </p:txBody>
        </p:sp>
      </p:grpSp>
      <p:sp>
        <p:nvSpPr>
          <p:cNvPr id="20487" name="31 Título"/>
          <p:cNvSpPr>
            <a:spLocks noGrp="1"/>
          </p:cNvSpPr>
          <p:nvPr>
            <p:ph type="title"/>
          </p:nvPr>
        </p:nvSpPr>
        <p:spPr/>
        <p:txBody>
          <a:bodyPr/>
          <a:lstStyle/>
          <a:p>
            <a:r>
              <a:rPr lang="es-ES_tradnl" smtClean="0"/>
              <a:t>Model Integration: How?</a:t>
            </a:r>
            <a:endParaRPr lang="es-ES" smtClean="0"/>
          </a:p>
        </p:txBody>
      </p:sp>
      <p:sp>
        <p:nvSpPr>
          <p:cNvPr id="20488" name="32 Marcador de número de diapositiva"/>
          <p:cNvSpPr>
            <a:spLocks noGrp="1"/>
          </p:cNvSpPr>
          <p:nvPr>
            <p:ph type="sldNum" sz="quarter" idx="11"/>
          </p:nvPr>
        </p:nvSpPr>
        <p:spPr>
          <a:noFill/>
        </p:spPr>
        <p:txBody>
          <a:bodyPr/>
          <a:lstStyle/>
          <a:p>
            <a:fld id="{E8811386-02FA-4DDC-A397-ED02074EC068}" type="slidenum">
              <a:rPr lang="en-US" smtClean="0">
                <a:latin typeface="Arial" pitchFamily="34" charset="0"/>
                <a:cs typeface="Arial" pitchFamily="34" charset="0"/>
                <a:sym typeface="Arial" pitchFamily="34" charset="0"/>
              </a:rPr>
              <a:pPr/>
              <a:t>9</a:t>
            </a:fld>
            <a:endParaRPr lang="en-US" smtClean="0">
              <a:latin typeface="Arial" pitchFamily="34" charset="0"/>
              <a:cs typeface="Arial" pitchFamily="34" charset="0"/>
              <a:sym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SS Models users-meeting">
  <a:themeElements>
    <a:clrScheme name="TSSv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SSv2007">
      <a:majorFont>
        <a:latin typeface="Arial Bold"/>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SSv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TSS Models users-meeting</Template>
  <TotalTime>1288</TotalTime>
  <Pages>0</Pages>
  <Words>1222</Words>
  <Characters>0</Characters>
  <Application>Microsoft Office PowerPoint</Application>
  <PresentationFormat>On-screen Show (4:3)</PresentationFormat>
  <Lines>0</Lines>
  <Paragraphs>288</Paragraphs>
  <Slides>25</Slides>
  <Notes>3</Notes>
  <HiddenSlides>0</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28" baseType="lpstr">
      <vt:lpstr>TSS Models users-meeting</vt:lpstr>
      <vt:lpstr>Ecuación</vt:lpstr>
      <vt:lpstr>Picture</vt:lpstr>
      <vt:lpstr>Hybrid Mesoscopic-Microscopic Traffic Simulation Framework </vt:lpstr>
      <vt:lpstr>Content</vt:lpstr>
      <vt:lpstr>Background</vt:lpstr>
      <vt:lpstr>Background: What model (Meso or Micro) is the best?</vt:lpstr>
      <vt:lpstr>Background: One step forward, Hybrid Model</vt:lpstr>
      <vt:lpstr>Background: One step forward, Hybrid Model</vt:lpstr>
      <vt:lpstr>Background: Problems  combining Mesoscopic and Microscopic models  </vt:lpstr>
      <vt:lpstr>Model Integration, Why?</vt:lpstr>
      <vt:lpstr>Model Integration: How?</vt:lpstr>
      <vt:lpstr>Model Integration: DTA as a key process</vt:lpstr>
      <vt:lpstr>Model Integration</vt:lpstr>
      <vt:lpstr>Hybrid Framework</vt:lpstr>
      <vt:lpstr>Hybrid Framework: New elements</vt:lpstr>
      <vt:lpstr>Computational Results</vt:lpstr>
      <vt:lpstr>Computational Results</vt:lpstr>
      <vt:lpstr>Computational Results</vt:lpstr>
      <vt:lpstr>Computational Results</vt:lpstr>
      <vt:lpstr>Computational Results</vt:lpstr>
      <vt:lpstr>Computational Results</vt:lpstr>
      <vt:lpstr>Computational Results</vt:lpstr>
      <vt:lpstr>Computational Results</vt:lpstr>
      <vt:lpstr>Computational Results</vt:lpstr>
      <vt:lpstr>Slide 23</vt:lpstr>
      <vt:lpstr>Conclusions</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need of combining different traffic  modelling levels for effectively tackling complex projects</dc:title>
  <dc:creator>Jordi</dc:creator>
  <cp:lastModifiedBy>alex</cp:lastModifiedBy>
  <cp:revision>137</cp:revision>
  <dcterms:created xsi:type="dcterms:W3CDTF">2009-10-02T08:41:10Z</dcterms:created>
  <dcterms:modified xsi:type="dcterms:W3CDTF">2011-05-09T16:30:02Z</dcterms:modified>
</cp:coreProperties>
</file>