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charts/chart28.xml" ContentType="application/vnd.openxmlformats-officedocument.drawingml.char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notesSlides/notesSlide16.xml" ContentType="application/vnd.openxmlformats-officedocument.presentationml.notesSlide+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charts/chart31.xml" ContentType="application/vnd.openxmlformats-officedocument.drawingml.chart+xml"/>
  <Override PartName="/ppt/diagrams/data6.xml" ContentType="application/vnd.openxmlformats-officedocument.drawingml.diagramData+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charts/chart2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charts/chart18.xml" ContentType="application/vnd.openxmlformats-officedocument.drawingml.chart+xml"/>
  <Override PartName="/ppt/charts/chart2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notesSlides/notesSlide17.xml" ContentType="application/vnd.openxmlformats-officedocument.presentationml.notesSlide+xml"/>
  <Override PartName="/ppt/charts/chart16.xml" ContentType="application/vnd.openxmlformats-officedocument.drawingml.chart+xml"/>
  <Override PartName="/ppt/charts/chart25.xml" ContentType="application/vnd.openxmlformats-officedocument.drawingml.chart+xml"/>
  <Override PartName="/ppt/charts/chart34.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notesSlides/notesSlide15.xml" ContentType="application/vnd.openxmlformats-officedocument.presentationml.notesSlide+xml"/>
  <Override PartName="/ppt/charts/chart23.xml" ContentType="application/vnd.openxmlformats-officedocument.drawingml.chart+xml"/>
  <Override PartName="/ppt/charts/chart32.xml" ContentType="application/vnd.openxmlformats-officedocument.drawingml.char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charts/chart30.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charts/chart4.xml" ContentType="application/vnd.openxmlformats-officedocument.drawingml.chart+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56" r:id="rId2"/>
    <p:sldId id="264" r:id="rId3"/>
    <p:sldId id="262" r:id="rId4"/>
    <p:sldId id="258" r:id="rId5"/>
    <p:sldId id="266" r:id="rId6"/>
    <p:sldId id="265" r:id="rId7"/>
    <p:sldId id="257" r:id="rId8"/>
    <p:sldId id="277" r:id="rId9"/>
    <p:sldId id="263" r:id="rId10"/>
    <p:sldId id="267" r:id="rId11"/>
    <p:sldId id="268" r:id="rId12"/>
    <p:sldId id="269" r:id="rId13"/>
    <p:sldId id="270" r:id="rId14"/>
    <p:sldId id="271" r:id="rId15"/>
    <p:sldId id="279" r:id="rId16"/>
    <p:sldId id="281" r:id="rId17"/>
    <p:sldId id="282" r:id="rId18"/>
    <p:sldId id="272" r:id="rId19"/>
    <p:sldId id="280" r:id="rId20"/>
    <p:sldId id="283" r:id="rId21"/>
    <p:sldId id="284" r:id="rId22"/>
    <p:sldId id="278" r:id="rId23"/>
    <p:sldId id="273" r:id="rId24"/>
    <p:sldId id="285" r:id="rId25"/>
    <p:sldId id="274" r:id="rId26"/>
    <p:sldId id="275" r:id="rId27"/>
    <p:sldId id="286"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0" d="100"/>
          <a:sy n="60" d="100"/>
        </p:scale>
        <p:origin x="-396" y="-288"/>
      </p:cViewPr>
      <p:guideLst>
        <p:guide orient="horz" pos="2160"/>
        <p:guide pos="2880"/>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TRANSIMS\SEATTLE06\PSRC_TOD_PROFIL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rst2.DELL690\Application%20Data\Microsoft\Excel\AMS_Traffic_Flow_Model%20(version%201).xlsb"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rst2.DELL690\Application%20Data\Microsoft\Excel\AMS_Traffic_Flow_Model%20(version%201).xlsb"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rst2.DELL690\Application%20Data\Microsoft\Excel\AMS_Traffic_Flow_Model%20(version%201).xlsb"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DynusT\AMS_Traffic_Flow_Model.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DynusT\AMS_Traffic_Flow_Model.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DynusT\AMS_Traffic_Flow_Model.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TRANSIMS\SEATTLE06\PSRC_TOD_PROFILE.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ProjectFiles\CRA2-HOT2\TOD%20Profile%20analysis%201.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ProjectFiles\CRA2-HOT2\TOD%20Profile%20analysis%201.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ProjectFiles\CRA2-HOT2\TOD%20Profile%20analysis%201.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D:\DynusT\AMS_Traffic_Flow_Model.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oleObject" Target="file:///D:\ProjectFiles\CRA2-HOT2\TOD%20Profile%20analysis%201.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ProjectFiles\CRA2-HOT2\TOD%20Profile%20analysis%201.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ProjectFiles\CRA2-HOT2\TOD%20Profile%20analysis%201.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ProjectFiles\CRA2-HOT2\TOD%20Profile%20analysis%201.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ProjectFiles\CRA2-HOT2\TOD%20Profile%20analysis%201.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ProjectFiles\CRA2-HOT2\TOD%20Profile%20analysis%201.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ProjectFiles\CRA2-HOT2\TOD%20Profile%20analysis%201.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ProjectFiles\CRA2-HOT2\TOD%20Profile%20analysis%201.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ProjectFiles\CRA2-HOT2\TOD%20Profile%20analysis%201.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ProjectFiles\CRA2-HOT2\TOD%20Profile%20analysis%201.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D:\DynusT\AMS_Traffic_Flow_Model.xlsx" TargetMode="External"/><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1" Type="http://schemas.openxmlformats.org/officeDocument/2006/relationships/oleObject" Target="file:///D:\ProjectFiles\CRA2-HOT2\TOD%20Profile%20analysis%201.xls"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ProjectFiles\CRA2-HOT2\TOD%20Profile%20analysis%201.xls"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ProjectFiles\CRA2-HOT2\TOD%20Profile%20analysis%201.xls"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rst2\Desktop\Trip%20Length%20Analysis%2006.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rst2\Desktop\Trip%20Length%20Analysis%2006a.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D:\DynusT\AMS_Traffic_Flow_Model.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file:///D:\DynusT\AMS_Traffic_Flow_Mode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ynusT\AMS_Traffic_Flow_Mode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DynusT\AMS_Traffic_Flow_Mode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ynusT\AMS_Traffic_Flow_Mode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rst2.DELL690\Application%20Data\Microsoft\Excel\AMS_Traffic_Flow_Model%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3"/>
  <c:chart>
    <c:plotArea>
      <c:layout/>
      <c:barChart>
        <c:barDir val="col"/>
        <c:grouping val="clustered"/>
        <c:ser>
          <c:idx val="0"/>
          <c:order val="0"/>
          <c:tx>
            <c:strRef>
              <c:f>TOTAL_OD!$F$1</c:f>
              <c:strCache>
                <c:ptCount val="1"/>
                <c:pt idx="0">
                  <c:v>SOV</c:v>
                </c:pt>
              </c:strCache>
            </c:strRef>
          </c:tx>
          <c:cat>
            <c:numRef>
              <c:f>TOTAL_OD!$E$2:$E$49</c:f>
              <c:numCache>
                <c:formatCode>h:mm</c:formatCode>
                <c:ptCount val="48"/>
                <c:pt idx="0">
                  <c:v>0</c:v>
                </c:pt>
                <c:pt idx="1">
                  <c:v>2.0833333333333419E-2</c:v>
                </c:pt>
                <c:pt idx="2">
                  <c:v>4.1666666666666692E-2</c:v>
                </c:pt>
                <c:pt idx="3">
                  <c:v>6.2500000000000083E-2</c:v>
                </c:pt>
                <c:pt idx="4">
                  <c:v>8.3333333333333481E-2</c:v>
                </c:pt>
                <c:pt idx="5">
                  <c:v>0.10416666666666689</c:v>
                </c:pt>
                <c:pt idx="6">
                  <c:v>0.125</c:v>
                </c:pt>
                <c:pt idx="7">
                  <c:v>0.14583333333333379</c:v>
                </c:pt>
                <c:pt idx="8">
                  <c:v>0.16666666666666671</c:v>
                </c:pt>
                <c:pt idx="9">
                  <c:v>0.18750000000000039</c:v>
                </c:pt>
                <c:pt idx="10">
                  <c:v>0.20833333333333379</c:v>
                </c:pt>
                <c:pt idx="11">
                  <c:v>0.22916666666666671</c:v>
                </c:pt>
                <c:pt idx="12">
                  <c:v>0.25</c:v>
                </c:pt>
                <c:pt idx="13">
                  <c:v>0.27083333333333326</c:v>
                </c:pt>
                <c:pt idx="14">
                  <c:v>0.29166666666666757</c:v>
                </c:pt>
                <c:pt idx="15">
                  <c:v>0.31250000000000072</c:v>
                </c:pt>
                <c:pt idx="16">
                  <c:v>0.33333333333333331</c:v>
                </c:pt>
                <c:pt idx="17">
                  <c:v>0.35416666666666757</c:v>
                </c:pt>
                <c:pt idx="18">
                  <c:v>0.37500000000000072</c:v>
                </c:pt>
                <c:pt idx="19">
                  <c:v>0.39583333333333331</c:v>
                </c:pt>
                <c:pt idx="20">
                  <c:v>0.41666666666666757</c:v>
                </c:pt>
                <c:pt idx="21">
                  <c:v>0.43750000000000072</c:v>
                </c:pt>
                <c:pt idx="22">
                  <c:v>0.45833333333333326</c:v>
                </c:pt>
                <c:pt idx="23">
                  <c:v>0.47916666666666757</c:v>
                </c:pt>
                <c:pt idx="24">
                  <c:v>0.5</c:v>
                </c:pt>
                <c:pt idx="25">
                  <c:v>0.5208333333333337</c:v>
                </c:pt>
                <c:pt idx="26">
                  <c:v>0.54166666666666652</c:v>
                </c:pt>
                <c:pt idx="27">
                  <c:v>0.5625</c:v>
                </c:pt>
                <c:pt idx="28">
                  <c:v>0.5833333333333337</c:v>
                </c:pt>
                <c:pt idx="29">
                  <c:v>0.60416666666666652</c:v>
                </c:pt>
                <c:pt idx="30">
                  <c:v>0.62500000000000155</c:v>
                </c:pt>
                <c:pt idx="31">
                  <c:v>0.64583333333333526</c:v>
                </c:pt>
                <c:pt idx="32">
                  <c:v>0.66666666666666663</c:v>
                </c:pt>
                <c:pt idx="33">
                  <c:v>0.68750000000000078</c:v>
                </c:pt>
                <c:pt idx="34">
                  <c:v>0.7083333333333337</c:v>
                </c:pt>
                <c:pt idx="35">
                  <c:v>0.72916666666666652</c:v>
                </c:pt>
                <c:pt idx="36">
                  <c:v>0.75000000000000155</c:v>
                </c:pt>
                <c:pt idx="37">
                  <c:v>0.7708333333333347</c:v>
                </c:pt>
                <c:pt idx="38">
                  <c:v>0.79166666666666652</c:v>
                </c:pt>
                <c:pt idx="39">
                  <c:v>0.8125</c:v>
                </c:pt>
                <c:pt idx="40">
                  <c:v>0.8333333333333337</c:v>
                </c:pt>
                <c:pt idx="41">
                  <c:v>0.85416666666666652</c:v>
                </c:pt>
                <c:pt idx="42">
                  <c:v>0.87500000000000155</c:v>
                </c:pt>
                <c:pt idx="43">
                  <c:v>0.89583333333333448</c:v>
                </c:pt>
                <c:pt idx="44">
                  <c:v>0.91666666666666652</c:v>
                </c:pt>
                <c:pt idx="45">
                  <c:v>0.9375</c:v>
                </c:pt>
                <c:pt idx="46">
                  <c:v>0.9583333333333337</c:v>
                </c:pt>
                <c:pt idx="47">
                  <c:v>0.97916666666666585</c:v>
                </c:pt>
              </c:numCache>
            </c:numRef>
          </c:cat>
          <c:val>
            <c:numRef>
              <c:f>TOTAL_OD!$F$2:$F$49</c:f>
              <c:numCache>
                <c:formatCode>0.0000</c:formatCode>
                <c:ptCount val="48"/>
                <c:pt idx="0">
                  <c:v>1.4490784391037357E-3</c:v>
                </c:pt>
                <c:pt idx="1">
                  <c:v>1.4490784391037357E-3</c:v>
                </c:pt>
                <c:pt idx="2">
                  <c:v>1.4490784391037357E-3</c:v>
                </c:pt>
                <c:pt idx="3">
                  <c:v>1.4490784391037357E-3</c:v>
                </c:pt>
                <c:pt idx="4">
                  <c:v>1.4490784391037357E-3</c:v>
                </c:pt>
                <c:pt idx="5">
                  <c:v>1.4490784391037357E-3</c:v>
                </c:pt>
                <c:pt idx="6">
                  <c:v>1.4490784391037357E-3</c:v>
                </c:pt>
                <c:pt idx="7">
                  <c:v>1.4490784391037357E-3</c:v>
                </c:pt>
                <c:pt idx="8">
                  <c:v>1.4490784391037357E-3</c:v>
                </c:pt>
                <c:pt idx="9">
                  <c:v>1.4490784391037357E-3</c:v>
                </c:pt>
                <c:pt idx="10">
                  <c:v>1.7754691101809147E-2</c:v>
                </c:pt>
                <c:pt idx="11">
                  <c:v>2.1837420337656871E-2</c:v>
                </c:pt>
                <c:pt idx="12">
                  <c:v>2.7240821850612985E-2</c:v>
                </c:pt>
                <c:pt idx="13">
                  <c:v>2.8915801151694866E-2</c:v>
                </c:pt>
                <c:pt idx="14">
                  <c:v>3.4253447411030029E-2</c:v>
                </c:pt>
                <c:pt idx="15">
                  <c:v>3.4244201602787135E-2</c:v>
                </c:pt>
                <c:pt idx="16">
                  <c:v>3.8559959018708088E-2</c:v>
                </c:pt>
                <c:pt idx="17">
                  <c:v>4.1456529644504983E-2</c:v>
                </c:pt>
                <c:pt idx="18">
                  <c:v>4.2652307909961898E-2</c:v>
                </c:pt>
                <c:pt idx="19">
                  <c:v>4.0032630104309304E-2</c:v>
                </c:pt>
                <c:pt idx="20">
                  <c:v>4.1788327431670394E-2</c:v>
                </c:pt>
                <c:pt idx="21">
                  <c:v>3.8247798800423734E-2</c:v>
                </c:pt>
                <c:pt idx="22">
                  <c:v>3.7405120598711511E-2</c:v>
                </c:pt>
                <c:pt idx="23">
                  <c:v>3.7120855025386486E-2</c:v>
                </c:pt>
                <c:pt idx="24">
                  <c:v>3.572827953552999E-2</c:v>
                </c:pt>
                <c:pt idx="25">
                  <c:v>3.3212998945101435E-2</c:v>
                </c:pt>
                <c:pt idx="26">
                  <c:v>3.3757052425513474E-2</c:v>
                </c:pt>
                <c:pt idx="27">
                  <c:v>3.4728557305876838E-2</c:v>
                </c:pt>
                <c:pt idx="28">
                  <c:v>3.5533204917354941E-2</c:v>
                </c:pt>
                <c:pt idx="29">
                  <c:v>3.7098409631039352E-2</c:v>
                </c:pt>
                <c:pt idx="30">
                  <c:v>2.7940267974404766E-2</c:v>
                </c:pt>
                <c:pt idx="31">
                  <c:v>2.8152180926462007E-2</c:v>
                </c:pt>
                <c:pt idx="32">
                  <c:v>2.78813385522436E-2</c:v>
                </c:pt>
                <c:pt idx="33">
                  <c:v>2.774981815341886E-2</c:v>
                </c:pt>
                <c:pt idx="34">
                  <c:v>2.9652843121248811E-2</c:v>
                </c:pt>
                <c:pt idx="35">
                  <c:v>2.957377111060485E-2</c:v>
                </c:pt>
                <c:pt idx="36">
                  <c:v>2.4310328594252556E-2</c:v>
                </c:pt>
                <c:pt idx="37">
                  <c:v>2.4133997594431748E-2</c:v>
                </c:pt>
                <c:pt idx="38">
                  <c:v>2.0310004490524194E-2</c:v>
                </c:pt>
                <c:pt idx="39">
                  <c:v>1.6115684984856715E-2</c:v>
                </c:pt>
                <c:pt idx="40">
                  <c:v>5.8704014131042998E-3</c:v>
                </c:pt>
                <c:pt idx="41">
                  <c:v>5.8704014131042998E-3</c:v>
                </c:pt>
                <c:pt idx="42">
                  <c:v>5.8704014131042998E-3</c:v>
                </c:pt>
                <c:pt idx="43">
                  <c:v>5.8704014131042998E-3</c:v>
                </c:pt>
                <c:pt idx="44">
                  <c:v>5.8704014131042998E-3</c:v>
                </c:pt>
                <c:pt idx="45">
                  <c:v>5.8704014131042998E-3</c:v>
                </c:pt>
                <c:pt idx="46">
                  <c:v>1.4490784391037357E-3</c:v>
                </c:pt>
                <c:pt idx="47">
                  <c:v>1.4490784391037357E-3</c:v>
                </c:pt>
              </c:numCache>
            </c:numRef>
          </c:val>
        </c:ser>
        <c:ser>
          <c:idx val="1"/>
          <c:order val="1"/>
          <c:tx>
            <c:strRef>
              <c:f>TOTAL_OD!$G$1</c:f>
              <c:strCache>
                <c:ptCount val="1"/>
                <c:pt idx="0">
                  <c:v>HOV</c:v>
                </c:pt>
              </c:strCache>
            </c:strRef>
          </c:tx>
          <c:cat>
            <c:numRef>
              <c:f>TOTAL_OD!$E$2:$E$49</c:f>
              <c:numCache>
                <c:formatCode>h:mm</c:formatCode>
                <c:ptCount val="48"/>
                <c:pt idx="0">
                  <c:v>0</c:v>
                </c:pt>
                <c:pt idx="1">
                  <c:v>2.0833333333333419E-2</c:v>
                </c:pt>
                <c:pt idx="2">
                  <c:v>4.1666666666666692E-2</c:v>
                </c:pt>
                <c:pt idx="3">
                  <c:v>6.2500000000000083E-2</c:v>
                </c:pt>
                <c:pt idx="4">
                  <c:v>8.3333333333333481E-2</c:v>
                </c:pt>
                <c:pt idx="5">
                  <c:v>0.10416666666666689</c:v>
                </c:pt>
                <c:pt idx="6">
                  <c:v>0.125</c:v>
                </c:pt>
                <c:pt idx="7">
                  <c:v>0.14583333333333379</c:v>
                </c:pt>
                <c:pt idx="8">
                  <c:v>0.16666666666666671</c:v>
                </c:pt>
                <c:pt idx="9">
                  <c:v>0.18750000000000039</c:v>
                </c:pt>
                <c:pt idx="10">
                  <c:v>0.20833333333333379</c:v>
                </c:pt>
                <c:pt idx="11">
                  <c:v>0.22916666666666671</c:v>
                </c:pt>
                <c:pt idx="12">
                  <c:v>0.25</c:v>
                </c:pt>
                <c:pt idx="13">
                  <c:v>0.27083333333333326</c:v>
                </c:pt>
                <c:pt idx="14">
                  <c:v>0.29166666666666757</c:v>
                </c:pt>
                <c:pt idx="15">
                  <c:v>0.31250000000000072</c:v>
                </c:pt>
                <c:pt idx="16">
                  <c:v>0.33333333333333331</c:v>
                </c:pt>
                <c:pt idx="17">
                  <c:v>0.35416666666666757</c:v>
                </c:pt>
                <c:pt idx="18">
                  <c:v>0.37500000000000072</c:v>
                </c:pt>
                <c:pt idx="19">
                  <c:v>0.39583333333333331</c:v>
                </c:pt>
                <c:pt idx="20">
                  <c:v>0.41666666666666757</c:v>
                </c:pt>
                <c:pt idx="21">
                  <c:v>0.43750000000000072</c:v>
                </c:pt>
                <c:pt idx="22">
                  <c:v>0.45833333333333326</c:v>
                </c:pt>
                <c:pt idx="23">
                  <c:v>0.47916666666666757</c:v>
                </c:pt>
                <c:pt idx="24">
                  <c:v>0.5</c:v>
                </c:pt>
                <c:pt idx="25">
                  <c:v>0.5208333333333337</c:v>
                </c:pt>
                <c:pt idx="26">
                  <c:v>0.54166666666666652</c:v>
                </c:pt>
                <c:pt idx="27">
                  <c:v>0.5625</c:v>
                </c:pt>
                <c:pt idx="28">
                  <c:v>0.5833333333333337</c:v>
                </c:pt>
                <c:pt idx="29">
                  <c:v>0.60416666666666652</c:v>
                </c:pt>
                <c:pt idx="30">
                  <c:v>0.62500000000000155</c:v>
                </c:pt>
                <c:pt idx="31">
                  <c:v>0.64583333333333526</c:v>
                </c:pt>
                <c:pt idx="32">
                  <c:v>0.66666666666666663</c:v>
                </c:pt>
                <c:pt idx="33">
                  <c:v>0.68750000000000078</c:v>
                </c:pt>
                <c:pt idx="34">
                  <c:v>0.7083333333333337</c:v>
                </c:pt>
                <c:pt idx="35">
                  <c:v>0.72916666666666652</c:v>
                </c:pt>
                <c:pt idx="36">
                  <c:v>0.75000000000000155</c:v>
                </c:pt>
                <c:pt idx="37">
                  <c:v>0.7708333333333347</c:v>
                </c:pt>
                <c:pt idx="38">
                  <c:v>0.79166666666666652</c:v>
                </c:pt>
                <c:pt idx="39">
                  <c:v>0.8125</c:v>
                </c:pt>
                <c:pt idx="40">
                  <c:v>0.8333333333333337</c:v>
                </c:pt>
                <c:pt idx="41">
                  <c:v>0.85416666666666652</c:v>
                </c:pt>
                <c:pt idx="42">
                  <c:v>0.87500000000000155</c:v>
                </c:pt>
                <c:pt idx="43">
                  <c:v>0.89583333333333448</c:v>
                </c:pt>
                <c:pt idx="44">
                  <c:v>0.91666666666666652</c:v>
                </c:pt>
                <c:pt idx="45">
                  <c:v>0.9375</c:v>
                </c:pt>
                <c:pt idx="46">
                  <c:v>0.9583333333333337</c:v>
                </c:pt>
                <c:pt idx="47">
                  <c:v>0.97916666666666585</c:v>
                </c:pt>
              </c:numCache>
            </c:numRef>
          </c:cat>
          <c:val>
            <c:numRef>
              <c:f>TOTAL_OD!$G$2:$G$49</c:f>
              <c:numCache>
                <c:formatCode>0.0000</c:formatCode>
                <c:ptCount val="48"/>
                <c:pt idx="0">
                  <c:v>2.639151544048621E-3</c:v>
                </c:pt>
                <c:pt idx="1">
                  <c:v>2.639151544048621E-3</c:v>
                </c:pt>
                <c:pt idx="2">
                  <c:v>2.639151544048621E-3</c:v>
                </c:pt>
                <c:pt idx="3">
                  <c:v>2.639151544048621E-3</c:v>
                </c:pt>
                <c:pt idx="4">
                  <c:v>2.639151544048621E-3</c:v>
                </c:pt>
                <c:pt idx="5">
                  <c:v>2.639151544048621E-3</c:v>
                </c:pt>
                <c:pt idx="6">
                  <c:v>2.639151544048621E-3</c:v>
                </c:pt>
                <c:pt idx="7">
                  <c:v>2.639151544048621E-3</c:v>
                </c:pt>
                <c:pt idx="8">
                  <c:v>2.639151544048621E-3</c:v>
                </c:pt>
                <c:pt idx="9">
                  <c:v>2.639151544048621E-3</c:v>
                </c:pt>
                <c:pt idx="10">
                  <c:v>8.501704507567532E-3</c:v>
                </c:pt>
                <c:pt idx="11">
                  <c:v>1.1329270548489199E-2</c:v>
                </c:pt>
                <c:pt idx="12">
                  <c:v>9.9975671458245267E-3</c:v>
                </c:pt>
                <c:pt idx="13">
                  <c:v>1.2856921355772283E-2</c:v>
                </c:pt>
                <c:pt idx="14">
                  <c:v>1.8817885678801789E-2</c:v>
                </c:pt>
                <c:pt idx="15">
                  <c:v>2.048407394685299E-2</c:v>
                </c:pt>
                <c:pt idx="16">
                  <c:v>2.0013016681691805E-2</c:v>
                </c:pt>
                <c:pt idx="17">
                  <c:v>2.2293342886074798E-2</c:v>
                </c:pt>
                <c:pt idx="18">
                  <c:v>2.5707412083939798E-2</c:v>
                </c:pt>
                <c:pt idx="19">
                  <c:v>2.4646491143403022E-2</c:v>
                </c:pt>
                <c:pt idx="20">
                  <c:v>3.0374567707296452E-2</c:v>
                </c:pt>
                <c:pt idx="21">
                  <c:v>2.9091688792150402E-2</c:v>
                </c:pt>
                <c:pt idx="22">
                  <c:v>2.9902798169796081E-2</c:v>
                </c:pt>
                <c:pt idx="23">
                  <c:v>3.1444933027108199E-2</c:v>
                </c:pt>
                <c:pt idx="24">
                  <c:v>3.1348940482277578E-2</c:v>
                </c:pt>
                <c:pt idx="25">
                  <c:v>3.0172472755352252E-2</c:v>
                </c:pt>
                <c:pt idx="26">
                  <c:v>2.9516051433058528E-2</c:v>
                </c:pt>
                <c:pt idx="27">
                  <c:v>3.0368786043593308E-2</c:v>
                </c:pt>
                <c:pt idx="28">
                  <c:v>3.1412111795332945E-2</c:v>
                </c:pt>
                <c:pt idx="29">
                  <c:v>3.117442275844149E-2</c:v>
                </c:pt>
                <c:pt idx="30">
                  <c:v>3.0669748443675298E-2</c:v>
                </c:pt>
                <c:pt idx="31">
                  <c:v>4.5461392321120522E-2</c:v>
                </c:pt>
                <c:pt idx="32">
                  <c:v>3.4144357600354135E-2</c:v>
                </c:pt>
                <c:pt idx="33">
                  <c:v>5.1417600311340274E-2</c:v>
                </c:pt>
                <c:pt idx="34">
                  <c:v>4.366263666383477E-2</c:v>
                </c:pt>
                <c:pt idx="35">
                  <c:v>4.4887072314286833E-2</c:v>
                </c:pt>
                <c:pt idx="36">
                  <c:v>5.0572918654409174E-2</c:v>
                </c:pt>
                <c:pt idx="37">
                  <c:v>5.0720691920861087E-2</c:v>
                </c:pt>
                <c:pt idx="38">
                  <c:v>4.1598348763416747E-2</c:v>
                </c:pt>
                <c:pt idx="39">
                  <c:v>3.3290118636888986E-2</c:v>
                </c:pt>
                <c:pt idx="40">
                  <c:v>1.0408472816400964E-2</c:v>
                </c:pt>
                <c:pt idx="41">
                  <c:v>1.0408472816400964E-2</c:v>
                </c:pt>
                <c:pt idx="42">
                  <c:v>1.0408472816400964E-2</c:v>
                </c:pt>
                <c:pt idx="43">
                  <c:v>1.0408472816400964E-2</c:v>
                </c:pt>
                <c:pt idx="44">
                  <c:v>1.0408472816400964E-2</c:v>
                </c:pt>
                <c:pt idx="45">
                  <c:v>1.0408472816400964E-2</c:v>
                </c:pt>
                <c:pt idx="46">
                  <c:v>2.639151544048621E-3</c:v>
                </c:pt>
                <c:pt idx="47">
                  <c:v>2.639151544048621E-3</c:v>
                </c:pt>
              </c:numCache>
            </c:numRef>
          </c:val>
        </c:ser>
        <c:axId val="102501760"/>
        <c:axId val="100938880"/>
      </c:barChart>
      <c:catAx>
        <c:axId val="102501760"/>
        <c:scaling>
          <c:orientation val="minMax"/>
        </c:scaling>
        <c:axPos val="b"/>
        <c:numFmt formatCode="h:mm" sourceLinked="1"/>
        <c:tickLblPos val="nextTo"/>
        <c:crossAx val="100938880"/>
        <c:crosses val="autoZero"/>
        <c:auto val="1"/>
        <c:lblAlgn val="ctr"/>
        <c:lblOffset val="100"/>
      </c:catAx>
      <c:valAx>
        <c:axId val="100938880"/>
        <c:scaling>
          <c:orientation val="minMax"/>
        </c:scaling>
        <c:axPos val="l"/>
        <c:majorGridlines/>
        <c:numFmt formatCode="0.0000" sourceLinked="1"/>
        <c:tickLblPos val="nextTo"/>
        <c:crossAx val="102501760"/>
        <c:crosses val="autoZero"/>
        <c:crossBetween val="between"/>
      </c:valAx>
    </c:plotArea>
    <c:legend>
      <c:legendPos val="r"/>
      <c:layout/>
    </c:legend>
    <c:plotVisOnly val="1"/>
  </c:chart>
  <c:spPr>
    <a:effectLst>
      <a:outerShdw blurRad="50800" dist="38100" dir="2700000" algn="tl" rotWithShape="0">
        <a:prstClr val="black">
          <a:alpha val="40000"/>
        </a:prstClr>
      </a:outerShdw>
    </a:effectLst>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48"/>
  <c:chart>
    <c:title>
      <c:tx>
        <c:rich>
          <a:bodyPr/>
          <a:lstStyle/>
          <a:p>
            <a:pPr>
              <a:defRPr/>
            </a:pPr>
            <a:r>
              <a:rPr lang="en-US" sz="1400"/>
              <a:t>BPR Volume-Delay Curve</a:t>
            </a:r>
          </a:p>
          <a:p>
            <a:pPr>
              <a:defRPr/>
            </a:pPr>
            <a:r>
              <a:rPr lang="en-US" sz="1200" b="0"/>
              <a:t>t = t</a:t>
            </a:r>
            <a:r>
              <a:rPr lang="en-US" sz="1200" b="0" baseline="-25000"/>
              <a:t>0</a:t>
            </a:r>
            <a:r>
              <a:rPr lang="en-US" sz="1200" b="0"/>
              <a:t>[1+0.15(v/c)</a:t>
            </a:r>
            <a:r>
              <a:rPr lang="en-US" sz="1200" b="0" baseline="30000"/>
              <a:t>4</a:t>
            </a:r>
            <a:r>
              <a:rPr lang="en-US" sz="1200" b="0"/>
              <a:t>]</a:t>
            </a:r>
          </a:p>
        </c:rich>
      </c:tx>
      <c:layout/>
    </c:title>
    <c:plotArea>
      <c:layout/>
      <c:scatterChart>
        <c:scatterStyle val="smoothMarker"/>
        <c:ser>
          <c:idx val="0"/>
          <c:order val="0"/>
          <c:tx>
            <c:strRef>
              <c:f>Sheet9!$B$8</c:f>
              <c:strCache>
                <c:ptCount val="1"/>
                <c:pt idx="0">
                  <c:v>ti</c:v>
                </c:pt>
              </c:strCache>
            </c:strRef>
          </c:tx>
          <c:marker>
            <c:symbol val="none"/>
          </c:marker>
          <c:xVal>
            <c:numRef>
              <c:f>Sheet9!$A$9:$A$35</c:f>
              <c:numCache>
                <c:formatCode>0.0</c:formatCode>
                <c:ptCount val="27"/>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1.2000000000000002</c:v>
                </c:pt>
                <c:pt idx="13">
                  <c:v>1.3</c:v>
                </c:pt>
                <c:pt idx="14">
                  <c:v>1.4</c:v>
                </c:pt>
                <c:pt idx="15">
                  <c:v>1.5</c:v>
                </c:pt>
                <c:pt idx="16">
                  <c:v>1.6</c:v>
                </c:pt>
                <c:pt idx="17">
                  <c:v>1.7000000000000002</c:v>
                </c:pt>
                <c:pt idx="18">
                  <c:v>1.8</c:v>
                </c:pt>
                <c:pt idx="19">
                  <c:v>1.9000000000000001</c:v>
                </c:pt>
                <c:pt idx="20">
                  <c:v>2</c:v>
                </c:pt>
                <c:pt idx="21">
                  <c:v>2.1</c:v>
                </c:pt>
                <c:pt idx="22">
                  <c:v>2.2000000000000002</c:v>
                </c:pt>
                <c:pt idx="23">
                  <c:v>2.2999999999999998</c:v>
                </c:pt>
                <c:pt idx="24">
                  <c:v>2.4</c:v>
                </c:pt>
                <c:pt idx="25">
                  <c:v>2.5</c:v>
                </c:pt>
                <c:pt idx="26">
                  <c:v>2.6</c:v>
                </c:pt>
              </c:numCache>
            </c:numRef>
          </c:xVal>
          <c:yVal>
            <c:numRef>
              <c:f>Sheet9!$B$9:$B$35</c:f>
              <c:numCache>
                <c:formatCode>0.0</c:formatCode>
                <c:ptCount val="27"/>
                <c:pt idx="0">
                  <c:v>1</c:v>
                </c:pt>
                <c:pt idx="1">
                  <c:v>1.0000150000000001</c:v>
                </c:pt>
                <c:pt idx="2">
                  <c:v>1.00024</c:v>
                </c:pt>
                <c:pt idx="3">
                  <c:v>1.001215</c:v>
                </c:pt>
                <c:pt idx="4">
                  <c:v>1.003839999999999</c:v>
                </c:pt>
                <c:pt idx="5">
                  <c:v>1.0093749999999988</c:v>
                </c:pt>
                <c:pt idx="6">
                  <c:v>1.0194399999999988</c:v>
                </c:pt>
                <c:pt idx="7">
                  <c:v>1.0360149999999999</c:v>
                </c:pt>
                <c:pt idx="8">
                  <c:v>1.0614399999999988</c:v>
                </c:pt>
                <c:pt idx="9">
                  <c:v>1.0984149999999999</c:v>
                </c:pt>
                <c:pt idx="10">
                  <c:v>1.1499999999999988</c:v>
                </c:pt>
                <c:pt idx="11">
                  <c:v>1.219614999999999</c:v>
                </c:pt>
                <c:pt idx="12">
                  <c:v>1.3110400000000002</c:v>
                </c:pt>
                <c:pt idx="13">
                  <c:v>1.428415</c:v>
                </c:pt>
                <c:pt idx="14">
                  <c:v>1.5762400000000003</c:v>
                </c:pt>
                <c:pt idx="15">
                  <c:v>1.7593749999999988</c:v>
                </c:pt>
                <c:pt idx="16">
                  <c:v>1.9830400000000015</c:v>
                </c:pt>
                <c:pt idx="17">
                  <c:v>2.2528149999999987</c:v>
                </c:pt>
                <c:pt idx="18">
                  <c:v>2.5746399999999987</c:v>
                </c:pt>
                <c:pt idx="19">
                  <c:v>2.9548149999999977</c:v>
                </c:pt>
                <c:pt idx="20">
                  <c:v>3.4</c:v>
                </c:pt>
                <c:pt idx="21">
                  <c:v>3.9172149999999997</c:v>
                </c:pt>
                <c:pt idx="22">
                  <c:v>4.513840000000001</c:v>
                </c:pt>
                <c:pt idx="23">
                  <c:v>5.1976149999999901</c:v>
                </c:pt>
                <c:pt idx="24">
                  <c:v>5.9766400000000059</c:v>
                </c:pt>
                <c:pt idx="25">
                  <c:v>6.859375</c:v>
                </c:pt>
                <c:pt idx="26">
                  <c:v>7.8546400000000007</c:v>
                </c:pt>
              </c:numCache>
            </c:numRef>
          </c:yVal>
          <c:smooth val="1"/>
        </c:ser>
        <c:axId val="101831040"/>
        <c:axId val="101832960"/>
      </c:scatterChart>
      <c:valAx>
        <c:axId val="101831040"/>
        <c:scaling>
          <c:orientation val="minMax"/>
          <c:max val="2.5"/>
          <c:min val="0"/>
        </c:scaling>
        <c:axPos val="b"/>
        <c:title>
          <c:tx>
            <c:rich>
              <a:bodyPr/>
              <a:lstStyle/>
              <a:p>
                <a:pPr>
                  <a:defRPr/>
                </a:pPr>
                <a:r>
                  <a:rPr lang="en-US"/>
                  <a:t>V/C Ratio</a:t>
                </a:r>
              </a:p>
            </c:rich>
          </c:tx>
          <c:layout/>
        </c:title>
        <c:numFmt formatCode="0.0" sourceLinked="1"/>
        <c:minorTickMark val="out"/>
        <c:tickLblPos val="nextTo"/>
        <c:crossAx val="101832960"/>
        <c:crosses val="autoZero"/>
        <c:crossBetween val="midCat"/>
      </c:valAx>
      <c:valAx>
        <c:axId val="101832960"/>
        <c:scaling>
          <c:orientation val="minMax"/>
        </c:scaling>
        <c:axPos val="l"/>
        <c:majorGridlines/>
        <c:title>
          <c:tx>
            <c:rich>
              <a:bodyPr/>
              <a:lstStyle/>
              <a:p>
                <a:pPr>
                  <a:defRPr/>
                </a:pPr>
                <a:r>
                  <a:rPr lang="en-US"/>
                  <a:t>Travel Time Factor</a:t>
                </a:r>
              </a:p>
            </c:rich>
          </c:tx>
          <c:layout/>
        </c:title>
        <c:numFmt formatCode="0.0" sourceLinked="1"/>
        <c:majorTickMark val="none"/>
        <c:tickLblPos val="nextTo"/>
        <c:crossAx val="101831040"/>
        <c:crosses val="autoZero"/>
        <c:crossBetween val="midCat"/>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48"/>
  <c:chart>
    <c:title>
      <c:tx>
        <c:rich>
          <a:bodyPr/>
          <a:lstStyle/>
          <a:p>
            <a:pPr>
              <a:defRPr/>
            </a:pPr>
            <a:r>
              <a:rPr lang="en-US" sz="1400"/>
              <a:t>BPR Speed-Flow Curve</a:t>
            </a:r>
          </a:p>
        </c:rich>
      </c:tx>
      <c:layout/>
    </c:title>
    <c:plotArea>
      <c:layout/>
      <c:scatterChart>
        <c:scatterStyle val="smoothMarker"/>
        <c:ser>
          <c:idx val="0"/>
          <c:order val="0"/>
          <c:tx>
            <c:strRef>
              <c:f>Sheet9!$C$8</c:f>
              <c:strCache>
                <c:ptCount val="1"/>
                <c:pt idx="0">
                  <c:v>speed</c:v>
                </c:pt>
              </c:strCache>
            </c:strRef>
          </c:tx>
          <c:marker>
            <c:symbol val="none"/>
          </c:marker>
          <c:xVal>
            <c:numRef>
              <c:f>Sheet9!$A$9:$A$35</c:f>
              <c:numCache>
                <c:formatCode>0.0</c:formatCode>
                <c:ptCount val="27"/>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1.2000000000000002</c:v>
                </c:pt>
                <c:pt idx="13">
                  <c:v>1.3</c:v>
                </c:pt>
                <c:pt idx="14">
                  <c:v>1.4</c:v>
                </c:pt>
                <c:pt idx="15">
                  <c:v>1.5</c:v>
                </c:pt>
                <c:pt idx="16">
                  <c:v>1.6</c:v>
                </c:pt>
                <c:pt idx="17">
                  <c:v>1.7000000000000002</c:v>
                </c:pt>
                <c:pt idx="18">
                  <c:v>1.8</c:v>
                </c:pt>
                <c:pt idx="19">
                  <c:v>1.9000000000000001</c:v>
                </c:pt>
                <c:pt idx="20">
                  <c:v>2</c:v>
                </c:pt>
                <c:pt idx="21">
                  <c:v>2.1</c:v>
                </c:pt>
                <c:pt idx="22">
                  <c:v>2.2000000000000002</c:v>
                </c:pt>
                <c:pt idx="23">
                  <c:v>2.2999999999999998</c:v>
                </c:pt>
                <c:pt idx="24">
                  <c:v>2.4</c:v>
                </c:pt>
                <c:pt idx="25">
                  <c:v>2.5</c:v>
                </c:pt>
                <c:pt idx="26">
                  <c:v>2.6</c:v>
                </c:pt>
              </c:numCache>
            </c:numRef>
          </c:xVal>
          <c:yVal>
            <c:numRef>
              <c:f>Sheet9!$C$9:$C$35</c:f>
              <c:numCache>
                <c:formatCode>0</c:formatCode>
                <c:ptCount val="27"/>
                <c:pt idx="0" formatCode="General">
                  <c:v>60</c:v>
                </c:pt>
                <c:pt idx="1">
                  <c:v>59.999100013499813</c:v>
                </c:pt>
                <c:pt idx="2">
                  <c:v>59.985603455170754</c:v>
                </c:pt>
                <c:pt idx="3">
                  <c:v>59.927188466013796</c:v>
                </c:pt>
                <c:pt idx="4">
                  <c:v>59.770481351609796</c:v>
                </c:pt>
                <c:pt idx="5">
                  <c:v>59.442724458204275</c:v>
                </c:pt>
                <c:pt idx="6">
                  <c:v>58.855842423291151</c:v>
                </c:pt>
                <c:pt idx="7">
                  <c:v>57.914219388715395</c:v>
                </c:pt>
                <c:pt idx="8">
                  <c:v>56.526982212842938</c:v>
                </c:pt>
                <c:pt idx="9">
                  <c:v>54.624162998502413</c:v>
                </c:pt>
                <c:pt idx="10">
                  <c:v>52.173913043478308</c:v>
                </c:pt>
                <c:pt idx="11">
                  <c:v>49.195852789609873</c:v>
                </c:pt>
                <c:pt idx="12">
                  <c:v>45.765194044422813</c:v>
                </c:pt>
                <c:pt idx="13">
                  <c:v>42.004599503645579</c:v>
                </c:pt>
                <c:pt idx="14">
                  <c:v>38.065269248337813</c:v>
                </c:pt>
                <c:pt idx="15">
                  <c:v>34.103019538188313</c:v>
                </c:pt>
                <c:pt idx="16">
                  <c:v>30.256575762465701</c:v>
                </c:pt>
                <c:pt idx="17">
                  <c:v>26.633345392320269</c:v>
                </c:pt>
                <c:pt idx="18">
                  <c:v>23.304228940745109</c:v>
                </c:pt>
                <c:pt idx="19">
                  <c:v>20.305839790308362</c:v>
                </c:pt>
                <c:pt idx="20">
                  <c:v>17.647058823529431</c:v>
                </c:pt>
                <c:pt idx="21">
                  <c:v>15.317004555532446</c:v>
                </c:pt>
                <c:pt idx="22">
                  <c:v>13.292451659784129</c:v>
                </c:pt>
                <c:pt idx="23">
                  <c:v>11.543756126608073</c:v>
                </c:pt>
                <c:pt idx="24">
                  <c:v>10.039085506237624</c:v>
                </c:pt>
                <c:pt idx="25">
                  <c:v>8.7471526195899774</c:v>
                </c:pt>
                <c:pt idx="26">
                  <c:v>7.6387969404071976</c:v>
                </c:pt>
              </c:numCache>
            </c:numRef>
          </c:yVal>
          <c:smooth val="1"/>
        </c:ser>
        <c:axId val="102709120"/>
        <c:axId val="102715392"/>
      </c:scatterChart>
      <c:valAx>
        <c:axId val="102709120"/>
        <c:scaling>
          <c:orientation val="minMax"/>
          <c:max val="2.6"/>
          <c:min val="0"/>
        </c:scaling>
        <c:axPos val="b"/>
        <c:title>
          <c:tx>
            <c:rich>
              <a:bodyPr/>
              <a:lstStyle/>
              <a:p>
                <a:pPr>
                  <a:defRPr/>
                </a:pPr>
                <a:r>
                  <a:rPr lang="en-US"/>
                  <a:t>V/C Ratio</a:t>
                </a:r>
              </a:p>
            </c:rich>
          </c:tx>
          <c:layout/>
        </c:title>
        <c:numFmt formatCode="0.0" sourceLinked="1"/>
        <c:minorTickMark val="out"/>
        <c:tickLblPos val="nextTo"/>
        <c:crossAx val="102715392"/>
        <c:crosses val="autoZero"/>
        <c:crossBetween val="midCat"/>
      </c:valAx>
      <c:valAx>
        <c:axId val="102715392"/>
        <c:scaling>
          <c:orientation val="minMax"/>
        </c:scaling>
        <c:axPos val="l"/>
        <c:majorGridlines/>
        <c:title>
          <c:tx>
            <c:rich>
              <a:bodyPr/>
              <a:lstStyle/>
              <a:p>
                <a:pPr>
                  <a:defRPr/>
                </a:pPr>
                <a:r>
                  <a:rPr lang="en-US"/>
                  <a:t>Speed</a:t>
                </a:r>
              </a:p>
            </c:rich>
          </c:tx>
          <c:layout/>
        </c:title>
        <c:numFmt formatCode="General" sourceLinked="1"/>
        <c:majorTickMark val="none"/>
        <c:tickLblPos val="nextTo"/>
        <c:crossAx val="102709120"/>
        <c:crosses val="autoZero"/>
        <c:crossBetween val="midCat"/>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48"/>
  <c:chart>
    <c:title>
      <c:tx>
        <c:rich>
          <a:bodyPr/>
          <a:lstStyle/>
          <a:p>
            <a:pPr>
              <a:defRPr/>
            </a:pPr>
            <a:r>
              <a:rPr lang="en-US" sz="1400"/>
              <a:t>BPR Speed-Density Curve</a:t>
            </a:r>
          </a:p>
        </c:rich>
      </c:tx>
      <c:layout/>
    </c:title>
    <c:plotArea>
      <c:layout/>
      <c:scatterChart>
        <c:scatterStyle val="smoothMarker"/>
        <c:ser>
          <c:idx val="0"/>
          <c:order val="0"/>
          <c:tx>
            <c:strRef>
              <c:f>Sheet9!$E$8</c:f>
              <c:strCache>
                <c:ptCount val="1"/>
                <c:pt idx="0">
                  <c:v>speed</c:v>
                </c:pt>
              </c:strCache>
            </c:strRef>
          </c:tx>
          <c:marker>
            <c:symbol val="none"/>
          </c:marker>
          <c:xVal>
            <c:numRef>
              <c:f>Sheet9!$D$9:$D$35</c:f>
              <c:numCache>
                <c:formatCode>0</c:formatCode>
                <c:ptCount val="27"/>
                <c:pt idx="0">
                  <c:v>0</c:v>
                </c:pt>
                <c:pt idx="1">
                  <c:v>3.3333833333333338</c:v>
                </c:pt>
                <c:pt idx="2">
                  <c:v>6.6682666666666677</c:v>
                </c:pt>
                <c:pt idx="3">
                  <c:v>10.012150000000002</c:v>
                </c:pt>
                <c:pt idx="4">
                  <c:v>13.384533333333344</c:v>
                </c:pt>
                <c:pt idx="5">
                  <c:v>16.822916666666664</c:v>
                </c:pt>
                <c:pt idx="6">
                  <c:v>20.388800000000003</c:v>
                </c:pt>
                <c:pt idx="7">
                  <c:v>24.173683333333315</c:v>
                </c:pt>
                <c:pt idx="8">
                  <c:v>28.305066666666661</c:v>
                </c:pt>
                <c:pt idx="9">
                  <c:v>32.952449999999999</c:v>
                </c:pt>
                <c:pt idx="10">
                  <c:v>38.333333333333329</c:v>
                </c:pt>
                <c:pt idx="11">
                  <c:v>44.719216666666632</c:v>
                </c:pt>
                <c:pt idx="12">
                  <c:v>52.441599999999994</c:v>
                </c:pt>
                <c:pt idx="13">
                  <c:v>61.897983333333293</c:v>
                </c:pt>
                <c:pt idx="14">
                  <c:v>73.557866666666683</c:v>
                </c:pt>
                <c:pt idx="15">
                  <c:v>87.968749999999986</c:v>
                </c:pt>
                <c:pt idx="16">
                  <c:v>105.76213333333337</c:v>
                </c:pt>
                <c:pt idx="17">
                  <c:v>127.65951666666668</c:v>
                </c:pt>
                <c:pt idx="18">
                  <c:v>154.47840000000016</c:v>
                </c:pt>
                <c:pt idx="19">
                  <c:v>187.1382833333335</c:v>
                </c:pt>
                <c:pt idx="20">
                  <c:v>226.66666666666652</c:v>
                </c:pt>
                <c:pt idx="21">
                  <c:v>274.20505000000003</c:v>
                </c:pt>
                <c:pt idx="22">
                  <c:v>331.01493333333394</c:v>
                </c:pt>
                <c:pt idx="23">
                  <c:v>398.48381666666654</c:v>
                </c:pt>
                <c:pt idx="24">
                  <c:v>478.13119999999947</c:v>
                </c:pt>
                <c:pt idx="25">
                  <c:v>571.6145833333336</c:v>
                </c:pt>
                <c:pt idx="26">
                  <c:v>680.73546666666766</c:v>
                </c:pt>
              </c:numCache>
            </c:numRef>
          </c:xVal>
          <c:yVal>
            <c:numRef>
              <c:f>Sheet9!$E$9:$E$35</c:f>
              <c:numCache>
                <c:formatCode>0</c:formatCode>
                <c:ptCount val="27"/>
                <c:pt idx="0" formatCode="General">
                  <c:v>60</c:v>
                </c:pt>
                <c:pt idx="1">
                  <c:v>59.999100013499813</c:v>
                </c:pt>
                <c:pt idx="2">
                  <c:v>59.985603455170754</c:v>
                </c:pt>
                <c:pt idx="3">
                  <c:v>59.927188466013796</c:v>
                </c:pt>
                <c:pt idx="4">
                  <c:v>59.770481351609796</c:v>
                </c:pt>
                <c:pt idx="5">
                  <c:v>59.442724458204275</c:v>
                </c:pt>
                <c:pt idx="6">
                  <c:v>58.855842423291151</c:v>
                </c:pt>
                <c:pt idx="7">
                  <c:v>57.914219388715395</c:v>
                </c:pt>
                <c:pt idx="8">
                  <c:v>56.526982212842938</c:v>
                </c:pt>
                <c:pt idx="9">
                  <c:v>54.624162998502413</c:v>
                </c:pt>
                <c:pt idx="10">
                  <c:v>52.173913043478308</c:v>
                </c:pt>
                <c:pt idx="11">
                  <c:v>49.195852789609873</c:v>
                </c:pt>
                <c:pt idx="12">
                  <c:v>45.765194044422813</c:v>
                </c:pt>
                <c:pt idx="13">
                  <c:v>42.004599503645579</c:v>
                </c:pt>
                <c:pt idx="14">
                  <c:v>38.065269248337813</c:v>
                </c:pt>
                <c:pt idx="15">
                  <c:v>34.103019538188313</c:v>
                </c:pt>
                <c:pt idx="16">
                  <c:v>30.256575762465701</c:v>
                </c:pt>
                <c:pt idx="17">
                  <c:v>26.633345392320269</c:v>
                </c:pt>
                <c:pt idx="18">
                  <c:v>23.304228940745109</c:v>
                </c:pt>
                <c:pt idx="19">
                  <c:v>20.305839790308362</c:v>
                </c:pt>
                <c:pt idx="20">
                  <c:v>17.647058823529431</c:v>
                </c:pt>
                <c:pt idx="21">
                  <c:v>15.317004555532446</c:v>
                </c:pt>
                <c:pt idx="22">
                  <c:v>13.292451659784129</c:v>
                </c:pt>
                <c:pt idx="23">
                  <c:v>11.543756126608073</c:v>
                </c:pt>
                <c:pt idx="24">
                  <c:v>10.039085506237624</c:v>
                </c:pt>
                <c:pt idx="25">
                  <c:v>8.7471526195899774</c:v>
                </c:pt>
                <c:pt idx="26">
                  <c:v>7.6387969404071976</c:v>
                </c:pt>
              </c:numCache>
            </c:numRef>
          </c:yVal>
          <c:smooth val="1"/>
        </c:ser>
        <c:axId val="106194048"/>
        <c:axId val="106195968"/>
      </c:scatterChart>
      <c:valAx>
        <c:axId val="106194048"/>
        <c:scaling>
          <c:orientation val="minMax"/>
          <c:max val="250"/>
        </c:scaling>
        <c:axPos val="b"/>
        <c:title>
          <c:tx>
            <c:rich>
              <a:bodyPr/>
              <a:lstStyle/>
              <a:p>
                <a:pPr>
                  <a:defRPr/>
                </a:pPr>
                <a:r>
                  <a:rPr lang="en-US"/>
                  <a:t>Density</a:t>
                </a:r>
              </a:p>
            </c:rich>
          </c:tx>
          <c:layout/>
        </c:title>
        <c:numFmt formatCode="0" sourceLinked="1"/>
        <c:minorTickMark val="out"/>
        <c:tickLblPos val="nextTo"/>
        <c:crossAx val="106195968"/>
        <c:crosses val="autoZero"/>
        <c:crossBetween val="midCat"/>
      </c:valAx>
      <c:valAx>
        <c:axId val="106195968"/>
        <c:scaling>
          <c:orientation val="minMax"/>
        </c:scaling>
        <c:axPos val="l"/>
        <c:majorGridlines/>
        <c:title>
          <c:tx>
            <c:rich>
              <a:bodyPr/>
              <a:lstStyle/>
              <a:p>
                <a:pPr>
                  <a:defRPr/>
                </a:pPr>
                <a:r>
                  <a:rPr lang="en-US"/>
                  <a:t>Speed</a:t>
                </a:r>
              </a:p>
            </c:rich>
          </c:tx>
          <c:layout/>
        </c:title>
        <c:numFmt formatCode="General" sourceLinked="1"/>
        <c:majorTickMark val="none"/>
        <c:tickLblPos val="nextTo"/>
        <c:crossAx val="106194048"/>
        <c:crosses val="autoZero"/>
        <c:crossBetween val="midCat"/>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BPR Speed Curves</a:t>
            </a:r>
          </a:p>
        </c:rich>
      </c:tx>
      <c:layout/>
    </c:title>
    <c:plotArea>
      <c:layout/>
      <c:lineChart>
        <c:grouping val="standard"/>
        <c:ser>
          <c:idx val="1"/>
          <c:order val="0"/>
          <c:tx>
            <c:strRef>
              <c:f>'BPR (2)'!$B$33</c:f>
              <c:strCache>
                <c:ptCount val="1"/>
                <c:pt idx="0">
                  <c:v>α=0.15 β=4.0</c:v>
                </c:pt>
              </c:strCache>
            </c:strRef>
          </c:tx>
          <c:marker>
            <c:symbol val="none"/>
          </c:marker>
          <c:cat>
            <c:numRef>
              <c:f>'BPR (2)'!$A$34:$A$55</c:f>
              <c:numCache>
                <c:formatCode>0.0</c:formatCode>
                <c:ptCount val="22"/>
                <c:pt idx="0">
                  <c:v>0</c:v>
                </c:pt>
                <c:pt idx="1">
                  <c:v>0.1</c:v>
                </c:pt>
                <c:pt idx="2">
                  <c:v>0.2</c:v>
                </c:pt>
                <c:pt idx="3">
                  <c:v>0.30000000000000021</c:v>
                </c:pt>
                <c:pt idx="4">
                  <c:v>0.4</c:v>
                </c:pt>
                <c:pt idx="5">
                  <c:v>0.5</c:v>
                </c:pt>
                <c:pt idx="6">
                  <c:v>0.60000000000000042</c:v>
                </c:pt>
                <c:pt idx="7">
                  <c:v>0.7000000000000004</c:v>
                </c:pt>
                <c:pt idx="8">
                  <c:v>0.8</c:v>
                </c:pt>
                <c:pt idx="9">
                  <c:v>0.9</c:v>
                </c:pt>
                <c:pt idx="10">
                  <c:v>1</c:v>
                </c:pt>
                <c:pt idx="11">
                  <c:v>1.1000000000000001</c:v>
                </c:pt>
                <c:pt idx="12">
                  <c:v>1.2000000000000002</c:v>
                </c:pt>
                <c:pt idx="13">
                  <c:v>1.3</c:v>
                </c:pt>
                <c:pt idx="14">
                  <c:v>1.4</c:v>
                </c:pt>
                <c:pt idx="15">
                  <c:v>1.5</c:v>
                </c:pt>
                <c:pt idx="16">
                  <c:v>1.6</c:v>
                </c:pt>
                <c:pt idx="17">
                  <c:v>1.7000000000000002</c:v>
                </c:pt>
                <c:pt idx="18">
                  <c:v>1.8</c:v>
                </c:pt>
                <c:pt idx="19">
                  <c:v>1.9000000000000001</c:v>
                </c:pt>
                <c:pt idx="20">
                  <c:v>2</c:v>
                </c:pt>
                <c:pt idx="21">
                  <c:v>2.1</c:v>
                </c:pt>
              </c:numCache>
            </c:numRef>
          </c:cat>
          <c:val>
            <c:numRef>
              <c:f>'BPR (2)'!$B$34:$B$55</c:f>
              <c:numCache>
                <c:formatCode>0</c:formatCode>
                <c:ptCount val="22"/>
                <c:pt idx="0" formatCode="General">
                  <c:v>60</c:v>
                </c:pt>
                <c:pt idx="1">
                  <c:v>59.999100013499813</c:v>
                </c:pt>
                <c:pt idx="2">
                  <c:v>59.985603455170754</c:v>
                </c:pt>
                <c:pt idx="3">
                  <c:v>59.927188466013796</c:v>
                </c:pt>
                <c:pt idx="4">
                  <c:v>59.770481351609796</c:v>
                </c:pt>
                <c:pt idx="5">
                  <c:v>59.442724458204303</c:v>
                </c:pt>
                <c:pt idx="6">
                  <c:v>58.855842423291179</c:v>
                </c:pt>
                <c:pt idx="7">
                  <c:v>57.914219388715395</c:v>
                </c:pt>
                <c:pt idx="8">
                  <c:v>56.526982212842938</c:v>
                </c:pt>
                <c:pt idx="9">
                  <c:v>54.624162998502413</c:v>
                </c:pt>
                <c:pt idx="10">
                  <c:v>52.173913043478287</c:v>
                </c:pt>
                <c:pt idx="11">
                  <c:v>49.195852789609859</c:v>
                </c:pt>
                <c:pt idx="12">
                  <c:v>45.765194044422785</c:v>
                </c:pt>
                <c:pt idx="13">
                  <c:v>42.004599503645608</c:v>
                </c:pt>
                <c:pt idx="14">
                  <c:v>38.065269248337813</c:v>
                </c:pt>
                <c:pt idx="15">
                  <c:v>34.103019538188306</c:v>
                </c:pt>
                <c:pt idx="16">
                  <c:v>30.256575762465701</c:v>
                </c:pt>
                <c:pt idx="17">
                  <c:v>26.633345392320269</c:v>
                </c:pt>
                <c:pt idx="18">
                  <c:v>23.304228940745109</c:v>
                </c:pt>
                <c:pt idx="19">
                  <c:v>20.305839790308362</c:v>
                </c:pt>
                <c:pt idx="20">
                  <c:v>17.647058823529424</c:v>
                </c:pt>
                <c:pt idx="21">
                  <c:v>15.317004555532442</c:v>
                </c:pt>
              </c:numCache>
            </c:numRef>
          </c:val>
        </c:ser>
        <c:ser>
          <c:idx val="2"/>
          <c:order val="1"/>
          <c:tx>
            <c:strRef>
              <c:f>'BPR (2)'!$C$33</c:f>
              <c:strCache>
                <c:ptCount val="1"/>
                <c:pt idx="0">
                  <c:v>α=0.72 β=7.2</c:v>
                </c:pt>
              </c:strCache>
            </c:strRef>
          </c:tx>
          <c:marker>
            <c:symbol val="none"/>
          </c:marker>
          <c:cat>
            <c:numRef>
              <c:f>'BPR (2)'!$A$34:$A$55</c:f>
              <c:numCache>
                <c:formatCode>0.0</c:formatCode>
                <c:ptCount val="22"/>
                <c:pt idx="0">
                  <c:v>0</c:v>
                </c:pt>
                <c:pt idx="1">
                  <c:v>0.1</c:v>
                </c:pt>
                <c:pt idx="2">
                  <c:v>0.2</c:v>
                </c:pt>
                <c:pt idx="3">
                  <c:v>0.30000000000000021</c:v>
                </c:pt>
                <c:pt idx="4">
                  <c:v>0.4</c:v>
                </c:pt>
                <c:pt idx="5">
                  <c:v>0.5</c:v>
                </c:pt>
                <c:pt idx="6">
                  <c:v>0.60000000000000042</c:v>
                </c:pt>
                <c:pt idx="7">
                  <c:v>0.7000000000000004</c:v>
                </c:pt>
                <c:pt idx="8">
                  <c:v>0.8</c:v>
                </c:pt>
                <c:pt idx="9">
                  <c:v>0.9</c:v>
                </c:pt>
                <c:pt idx="10">
                  <c:v>1</c:v>
                </c:pt>
                <c:pt idx="11">
                  <c:v>1.1000000000000001</c:v>
                </c:pt>
                <c:pt idx="12">
                  <c:v>1.2000000000000002</c:v>
                </c:pt>
                <c:pt idx="13">
                  <c:v>1.3</c:v>
                </c:pt>
                <c:pt idx="14">
                  <c:v>1.4</c:v>
                </c:pt>
                <c:pt idx="15">
                  <c:v>1.5</c:v>
                </c:pt>
                <c:pt idx="16">
                  <c:v>1.6</c:v>
                </c:pt>
                <c:pt idx="17">
                  <c:v>1.7000000000000002</c:v>
                </c:pt>
                <c:pt idx="18">
                  <c:v>1.8</c:v>
                </c:pt>
                <c:pt idx="19">
                  <c:v>1.9000000000000001</c:v>
                </c:pt>
                <c:pt idx="20">
                  <c:v>2</c:v>
                </c:pt>
                <c:pt idx="21">
                  <c:v>2.1</c:v>
                </c:pt>
              </c:numCache>
            </c:numRef>
          </c:cat>
          <c:val>
            <c:numRef>
              <c:f>'BPR (2)'!$C$34:$C$55</c:f>
              <c:numCache>
                <c:formatCode>0</c:formatCode>
                <c:ptCount val="22"/>
                <c:pt idx="0">
                  <c:v>60</c:v>
                </c:pt>
                <c:pt idx="1">
                  <c:v>59.999997274264395</c:v>
                </c:pt>
                <c:pt idx="2">
                  <c:v>59.999599228514171</c:v>
                </c:pt>
                <c:pt idx="3">
                  <c:v>59.992574887593072</c:v>
                </c:pt>
                <c:pt idx="4">
                  <c:v>59.941130633206058</c:v>
                </c:pt>
                <c:pt idx="5">
                  <c:v>59.707620920482142</c:v>
                </c:pt>
                <c:pt idx="6">
                  <c:v>58.927640141888595</c:v>
                </c:pt>
                <c:pt idx="7">
                  <c:v>56.860578292708588</c:v>
                </c:pt>
                <c:pt idx="8">
                  <c:v>52.4290193322962</c:v>
                </c:pt>
                <c:pt idx="9">
                  <c:v>44.870111874238248</c:v>
                </c:pt>
                <c:pt idx="10">
                  <c:v>34.883720930232535</c:v>
                </c:pt>
                <c:pt idx="11">
                  <c:v>24.690562009786287</c:v>
                </c:pt>
                <c:pt idx="12">
                  <c:v>16.32342003943166</c:v>
                </c:pt>
                <c:pt idx="13">
                  <c:v>10.414334313269855</c:v>
                </c:pt>
                <c:pt idx="14">
                  <c:v>6.5803188536030284</c:v>
                </c:pt>
                <c:pt idx="15">
                  <c:v>4.1837981082739031</c:v>
                </c:pt>
                <c:pt idx="16">
                  <c:v>2.6987800832565694</c:v>
                </c:pt>
                <c:pt idx="17">
                  <c:v>1.7724095774201114</c:v>
                </c:pt>
                <c:pt idx="18">
                  <c:v>1.186271721053519</c:v>
                </c:pt>
                <c:pt idx="19">
                  <c:v>0.80890579205678403</c:v>
                </c:pt>
                <c:pt idx="20">
                  <c:v>0.5614610843588328</c:v>
                </c:pt>
                <c:pt idx="21">
                  <c:v>0.39624355638300335</c:v>
                </c:pt>
              </c:numCache>
            </c:numRef>
          </c:val>
        </c:ser>
        <c:ser>
          <c:idx val="3"/>
          <c:order val="2"/>
          <c:tx>
            <c:strRef>
              <c:f>'BPR (2)'!$D$33</c:f>
              <c:strCache>
                <c:ptCount val="1"/>
                <c:pt idx="0">
                  <c:v>α=0.60 β=5.8</c:v>
                </c:pt>
              </c:strCache>
            </c:strRef>
          </c:tx>
          <c:marker>
            <c:symbol val="none"/>
          </c:marker>
          <c:cat>
            <c:numRef>
              <c:f>'BPR (2)'!$A$34:$A$55</c:f>
              <c:numCache>
                <c:formatCode>0.0</c:formatCode>
                <c:ptCount val="22"/>
                <c:pt idx="0">
                  <c:v>0</c:v>
                </c:pt>
                <c:pt idx="1">
                  <c:v>0.1</c:v>
                </c:pt>
                <c:pt idx="2">
                  <c:v>0.2</c:v>
                </c:pt>
                <c:pt idx="3">
                  <c:v>0.30000000000000021</c:v>
                </c:pt>
                <c:pt idx="4">
                  <c:v>0.4</c:v>
                </c:pt>
                <c:pt idx="5">
                  <c:v>0.5</c:v>
                </c:pt>
                <c:pt idx="6">
                  <c:v>0.60000000000000042</c:v>
                </c:pt>
                <c:pt idx="7">
                  <c:v>0.7000000000000004</c:v>
                </c:pt>
                <c:pt idx="8">
                  <c:v>0.8</c:v>
                </c:pt>
                <c:pt idx="9">
                  <c:v>0.9</c:v>
                </c:pt>
                <c:pt idx="10">
                  <c:v>1</c:v>
                </c:pt>
                <c:pt idx="11">
                  <c:v>1.1000000000000001</c:v>
                </c:pt>
                <c:pt idx="12">
                  <c:v>1.2000000000000002</c:v>
                </c:pt>
                <c:pt idx="13">
                  <c:v>1.3</c:v>
                </c:pt>
                <c:pt idx="14">
                  <c:v>1.4</c:v>
                </c:pt>
                <c:pt idx="15">
                  <c:v>1.5</c:v>
                </c:pt>
                <c:pt idx="16">
                  <c:v>1.6</c:v>
                </c:pt>
                <c:pt idx="17">
                  <c:v>1.7000000000000002</c:v>
                </c:pt>
                <c:pt idx="18">
                  <c:v>1.8</c:v>
                </c:pt>
                <c:pt idx="19">
                  <c:v>1.9000000000000001</c:v>
                </c:pt>
                <c:pt idx="20">
                  <c:v>2</c:v>
                </c:pt>
                <c:pt idx="21">
                  <c:v>2.1</c:v>
                </c:pt>
              </c:numCache>
            </c:numRef>
          </c:cat>
          <c:val>
            <c:numRef>
              <c:f>'BPR (2)'!$D$34:$D$55</c:f>
              <c:numCache>
                <c:formatCode>0</c:formatCode>
                <c:ptCount val="22"/>
                <c:pt idx="0">
                  <c:v>60</c:v>
                </c:pt>
                <c:pt idx="1">
                  <c:v>59.999942943899342</c:v>
                </c:pt>
                <c:pt idx="2">
                  <c:v>59.996821271274172</c:v>
                </c:pt>
                <c:pt idx="3">
                  <c:v>59.966629388389016</c:v>
                </c:pt>
                <c:pt idx="4">
                  <c:v>59.823408273649996</c:v>
                </c:pt>
                <c:pt idx="5">
                  <c:v>59.360741381472174</c:v>
                </c:pt>
                <c:pt idx="6">
                  <c:v>58.195657084448392</c:v>
                </c:pt>
                <c:pt idx="7">
                  <c:v>55.771989841889123</c:v>
                </c:pt>
                <c:pt idx="8">
                  <c:v>51.525813257978633</c:v>
                </c:pt>
                <c:pt idx="9">
                  <c:v>45.260643341187652</c:v>
                </c:pt>
                <c:pt idx="10">
                  <c:v>37.5</c:v>
                </c:pt>
                <c:pt idx="11">
                  <c:v>29.370491131510324</c:v>
                </c:pt>
                <c:pt idx="12">
                  <c:v>21.998666607174076</c:v>
                </c:pt>
                <c:pt idx="13">
                  <c:v>16.008376666129777</c:v>
                </c:pt>
                <c:pt idx="14">
                  <c:v>11.486094404686941</c:v>
                </c:pt>
                <c:pt idx="15">
                  <c:v>8.2168916954583988</c:v>
                </c:pt>
                <c:pt idx="16">
                  <c:v>5.9036525888152527</c:v>
                </c:pt>
                <c:pt idx="17">
                  <c:v>4.2782828806069313</c:v>
                </c:pt>
                <c:pt idx="18">
                  <c:v>3.1341498443374483</c:v>
                </c:pt>
                <c:pt idx="19">
                  <c:v>2.3231610329753605</c:v>
                </c:pt>
                <c:pt idx="20">
                  <c:v>1.7427097266556117</c:v>
                </c:pt>
                <c:pt idx="21">
                  <c:v>1.3226571356147268</c:v>
                </c:pt>
              </c:numCache>
            </c:numRef>
          </c:val>
        </c:ser>
        <c:marker val="1"/>
        <c:axId val="106263296"/>
        <c:axId val="106265216"/>
      </c:lineChart>
      <c:catAx>
        <c:axId val="106263296"/>
        <c:scaling>
          <c:orientation val="minMax"/>
        </c:scaling>
        <c:axPos val="b"/>
        <c:majorGridlines/>
        <c:title>
          <c:tx>
            <c:rich>
              <a:bodyPr/>
              <a:lstStyle/>
              <a:p>
                <a:pPr>
                  <a:defRPr/>
                </a:pPr>
                <a:r>
                  <a:rPr lang="en-US"/>
                  <a:t>V/C Ratio</a:t>
                </a:r>
              </a:p>
            </c:rich>
          </c:tx>
          <c:layout/>
        </c:title>
        <c:numFmt formatCode="0.0" sourceLinked="1"/>
        <c:majorTickMark val="none"/>
        <c:tickLblPos val="nextTo"/>
        <c:crossAx val="106265216"/>
        <c:crosses val="autoZero"/>
        <c:auto val="1"/>
        <c:lblAlgn val="ctr"/>
        <c:lblOffset val="100"/>
        <c:tickLblSkip val="1"/>
      </c:catAx>
      <c:valAx>
        <c:axId val="106265216"/>
        <c:scaling>
          <c:orientation val="minMax"/>
        </c:scaling>
        <c:axPos val="l"/>
        <c:majorGridlines/>
        <c:title>
          <c:tx>
            <c:rich>
              <a:bodyPr/>
              <a:lstStyle/>
              <a:p>
                <a:pPr>
                  <a:defRPr/>
                </a:pPr>
                <a:r>
                  <a:rPr lang="en-US"/>
                  <a:t>Speed</a:t>
                </a:r>
              </a:p>
            </c:rich>
          </c:tx>
          <c:layout/>
        </c:title>
        <c:numFmt formatCode="General" sourceLinked="1"/>
        <c:tickLblPos val="nextTo"/>
        <c:crossAx val="106263296"/>
        <c:crosses val="autoZero"/>
        <c:crossBetween val="between"/>
      </c:valAx>
    </c:plotArea>
    <c:legend>
      <c:legendPos val="r"/>
      <c:layout/>
    </c:legend>
    <c:plotVisOnly val="1"/>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BPR Travel Time Curve</a:t>
            </a:r>
          </a:p>
        </c:rich>
      </c:tx>
      <c:layout/>
    </c:title>
    <c:plotArea>
      <c:layout/>
      <c:lineChart>
        <c:grouping val="standard"/>
        <c:ser>
          <c:idx val="1"/>
          <c:order val="0"/>
          <c:tx>
            <c:strRef>
              <c:f>'BPR (2)'!$B$64</c:f>
              <c:strCache>
                <c:ptCount val="1"/>
                <c:pt idx="0">
                  <c:v>α=0.15 β=4.0</c:v>
                </c:pt>
              </c:strCache>
            </c:strRef>
          </c:tx>
          <c:marker>
            <c:symbol val="none"/>
          </c:marker>
          <c:cat>
            <c:numRef>
              <c:f>'BPR (2)'!$A$65:$A$86</c:f>
              <c:numCache>
                <c:formatCode>0.0</c:formatCode>
                <c:ptCount val="22"/>
                <c:pt idx="0">
                  <c:v>0</c:v>
                </c:pt>
                <c:pt idx="1">
                  <c:v>0.1</c:v>
                </c:pt>
                <c:pt idx="2">
                  <c:v>0.2</c:v>
                </c:pt>
                <c:pt idx="3">
                  <c:v>0.30000000000000016</c:v>
                </c:pt>
                <c:pt idx="4">
                  <c:v>0.4</c:v>
                </c:pt>
                <c:pt idx="5">
                  <c:v>0.5</c:v>
                </c:pt>
                <c:pt idx="6">
                  <c:v>0.60000000000000031</c:v>
                </c:pt>
                <c:pt idx="7">
                  <c:v>0.70000000000000029</c:v>
                </c:pt>
                <c:pt idx="8">
                  <c:v>0.8</c:v>
                </c:pt>
                <c:pt idx="9">
                  <c:v>0.9</c:v>
                </c:pt>
                <c:pt idx="10">
                  <c:v>1</c:v>
                </c:pt>
                <c:pt idx="11">
                  <c:v>1.1000000000000001</c:v>
                </c:pt>
                <c:pt idx="12">
                  <c:v>1.2000000000000002</c:v>
                </c:pt>
                <c:pt idx="13">
                  <c:v>1.3</c:v>
                </c:pt>
                <c:pt idx="14">
                  <c:v>1.4</c:v>
                </c:pt>
                <c:pt idx="15">
                  <c:v>1.5</c:v>
                </c:pt>
                <c:pt idx="16">
                  <c:v>1.6</c:v>
                </c:pt>
                <c:pt idx="17">
                  <c:v>1.7000000000000002</c:v>
                </c:pt>
                <c:pt idx="18">
                  <c:v>1.8</c:v>
                </c:pt>
                <c:pt idx="19">
                  <c:v>1.9000000000000001</c:v>
                </c:pt>
                <c:pt idx="20">
                  <c:v>2</c:v>
                </c:pt>
                <c:pt idx="21">
                  <c:v>2.1</c:v>
                </c:pt>
              </c:numCache>
            </c:numRef>
          </c:cat>
          <c:val>
            <c:numRef>
              <c:f>'BPR (2)'!$B$65:$B$86</c:f>
              <c:numCache>
                <c:formatCode>0.0</c:formatCode>
                <c:ptCount val="22"/>
                <c:pt idx="0">
                  <c:v>1</c:v>
                </c:pt>
                <c:pt idx="1">
                  <c:v>1.0000150000000001</c:v>
                </c:pt>
                <c:pt idx="2">
                  <c:v>1.00024</c:v>
                </c:pt>
                <c:pt idx="3">
                  <c:v>1.001215</c:v>
                </c:pt>
                <c:pt idx="4">
                  <c:v>1.0038399999999996</c:v>
                </c:pt>
                <c:pt idx="5">
                  <c:v>1.0093749999999995</c:v>
                </c:pt>
                <c:pt idx="6">
                  <c:v>1.0194399999999995</c:v>
                </c:pt>
                <c:pt idx="7">
                  <c:v>1.0360149999999999</c:v>
                </c:pt>
                <c:pt idx="8">
                  <c:v>1.0614399999999995</c:v>
                </c:pt>
                <c:pt idx="9">
                  <c:v>1.0984149999999999</c:v>
                </c:pt>
                <c:pt idx="10">
                  <c:v>1.1499999999999995</c:v>
                </c:pt>
                <c:pt idx="11">
                  <c:v>1.2196149999999997</c:v>
                </c:pt>
                <c:pt idx="12">
                  <c:v>1.3110400000000002</c:v>
                </c:pt>
                <c:pt idx="13">
                  <c:v>1.428415</c:v>
                </c:pt>
                <c:pt idx="14">
                  <c:v>1.5762400000000003</c:v>
                </c:pt>
                <c:pt idx="15">
                  <c:v>1.7593749999999995</c:v>
                </c:pt>
                <c:pt idx="16">
                  <c:v>1.9830400000000008</c:v>
                </c:pt>
                <c:pt idx="17">
                  <c:v>2.2528149999999996</c:v>
                </c:pt>
                <c:pt idx="18">
                  <c:v>2.5746399999999996</c:v>
                </c:pt>
                <c:pt idx="19">
                  <c:v>2.9548149999999991</c:v>
                </c:pt>
                <c:pt idx="20">
                  <c:v>3.4</c:v>
                </c:pt>
                <c:pt idx="21">
                  <c:v>3.9172149999999997</c:v>
                </c:pt>
              </c:numCache>
            </c:numRef>
          </c:val>
        </c:ser>
        <c:ser>
          <c:idx val="2"/>
          <c:order val="1"/>
          <c:tx>
            <c:strRef>
              <c:f>'BPR (2)'!$C$64</c:f>
              <c:strCache>
                <c:ptCount val="1"/>
                <c:pt idx="0">
                  <c:v>α=0.72 β=7.2</c:v>
                </c:pt>
              </c:strCache>
            </c:strRef>
          </c:tx>
          <c:marker>
            <c:symbol val="none"/>
          </c:marker>
          <c:cat>
            <c:numRef>
              <c:f>'BPR (2)'!$A$65:$A$86</c:f>
              <c:numCache>
                <c:formatCode>0.0</c:formatCode>
                <c:ptCount val="22"/>
                <c:pt idx="0">
                  <c:v>0</c:v>
                </c:pt>
                <c:pt idx="1">
                  <c:v>0.1</c:v>
                </c:pt>
                <c:pt idx="2">
                  <c:v>0.2</c:v>
                </c:pt>
                <c:pt idx="3">
                  <c:v>0.30000000000000016</c:v>
                </c:pt>
                <c:pt idx="4">
                  <c:v>0.4</c:v>
                </c:pt>
                <c:pt idx="5">
                  <c:v>0.5</c:v>
                </c:pt>
                <c:pt idx="6">
                  <c:v>0.60000000000000031</c:v>
                </c:pt>
                <c:pt idx="7">
                  <c:v>0.70000000000000029</c:v>
                </c:pt>
                <c:pt idx="8">
                  <c:v>0.8</c:v>
                </c:pt>
                <c:pt idx="9">
                  <c:v>0.9</c:v>
                </c:pt>
                <c:pt idx="10">
                  <c:v>1</c:v>
                </c:pt>
                <c:pt idx="11">
                  <c:v>1.1000000000000001</c:v>
                </c:pt>
                <c:pt idx="12">
                  <c:v>1.2000000000000002</c:v>
                </c:pt>
                <c:pt idx="13">
                  <c:v>1.3</c:v>
                </c:pt>
                <c:pt idx="14">
                  <c:v>1.4</c:v>
                </c:pt>
                <c:pt idx="15">
                  <c:v>1.5</c:v>
                </c:pt>
                <c:pt idx="16">
                  <c:v>1.6</c:v>
                </c:pt>
                <c:pt idx="17">
                  <c:v>1.7000000000000002</c:v>
                </c:pt>
                <c:pt idx="18">
                  <c:v>1.8</c:v>
                </c:pt>
                <c:pt idx="19">
                  <c:v>1.9000000000000001</c:v>
                </c:pt>
                <c:pt idx="20">
                  <c:v>2</c:v>
                </c:pt>
                <c:pt idx="21">
                  <c:v>2.1</c:v>
                </c:pt>
              </c:numCache>
            </c:numRef>
          </c:cat>
          <c:val>
            <c:numRef>
              <c:f>'BPR (2)'!$C$65:$C$86</c:f>
              <c:numCache>
                <c:formatCode>0.0</c:formatCode>
                <c:ptCount val="22"/>
                <c:pt idx="0">
                  <c:v>1</c:v>
                </c:pt>
                <c:pt idx="1">
                  <c:v>1.0000000454289288</c:v>
                </c:pt>
                <c:pt idx="2">
                  <c:v>1.0000066795693801</c:v>
                </c:pt>
                <c:pt idx="3">
                  <c:v>1.0001237671898699</c:v>
                </c:pt>
                <c:pt idx="4">
                  <c:v>1.0009821197260058</c:v>
                </c:pt>
                <c:pt idx="5">
                  <c:v>1.0048968469185406</c:v>
                </c:pt>
                <c:pt idx="6">
                  <c:v>1.0181979094280604</c:v>
                </c:pt>
                <c:pt idx="7">
                  <c:v>1.0552126236059403</c:v>
                </c:pt>
                <c:pt idx="8">
                  <c:v>1.1444043921500562</c:v>
                </c:pt>
                <c:pt idx="9">
                  <c:v>1.3371930109772785</c:v>
                </c:pt>
                <c:pt idx="10">
                  <c:v>1.72</c:v>
                </c:pt>
                <c:pt idx="11">
                  <c:v>2.4300783423325294</c:v>
                </c:pt>
                <c:pt idx="12">
                  <c:v>3.6757003039228908</c:v>
                </c:pt>
                <c:pt idx="13">
                  <c:v>5.7612899869700334</c:v>
                </c:pt>
                <c:pt idx="14">
                  <c:v>9.1180991886353979</c:v>
                </c:pt>
                <c:pt idx="15">
                  <c:v>14.34103617030269</c:v>
                </c:pt>
                <c:pt idx="16">
                  <c:v>22.232267227790967</c:v>
                </c:pt>
                <c:pt idx="17">
                  <c:v>33.852220595272854</c:v>
                </c:pt>
                <c:pt idx="18">
                  <c:v>50.578631299340479</c:v>
                </c:pt>
                <c:pt idx="19">
                  <c:v>74.174274172817519</c:v>
                </c:pt>
                <c:pt idx="20">
                  <c:v>106.86404039652666</c:v>
                </c:pt>
                <c:pt idx="21">
                  <c:v>151.42202070790245</c:v>
                </c:pt>
              </c:numCache>
            </c:numRef>
          </c:val>
        </c:ser>
        <c:ser>
          <c:idx val="3"/>
          <c:order val="2"/>
          <c:tx>
            <c:strRef>
              <c:f>'BPR (2)'!$D$64</c:f>
              <c:strCache>
                <c:ptCount val="1"/>
                <c:pt idx="0">
                  <c:v>α=0.60 β=5.8</c:v>
                </c:pt>
              </c:strCache>
            </c:strRef>
          </c:tx>
          <c:marker>
            <c:symbol val="none"/>
          </c:marker>
          <c:cat>
            <c:numRef>
              <c:f>'BPR (2)'!$A$65:$A$86</c:f>
              <c:numCache>
                <c:formatCode>0.0</c:formatCode>
                <c:ptCount val="22"/>
                <c:pt idx="0">
                  <c:v>0</c:v>
                </c:pt>
                <c:pt idx="1">
                  <c:v>0.1</c:v>
                </c:pt>
                <c:pt idx="2">
                  <c:v>0.2</c:v>
                </c:pt>
                <c:pt idx="3">
                  <c:v>0.30000000000000016</c:v>
                </c:pt>
                <c:pt idx="4">
                  <c:v>0.4</c:v>
                </c:pt>
                <c:pt idx="5">
                  <c:v>0.5</c:v>
                </c:pt>
                <c:pt idx="6">
                  <c:v>0.60000000000000031</c:v>
                </c:pt>
                <c:pt idx="7">
                  <c:v>0.70000000000000029</c:v>
                </c:pt>
                <c:pt idx="8">
                  <c:v>0.8</c:v>
                </c:pt>
                <c:pt idx="9">
                  <c:v>0.9</c:v>
                </c:pt>
                <c:pt idx="10">
                  <c:v>1</c:v>
                </c:pt>
                <c:pt idx="11">
                  <c:v>1.1000000000000001</c:v>
                </c:pt>
                <c:pt idx="12">
                  <c:v>1.2000000000000002</c:v>
                </c:pt>
                <c:pt idx="13">
                  <c:v>1.3</c:v>
                </c:pt>
                <c:pt idx="14">
                  <c:v>1.4</c:v>
                </c:pt>
                <c:pt idx="15">
                  <c:v>1.5</c:v>
                </c:pt>
                <c:pt idx="16">
                  <c:v>1.6</c:v>
                </c:pt>
                <c:pt idx="17">
                  <c:v>1.7000000000000002</c:v>
                </c:pt>
                <c:pt idx="18">
                  <c:v>1.8</c:v>
                </c:pt>
                <c:pt idx="19">
                  <c:v>1.9000000000000001</c:v>
                </c:pt>
                <c:pt idx="20">
                  <c:v>2</c:v>
                </c:pt>
                <c:pt idx="21">
                  <c:v>2.1</c:v>
                </c:pt>
              </c:numCache>
            </c:numRef>
          </c:cat>
          <c:val>
            <c:numRef>
              <c:f>'BPR (2)'!$D$65:$D$86</c:f>
              <c:numCache>
                <c:formatCode>0.0</c:formatCode>
                <c:ptCount val="22"/>
                <c:pt idx="0">
                  <c:v>1</c:v>
                </c:pt>
                <c:pt idx="1">
                  <c:v>1.000000950935916</c:v>
                </c:pt>
                <c:pt idx="2">
                  <c:v>1.0000529816190005</c:v>
                </c:pt>
                <c:pt idx="3">
                  <c:v>1.0005564863650223</c:v>
                </c:pt>
                <c:pt idx="4">
                  <c:v>1.0029518834089528</c:v>
                </c:pt>
                <c:pt idx="5">
                  <c:v>1.0107690470780968</c:v>
                </c:pt>
                <c:pt idx="6">
                  <c:v>1.0310047691863553</c:v>
                </c:pt>
                <c:pt idx="7">
                  <c:v>1.0758088454454835</c:v>
                </c:pt>
                <c:pt idx="8">
                  <c:v>1.1644648809246918</c:v>
                </c:pt>
                <c:pt idx="9">
                  <c:v>1.3256550409083421</c:v>
                </c:pt>
                <c:pt idx="10">
                  <c:v>1.6</c:v>
                </c:pt>
                <c:pt idx="11">
                  <c:v>2.0428667580443909</c:v>
                </c:pt>
                <c:pt idx="12">
                  <c:v>2.727438033923069</c:v>
                </c:pt>
                <c:pt idx="13">
                  <c:v>3.7480377461973928</c:v>
                </c:pt>
                <c:pt idx="14">
                  <c:v>5.2237077187452705</c:v>
                </c:pt>
                <c:pt idx="15">
                  <c:v>7.3020312575329296</c:v>
                </c:pt>
                <c:pt idx="16">
                  <c:v>10.163199662810921</c:v>
                </c:pt>
                <c:pt idx="17">
                  <c:v>14.02431809078697</c:v>
                </c:pt>
                <c:pt idx="18">
                  <c:v>19.143947475390693</c:v>
                </c:pt>
                <c:pt idx="19">
                  <c:v>25.826879475141578</c:v>
                </c:pt>
                <c:pt idx="20">
                  <c:v>34.429141630571166</c:v>
                </c:pt>
                <c:pt idx="21">
                  <c:v>45.363230110359652</c:v>
                </c:pt>
              </c:numCache>
            </c:numRef>
          </c:val>
        </c:ser>
        <c:marker val="1"/>
        <c:axId val="106320256"/>
        <c:axId val="106322176"/>
      </c:lineChart>
      <c:catAx>
        <c:axId val="106320256"/>
        <c:scaling>
          <c:orientation val="minMax"/>
        </c:scaling>
        <c:axPos val="b"/>
        <c:majorGridlines/>
        <c:title>
          <c:tx>
            <c:rich>
              <a:bodyPr/>
              <a:lstStyle/>
              <a:p>
                <a:pPr>
                  <a:defRPr/>
                </a:pPr>
                <a:r>
                  <a:rPr lang="en-US"/>
                  <a:t>V/C Ratio</a:t>
                </a:r>
              </a:p>
            </c:rich>
          </c:tx>
          <c:layout/>
        </c:title>
        <c:numFmt formatCode="0.0" sourceLinked="1"/>
        <c:majorTickMark val="none"/>
        <c:tickLblPos val="nextTo"/>
        <c:crossAx val="106322176"/>
        <c:crosses val="autoZero"/>
        <c:auto val="1"/>
        <c:lblAlgn val="ctr"/>
        <c:lblOffset val="100"/>
        <c:tickLblSkip val="1"/>
      </c:catAx>
      <c:valAx>
        <c:axId val="106322176"/>
        <c:scaling>
          <c:orientation val="minMax"/>
          <c:max val="25"/>
        </c:scaling>
        <c:axPos val="l"/>
        <c:majorGridlines/>
        <c:title>
          <c:tx>
            <c:rich>
              <a:bodyPr/>
              <a:lstStyle/>
              <a:p>
                <a:pPr>
                  <a:defRPr/>
                </a:pPr>
                <a:r>
                  <a:rPr lang="en-US"/>
                  <a:t>Travel Time Factor</a:t>
                </a:r>
              </a:p>
            </c:rich>
          </c:tx>
          <c:layout/>
        </c:title>
        <c:numFmt formatCode="0.0" sourceLinked="1"/>
        <c:tickLblPos val="nextTo"/>
        <c:crossAx val="106320256"/>
        <c:crosses val="autoZero"/>
        <c:crossBetween val="between"/>
      </c:valAx>
    </c:plotArea>
    <c:legend>
      <c:legendPos val="r"/>
      <c:layout/>
    </c:legend>
    <c:plotVisOnly val="1"/>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1"/>
          <c:order val="0"/>
          <c:tx>
            <c:strRef>
              <c:f>Sheet2!$B$1</c:f>
              <c:strCache>
                <c:ptCount val="1"/>
                <c:pt idx="0">
                  <c:v>STA</c:v>
                </c:pt>
              </c:strCache>
            </c:strRef>
          </c:tx>
          <c:marker>
            <c:symbol val="none"/>
          </c:marker>
          <c:cat>
            <c:numRef>
              <c:f>Sheet2!$A$2:$A$9</c:f>
              <c:numCache>
                <c:formatCode>#,##0</c:formatCode>
                <c:ptCount val="8"/>
                <c:pt idx="0">
                  <c:v>250</c:v>
                </c:pt>
                <c:pt idx="1">
                  <c:v>350</c:v>
                </c:pt>
                <c:pt idx="2">
                  <c:v>450</c:v>
                </c:pt>
                <c:pt idx="3">
                  <c:v>550</c:v>
                </c:pt>
                <c:pt idx="4">
                  <c:v>650</c:v>
                </c:pt>
                <c:pt idx="5">
                  <c:v>750</c:v>
                </c:pt>
                <c:pt idx="6">
                  <c:v>1000</c:v>
                </c:pt>
                <c:pt idx="7">
                  <c:v>1500</c:v>
                </c:pt>
              </c:numCache>
            </c:numRef>
          </c:cat>
          <c:val>
            <c:numRef>
              <c:f>Sheet2!$B$2:$B$9</c:f>
              <c:numCache>
                <c:formatCode>#,##0.0</c:formatCode>
                <c:ptCount val="8"/>
                <c:pt idx="0">
                  <c:v>2.8</c:v>
                </c:pt>
                <c:pt idx="1">
                  <c:v>3.1</c:v>
                </c:pt>
                <c:pt idx="2">
                  <c:v>4.5999999999999996</c:v>
                </c:pt>
                <c:pt idx="3">
                  <c:v>8.7000000000000011</c:v>
                </c:pt>
                <c:pt idx="4">
                  <c:v>18.5</c:v>
                </c:pt>
                <c:pt idx="5">
                  <c:v>38.9</c:v>
                </c:pt>
                <c:pt idx="6">
                  <c:v>194.7</c:v>
                </c:pt>
                <c:pt idx="7">
                  <c:v>2017.7</c:v>
                </c:pt>
              </c:numCache>
            </c:numRef>
          </c:val>
        </c:ser>
        <c:ser>
          <c:idx val="2"/>
          <c:order val="1"/>
          <c:tx>
            <c:strRef>
              <c:f>Sheet2!$C$1</c:f>
              <c:strCache>
                <c:ptCount val="1"/>
                <c:pt idx="0">
                  <c:v>DTA</c:v>
                </c:pt>
              </c:strCache>
            </c:strRef>
          </c:tx>
          <c:marker>
            <c:symbol val="none"/>
          </c:marker>
          <c:cat>
            <c:numRef>
              <c:f>Sheet2!$A$2:$A$9</c:f>
              <c:numCache>
                <c:formatCode>#,##0</c:formatCode>
                <c:ptCount val="8"/>
                <c:pt idx="0">
                  <c:v>250</c:v>
                </c:pt>
                <c:pt idx="1">
                  <c:v>350</c:v>
                </c:pt>
                <c:pt idx="2">
                  <c:v>450</c:v>
                </c:pt>
                <c:pt idx="3">
                  <c:v>550</c:v>
                </c:pt>
                <c:pt idx="4">
                  <c:v>650</c:v>
                </c:pt>
                <c:pt idx="5">
                  <c:v>750</c:v>
                </c:pt>
                <c:pt idx="6">
                  <c:v>1000</c:v>
                </c:pt>
                <c:pt idx="7">
                  <c:v>1500</c:v>
                </c:pt>
              </c:numCache>
            </c:numRef>
          </c:cat>
          <c:val>
            <c:numRef>
              <c:f>Sheet2!$C$2:$C$9</c:f>
              <c:numCache>
                <c:formatCode>#,##0.0</c:formatCode>
                <c:ptCount val="8"/>
                <c:pt idx="0">
                  <c:v>2.2000000000000002</c:v>
                </c:pt>
                <c:pt idx="1">
                  <c:v>2.4</c:v>
                </c:pt>
                <c:pt idx="2">
                  <c:v>6.6</c:v>
                </c:pt>
                <c:pt idx="3">
                  <c:v>14</c:v>
                </c:pt>
                <c:pt idx="4">
                  <c:v>21.7</c:v>
                </c:pt>
                <c:pt idx="5">
                  <c:v>29.1</c:v>
                </c:pt>
                <c:pt idx="6">
                  <c:v>47.8</c:v>
                </c:pt>
                <c:pt idx="7">
                  <c:v>85</c:v>
                </c:pt>
              </c:numCache>
            </c:numRef>
          </c:val>
        </c:ser>
        <c:marker val="1"/>
        <c:axId val="106522880"/>
        <c:axId val="106537344"/>
      </c:lineChart>
      <c:catAx>
        <c:axId val="106522880"/>
        <c:scaling>
          <c:orientation val="minMax"/>
        </c:scaling>
        <c:axPos val="b"/>
        <c:majorGridlines/>
        <c:title>
          <c:tx>
            <c:rich>
              <a:bodyPr/>
              <a:lstStyle/>
              <a:p>
                <a:pPr>
                  <a:defRPr/>
                </a:pPr>
                <a:r>
                  <a:rPr lang="en-US"/>
                  <a:t>Demand</a:t>
                </a:r>
              </a:p>
            </c:rich>
          </c:tx>
          <c:layout/>
        </c:title>
        <c:numFmt formatCode="#,##0" sourceLinked="1"/>
        <c:majorTickMark val="none"/>
        <c:tickLblPos val="nextTo"/>
        <c:crossAx val="106537344"/>
        <c:crosses val="autoZero"/>
        <c:auto val="1"/>
        <c:lblAlgn val="ctr"/>
        <c:lblOffset val="100"/>
      </c:catAx>
      <c:valAx>
        <c:axId val="106537344"/>
        <c:scaling>
          <c:orientation val="minMax"/>
          <c:max val="200"/>
        </c:scaling>
        <c:axPos val="l"/>
        <c:majorGridlines/>
        <c:title>
          <c:tx>
            <c:rich>
              <a:bodyPr/>
              <a:lstStyle/>
              <a:p>
                <a:pPr>
                  <a:defRPr/>
                </a:pPr>
                <a:r>
                  <a:rPr lang="en-US"/>
                  <a:t>Avg Trip Time</a:t>
                </a:r>
              </a:p>
            </c:rich>
          </c:tx>
          <c:layout/>
        </c:title>
        <c:numFmt formatCode="#,##0.0" sourceLinked="1"/>
        <c:tickLblPos val="nextTo"/>
        <c:crossAx val="106522880"/>
        <c:crosses val="autoZero"/>
        <c:crossBetween val="between"/>
      </c:valAx>
    </c:plotArea>
    <c:legend>
      <c:legendPos val="r"/>
      <c:layout/>
    </c:legend>
    <c:plotVisOnly val="1"/>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style val="43"/>
  <c:chart>
    <c:plotArea>
      <c:layout/>
      <c:barChart>
        <c:barDir val="col"/>
        <c:grouping val="clustered"/>
        <c:ser>
          <c:idx val="0"/>
          <c:order val="0"/>
          <c:tx>
            <c:strRef>
              <c:f>HBW_SOV_1!$F$1</c:f>
              <c:strCache>
                <c:ptCount val="1"/>
                <c:pt idx="0">
                  <c:v>A-P</c:v>
                </c:pt>
              </c:strCache>
            </c:strRef>
          </c:tx>
          <c:cat>
            <c:numRef>
              <c:f>HBW_SOV_1!$E$2:$E$49</c:f>
              <c:numCache>
                <c:formatCode>h:mm</c:formatCode>
                <c:ptCount val="48"/>
                <c:pt idx="0">
                  <c:v>0</c:v>
                </c:pt>
                <c:pt idx="1">
                  <c:v>2.0833333333333412E-2</c:v>
                </c:pt>
                <c:pt idx="2">
                  <c:v>4.1666666666666671E-2</c:v>
                </c:pt>
                <c:pt idx="3">
                  <c:v>6.2500000000000014E-2</c:v>
                </c:pt>
                <c:pt idx="4">
                  <c:v>8.3333333333333398E-2</c:v>
                </c:pt>
                <c:pt idx="5">
                  <c:v>0.10416666666666689</c:v>
                </c:pt>
                <c:pt idx="6">
                  <c:v>0.125</c:v>
                </c:pt>
                <c:pt idx="7">
                  <c:v>0.14583333333333379</c:v>
                </c:pt>
                <c:pt idx="8">
                  <c:v>0.16666666666666669</c:v>
                </c:pt>
                <c:pt idx="9">
                  <c:v>0.18750000000000039</c:v>
                </c:pt>
                <c:pt idx="10">
                  <c:v>0.20833333333333379</c:v>
                </c:pt>
                <c:pt idx="11">
                  <c:v>0.22916666666666669</c:v>
                </c:pt>
                <c:pt idx="12">
                  <c:v>0.25</c:v>
                </c:pt>
                <c:pt idx="13">
                  <c:v>0.27083333333333326</c:v>
                </c:pt>
                <c:pt idx="14">
                  <c:v>0.29166666666666757</c:v>
                </c:pt>
                <c:pt idx="15">
                  <c:v>0.31250000000000072</c:v>
                </c:pt>
                <c:pt idx="16">
                  <c:v>0.33333333333333331</c:v>
                </c:pt>
                <c:pt idx="17">
                  <c:v>0.35416666666666757</c:v>
                </c:pt>
                <c:pt idx="18">
                  <c:v>0.37500000000000072</c:v>
                </c:pt>
                <c:pt idx="19">
                  <c:v>0.39583333333333331</c:v>
                </c:pt>
                <c:pt idx="20">
                  <c:v>0.41666666666666757</c:v>
                </c:pt>
                <c:pt idx="21">
                  <c:v>0.43750000000000072</c:v>
                </c:pt>
                <c:pt idx="22">
                  <c:v>0.45833333333333326</c:v>
                </c:pt>
                <c:pt idx="23">
                  <c:v>0.47916666666666757</c:v>
                </c:pt>
                <c:pt idx="24">
                  <c:v>0.5</c:v>
                </c:pt>
                <c:pt idx="25">
                  <c:v>0.5208333333333337</c:v>
                </c:pt>
                <c:pt idx="26">
                  <c:v>0.54166666666666652</c:v>
                </c:pt>
                <c:pt idx="27">
                  <c:v>0.5625</c:v>
                </c:pt>
                <c:pt idx="28">
                  <c:v>0.58333333333333348</c:v>
                </c:pt>
                <c:pt idx="29">
                  <c:v>0.60416666666666652</c:v>
                </c:pt>
                <c:pt idx="30">
                  <c:v>0.62500000000000155</c:v>
                </c:pt>
                <c:pt idx="31">
                  <c:v>0.64583333333333526</c:v>
                </c:pt>
                <c:pt idx="32">
                  <c:v>0.66666666666666663</c:v>
                </c:pt>
                <c:pt idx="33">
                  <c:v>0.68750000000000011</c:v>
                </c:pt>
                <c:pt idx="34">
                  <c:v>0.7083333333333337</c:v>
                </c:pt>
                <c:pt idx="35">
                  <c:v>0.72916666666666652</c:v>
                </c:pt>
                <c:pt idx="36">
                  <c:v>0.75000000000000155</c:v>
                </c:pt>
                <c:pt idx="37">
                  <c:v>0.77083333333333515</c:v>
                </c:pt>
                <c:pt idx="38">
                  <c:v>0.79166666666666652</c:v>
                </c:pt>
                <c:pt idx="39">
                  <c:v>0.8125</c:v>
                </c:pt>
                <c:pt idx="40">
                  <c:v>0.8333333333333337</c:v>
                </c:pt>
                <c:pt idx="41">
                  <c:v>0.85416666666666652</c:v>
                </c:pt>
                <c:pt idx="42">
                  <c:v>0.87500000000000155</c:v>
                </c:pt>
                <c:pt idx="43">
                  <c:v>0.8958333333333337</c:v>
                </c:pt>
                <c:pt idx="44">
                  <c:v>0.91666666666666652</c:v>
                </c:pt>
                <c:pt idx="45">
                  <c:v>0.9375</c:v>
                </c:pt>
                <c:pt idx="46">
                  <c:v>0.9583333333333337</c:v>
                </c:pt>
                <c:pt idx="47">
                  <c:v>0.97916666666666641</c:v>
                </c:pt>
              </c:numCache>
            </c:numRef>
          </c:cat>
          <c:val>
            <c:numRef>
              <c:f>HBW_SOV_1!$F$2:$F$49</c:f>
              <c:numCache>
                <c:formatCode>0.0000</c:formatCode>
                <c:ptCount val="48"/>
                <c:pt idx="0">
                  <c:v>1.3481625043397359E-2</c:v>
                </c:pt>
                <c:pt idx="1">
                  <c:v>1.3481625043397359E-2</c:v>
                </c:pt>
                <c:pt idx="2">
                  <c:v>1.3481625043397359E-2</c:v>
                </c:pt>
                <c:pt idx="3">
                  <c:v>1.3481625043397359E-2</c:v>
                </c:pt>
                <c:pt idx="4">
                  <c:v>1.3481625043397359E-2</c:v>
                </c:pt>
                <c:pt idx="5">
                  <c:v>1.3481625043397359E-2</c:v>
                </c:pt>
                <c:pt idx="6">
                  <c:v>1.3481625043397359E-2</c:v>
                </c:pt>
                <c:pt idx="7">
                  <c:v>1.3481625043397359E-2</c:v>
                </c:pt>
                <c:pt idx="8">
                  <c:v>1.3481625043397359E-2</c:v>
                </c:pt>
                <c:pt idx="9">
                  <c:v>1.3481625043397359E-2</c:v>
                </c:pt>
                <c:pt idx="10">
                  <c:v>3.2220532515403748E-5</c:v>
                </c:pt>
                <c:pt idx="11">
                  <c:v>3.0059808030335099E-6</c:v>
                </c:pt>
                <c:pt idx="12">
                  <c:v>5.5853585326782864E-3</c:v>
                </c:pt>
                <c:pt idx="13">
                  <c:v>5.5853585326782864E-3</c:v>
                </c:pt>
                <c:pt idx="14">
                  <c:v>1.3953546691938819E-3</c:v>
                </c:pt>
                <c:pt idx="15">
                  <c:v>3.2340451403250792E-4</c:v>
                </c:pt>
                <c:pt idx="16">
                  <c:v>1.1157909583537141E-2</c:v>
                </c:pt>
                <c:pt idx="17">
                  <c:v>8.3741420118021766E-3</c:v>
                </c:pt>
                <c:pt idx="18">
                  <c:v>1.6795881694159907E-3</c:v>
                </c:pt>
                <c:pt idx="19">
                  <c:v>2.759221641790557E-3</c:v>
                </c:pt>
                <c:pt idx="20">
                  <c:v>2.4994832553739852E-3</c:v>
                </c:pt>
                <c:pt idx="21">
                  <c:v>1.6361360044090608E-3</c:v>
                </c:pt>
                <c:pt idx="22">
                  <c:v>2.7663932573947221E-3</c:v>
                </c:pt>
                <c:pt idx="23">
                  <c:v>6.4651586076084795E-3</c:v>
                </c:pt>
                <c:pt idx="24">
                  <c:v>1.0790021419440091E-2</c:v>
                </c:pt>
                <c:pt idx="25">
                  <c:v>9.9722311136765246E-3</c:v>
                </c:pt>
                <c:pt idx="26">
                  <c:v>7.7975091399273989E-3</c:v>
                </c:pt>
                <c:pt idx="27">
                  <c:v>1.0296503191870811E-2</c:v>
                </c:pt>
                <c:pt idx="28">
                  <c:v>1.2766241979578138E-2</c:v>
                </c:pt>
                <c:pt idx="29">
                  <c:v>2.1047974698741451E-2</c:v>
                </c:pt>
                <c:pt idx="30">
                  <c:v>3.1545572581306719E-2</c:v>
                </c:pt>
                <c:pt idx="31">
                  <c:v>4.8359772479980315E-2</c:v>
                </c:pt>
                <c:pt idx="32">
                  <c:v>5.8733209592128924E-2</c:v>
                </c:pt>
                <c:pt idx="33">
                  <c:v>6.7319862439208802E-2</c:v>
                </c:pt>
                <c:pt idx="34">
                  <c:v>6.4090667678376914E-2</c:v>
                </c:pt>
                <c:pt idx="35">
                  <c:v>6.8527926874624903E-2</c:v>
                </c:pt>
                <c:pt idx="36">
                  <c:v>8.6541560239548176E-2</c:v>
                </c:pt>
                <c:pt idx="37">
                  <c:v>5.4904153520672086E-2</c:v>
                </c:pt>
                <c:pt idx="38">
                  <c:v>5.0519415853243571E-2</c:v>
                </c:pt>
                <c:pt idx="39">
                  <c:v>2.4564786442073345E-2</c:v>
                </c:pt>
                <c:pt idx="40">
                  <c:v>2.6696725823600255E-2</c:v>
                </c:pt>
                <c:pt idx="41">
                  <c:v>2.6696725823600255E-2</c:v>
                </c:pt>
                <c:pt idx="42">
                  <c:v>2.6696725823600255E-2</c:v>
                </c:pt>
                <c:pt idx="43">
                  <c:v>2.6696725823600255E-2</c:v>
                </c:pt>
                <c:pt idx="44">
                  <c:v>2.6696725823600255E-2</c:v>
                </c:pt>
                <c:pt idx="45">
                  <c:v>2.6696725823600255E-2</c:v>
                </c:pt>
                <c:pt idx="46">
                  <c:v>1.3481625043397359E-2</c:v>
                </c:pt>
                <c:pt idx="47">
                  <c:v>1.3481625043397359E-2</c:v>
                </c:pt>
              </c:numCache>
            </c:numRef>
          </c:val>
        </c:ser>
        <c:ser>
          <c:idx val="1"/>
          <c:order val="1"/>
          <c:tx>
            <c:strRef>
              <c:f>HBW_SOV_1!$G$1</c:f>
              <c:strCache>
                <c:ptCount val="1"/>
                <c:pt idx="0">
                  <c:v>P-A</c:v>
                </c:pt>
              </c:strCache>
            </c:strRef>
          </c:tx>
          <c:cat>
            <c:numRef>
              <c:f>HBW_SOV_1!$E$2:$E$49</c:f>
              <c:numCache>
                <c:formatCode>h:mm</c:formatCode>
                <c:ptCount val="48"/>
                <c:pt idx="0">
                  <c:v>0</c:v>
                </c:pt>
                <c:pt idx="1">
                  <c:v>2.0833333333333412E-2</c:v>
                </c:pt>
                <c:pt idx="2">
                  <c:v>4.1666666666666671E-2</c:v>
                </c:pt>
                <c:pt idx="3">
                  <c:v>6.2500000000000014E-2</c:v>
                </c:pt>
                <c:pt idx="4">
                  <c:v>8.3333333333333398E-2</c:v>
                </c:pt>
                <c:pt idx="5">
                  <c:v>0.10416666666666689</c:v>
                </c:pt>
                <c:pt idx="6">
                  <c:v>0.125</c:v>
                </c:pt>
                <c:pt idx="7">
                  <c:v>0.14583333333333379</c:v>
                </c:pt>
                <c:pt idx="8">
                  <c:v>0.16666666666666669</c:v>
                </c:pt>
                <c:pt idx="9">
                  <c:v>0.18750000000000039</c:v>
                </c:pt>
                <c:pt idx="10">
                  <c:v>0.20833333333333379</c:v>
                </c:pt>
                <c:pt idx="11">
                  <c:v>0.22916666666666669</c:v>
                </c:pt>
                <c:pt idx="12">
                  <c:v>0.25</c:v>
                </c:pt>
                <c:pt idx="13">
                  <c:v>0.27083333333333326</c:v>
                </c:pt>
                <c:pt idx="14">
                  <c:v>0.29166666666666757</c:v>
                </c:pt>
                <c:pt idx="15">
                  <c:v>0.31250000000000072</c:v>
                </c:pt>
                <c:pt idx="16">
                  <c:v>0.33333333333333331</c:v>
                </c:pt>
                <c:pt idx="17">
                  <c:v>0.35416666666666757</c:v>
                </c:pt>
                <c:pt idx="18">
                  <c:v>0.37500000000000072</c:v>
                </c:pt>
                <c:pt idx="19">
                  <c:v>0.39583333333333331</c:v>
                </c:pt>
                <c:pt idx="20">
                  <c:v>0.41666666666666757</c:v>
                </c:pt>
                <c:pt idx="21">
                  <c:v>0.43750000000000072</c:v>
                </c:pt>
                <c:pt idx="22">
                  <c:v>0.45833333333333326</c:v>
                </c:pt>
                <c:pt idx="23">
                  <c:v>0.47916666666666757</c:v>
                </c:pt>
                <c:pt idx="24">
                  <c:v>0.5</c:v>
                </c:pt>
                <c:pt idx="25">
                  <c:v>0.5208333333333337</c:v>
                </c:pt>
                <c:pt idx="26">
                  <c:v>0.54166666666666652</c:v>
                </c:pt>
                <c:pt idx="27">
                  <c:v>0.5625</c:v>
                </c:pt>
                <c:pt idx="28">
                  <c:v>0.58333333333333348</c:v>
                </c:pt>
                <c:pt idx="29">
                  <c:v>0.60416666666666652</c:v>
                </c:pt>
                <c:pt idx="30">
                  <c:v>0.62500000000000155</c:v>
                </c:pt>
                <c:pt idx="31">
                  <c:v>0.64583333333333526</c:v>
                </c:pt>
                <c:pt idx="32">
                  <c:v>0.66666666666666663</c:v>
                </c:pt>
                <c:pt idx="33">
                  <c:v>0.68750000000000011</c:v>
                </c:pt>
                <c:pt idx="34">
                  <c:v>0.7083333333333337</c:v>
                </c:pt>
                <c:pt idx="35">
                  <c:v>0.72916666666666652</c:v>
                </c:pt>
                <c:pt idx="36">
                  <c:v>0.75000000000000155</c:v>
                </c:pt>
                <c:pt idx="37">
                  <c:v>0.77083333333333515</c:v>
                </c:pt>
                <c:pt idx="38">
                  <c:v>0.79166666666666652</c:v>
                </c:pt>
                <c:pt idx="39">
                  <c:v>0.8125</c:v>
                </c:pt>
                <c:pt idx="40">
                  <c:v>0.8333333333333337</c:v>
                </c:pt>
                <c:pt idx="41">
                  <c:v>0.85416666666666652</c:v>
                </c:pt>
                <c:pt idx="42">
                  <c:v>0.87500000000000155</c:v>
                </c:pt>
                <c:pt idx="43">
                  <c:v>0.8958333333333337</c:v>
                </c:pt>
                <c:pt idx="44">
                  <c:v>0.91666666666666652</c:v>
                </c:pt>
                <c:pt idx="45">
                  <c:v>0.9375</c:v>
                </c:pt>
                <c:pt idx="46">
                  <c:v>0.9583333333333337</c:v>
                </c:pt>
                <c:pt idx="47">
                  <c:v>0.97916666666666641</c:v>
                </c:pt>
              </c:numCache>
            </c:numRef>
          </c:cat>
          <c:val>
            <c:numRef>
              <c:f>HBW_SOV_1!$G$2:$G$49</c:f>
              <c:numCache>
                <c:formatCode>0.0000</c:formatCode>
                <c:ptCount val="48"/>
                <c:pt idx="0">
                  <c:v>9.5817581728528684E-3</c:v>
                </c:pt>
                <c:pt idx="1">
                  <c:v>9.5817581728528684E-3</c:v>
                </c:pt>
                <c:pt idx="2">
                  <c:v>9.5817581728528684E-3</c:v>
                </c:pt>
                <c:pt idx="3">
                  <c:v>9.5817581728528684E-3</c:v>
                </c:pt>
                <c:pt idx="4">
                  <c:v>9.5817581728528684E-3</c:v>
                </c:pt>
                <c:pt idx="5">
                  <c:v>9.5817581728528684E-3</c:v>
                </c:pt>
                <c:pt idx="6">
                  <c:v>9.5817581728528684E-3</c:v>
                </c:pt>
                <c:pt idx="7">
                  <c:v>9.5817581728528684E-3</c:v>
                </c:pt>
                <c:pt idx="8">
                  <c:v>9.5817581728528684E-3</c:v>
                </c:pt>
                <c:pt idx="9">
                  <c:v>9.5817581728528684E-3</c:v>
                </c:pt>
                <c:pt idx="10">
                  <c:v>5.4893827633716329E-2</c:v>
                </c:pt>
                <c:pt idx="11">
                  <c:v>0.10262100698743677</c:v>
                </c:pt>
                <c:pt idx="12">
                  <c:v>5.5088518097535392E-2</c:v>
                </c:pt>
                <c:pt idx="13">
                  <c:v>7.7817327183285434E-2</c:v>
                </c:pt>
                <c:pt idx="14">
                  <c:v>7.7101831481202324E-2</c:v>
                </c:pt>
                <c:pt idx="15">
                  <c:v>8.4632383473558753E-2</c:v>
                </c:pt>
                <c:pt idx="16">
                  <c:v>5.3228182920592067E-2</c:v>
                </c:pt>
                <c:pt idx="17">
                  <c:v>4.7840359515873156E-2</c:v>
                </c:pt>
                <c:pt idx="18">
                  <c:v>6.1144060062948299E-2</c:v>
                </c:pt>
                <c:pt idx="19">
                  <c:v>6.3396603564613796E-2</c:v>
                </c:pt>
                <c:pt idx="20">
                  <c:v>3.7502731030740699E-2</c:v>
                </c:pt>
                <c:pt idx="21">
                  <c:v>1.9551688088737963E-2</c:v>
                </c:pt>
                <c:pt idx="22">
                  <c:v>1.2575588495964475E-2</c:v>
                </c:pt>
                <c:pt idx="23">
                  <c:v>1.3594176213602756E-2</c:v>
                </c:pt>
                <c:pt idx="24">
                  <c:v>8.5338902915919508E-3</c:v>
                </c:pt>
                <c:pt idx="25">
                  <c:v>1.3014511036519743E-2</c:v>
                </c:pt>
                <c:pt idx="26">
                  <c:v>1.1090476295826514E-2</c:v>
                </c:pt>
                <c:pt idx="27">
                  <c:v>1.2800165171728203E-2</c:v>
                </c:pt>
                <c:pt idx="28">
                  <c:v>1.0932617330132141E-2</c:v>
                </c:pt>
                <c:pt idx="29">
                  <c:v>1.9897452684918313E-2</c:v>
                </c:pt>
                <c:pt idx="30">
                  <c:v>1.1503359965965174E-2</c:v>
                </c:pt>
                <c:pt idx="31">
                  <c:v>6.2963791886628054E-3</c:v>
                </c:pt>
                <c:pt idx="32">
                  <c:v>4.2269889594834945E-3</c:v>
                </c:pt>
                <c:pt idx="33">
                  <c:v>5.132890626948214E-3</c:v>
                </c:pt>
                <c:pt idx="34">
                  <c:v>4.03786566233778E-3</c:v>
                </c:pt>
                <c:pt idx="35">
                  <c:v>3.3181762282201779E-3</c:v>
                </c:pt>
                <c:pt idx="36">
                  <c:v>1.9208111086793723E-3</c:v>
                </c:pt>
                <c:pt idx="37">
                  <c:v>3.1025338484564342E-3</c:v>
                </c:pt>
                <c:pt idx="38">
                  <c:v>1.6217561499226132E-3</c:v>
                </c:pt>
                <c:pt idx="39">
                  <c:v>1.1202942758743071E-3</c:v>
                </c:pt>
                <c:pt idx="40">
                  <c:v>9.1340805844851046E-4</c:v>
                </c:pt>
                <c:pt idx="41">
                  <c:v>9.1340805844851046E-4</c:v>
                </c:pt>
                <c:pt idx="42">
                  <c:v>9.1340805844851046E-4</c:v>
                </c:pt>
                <c:pt idx="43">
                  <c:v>9.1340805844851046E-4</c:v>
                </c:pt>
                <c:pt idx="44">
                  <c:v>9.1340805844851046E-4</c:v>
                </c:pt>
                <c:pt idx="45">
                  <c:v>9.1340805844851046E-4</c:v>
                </c:pt>
                <c:pt idx="46">
                  <c:v>9.5817581728528684E-3</c:v>
                </c:pt>
                <c:pt idx="47">
                  <c:v>9.5817581728528684E-3</c:v>
                </c:pt>
              </c:numCache>
            </c:numRef>
          </c:val>
        </c:ser>
        <c:axId val="106592128"/>
        <c:axId val="106593664"/>
      </c:barChart>
      <c:catAx>
        <c:axId val="106592128"/>
        <c:scaling>
          <c:orientation val="minMax"/>
        </c:scaling>
        <c:axPos val="b"/>
        <c:numFmt formatCode="h:mm" sourceLinked="1"/>
        <c:tickLblPos val="nextTo"/>
        <c:crossAx val="106593664"/>
        <c:crosses val="autoZero"/>
        <c:auto val="1"/>
        <c:lblAlgn val="ctr"/>
        <c:lblOffset val="100"/>
      </c:catAx>
      <c:valAx>
        <c:axId val="106593664"/>
        <c:scaling>
          <c:orientation val="minMax"/>
          <c:max val="0.30000000000000032"/>
        </c:scaling>
        <c:axPos val="l"/>
        <c:majorGridlines/>
        <c:numFmt formatCode="0.0000" sourceLinked="1"/>
        <c:tickLblPos val="nextTo"/>
        <c:crossAx val="106592128"/>
        <c:crosses val="autoZero"/>
        <c:crossBetween val="between"/>
      </c:valAx>
    </c:plotArea>
    <c:legend>
      <c:legendPos val="r"/>
      <c:layout/>
    </c:legend>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3.7936323288605092E-2"/>
          <c:y val="6.8966291378091224E-2"/>
          <c:w val="0.92564628824196249"/>
          <c:h val="0.8850674060188356"/>
        </c:manualLayout>
      </c:layout>
      <c:barChart>
        <c:barDir val="col"/>
        <c:grouping val="clustered"/>
        <c:ser>
          <c:idx val="0"/>
          <c:order val="0"/>
          <c:spPr>
            <a:solidFill>
              <a:srgbClr val="9999FF"/>
            </a:solidFill>
            <a:ln w="12700">
              <a:solidFill>
                <a:srgbClr val="000000"/>
              </a:solidFill>
              <a:prstDash val="solid"/>
            </a:ln>
          </c:spPr>
          <c:val>
            <c:numRef>
              <c:f>'tod% 30'!$R$12</c:f>
              <c:numCache>
                <c:formatCode>General</c:formatCode>
                <c:ptCount val="1"/>
                <c:pt idx="0">
                  <c:v>4</c:v>
                </c:pt>
              </c:numCache>
            </c:numRef>
          </c:val>
        </c:ser>
        <c:ser>
          <c:idx val="1"/>
          <c:order val="1"/>
          <c:spPr>
            <a:solidFill>
              <a:srgbClr val="993366"/>
            </a:solidFill>
            <a:ln w="12700">
              <a:solidFill>
                <a:srgbClr val="000000"/>
              </a:solidFill>
              <a:prstDash val="solid"/>
            </a:ln>
          </c:spPr>
          <c:val>
            <c:numRef>
              <c:f>'tod% 30'!$R$34</c:f>
              <c:numCache>
                <c:formatCode>General</c:formatCode>
                <c:ptCount val="1"/>
                <c:pt idx="0">
                  <c:v>35</c:v>
                </c:pt>
              </c:numCache>
            </c:numRef>
          </c:val>
        </c:ser>
        <c:ser>
          <c:idx val="2"/>
          <c:order val="2"/>
          <c:spPr>
            <a:solidFill>
              <a:srgbClr val="FFFFCC"/>
            </a:solidFill>
            <a:ln w="12700">
              <a:solidFill>
                <a:srgbClr val="000000"/>
              </a:solidFill>
              <a:prstDash val="solid"/>
            </a:ln>
          </c:spPr>
          <c:val>
            <c:numRef>
              <c:f>'tod% 30'!$R$56</c:f>
              <c:numCache>
                <c:formatCode>General</c:formatCode>
                <c:ptCount val="1"/>
                <c:pt idx="0">
                  <c:v>29</c:v>
                </c:pt>
              </c:numCache>
            </c:numRef>
          </c:val>
        </c:ser>
        <c:ser>
          <c:idx val="3"/>
          <c:order val="3"/>
          <c:spPr>
            <a:solidFill>
              <a:srgbClr val="CCFFFF"/>
            </a:solidFill>
            <a:ln w="12700">
              <a:solidFill>
                <a:srgbClr val="000000"/>
              </a:solidFill>
              <a:prstDash val="solid"/>
            </a:ln>
          </c:spPr>
          <c:val>
            <c:numRef>
              <c:f>'tod% 30'!$R$78</c:f>
              <c:numCache>
                <c:formatCode>General</c:formatCode>
                <c:ptCount val="1"/>
                <c:pt idx="0">
                  <c:v>25</c:v>
                </c:pt>
              </c:numCache>
            </c:numRef>
          </c:val>
        </c:ser>
        <c:ser>
          <c:idx val="4"/>
          <c:order val="4"/>
          <c:spPr>
            <a:solidFill>
              <a:srgbClr val="660066"/>
            </a:solidFill>
            <a:ln w="12700">
              <a:solidFill>
                <a:srgbClr val="000000"/>
              </a:solidFill>
              <a:prstDash val="solid"/>
            </a:ln>
          </c:spPr>
          <c:val>
            <c:numRef>
              <c:f>'tod% 30'!$R$100</c:f>
              <c:numCache>
                <c:formatCode>General</c:formatCode>
                <c:ptCount val="1"/>
                <c:pt idx="0">
                  <c:v>7</c:v>
                </c:pt>
              </c:numCache>
            </c:numRef>
          </c:val>
        </c:ser>
        <c:axId val="106696704"/>
        <c:axId val="106698240"/>
      </c:barChart>
      <c:catAx>
        <c:axId val="106696704"/>
        <c:scaling>
          <c:orientation val="minMax"/>
        </c:scaling>
        <c:delete val="1"/>
        <c:axPos val="b"/>
        <c:tickLblPos val="none"/>
        <c:crossAx val="106698240"/>
        <c:crosses val="autoZero"/>
        <c:auto val="1"/>
        <c:lblAlgn val="ctr"/>
        <c:lblOffset val="100"/>
      </c:catAx>
      <c:valAx>
        <c:axId val="106698240"/>
        <c:scaling>
          <c:orientation val="minMax"/>
        </c:scaling>
        <c:delete val="1"/>
        <c:axPos val="l"/>
        <c:numFmt formatCode="General" sourceLinked="1"/>
        <c:tickLblPos val="none"/>
        <c:crossAx val="106696704"/>
        <c:crosses val="autoZero"/>
        <c:crossBetween val="between"/>
      </c:valAx>
      <c:spPr>
        <a:solidFill>
          <a:srgbClr val="C0C0C0"/>
        </a:solidFill>
        <a:ln w="3175">
          <a:solidFill>
            <a:srgbClr val="000000"/>
          </a:solidFill>
          <a:prstDash val="solid"/>
        </a:ln>
      </c:spPr>
    </c:plotArea>
    <c:plotVisOnly val="1"/>
    <c:dispBlanksAs val="gap"/>
  </c:chart>
  <c:spPr>
    <a:solidFill>
      <a:srgbClr val="FFFFFF"/>
    </a:solidFill>
    <a:ln w="9525">
      <a:noFill/>
    </a:ln>
  </c:spPr>
  <c:txPr>
    <a:bodyPr/>
    <a:lstStyle/>
    <a:p>
      <a:pPr>
        <a:defRPr sz="150" b="0" i="0" u="none" strike="noStrike" baseline="0">
          <a:solidFill>
            <a:srgbClr val="000000"/>
          </a:solidFill>
          <a:latin typeface="Arial"/>
          <a:ea typeface="Arial"/>
          <a:cs typeface="Arial"/>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3.9872905114946192E-2"/>
          <c:y val="5.8548411073883061E-2"/>
          <c:w val="0.91707681764376181"/>
          <c:h val="0.88993584832302264"/>
        </c:manualLayout>
      </c:layout>
      <c:barChart>
        <c:barDir val="col"/>
        <c:grouping val="clustered"/>
        <c:ser>
          <c:idx val="0"/>
          <c:order val="0"/>
          <c:spPr>
            <a:solidFill>
              <a:srgbClr val="9999FF"/>
            </a:solidFill>
            <a:ln w="12700">
              <a:solidFill>
                <a:srgbClr val="000000"/>
              </a:solidFill>
              <a:prstDash val="solid"/>
            </a:ln>
          </c:spPr>
          <c:val>
            <c:numRef>
              <c:f>'tod% 30'!$S$12</c:f>
              <c:numCache>
                <c:formatCode>General</c:formatCode>
                <c:ptCount val="1"/>
                <c:pt idx="0">
                  <c:v>1</c:v>
                </c:pt>
              </c:numCache>
            </c:numRef>
          </c:val>
        </c:ser>
        <c:ser>
          <c:idx val="1"/>
          <c:order val="1"/>
          <c:spPr>
            <a:solidFill>
              <a:srgbClr val="993366"/>
            </a:solidFill>
            <a:ln w="12700">
              <a:solidFill>
                <a:srgbClr val="000000"/>
              </a:solidFill>
              <a:prstDash val="solid"/>
            </a:ln>
          </c:spPr>
          <c:val>
            <c:numRef>
              <c:f>'tod% 30'!$S$34</c:f>
              <c:numCache>
                <c:formatCode>General</c:formatCode>
                <c:ptCount val="1"/>
                <c:pt idx="0">
                  <c:v>37</c:v>
                </c:pt>
              </c:numCache>
            </c:numRef>
          </c:val>
        </c:ser>
        <c:ser>
          <c:idx val="2"/>
          <c:order val="2"/>
          <c:spPr>
            <a:solidFill>
              <a:srgbClr val="FFFFCC"/>
            </a:solidFill>
            <a:ln w="12700">
              <a:solidFill>
                <a:srgbClr val="000000"/>
              </a:solidFill>
              <a:prstDash val="solid"/>
            </a:ln>
          </c:spPr>
          <c:val>
            <c:numRef>
              <c:f>'tod% 30'!$S$56</c:f>
              <c:numCache>
                <c:formatCode>General</c:formatCode>
                <c:ptCount val="1"/>
                <c:pt idx="0">
                  <c:v>25</c:v>
                </c:pt>
              </c:numCache>
            </c:numRef>
          </c:val>
        </c:ser>
        <c:ser>
          <c:idx val="3"/>
          <c:order val="3"/>
          <c:spPr>
            <a:solidFill>
              <a:srgbClr val="CCFFFF"/>
            </a:solidFill>
            <a:ln w="12700">
              <a:solidFill>
                <a:srgbClr val="000000"/>
              </a:solidFill>
              <a:prstDash val="solid"/>
            </a:ln>
          </c:spPr>
          <c:val>
            <c:numRef>
              <c:f>'tod% 30'!$S$78</c:f>
              <c:numCache>
                <c:formatCode>General</c:formatCode>
                <c:ptCount val="1"/>
                <c:pt idx="0">
                  <c:v>28</c:v>
                </c:pt>
              </c:numCache>
            </c:numRef>
          </c:val>
        </c:ser>
        <c:ser>
          <c:idx val="4"/>
          <c:order val="4"/>
          <c:spPr>
            <a:solidFill>
              <a:srgbClr val="660066"/>
            </a:solidFill>
            <a:ln w="12700">
              <a:solidFill>
                <a:srgbClr val="000000"/>
              </a:solidFill>
              <a:prstDash val="solid"/>
            </a:ln>
          </c:spPr>
          <c:val>
            <c:numRef>
              <c:f>'tod% 30'!$S$100</c:f>
              <c:numCache>
                <c:formatCode>General</c:formatCode>
                <c:ptCount val="1"/>
                <c:pt idx="0">
                  <c:v>8</c:v>
                </c:pt>
              </c:numCache>
            </c:numRef>
          </c:val>
        </c:ser>
        <c:axId val="106741120"/>
        <c:axId val="106755200"/>
      </c:barChart>
      <c:catAx>
        <c:axId val="106741120"/>
        <c:scaling>
          <c:orientation val="minMax"/>
        </c:scaling>
        <c:delete val="1"/>
        <c:axPos val="b"/>
        <c:tickLblPos val="none"/>
        <c:crossAx val="106755200"/>
        <c:crosses val="autoZero"/>
        <c:auto val="1"/>
        <c:lblAlgn val="ctr"/>
        <c:lblOffset val="100"/>
      </c:catAx>
      <c:valAx>
        <c:axId val="106755200"/>
        <c:scaling>
          <c:orientation val="minMax"/>
        </c:scaling>
        <c:delete val="1"/>
        <c:axPos val="l"/>
        <c:numFmt formatCode="General" sourceLinked="1"/>
        <c:tickLblPos val="none"/>
        <c:crossAx val="106741120"/>
        <c:crosses val="autoZero"/>
        <c:crossBetween val="between"/>
      </c:valAx>
      <c:spPr>
        <a:solidFill>
          <a:srgbClr val="C0C0C0"/>
        </a:solidFill>
        <a:ln w="3175">
          <a:solidFill>
            <a:srgbClr val="000000"/>
          </a:solidFill>
          <a:prstDash val="solid"/>
        </a:ln>
      </c:spPr>
    </c:plotArea>
    <c:plotVisOnly val="1"/>
    <c:dispBlanksAs val="gap"/>
  </c:chart>
  <c:spPr>
    <a:solidFill>
      <a:srgbClr val="FFFFFF"/>
    </a:solidFill>
    <a:ln w="9525">
      <a:noFill/>
    </a:ln>
  </c:spPr>
  <c:txPr>
    <a:bodyPr/>
    <a:lstStyle/>
    <a:p>
      <a:pPr>
        <a:defRPr sz="125" b="0" i="0" u="none" strike="noStrike" baseline="0">
          <a:solidFill>
            <a:srgbClr val="000000"/>
          </a:solidFill>
          <a:latin typeface="Arial"/>
          <a:ea typeface="Arial"/>
          <a:cs typeface="Arial"/>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4.0916791867787787E-2"/>
          <c:y val="6.0829274088154896E-2"/>
          <c:w val="0.91653613783844257"/>
          <c:h val="0.88810740168706159"/>
        </c:manualLayout>
      </c:layout>
      <c:barChart>
        <c:barDir val="col"/>
        <c:grouping val="clustered"/>
        <c:ser>
          <c:idx val="0"/>
          <c:order val="0"/>
          <c:spPr>
            <a:solidFill>
              <a:srgbClr val="9999FF"/>
            </a:solidFill>
            <a:ln w="12700">
              <a:solidFill>
                <a:srgbClr val="000000"/>
              </a:solidFill>
              <a:prstDash val="solid"/>
            </a:ln>
          </c:spPr>
          <c:val>
            <c:numRef>
              <c:f>'tod% 30'!$T$12</c:f>
              <c:numCache>
                <c:formatCode>General</c:formatCode>
                <c:ptCount val="1"/>
                <c:pt idx="0">
                  <c:v>0</c:v>
                </c:pt>
              </c:numCache>
            </c:numRef>
          </c:val>
        </c:ser>
        <c:ser>
          <c:idx val="1"/>
          <c:order val="1"/>
          <c:spPr>
            <a:solidFill>
              <a:srgbClr val="993366"/>
            </a:solidFill>
            <a:ln w="12700">
              <a:solidFill>
                <a:srgbClr val="000000"/>
              </a:solidFill>
              <a:prstDash val="solid"/>
            </a:ln>
          </c:spPr>
          <c:val>
            <c:numRef>
              <c:f>'tod% 30'!$T$34</c:f>
              <c:numCache>
                <c:formatCode>General</c:formatCode>
                <c:ptCount val="1"/>
                <c:pt idx="0">
                  <c:v>21</c:v>
                </c:pt>
              </c:numCache>
            </c:numRef>
          </c:val>
        </c:ser>
        <c:ser>
          <c:idx val="2"/>
          <c:order val="2"/>
          <c:spPr>
            <a:solidFill>
              <a:srgbClr val="FFFFCC"/>
            </a:solidFill>
            <a:ln w="12700">
              <a:solidFill>
                <a:srgbClr val="000000"/>
              </a:solidFill>
              <a:prstDash val="solid"/>
            </a:ln>
          </c:spPr>
          <c:val>
            <c:numRef>
              <c:f>'tod% 30'!$T$56</c:f>
              <c:numCache>
                <c:formatCode>General</c:formatCode>
                <c:ptCount val="1"/>
                <c:pt idx="0">
                  <c:v>26</c:v>
                </c:pt>
              </c:numCache>
            </c:numRef>
          </c:val>
        </c:ser>
        <c:ser>
          <c:idx val="3"/>
          <c:order val="3"/>
          <c:spPr>
            <a:solidFill>
              <a:srgbClr val="CCFFFF"/>
            </a:solidFill>
            <a:ln w="12700">
              <a:solidFill>
                <a:srgbClr val="000000"/>
              </a:solidFill>
              <a:prstDash val="solid"/>
            </a:ln>
          </c:spPr>
          <c:val>
            <c:numRef>
              <c:f>'tod% 30'!$T$78</c:f>
              <c:numCache>
                <c:formatCode>General</c:formatCode>
                <c:ptCount val="1"/>
                <c:pt idx="0">
                  <c:v>39</c:v>
                </c:pt>
              </c:numCache>
            </c:numRef>
          </c:val>
        </c:ser>
        <c:ser>
          <c:idx val="4"/>
          <c:order val="4"/>
          <c:spPr>
            <a:solidFill>
              <a:srgbClr val="660066"/>
            </a:solidFill>
            <a:ln w="12700">
              <a:solidFill>
                <a:srgbClr val="000000"/>
              </a:solidFill>
              <a:prstDash val="solid"/>
            </a:ln>
          </c:spPr>
          <c:val>
            <c:numRef>
              <c:f>'tod% 30'!$T$100</c:f>
              <c:numCache>
                <c:formatCode>General</c:formatCode>
                <c:ptCount val="1"/>
                <c:pt idx="0">
                  <c:v>13</c:v>
                </c:pt>
              </c:numCache>
            </c:numRef>
          </c:val>
        </c:ser>
        <c:axId val="106916864"/>
        <c:axId val="106922752"/>
      </c:barChart>
      <c:catAx>
        <c:axId val="106916864"/>
        <c:scaling>
          <c:orientation val="minMax"/>
        </c:scaling>
        <c:delete val="1"/>
        <c:axPos val="b"/>
        <c:tickLblPos val="none"/>
        <c:crossAx val="106922752"/>
        <c:crosses val="autoZero"/>
        <c:auto val="1"/>
        <c:lblAlgn val="ctr"/>
        <c:lblOffset val="100"/>
      </c:catAx>
      <c:valAx>
        <c:axId val="106922752"/>
        <c:scaling>
          <c:orientation val="minMax"/>
        </c:scaling>
        <c:delete val="1"/>
        <c:axPos val="l"/>
        <c:numFmt formatCode="General" sourceLinked="1"/>
        <c:tickLblPos val="none"/>
        <c:crossAx val="106916864"/>
        <c:crosses val="autoZero"/>
        <c:crossBetween val="between"/>
      </c:valAx>
      <c:spPr>
        <a:solidFill>
          <a:srgbClr val="C0C0C0"/>
        </a:solidFill>
        <a:ln w="3175">
          <a:solidFill>
            <a:srgbClr val="000000"/>
          </a:solidFill>
          <a:prstDash val="solid"/>
        </a:ln>
      </c:spPr>
    </c:plotArea>
    <c:plotVisOnly val="1"/>
    <c:dispBlanksAs val="gap"/>
  </c:chart>
  <c:spPr>
    <a:solidFill>
      <a:srgbClr val="FFFFFF"/>
    </a:solidFill>
    <a:ln w="9525">
      <a:noFill/>
    </a:ln>
  </c:spPr>
  <c:txPr>
    <a:bodyPr/>
    <a:lstStyle/>
    <a:p>
      <a:pPr>
        <a:defRPr sz="125"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3"/>
  <c:clrMapOvr bg1="dk1" tx1="lt1" bg2="dk2" tx2="lt2" accent1="accent1" accent2="accent2" accent3="accent3" accent4="accent4" accent5="accent5" accent6="accent6" hlink="hlink" folHlink="folHlink"/>
  <c:chart>
    <c:title>
      <c:tx>
        <c:rich>
          <a:bodyPr/>
          <a:lstStyle/>
          <a:p>
            <a:pPr>
              <a:defRPr/>
            </a:pPr>
            <a:r>
              <a:rPr lang="en-US" sz="1400" dirty="0"/>
              <a:t>Speed Density Curve</a:t>
            </a:r>
          </a:p>
        </c:rich>
      </c:tx>
      <c:layout/>
    </c:title>
    <c:plotArea>
      <c:layout/>
      <c:lineChart>
        <c:grouping val="standard"/>
        <c:ser>
          <c:idx val="1"/>
          <c:order val="0"/>
          <c:tx>
            <c:strRef>
              <c:f>'FREEWAY (2)'!$B$9</c:f>
              <c:strCache>
                <c:ptCount val="1"/>
                <c:pt idx="0">
                  <c:v>α=3.35</c:v>
                </c:pt>
              </c:strCache>
            </c:strRef>
          </c:tx>
          <c:marker>
            <c:symbol val="none"/>
          </c:marker>
          <c:cat>
            <c:numRef>
              <c:f>'FREEWAY (2)'!$A$10:$A$62</c:f>
              <c:numCache>
                <c:formatCode>General</c:formatCode>
                <c:ptCount val="53"/>
                <c:pt idx="0">
                  <c:v>1</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numCache>
            </c:numRef>
          </c:cat>
          <c:val>
            <c:numRef>
              <c:f>'FREEWAY (2)'!$B$10:$B$62</c:f>
              <c:numCache>
                <c:formatCode>0</c:formatCode>
                <c:ptCount val="53"/>
                <c:pt idx="0">
                  <c:v>60</c:v>
                </c:pt>
                <c:pt idx="1">
                  <c:v>60</c:v>
                </c:pt>
                <c:pt idx="2">
                  <c:v>60</c:v>
                </c:pt>
                <c:pt idx="3">
                  <c:v>60</c:v>
                </c:pt>
                <c:pt idx="4">
                  <c:v>60</c:v>
                </c:pt>
                <c:pt idx="5">
                  <c:v>60</c:v>
                </c:pt>
                <c:pt idx="6">
                  <c:v>55.648798941056896</c:v>
                </c:pt>
                <c:pt idx="7">
                  <c:v>51.523891311840174</c:v>
                </c:pt>
                <c:pt idx="8">
                  <c:v>47.618361980274159</c:v>
                </c:pt>
                <c:pt idx="9">
                  <c:v>43.925351879216791</c:v>
                </c:pt>
                <c:pt idx="10">
                  <c:v>40.438058870819923</c:v>
                </c:pt>
                <c:pt idx="11">
                  <c:v>37.149738645545511</c:v>
                </c:pt>
                <c:pt idx="12">
                  <c:v>34.053705658127157</c:v>
                </c:pt>
                <c:pt idx="13">
                  <c:v>31.143334102976262</c:v>
                </c:pt>
                <c:pt idx="14">
                  <c:v>28.412058931775036</c:v>
                </c:pt>
                <c:pt idx="15">
                  <c:v>25.853376916265926</c:v>
                </c:pt>
                <c:pt idx="16">
                  <c:v>23.460847759550887</c:v>
                </c:pt>
                <c:pt idx="17">
                  <c:v>21.228095259560089</c:v>
                </c:pt>
                <c:pt idx="18">
                  <c:v>19.14880852873873</c:v>
                </c:pt>
                <c:pt idx="19">
                  <c:v>17.216743274448181</c:v>
                </c:pt>
                <c:pt idx="20">
                  <c:v>15.425723145088989</c:v>
                </c:pt>
                <c:pt idx="21">
                  <c:v>13.769641147537868</c:v>
                </c:pt>
                <c:pt idx="22">
                  <c:v>12.242461142172335</c:v>
                </c:pt>
                <c:pt idx="23">
                  <c:v>10.838219422539476</c:v>
                </c:pt>
                <c:pt idx="24">
                  <c:v>9.5510263876433026</c:v>
                </c:pt>
                <c:pt idx="25">
                  <c:v>8.375068315897952</c:v>
                </c:pt>
                <c:pt idx="26">
                  <c:v>7.3046092510585847</c:v>
                </c:pt>
                <c:pt idx="27">
                  <c:v>6.3339930119406613</c:v>
                </c:pt>
                <c:pt idx="28">
                  <c:v>5.4576453395258362</c:v>
                </c:pt>
                <c:pt idx="29">
                  <c:v>4.6700761972017943</c:v>
                </c:pt>
                <c:pt idx="30">
                  <c:v>3.9658822424822402</c:v>
                </c:pt>
                <c:pt idx="31">
                  <c:v>3.3397494917278929</c:v>
                </c:pt>
                <c:pt idx="32">
                  <c:v>2.7864562032970066</c:v>
                </c:pt>
                <c:pt idx="33">
                  <c:v>2.3008760094150307</c:v>
                </c:pt>
                <c:pt idx="34">
                  <c:v>1.8779813331647575</c:v>
                </c:pt>
                <c:pt idx="35">
                  <c:v>1.5128471347743357</c:v>
                </c:pt>
                <c:pt idx="36">
                  <c:v>1.2006550414084149</c:v>
                </c:pt>
                <c:pt idx="37">
                  <c:v>0.93669792779214767</c:v>
                </c:pt>
                <c:pt idx="38">
                  <c:v>0.71638503246625684</c:v>
                </c:pt>
                <c:pt idx="39">
                  <c:v>0.5352477181690356</c:v>
                </c:pt>
                <c:pt idx="40">
                  <c:v>0.38894601769783393</c:v>
                </c:pt>
                <c:pt idx="41">
                  <c:v>0.27327615332407434</c:v>
                </c:pt>
                <c:pt idx="42">
                  <c:v>0.18417928626850127</c:v>
                </c:pt>
                <c:pt idx="43">
                  <c:v>0.11775185656857591</c:v>
                </c:pt>
                <c:pt idx="44">
                  <c:v>7.0258038055534169E-2</c:v>
                </c:pt>
                <c:pt idx="45">
                  <c:v>3.8145107553248542E-2</c:v>
                </c:pt>
                <c:pt idx="46">
                  <c:v>1.8063017396029897E-2</c:v>
                </c:pt>
                <c:pt idx="47">
                  <c:v>6.8904174259746334E-3</c:v>
                </c:pt>
                <c:pt idx="48">
                  <c:v>1.7714945261196882E-3</c:v>
                </c:pt>
                <c:pt idx="49">
                  <c:v>1.7373580433808128E-4</c:v>
                </c:pt>
                <c:pt idx="50">
                  <c:v>0</c:v>
                </c:pt>
                <c:pt idx="51">
                  <c:v>0</c:v>
                </c:pt>
                <c:pt idx="52">
                  <c:v>0</c:v>
                </c:pt>
              </c:numCache>
            </c:numRef>
          </c:val>
        </c:ser>
        <c:hiLowLines/>
        <c:marker val="1"/>
        <c:axId val="101017088"/>
        <c:axId val="101019008"/>
      </c:lineChart>
      <c:catAx>
        <c:axId val="101017088"/>
        <c:scaling>
          <c:orientation val="minMax"/>
        </c:scaling>
        <c:axPos val="b"/>
        <c:title>
          <c:tx>
            <c:rich>
              <a:bodyPr/>
              <a:lstStyle/>
              <a:p>
                <a:pPr>
                  <a:defRPr/>
                </a:pPr>
                <a:r>
                  <a:rPr lang="en-US"/>
                  <a:t>Density (k)</a:t>
                </a:r>
              </a:p>
            </c:rich>
          </c:tx>
          <c:layout/>
        </c:title>
        <c:numFmt formatCode="General" sourceLinked="0"/>
        <c:minorTickMark val="out"/>
        <c:tickLblPos val="low"/>
        <c:crossAx val="101019008"/>
        <c:crosses val="autoZero"/>
        <c:auto val="1"/>
        <c:lblAlgn val="ctr"/>
        <c:lblOffset val="0"/>
        <c:tickLblSkip val="10"/>
        <c:tickMarkSkip val="10"/>
      </c:catAx>
      <c:valAx>
        <c:axId val="101019008"/>
        <c:scaling>
          <c:orientation val="minMax"/>
        </c:scaling>
        <c:axPos val="l"/>
        <c:majorGridlines/>
        <c:title>
          <c:tx>
            <c:rich>
              <a:bodyPr/>
              <a:lstStyle/>
              <a:p>
                <a:pPr>
                  <a:defRPr/>
                </a:pPr>
                <a:r>
                  <a:rPr lang="en-US"/>
                  <a:t>Speed (v)</a:t>
                </a:r>
              </a:p>
            </c:rich>
          </c:tx>
          <c:layout/>
        </c:title>
        <c:numFmt formatCode="0" sourceLinked="1"/>
        <c:tickLblPos val="nextTo"/>
        <c:crossAx val="101017088"/>
        <c:crosses val="autoZero"/>
        <c:crossBetween val="between"/>
      </c:valAx>
    </c:plotArea>
    <c:plotVisOnly val="1"/>
  </c:chart>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3.9370684219430047E-2"/>
          <c:y val="5.9666010185174402E-2"/>
          <c:w val="0.92127401073466308"/>
          <c:h val="0.89499015277761551"/>
        </c:manualLayout>
      </c:layout>
      <c:barChart>
        <c:barDir val="col"/>
        <c:grouping val="clustered"/>
        <c:ser>
          <c:idx val="0"/>
          <c:order val="0"/>
          <c:spPr>
            <a:solidFill>
              <a:srgbClr val="9999FF"/>
            </a:solidFill>
            <a:ln w="12700">
              <a:solidFill>
                <a:srgbClr val="000000"/>
              </a:solidFill>
              <a:prstDash val="solid"/>
            </a:ln>
          </c:spPr>
          <c:val>
            <c:numRef>
              <c:f>'tod% 30'!$U$12</c:f>
              <c:numCache>
                <c:formatCode>General</c:formatCode>
                <c:ptCount val="1"/>
                <c:pt idx="0">
                  <c:v>1</c:v>
                </c:pt>
              </c:numCache>
            </c:numRef>
          </c:val>
        </c:ser>
        <c:ser>
          <c:idx val="1"/>
          <c:order val="1"/>
          <c:spPr>
            <a:solidFill>
              <a:srgbClr val="993366"/>
            </a:solidFill>
            <a:ln w="12700">
              <a:solidFill>
                <a:srgbClr val="000000"/>
              </a:solidFill>
              <a:prstDash val="solid"/>
            </a:ln>
          </c:spPr>
          <c:val>
            <c:numRef>
              <c:f>'tod% 30'!$U$34</c:f>
              <c:numCache>
                <c:formatCode>General</c:formatCode>
                <c:ptCount val="1"/>
                <c:pt idx="0">
                  <c:v>34</c:v>
                </c:pt>
              </c:numCache>
            </c:numRef>
          </c:val>
        </c:ser>
        <c:ser>
          <c:idx val="2"/>
          <c:order val="2"/>
          <c:spPr>
            <a:solidFill>
              <a:srgbClr val="FFFFCC"/>
            </a:solidFill>
            <a:ln w="12700">
              <a:solidFill>
                <a:srgbClr val="000000"/>
              </a:solidFill>
              <a:prstDash val="solid"/>
            </a:ln>
          </c:spPr>
          <c:val>
            <c:numRef>
              <c:f>'tod% 30'!$U$56</c:f>
              <c:numCache>
                <c:formatCode>General</c:formatCode>
                <c:ptCount val="1"/>
                <c:pt idx="0">
                  <c:v>25</c:v>
                </c:pt>
              </c:numCache>
            </c:numRef>
          </c:val>
        </c:ser>
        <c:ser>
          <c:idx val="3"/>
          <c:order val="3"/>
          <c:spPr>
            <a:solidFill>
              <a:srgbClr val="CCFFFF"/>
            </a:solidFill>
            <a:ln w="12700">
              <a:solidFill>
                <a:srgbClr val="000000"/>
              </a:solidFill>
              <a:prstDash val="solid"/>
            </a:ln>
          </c:spPr>
          <c:val>
            <c:numRef>
              <c:f>'tod% 30'!$U$78</c:f>
              <c:numCache>
                <c:formatCode>General</c:formatCode>
                <c:ptCount val="1"/>
                <c:pt idx="0">
                  <c:v>31</c:v>
                </c:pt>
              </c:numCache>
            </c:numRef>
          </c:val>
        </c:ser>
        <c:ser>
          <c:idx val="4"/>
          <c:order val="4"/>
          <c:spPr>
            <a:solidFill>
              <a:srgbClr val="660066"/>
            </a:solidFill>
            <a:ln w="12700">
              <a:solidFill>
                <a:srgbClr val="000000"/>
              </a:solidFill>
              <a:prstDash val="solid"/>
            </a:ln>
          </c:spPr>
          <c:val>
            <c:numRef>
              <c:f>'tod% 30'!$U$100</c:f>
              <c:numCache>
                <c:formatCode>General</c:formatCode>
                <c:ptCount val="1"/>
                <c:pt idx="0">
                  <c:v>9</c:v>
                </c:pt>
              </c:numCache>
            </c:numRef>
          </c:val>
        </c:ser>
        <c:axId val="106945152"/>
        <c:axId val="106967424"/>
      </c:barChart>
      <c:catAx>
        <c:axId val="106945152"/>
        <c:scaling>
          <c:orientation val="minMax"/>
        </c:scaling>
        <c:delete val="1"/>
        <c:axPos val="b"/>
        <c:tickLblPos val="none"/>
        <c:crossAx val="106967424"/>
        <c:crosses val="autoZero"/>
        <c:auto val="1"/>
        <c:lblAlgn val="ctr"/>
        <c:lblOffset val="100"/>
      </c:catAx>
      <c:valAx>
        <c:axId val="106967424"/>
        <c:scaling>
          <c:orientation val="minMax"/>
        </c:scaling>
        <c:delete val="1"/>
        <c:axPos val="l"/>
        <c:numFmt formatCode="General" sourceLinked="1"/>
        <c:tickLblPos val="none"/>
        <c:crossAx val="106945152"/>
        <c:crosses val="autoZero"/>
        <c:crossBetween val="between"/>
      </c:valAx>
      <c:spPr>
        <a:solidFill>
          <a:srgbClr val="C0C0C0"/>
        </a:solidFill>
        <a:ln w="3175">
          <a:solidFill>
            <a:srgbClr val="000000"/>
          </a:solidFill>
          <a:prstDash val="solid"/>
        </a:ln>
      </c:spPr>
    </c:plotArea>
    <c:plotVisOnly val="1"/>
    <c:dispBlanksAs val="gap"/>
  </c:chart>
  <c:spPr>
    <a:solidFill>
      <a:srgbClr val="FFFFFF"/>
    </a:solidFill>
    <a:ln w="9525">
      <a:noFill/>
    </a:ln>
  </c:spPr>
  <c:txPr>
    <a:bodyPr/>
    <a:lstStyle/>
    <a:p>
      <a:pPr>
        <a:defRPr sz="150" b="0" i="0" u="none" strike="noStrike" baseline="0">
          <a:solidFill>
            <a:srgbClr val="000000"/>
          </a:solidFill>
          <a:latin typeface="Arial"/>
          <a:ea typeface="Arial"/>
          <a:cs typeface="Arial"/>
        </a:defRPr>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3.7936323288605092E-2"/>
          <c:y val="6.8966291378091224E-2"/>
          <c:w val="0.92564628824196249"/>
          <c:h val="0.8850674060188356"/>
        </c:manualLayout>
      </c:layout>
      <c:barChart>
        <c:barDir val="col"/>
        <c:grouping val="clustered"/>
        <c:ser>
          <c:idx val="0"/>
          <c:order val="0"/>
          <c:spPr>
            <a:solidFill>
              <a:srgbClr val="9999FF"/>
            </a:solidFill>
            <a:ln w="12700">
              <a:solidFill>
                <a:srgbClr val="000000"/>
              </a:solidFill>
              <a:prstDash val="solid"/>
            </a:ln>
          </c:spPr>
          <c:val>
            <c:numRef>
              <c:f>'tod% 30'!$R$13</c:f>
              <c:numCache>
                <c:formatCode>General</c:formatCode>
                <c:ptCount val="1"/>
                <c:pt idx="0">
                  <c:v>5</c:v>
                </c:pt>
              </c:numCache>
            </c:numRef>
          </c:val>
        </c:ser>
        <c:ser>
          <c:idx val="1"/>
          <c:order val="1"/>
          <c:spPr>
            <a:solidFill>
              <a:srgbClr val="993366"/>
            </a:solidFill>
            <a:ln w="12700">
              <a:solidFill>
                <a:srgbClr val="000000"/>
              </a:solidFill>
              <a:prstDash val="solid"/>
            </a:ln>
          </c:spPr>
          <c:val>
            <c:numRef>
              <c:f>'tod% 30'!$R$35</c:f>
              <c:numCache>
                <c:formatCode>General</c:formatCode>
                <c:ptCount val="1"/>
                <c:pt idx="0">
                  <c:v>37</c:v>
                </c:pt>
              </c:numCache>
            </c:numRef>
          </c:val>
        </c:ser>
        <c:ser>
          <c:idx val="2"/>
          <c:order val="2"/>
          <c:spPr>
            <a:solidFill>
              <a:srgbClr val="FFFFCC"/>
            </a:solidFill>
            <a:ln w="12700">
              <a:solidFill>
                <a:srgbClr val="000000"/>
              </a:solidFill>
              <a:prstDash val="solid"/>
            </a:ln>
          </c:spPr>
          <c:val>
            <c:numRef>
              <c:f>'tod% 30'!$R$57</c:f>
              <c:numCache>
                <c:formatCode>General</c:formatCode>
                <c:ptCount val="1"/>
                <c:pt idx="0">
                  <c:v>26</c:v>
                </c:pt>
              </c:numCache>
            </c:numRef>
          </c:val>
        </c:ser>
        <c:ser>
          <c:idx val="3"/>
          <c:order val="3"/>
          <c:spPr>
            <a:solidFill>
              <a:srgbClr val="CCFFFF"/>
            </a:solidFill>
            <a:ln w="12700">
              <a:solidFill>
                <a:srgbClr val="000000"/>
              </a:solidFill>
              <a:prstDash val="solid"/>
            </a:ln>
          </c:spPr>
          <c:val>
            <c:numRef>
              <c:f>'tod% 30'!$R$79</c:f>
              <c:numCache>
                <c:formatCode>General</c:formatCode>
                <c:ptCount val="1"/>
                <c:pt idx="0">
                  <c:v>25</c:v>
                </c:pt>
              </c:numCache>
            </c:numRef>
          </c:val>
        </c:ser>
        <c:ser>
          <c:idx val="4"/>
          <c:order val="4"/>
          <c:spPr>
            <a:solidFill>
              <a:srgbClr val="660066"/>
            </a:solidFill>
            <a:ln w="12700">
              <a:solidFill>
                <a:srgbClr val="000000"/>
              </a:solidFill>
              <a:prstDash val="solid"/>
            </a:ln>
          </c:spPr>
          <c:val>
            <c:numRef>
              <c:f>'tod% 30'!$R$101</c:f>
              <c:numCache>
                <c:formatCode>General</c:formatCode>
                <c:ptCount val="1"/>
                <c:pt idx="0">
                  <c:v>7</c:v>
                </c:pt>
              </c:numCache>
            </c:numRef>
          </c:val>
        </c:ser>
        <c:axId val="106998016"/>
        <c:axId val="107008000"/>
      </c:barChart>
      <c:catAx>
        <c:axId val="106998016"/>
        <c:scaling>
          <c:orientation val="minMax"/>
        </c:scaling>
        <c:delete val="1"/>
        <c:axPos val="b"/>
        <c:tickLblPos val="none"/>
        <c:crossAx val="107008000"/>
        <c:crosses val="autoZero"/>
        <c:auto val="1"/>
        <c:lblAlgn val="ctr"/>
        <c:lblOffset val="100"/>
      </c:catAx>
      <c:valAx>
        <c:axId val="107008000"/>
        <c:scaling>
          <c:orientation val="minMax"/>
        </c:scaling>
        <c:delete val="1"/>
        <c:axPos val="l"/>
        <c:numFmt formatCode="General" sourceLinked="1"/>
        <c:tickLblPos val="none"/>
        <c:crossAx val="106998016"/>
        <c:crosses val="autoZero"/>
        <c:crossBetween val="between"/>
      </c:valAx>
      <c:spPr>
        <a:solidFill>
          <a:srgbClr val="C0C0C0"/>
        </a:solidFill>
        <a:ln w="3175">
          <a:solidFill>
            <a:srgbClr val="000000"/>
          </a:solidFill>
          <a:prstDash val="solid"/>
        </a:ln>
      </c:spPr>
    </c:plotArea>
    <c:plotVisOnly val="1"/>
    <c:dispBlanksAs val="gap"/>
  </c:chart>
  <c:spPr>
    <a:solidFill>
      <a:srgbClr val="FFFFFF"/>
    </a:solidFill>
    <a:ln w="9525">
      <a:noFill/>
    </a:ln>
  </c:spPr>
  <c:txPr>
    <a:bodyPr/>
    <a:lstStyle/>
    <a:p>
      <a:pPr>
        <a:defRPr sz="150" b="0" i="0" u="none" strike="noStrike" baseline="0">
          <a:solidFill>
            <a:srgbClr val="000000"/>
          </a:solidFill>
          <a:latin typeface="Arial"/>
          <a:ea typeface="Arial"/>
          <a:cs typeface="Arial"/>
        </a:defRPr>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3.9872905114946192E-2"/>
          <c:y val="5.8548411073883061E-2"/>
          <c:w val="0.91707681764376181"/>
          <c:h val="0.88993584832302264"/>
        </c:manualLayout>
      </c:layout>
      <c:barChart>
        <c:barDir val="col"/>
        <c:grouping val="clustered"/>
        <c:ser>
          <c:idx val="0"/>
          <c:order val="0"/>
          <c:spPr>
            <a:solidFill>
              <a:srgbClr val="9999FF"/>
            </a:solidFill>
            <a:ln w="12700">
              <a:solidFill>
                <a:srgbClr val="000000"/>
              </a:solidFill>
              <a:prstDash val="solid"/>
            </a:ln>
          </c:spPr>
          <c:val>
            <c:numRef>
              <c:f>'tod% 30'!$S$13</c:f>
              <c:numCache>
                <c:formatCode>General</c:formatCode>
                <c:ptCount val="1"/>
                <c:pt idx="0">
                  <c:v>2</c:v>
                </c:pt>
              </c:numCache>
            </c:numRef>
          </c:val>
        </c:ser>
        <c:ser>
          <c:idx val="1"/>
          <c:order val="1"/>
          <c:spPr>
            <a:solidFill>
              <a:srgbClr val="993366"/>
            </a:solidFill>
            <a:ln w="12700">
              <a:solidFill>
                <a:srgbClr val="000000"/>
              </a:solidFill>
              <a:prstDash val="solid"/>
            </a:ln>
          </c:spPr>
          <c:val>
            <c:numRef>
              <c:f>'tod% 30'!$S$35</c:f>
              <c:numCache>
                <c:formatCode>General</c:formatCode>
                <c:ptCount val="1"/>
                <c:pt idx="0">
                  <c:v>38</c:v>
                </c:pt>
              </c:numCache>
            </c:numRef>
          </c:val>
        </c:ser>
        <c:ser>
          <c:idx val="2"/>
          <c:order val="2"/>
          <c:spPr>
            <a:solidFill>
              <a:srgbClr val="FFFFCC"/>
            </a:solidFill>
            <a:ln w="12700">
              <a:solidFill>
                <a:srgbClr val="000000"/>
              </a:solidFill>
              <a:prstDash val="solid"/>
            </a:ln>
          </c:spPr>
          <c:val>
            <c:numRef>
              <c:f>'tod% 30'!$S$57</c:f>
              <c:numCache>
                <c:formatCode>General</c:formatCode>
                <c:ptCount val="1"/>
                <c:pt idx="0">
                  <c:v>26</c:v>
                </c:pt>
              </c:numCache>
            </c:numRef>
          </c:val>
        </c:ser>
        <c:ser>
          <c:idx val="3"/>
          <c:order val="3"/>
          <c:spPr>
            <a:solidFill>
              <a:srgbClr val="CCFFFF"/>
            </a:solidFill>
            <a:ln w="12700">
              <a:solidFill>
                <a:srgbClr val="000000"/>
              </a:solidFill>
              <a:prstDash val="solid"/>
            </a:ln>
          </c:spPr>
          <c:val>
            <c:numRef>
              <c:f>'tod% 30'!$S$79</c:f>
              <c:numCache>
                <c:formatCode>General</c:formatCode>
                <c:ptCount val="1"/>
                <c:pt idx="0">
                  <c:v>27</c:v>
                </c:pt>
              </c:numCache>
            </c:numRef>
          </c:val>
        </c:ser>
        <c:ser>
          <c:idx val="4"/>
          <c:order val="4"/>
          <c:spPr>
            <a:solidFill>
              <a:srgbClr val="660066"/>
            </a:solidFill>
            <a:ln w="12700">
              <a:solidFill>
                <a:srgbClr val="000000"/>
              </a:solidFill>
              <a:prstDash val="solid"/>
            </a:ln>
          </c:spPr>
          <c:val>
            <c:numRef>
              <c:f>'tod% 30'!$S$101</c:f>
              <c:numCache>
                <c:formatCode>General</c:formatCode>
                <c:ptCount val="1"/>
                <c:pt idx="0">
                  <c:v>7</c:v>
                </c:pt>
              </c:numCache>
            </c:numRef>
          </c:val>
        </c:ser>
        <c:axId val="107034496"/>
        <c:axId val="107036032"/>
      </c:barChart>
      <c:catAx>
        <c:axId val="107034496"/>
        <c:scaling>
          <c:orientation val="minMax"/>
        </c:scaling>
        <c:delete val="1"/>
        <c:axPos val="b"/>
        <c:tickLblPos val="none"/>
        <c:crossAx val="107036032"/>
        <c:crosses val="autoZero"/>
        <c:auto val="1"/>
        <c:lblAlgn val="ctr"/>
        <c:lblOffset val="100"/>
      </c:catAx>
      <c:valAx>
        <c:axId val="107036032"/>
        <c:scaling>
          <c:orientation val="minMax"/>
        </c:scaling>
        <c:delete val="1"/>
        <c:axPos val="l"/>
        <c:numFmt formatCode="General" sourceLinked="1"/>
        <c:tickLblPos val="none"/>
        <c:crossAx val="107034496"/>
        <c:crosses val="autoZero"/>
        <c:crossBetween val="between"/>
      </c:valAx>
      <c:spPr>
        <a:solidFill>
          <a:srgbClr val="C0C0C0"/>
        </a:solidFill>
        <a:ln w="3175">
          <a:solidFill>
            <a:srgbClr val="000000"/>
          </a:solidFill>
          <a:prstDash val="solid"/>
        </a:ln>
      </c:spPr>
    </c:plotArea>
    <c:plotVisOnly val="1"/>
    <c:dispBlanksAs val="gap"/>
  </c:chart>
  <c:spPr>
    <a:solidFill>
      <a:srgbClr val="FFFFFF"/>
    </a:solidFill>
    <a:ln w="9525">
      <a:noFill/>
    </a:ln>
  </c:spPr>
  <c:txPr>
    <a:bodyPr/>
    <a:lstStyle/>
    <a:p>
      <a:pPr>
        <a:defRPr sz="125" b="0" i="0" u="none" strike="noStrike" baseline="0">
          <a:solidFill>
            <a:srgbClr val="000000"/>
          </a:solidFill>
          <a:latin typeface="Arial"/>
          <a:ea typeface="Arial"/>
          <a:cs typeface="Arial"/>
        </a:defRPr>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4.0916791867787787E-2"/>
          <c:y val="6.0829274088154896E-2"/>
          <c:w val="0.91653613783844257"/>
          <c:h val="0.88810740168706159"/>
        </c:manualLayout>
      </c:layout>
      <c:barChart>
        <c:barDir val="col"/>
        <c:grouping val="clustered"/>
        <c:ser>
          <c:idx val="0"/>
          <c:order val="0"/>
          <c:spPr>
            <a:solidFill>
              <a:srgbClr val="9999FF"/>
            </a:solidFill>
            <a:ln w="12700">
              <a:solidFill>
                <a:srgbClr val="000000"/>
              </a:solidFill>
              <a:prstDash val="solid"/>
            </a:ln>
          </c:spPr>
          <c:val>
            <c:numRef>
              <c:f>'tod% 30'!$T$13</c:f>
              <c:numCache>
                <c:formatCode>General</c:formatCode>
                <c:ptCount val="1"/>
                <c:pt idx="0">
                  <c:v>2</c:v>
                </c:pt>
              </c:numCache>
            </c:numRef>
          </c:val>
        </c:ser>
        <c:ser>
          <c:idx val="1"/>
          <c:order val="1"/>
          <c:spPr>
            <a:solidFill>
              <a:srgbClr val="993366"/>
            </a:solidFill>
            <a:ln w="12700">
              <a:solidFill>
                <a:srgbClr val="000000"/>
              </a:solidFill>
              <a:prstDash val="solid"/>
            </a:ln>
          </c:spPr>
          <c:val>
            <c:numRef>
              <c:f>'tod% 30'!$T$35</c:f>
              <c:numCache>
                <c:formatCode>General</c:formatCode>
                <c:ptCount val="1"/>
                <c:pt idx="0">
                  <c:v>22</c:v>
                </c:pt>
              </c:numCache>
            </c:numRef>
          </c:val>
        </c:ser>
        <c:ser>
          <c:idx val="2"/>
          <c:order val="2"/>
          <c:spPr>
            <a:solidFill>
              <a:srgbClr val="FFFFCC"/>
            </a:solidFill>
            <a:ln w="12700">
              <a:solidFill>
                <a:srgbClr val="000000"/>
              </a:solidFill>
              <a:prstDash val="solid"/>
            </a:ln>
          </c:spPr>
          <c:val>
            <c:numRef>
              <c:f>'tod% 30'!$T$57</c:f>
              <c:numCache>
                <c:formatCode>General</c:formatCode>
                <c:ptCount val="1"/>
                <c:pt idx="0">
                  <c:v>28</c:v>
                </c:pt>
              </c:numCache>
            </c:numRef>
          </c:val>
        </c:ser>
        <c:ser>
          <c:idx val="3"/>
          <c:order val="3"/>
          <c:spPr>
            <a:solidFill>
              <a:srgbClr val="CCFFFF"/>
            </a:solidFill>
            <a:ln w="12700">
              <a:solidFill>
                <a:srgbClr val="000000"/>
              </a:solidFill>
              <a:prstDash val="solid"/>
            </a:ln>
          </c:spPr>
          <c:val>
            <c:numRef>
              <c:f>'tod% 30'!$T$79</c:f>
              <c:numCache>
                <c:formatCode>General</c:formatCode>
                <c:ptCount val="1"/>
                <c:pt idx="0">
                  <c:v>36</c:v>
                </c:pt>
              </c:numCache>
            </c:numRef>
          </c:val>
        </c:ser>
        <c:ser>
          <c:idx val="4"/>
          <c:order val="4"/>
          <c:spPr>
            <a:solidFill>
              <a:srgbClr val="660066"/>
            </a:solidFill>
            <a:ln w="12700">
              <a:solidFill>
                <a:srgbClr val="000000"/>
              </a:solidFill>
              <a:prstDash val="solid"/>
            </a:ln>
          </c:spPr>
          <c:val>
            <c:numRef>
              <c:f>'tod% 30'!$T$101</c:f>
              <c:numCache>
                <c:formatCode>General</c:formatCode>
                <c:ptCount val="1"/>
                <c:pt idx="0">
                  <c:v>13</c:v>
                </c:pt>
              </c:numCache>
            </c:numRef>
          </c:val>
        </c:ser>
        <c:axId val="107083264"/>
        <c:axId val="107084800"/>
      </c:barChart>
      <c:catAx>
        <c:axId val="107083264"/>
        <c:scaling>
          <c:orientation val="minMax"/>
        </c:scaling>
        <c:delete val="1"/>
        <c:axPos val="b"/>
        <c:tickLblPos val="none"/>
        <c:crossAx val="107084800"/>
        <c:crosses val="autoZero"/>
        <c:auto val="1"/>
        <c:lblAlgn val="ctr"/>
        <c:lblOffset val="100"/>
      </c:catAx>
      <c:valAx>
        <c:axId val="107084800"/>
        <c:scaling>
          <c:orientation val="minMax"/>
        </c:scaling>
        <c:delete val="1"/>
        <c:axPos val="l"/>
        <c:numFmt formatCode="General" sourceLinked="1"/>
        <c:tickLblPos val="none"/>
        <c:crossAx val="107083264"/>
        <c:crosses val="autoZero"/>
        <c:crossBetween val="between"/>
      </c:valAx>
      <c:spPr>
        <a:solidFill>
          <a:srgbClr val="C0C0C0"/>
        </a:solidFill>
        <a:ln w="3175">
          <a:solidFill>
            <a:srgbClr val="000000"/>
          </a:solidFill>
          <a:prstDash val="solid"/>
        </a:ln>
      </c:spPr>
    </c:plotArea>
    <c:plotVisOnly val="1"/>
    <c:dispBlanksAs val="gap"/>
  </c:chart>
  <c:spPr>
    <a:solidFill>
      <a:srgbClr val="FFFFFF"/>
    </a:solidFill>
    <a:ln w="9525">
      <a:noFill/>
    </a:ln>
  </c:spPr>
  <c:txPr>
    <a:bodyPr/>
    <a:lstStyle/>
    <a:p>
      <a:pPr>
        <a:defRPr sz="125" b="0" i="0" u="none" strike="noStrike" baseline="0">
          <a:solidFill>
            <a:srgbClr val="000000"/>
          </a:solidFill>
          <a:latin typeface="Arial"/>
          <a:ea typeface="Arial"/>
          <a:cs typeface="Arial"/>
        </a:defRPr>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3.9370684219430047E-2"/>
          <c:y val="5.9666010185174402E-2"/>
          <c:w val="0.92127401073466308"/>
          <c:h val="0.89499015277761551"/>
        </c:manualLayout>
      </c:layout>
      <c:barChart>
        <c:barDir val="col"/>
        <c:grouping val="clustered"/>
        <c:ser>
          <c:idx val="0"/>
          <c:order val="0"/>
          <c:spPr>
            <a:solidFill>
              <a:srgbClr val="9999FF"/>
            </a:solidFill>
            <a:ln w="12700">
              <a:solidFill>
                <a:srgbClr val="000000"/>
              </a:solidFill>
              <a:prstDash val="solid"/>
            </a:ln>
          </c:spPr>
          <c:val>
            <c:numRef>
              <c:f>'tod% 30'!$U$13</c:f>
              <c:numCache>
                <c:formatCode>General</c:formatCode>
                <c:ptCount val="1"/>
                <c:pt idx="0">
                  <c:v>2</c:v>
                </c:pt>
              </c:numCache>
            </c:numRef>
          </c:val>
        </c:ser>
        <c:ser>
          <c:idx val="1"/>
          <c:order val="1"/>
          <c:spPr>
            <a:solidFill>
              <a:srgbClr val="993366"/>
            </a:solidFill>
            <a:ln w="12700">
              <a:solidFill>
                <a:srgbClr val="000000"/>
              </a:solidFill>
              <a:prstDash val="solid"/>
            </a:ln>
          </c:spPr>
          <c:val>
            <c:numRef>
              <c:f>'tod% 30'!$U$35</c:f>
              <c:numCache>
                <c:formatCode>General</c:formatCode>
                <c:ptCount val="1"/>
                <c:pt idx="0">
                  <c:v>36</c:v>
                </c:pt>
              </c:numCache>
            </c:numRef>
          </c:val>
        </c:ser>
        <c:ser>
          <c:idx val="2"/>
          <c:order val="2"/>
          <c:spPr>
            <a:solidFill>
              <a:srgbClr val="FFFFCC"/>
            </a:solidFill>
            <a:ln w="12700">
              <a:solidFill>
                <a:srgbClr val="000000"/>
              </a:solidFill>
              <a:prstDash val="solid"/>
            </a:ln>
          </c:spPr>
          <c:val>
            <c:numRef>
              <c:f>'tod% 30'!$U$57</c:f>
              <c:numCache>
                <c:formatCode>General</c:formatCode>
                <c:ptCount val="1"/>
                <c:pt idx="0">
                  <c:v>25</c:v>
                </c:pt>
              </c:numCache>
            </c:numRef>
          </c:val>
        </c:ser>
        <c:ser>
          <c:idx val="3"/>
          <c:order val="3"/>
          <c:spPr>
            <a:solidFill>
              <a:srgbClr val="CCFFFF"/>
            </a:solidFill>
            <a:ln w="12700">
              <a:solidFill>
                <a:srgbClr val="000000"/>
              </a:solidFill>
              <a:prstDash val="solid"/>
            </a:ln>
          </c:spPr>
          <c:val>
            <c:numRef>
              <c:f>'tod% 30'!$U$79</c:f>
              <c:numCache>
                <c:formatCode>General</c:formatCode>
                <c:ptCount val="1"/>
                <c:pt idx="0">
                  <c:v>29</c:v>
                </c:pt>
              </c:numCache>
            </c:numRef>
          </c:val>
        </c:ser>
        <c:ser>
          <c:idx val="4"/>
          <c:order val="4"/>
          <c:spPr>
            <a:solidFill>
              <a:srgbClr val="660066"/>
            </a:solidFill>
            <a:ln w="12700">
              <a:solidFill>
                <a:srgbClr val="000000"/>
              </a:solidFill>
              <a:prstDash val="solid"/>
            </a:ln>
          </c:spPr>
          <c:val>
            <c:numRef>
              <c:f>'tod% 30'!$U$101</c:f>
              <c:numCache>
                <c:formatCode>General</c:formatCode>
                <c:ptCount val="1"/>
                <c:pt idx="0">
                  <c:v>8</c:v>
                </c:pt>
              </c:numCache>
            </c:numRef>
          </c:val>
        </c:ser>
        <c:axId val="107115648"/>
        <c:axId val="107117184"/>
      </c:barChart>
      <c:catAx>
        <c:axId val="107115648"/>
        <c:scaling>
          <c:orientation val="minMax"/>
        </c:scaling>
        <c:delete val="1"/>
        <c:axPos val="b"/>
        <c:tickLblPos val="none"/>
        <c:crossAx val="107117184"/>
        <c:crosses val="autoZero"/>
        <c:auto val="1"/>
        <c:lblAlgn val="ctr"/>
        <c:lblOffset val="100"/>
      </c:catAx>
      <c:valAx>
        <c:axId val="107117184"/>
        <c:scaling>
          <c:orientation val="minMax"/>
        </c:scaling>
        <c:delete val="1"/>
        <c:axPos val="l"/>
        <c:numFmt formatCode="General" sourceLinked="1"/>
        <c:tickLblPos val="none"/>
        <c:crossAx val="107115648"/>
        <c:crosses val="autoZero"/>
        <c:crossBetween val="between"/>
      </c:valAx>
      <c:spPr>
        <a:solidFill>
          <a:srgbClr val="C0C0C0"/>
        </a:solidFill>
        <a:ln w="3175">
          <a:solidFill>
            <a:srgbClr val="000000"/>
          </a:solidFill>
          <a:prstDash val="solid"/>
        </a:ln>
      </c:spPr>
    </c:plotArea>
    <c:plotVisOnly val="1"/>
    <c:dispBlanksAs val="gap"/>
  </c:chart>
  <c:spPr>
    <a:solidFill>
      <a:srgbClr val="FFFFFF"/>
    </a:solidFill>
    <a:ln w="9525">
      <a:noFill/>
    </a:ln>
  </c:spPr>
  <c:txPr>
    <a:bodyPr/>
    <a:lstStyle/>
    <a:p>
      <a:pPr>
        <a:defRPr sz="150" b="0" i="0" u="none" strike="noStrike" baseline="0">
          <a:solidFill>
            <a:srgbClr val="000000"/>
          </a:solidFill>
          <a:latin typeface="Arial"/>
          <a:ea typeface="Arial"/>
          <a:cs typeface="Arial"/>
        </a:defRPr>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3.7936323288605092E-2"/>
          <c:y val="6.8966291378091224E-2"/>
          <c:w val="0.92564628824196249"/>
          <c:h val="0.8850674060188356"/>
        </c:manualLayout>
      </c:layout>
      <c:barChart>
        <c:barDir val="col"/>
        <c:grouping val="clustered"/>
        <c:ser>
          <c:idx val="0"/>
          <c:order val="0"/>
          <c:spPr>
            <a:solidFill>
              <a:srgbClr val="9999FF"/>
            </a:solidFill>
            <a:ln w="12700">
              <a:solidFill>
                <a:srgbClr val="000000"/>
              </a:solidFill>
              <a:prstDash val="solid"/>
            </a:ln>
          </c:spPr>
          <c:val>
            <c:numRef>
              <c:f>'tod% 30'!$R$14</c:f>
              <c:numCache>
                <c:formatCode>General</c:formatCode>
                <c:ptCount val="1"/>
                <c:pt idx="0">
                  <c:v>5</c:v>
                </c:pt>
              </c:numCache>
            </c:numRef>
          </c:val>
        </c:ser>
        <c:ser>
          <c:idx val="1"/>
          <c:order val="1"/>
          <c:spPr>
            <a:solidFill>
              <a:srgbClr val="993366"/>
            </a:solidFill>
            <a:ln w="12700">
              <a:solidFill>
                <a:srgbClr val="000000"/>
              </a:solidFill>
              <a:prstDash val="solid"/>
            </a:ln>
          </c:spPr>
          <c:val>
            <c:numRef>
              <c:f>'tod% 30'!$R$36</c:f>
              <c:numCache>
                <c:formatCode>General</c:formatCode>
                <c:ptCount val="1"/>
                <c:pt idx="0">
                  <c:v>41</c:v>
                </c:pt>
              </c:numCache>
            </c:numRef>
          </c:val>
        </c:ser>
        <c:ser>
          <c:idx val="2"/>
          <c:order val="2"/>
          <c:spPr>
            <a:solidFill>
              <a:srgbClr val="FFFFCC"/>
            </a:solidFill>
            <a:ln w="12700">
              <a:solidFill>
                <a:srgbClr val="000000"/>
              </a:solidFill>
              <a:prstDash val="solid"/>
            </a:ln>
          </c:spPr>
          <c:val>
            <c:numRef>
              <c:f>'tod% 30'!$R$58</c:f>
              <c:numCache>
                <c:formatCode>General</c:formatCode>
                <c:ptCount val="1"/>
                <c:pt idx="0">
                  <c:v>25</c:v>
                </c:pt>
              </c:numCache>
            </c:numRef>
          </c:val>
        </c:ser>
        <c:ser>
          <c:idx val="3"/>
          <c:order val="3"/>
          <c:spPr>
            <a:solidFill>
              <a:srgbClr val="CCFFFF"/>
            </a:solidFill>
            <a:ln w="12700">
              <a:solidFill>
                <a:srgbClr val="000000"/>
              </a:solidFill>
              <a:prstDash val="solid"/>
            </a:ln>
          </c:spPr>
          <c:val>
            <c:numRef>
              <c:f>'tod% 30'!$R$80</c:f>
              <c:numCache>
                <c:formatCode>General</c:formatCode>
                <c:ptCount val="1"/>
                <c:pt idx="0">
                  <c:v>23</c:v>
                </c:pt>
              </c:numCache>
            </c:numRef>
          </c:val>
        </c:ser>
        <c:ser>
          <c:idx val="4"/>
          <c:order val="4"/>
          <c:spPr>
            <a:solidFill>
              <a:srgbClr val="660066"/>
            </a:solidFill>
            <a:ln w="12700">
              <a:solidFill>
                <a:srgbClr val="000000"/>
              </a:solidFill>
              <a:prstDash val="solid"/>
            </a:ln>
          </c:spPr>
          <c:val>
            <c:numRef>
              <c:f>'tod% 30'!$R$102</c:f>
              <c:numCache>
                <c:formatCode>General</c:formatCode>
                <c:ptCount val="1"/>
                <c:pt idx="0">
                  <c:v>6</c:v>
                </c:pt>
              </c:numCache>
            </c:numRef>
          </c:val>
        </c:ser>
        <c:axId val="107164416"/>
        <c:axId val="107165952"/>
      </c:barChart>
      <c:catAx>
        <c:axId val="107164416"/>
        <c:scaling>
          <c:orientation val="minMax"/>
        </c:scaling>
        <c:delete val="1"/>
        <c:axPos val="b"/>
        <c:tickLblPos val="none"/>
        <c:crossAx val="107165952"/>
        <c:crosses val="autoZero"/>
        <c:auto val="1"/>
        <c:lblAlgn val="ctr"/>
        <c:lblOffset val="100"/>
      </c:catAx>
      <c:valAx>
        <c:axId val="107165952"/>
        <c:scaling>
          <c:orientation val="minMax"/>
        </c:scaling>
        <c:delete val="1"/>
        <c:axPos val="l"/>
        <c:numFmt formatCode="General" sourceLinked="1"/>
        <c:tickLblPos val="none"/>
        <c:crossAx val="107164416"/>
        <c:crosses val="autoZero"/>
        <c:crossBetween val="between"/>
      </c:valAx>
      <c:spPr>
        <a:solidFill>
          <a:srgbClr val="C0C0C0"/>
        </a:solidFill>
        <a:ln w="3175">
          <a:solidFill>
            <a:srgbClr val="000000"/>
          </a:solidFill>
          <a:prstDash val="solid"/>
        </a:ln>
      </c:spPr>
    </c:plotArea>
    <c:plotVisOnly val="1"/>
    <c:dispBlanksAs val="gap"/>
  </c:chart>
  <c:spPr>
    <a:solidFill>
      <a:srgbClr val="FFFFFF"/>
    </a:solidFill>
    <a:ln w="9525">
      <a:noFill/>
    </a:ln>
  </c:spPr>
  <c:txPr>
    <a:bodyPr/>
    <a:lstStyle/>
    <a:p>
      <a:pPr>
        <a:defRPr sz="150" b="0" i="0" u="none" strike="noStrike" baseline="0">
          <a:solidFill>
            <a:srgbClr val="000000"/>
          </a:solidFill>
          <a:latin typeface="Arial"/>
          <a:ea typeface="Arial"/>
          <a:cs typeface="Arial"/>
        </a:defRPr>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3.9872905114946192E-2"/>
          <c:y val="5.8548411073883061E-2"/>
          <c:w val="0.91707681764376181"/>
          <c:h val="0.88993584832302264"/>
        </c:manualLayout>
      </c:layout>
      <c:barChart>
        <c:barDir val="col"/>
        <c:grouping val="clustered"/>
        <c:ser>
          <c:idx val="0"/>
          <c:order val="0"/>
          <c:spPr>
            <a:solidFill>
              <a:srgbClr val="9999FF"/>
            </a:solidFill>
            <a:ln w="12700">
              <a:solidFill>
                <a:srgbClr val="000000"/>
              </a:solidFill>
              <a:prstDash val="solid"/>
            </a:ln>
          </c:spPr>
          <c:val>
            <c:numRef>
              <c:f>'tod% 30'!$S$14</c:f>
              <c:numCache>
                <c:formatCode>General</c:formatCode>
                <c:ptCount val="1"/>
                <c:pt idx="0">
                  <c:v>3</c:v>
                </c:pt>
              </c:numCache>
            </c:numRef>
          </c:val>
        </c:ser>
        <c:ser>
          <c:idx val="1"/>
          <c:order val="1"/>
          <c:spPr>
            <a:solidFill>
              <a:srgbClr val="993366"/>
            </a:solidFill>
            <a:ln w="12700">
              <a:solidFill>
                <a:srgbClr val="000000"/>
              </a:solidFill>
              <a:prstDash val="solid"/>
            </a:ln>
          </c:spPr>
          <c:val>
            <c:numRef>
              <c:f>'tod% 30'!$S$36</c:f>
              <c:numCache>
                <c:formatCode>General</c:formatCode>
                <c:ptCount val="1"/>
                <c:pt idx="0">
                  <c:v>40</c:v>
                </c:pt>
              </c:numCache>
            </c:numRef>
          </c:val>
        </c:ser>
        <c:ser>
          <c:idx val="2"/>
          <c:order val="2"/>
          <c:spPr>
            <a:solidFill>
              <a:srgbClr val="FFFFCC"/>
            </a:solidFill>
            <a:ln w="12700">
              <a:solidFill>
                <a:srgbClr val="000000"/>
              </a:solidFill>
              <a:prstDash val="solid"/>
            </a:ln>
          </c:spPr>
          <c:val>
            <c:numRef>
              <c:f>'tod% 30'!$S$58</c:f>
              <c:numCache>
                <c:formatCode>General</c:formatCode>
                <c:ptCount val="1"/>
                <c:pt idx="0">
                  <c:v>25</c:v>
                </c:pt>
              </c:numCache>
            </c:numRef>
          </c:val>
        </c:ser>
        <c:ser>
          <c:idx val="3"/>
          <c:order val="3"/>
          <c:spPr>
            <a:solidFill>
              <a:srgbClr val="CCFFFF"/>
            </a:solidFill>
            <a:ln w="12700">
              <a:solidFill>
                <a:srgbClr val="000000"/>
              </a:solidFill>
              <a:prstDash val="solid"/>
            </a:ln>
          </c:spPr>
          <c:val>
            <c:numRef>
              <c:f>'tod% 30'!$S$80</c:f>
              <c:numCache>
                <c:formatCode>General</c:formatCode>
                <c:ptCount val="1"/>
                <c:pt idx="0">
                  <c:v>25</c:v>
                </c:pt>
              </c:numCache>
            </c:numRef>
          </c:val>
        </c:ser>
        <c:ser>
          <c:idx val="4"/>
          <c:order val="4"/>
          <c:spPr>
            <a:solidFill>
              <a:srgbClr val="660066"/>
            </a:solidFill>
            <a:ln w="12700">
              <a:solidFill>
                <a:srgbClr val="000000"/>
              </a:solidFill>
              <a:prstDash val="solid"/>
            </a:ln>
          </c:spPr>
          <c:val>
            <c:numRef>
              <c:f>'tod% 30'!$S$102</c:f>
              <c:numCache>
                <c:formatCode>General</c:formatCode>
                <c:ptCount val="1"/>
                <c:pt idx="0">
                  <c:v>7</c:v>
                </c:pt>
              </c:numCache>
            </c:numRef>
          </c:val>
        </c:ser>
        <c:axId val="107209088"/>
        <c:axId val="107210624"/>
      </c:barChart>
      <c:catAx>
        <c:axId val="107209088"/>
        <c:scaling>
          <c:orientation val="minMax"/>
        </c:scaling>
        <c:delete val="1"/>
        <c:axPos val="b"/>
        <c:tickLblPos val="none"/>
        <c:crossAx val="107210624"/>
        <c:crosses val="autoZero"/>
        <c:auto val="1"/>
        <c:lblAlgn val="ctr"/>
        <c:lblOffset val="100"/>
      </c:catAx>
      <c:valAx>
        <c:axId val="107210624"/>
        <c:scaling>
          <c:orientation val="minMax"/>
        </c:scaling>
        <c:delete val="1"/>
        <c:axPos val="l"/>
        <c:numFmt formatCode="General" sourceLinked="1"/>
        <c:tickLblPos val="none"/>
        <c:crossAx val="107209088"/>
        <c:crosses val="autoZero"/>
        <c:crossBetween val="between"/>
      </c:valAx>
      <c:spPr>
        <a:solidFill>
          <a:srgbClr val="C0C0C0"/>
        </a:solidFill>
        <a:ln w="3175">
          <a:solidFill>
            <a:srgbClr val="000000"/>
          </a:solidFill>
          <a:prstDash val="solid"/>
        </a:ln>
      </c:spPr>
    </c:plotArea>
    <c:plotVisOnly val="1"/>
    <c:dispBlanksAs val="gap"/>
  </c:chart>
  <c:spPr>
    <a:solidFill>
      <a:srgbClr val="FFFFFF"/>
    </a:solidFill>
    <a:ln w="9525">
      <a:noFill/>
    </a:ln>
  </c:spPr>
  <c:txPr>
    <a:bodyPr/>
    <a:lstStyle/>
    <a:p>
      <a:pPr>
        <a:defRPr sz="125" b="0" i="0" u="none" strike="noStrike" baseline="0">
          <a:solidFill>
            <a:srgbClr val="000000"/>
          </a:solidFill>
          <a:latin typeface="Arial"/>
          <a:ea typeface="Arial"/>
          <a:cs typeface="Arial"/>
        </a:defRPr>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4.0916791867787787E-2"/>
          <c:y val="6.0829274088154896E-2"/>
          <c:w val="0.91653613783844257"/>
          <c:h val="0.88810740168706159"/>
        </c:manualLayout>
      </c:layout>
      <c:barChart>
        <c:barDir val="col"/>
        <c:grouping val="clustered"/>
        <c:ser>
          <c:idx val="0"/>
          <c:order val="0"/>
          <c:spPr>
            <a:solidFill>
              <a:srgbClr val="9999FF"/>
            </a:solidFill>
            <a:ln w="12700">
              <a:solidFill>
                <a:srgbClr val="000000"/>
              </a:solidFill>
              <a:prstDash val="solid"/>
            </a:ln>
          </c:spPr>
          <c:val>
            <c:numRef>
              <c:f>'tod% 30'!$T$14</c:f>
              <c:numCache>
                <c:formatCode>General</c:formatCode>
                <c:ptCount val="1"/>
                <c:pt idx="0">
                  <c:v>16</c:v>
                </c:pt>
              </c:numCache>
            </c:numRef>
          </c:val>
        </c:ser>
        <c:ser>
          <c:idx val="1"/>
          <c:order val="1"/>
          <c:spPr>
            <a:solidFill>
              <a:srgbClr val="993366"/>
            </a:solidFill>
            <a:ln w="12700">
              <a:solidFill>
                <a:srgbClr val="000000"/>
              </a:solidFill>
              <a:prstDash val="solid"/>
            </a:ln>
          </c:spPr>
          <c:val>
            <c:numRef>
              <c:f>'tod% 30'!$T$36</c:f>
              <c:numCache>
                <c:formatCode>General</c:formatCode>
                <c:ptCount val="1"/>
                <c:pt idx="0">
                  <c:v>26</c:v>
                </c:pt>
              </c:numCache>
            </c:numRef>
          </c:val>
        </c:ser>
        <c:ser>
          <c:idx val="2"/>
          <c:order val="2"/>
          <c:spPr>
            <a:solidFill>
              <a:srgbClr val="FFFFCC"/>
            </a:solidFill>
            <a:ln w="12700">
              <a:solidFill>
                <a:srgbClr val="000000"/>
              </a:solidFill>
              <a:prstDash val="solid"/>
            </a:ln>
          </c:spPr>
          <c:val>
            <c:numRef>
              <c:f>'tod% 30'!$T$58</c:f>
              <c:numCache>
                <c:formatCode>General</c:formatCode>
                <c:ptCount val="1"/>
                <c:pt idx="0">
                  <c:v>34</c:v>
                </c:pt>
              </c:numCache>
            </c:numRef>
          </c:val>
        </c:ser>
        <c:ser>
          <c:idx val="3"/>
          <c:order val="3"/>
          <c:spPr>
            <a:solidFill>
              <a:srgbClr val="CCFFFF"/>
            </a:solidFill>
            <a:ln w="12700">
              <a:solidFill>
                <a:srgbClr val="000000"/>
              </a:solidFill>
              <a:prstDash val="solid"/>
            </a:ln>
          </c:spPr>
          <c:val>
            <c:numRef>
              <c:f>'tod% 30'!$T$80</c:f>
              <c:numCache>
                <c:formatCode>General</c:formatCode>
                <c:ptCount val="1"/>
                <c:pt idx="0">
                  <c:v>14</c:v>
                </c:pt>
              </c:numCache>
            </c:numRef>
          </c:val>
        </c:ser>
        <c:ser>
          <c:idx val="4"/>
          <c:order val="4"/>
          <c:spPr>
            <a:solidFill>
              <a:srgbClr val="660066"/>
            </a:solidFill>
            <a:ln w="12700">
              <a:solidFill>
                <a:srgbClr val="000000"/>
              </a:solidFill>
              <a:prstDash val="solid"/>
            </a:ln>
          </c:spPr>
          <c:val>
            <c:numRef>
              <c:f>'tod% 30'!$T$102</c:f>
              <c:numCache>
                <c:formatCode>General</c:formatCode>
                <c:ptCount val="1"/>
                <c:pt idx="0">
                  <c:v>10</c:v>
                </c:pt>
              </c:numCache>
            </c:numRef>
          </c:val>
        </c:ser>
        <c:axId val="107855872"/>
        <c:axId val="107857408"/>
      </c:barChart>
      <c:catAx>
        <c:axId val="107855872"/>
        <c:scaling>
          <c:orientation val="minMax"/>
        </c:scaling>
        <c:delete val="1"/>
        <c:axPos val="b"/>
        <c:tickLblPos val="none"/>
        <c:crossAx val="107857408"/>
        <c:crosses val="autoZero"/>
        <c:auto val="1"/>
        <c:lblAlgn val="ctr"/>
        <c:lblOffset val="100"/>
      </c:catAx>
      <c:valAx>
        <c:axId val="107857408"/>
        <c:scaling>
          <c:orientation val="minMax"/>
        </c:scaling>
        <c:delete val="1"/>
        <c:axPos val="l"/>
        <c:numFmt formatCode="General" sourceLinked="1"/>
        <c:tickLblPos val="none"/>
        <c:crossAx val="107855872"/>
        <c:crosses val="autoZero"/>
        <c:crossBetween val="between"/>
      </c:valAx>
      <c:spPr>
        <a:solidFill>
          <a:srgbClr val="C0C0C0"/>
        </a:solidFill>
        <a:ln w="3175">
          <a:solidFill>
            <a:srgbClr val="000000"/>
          </a:solidFill>
          <a:prstDash val="solid"/>
        </a:ln>
      </c:spPr>
    </c:plotArea>
    <c:plotVisOnly val="1"/>
    <c:dispBlanksAs val="gap"/>
  </c:chart>
  <c:spPr>
    <a:solidFill>
      <a:srgbClr val="FFFFFF"/>
    </a:solidFill>
    <a:ln w="9525">
      <a:noFill/>
    </a:ln>
  </c:spPr>
  <c:txPr>
    <a:bodyPr/>
    <a:lstStyle/>
    <a:p>
      <a:pPr>
        <a:defRPr sz="125" b="0" i="0" u="none" strike="noStrike" baseline="0">
          <a:solidFill>
            <a:srgbClr val="000000"/>
          </a:solidFill>
          <a:latin typeface="Arial"/>
          <a:ea typeface="Arial"/>
          <a:cs typeface="Arial"/>
        </a:defRPr>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3.9370684219430047E-2"/>
          <c:y val="5.9666010185174402E-2"/>
          <c:w val="0.92127401073466308"/>
          <c:h val="0.89499015277761551"/>
        </c:manualLayout>
      </c:layout>
      <c:barChart>
        <c:barDir val="col"/>
        <c:grouping val="clustered"/>
        <c:ser>
          <c:idx val="0"/>
          <c:order val="0"/>
          <c:spPr>
            <a:solidFill>
              <a:srgbClr val="9999FF"/>
            </a:solidFill>
            <a:ln w="12700">
              <a:solidFill>
                <a:srgbClr val="000000"/>
              </a:solidFill>
              <a:prstDash val="solid"/>
            </a:ln>
          </c:spPr>
          <c:val>
            <c:numRef>
              <c:f>'tod% 30'!$U$14</c:f>
              <c:numCache>
                <c:formatCode>General</c:formatCode>
                <c:ptCount val="1"/>
                <c:pt idx="0">
                  <c:v>2</c:v>
                </c:pt>
              </c:numCache>
            </c:numRef>
          </c:val>
        </c:ser>
        <c:ser>
          <c:idx val="1"/>
          <c:order val="1"/>
          <c:spPr>
            <a:solidFill>
              <a:srgbClr val="993366"/>
            </a:solidFill>
            <a:ln w="12700">
              <a:solidFill>
                <a:srgbClr val="000000"/>
              </a:solidFill>
              <a:prstDash val="solid"/>
            </a:ln>
          </c:spPr>
          <c:val>
            <c:numRef>
              <c:f>'tod% 30'!$U$36</c:f>
              <c:numCache>
                <c:formatCode>General</c:formatCode>
                <c:ptCount val="1"/>
                <c:pt idx="0">
                  <c:v>41</c:v>
                </c:pt>
              </c:numCache>
            </c:numRef>
          </c:val>
        </c:ser>
        <c:ser>
          <c:idx val="2"/>
          <c:order val="2"/>
          <c:spPr>
            <a:solidFill>
              <a:srgbClr val="FFFFCC"/>
            </a:solidFill>
            <a:ln w="12700">
              <a:solidFill>
                <a:srgbClr val="000000"/>
              </a:solidFill>
              <a:prstDash val="solid"/>
            </a:ln>
          </c:spPr>
          <c:val>
            <c:numRef>
              <c:f>'tod% 30'!$U$58</c:f>
              <c:numCache>
                <c:formatCode>General</c:formatCode>
                <c:ptCount val="1"/>
                <c:pt idx="0">
                  <c:v>24</c:v>
                </c:pt>
              </c:numCache>
            </c:numRef>
          </c:val>
        </c:ser>
        <c:ser>
          <c:idx val="3"/>
          <c:order val="3"/>
          <c:spPr>
            <a:solidFill>
              <a:srgbClr val="CCFFFF"/>
            </a:solidFill>
            <a:ln w="12700">
              <a:solidFill>
                <a:srgbClr val="000000"/>
              </a:solidFill>
              <a:prstDash val="solid"/>
            </a:ln>
          </c:spPr>
          <c:val>
            <c:numRef>
              <c:f>'tod% 30'!$U$80</c:f>
              <c:numCache>
                <c:formatCode>General</c:formatCode>
                <c:ptCount val="1"/>
                <c:pt idx="0">
                  <c:v>25</c:v>
                </c:pt>
              </c:numCache>
            </c:numRef>
          </c:val>
        </c:ser>
        <c:ser>
          <c:idx val="4"/>
          <c:order val="4"/>
          <c:spPr>
            <a:solidFill>
              <a:srgbClr val="660066"/>
            </a:solidFill>
            <a:ln w="12700">
              <a:solidFill>
                <a:srgbClr val="000000"/>
              </a:solidFill>
              <a:prstDash val="solid"/>
            </a:ln>
          </c:spPr>
          <c:val>
            <c:numRef>
              <c:f>'tod% 30'!$U$102</c:f>
              <c:numCache>
                <c:formatCode>General</c:formatCode>
                <c:ptCount val="1"/>
                <c:pt idx="0">
                  <c:v>7</c:v>
                </c:pt>
              </c:numCache>
            </c:numRef>
          </c:val>
        </c:ser>
        <c:axId val="107871616"/>
        <c:axId val="107947136"/>
      </c:barChart>
      <c:catAx>
        <c:axId val="107871616"/>
        <c:scaling>
          <c:orientation val="minMax"/>
        </c:scaling>
        <c:delete val="1"/>
        <c:axPos val="b"/>
        <c:tickLblPos val="none"/>
        <c:crossAx val="107947136"/>
        <c:crosses val="autoZero"/>
        <c:auto val="1"/>
        <c:lblAlgn val="ctr"/>
        <c:lblOffset val="100"/>
      </c:catAx>
      <c:valAx>
        <c:axId val="107947136"/>
        <c:scaling>
          <c:orientation val="minMax"/>
        </c:scaling>
        <c:delete val="1"/>
        <c:axPos val="l"/>
        <c:numFmt formatCode="General" sourceLinked="1"/>
        <c:tickLblPos val="none"/>
        <c:crossAx val="107871616"/>
        <c:crosses val="autoZero"/>
        <c:crossBetween val="between"/>
      </c:valAx>
      <c:spPr>
        <a:solidFill>
          <a:srgbClr val="C0C0C0"/>
        </a:solidFill>
        <a:ln w="3175">
          <a:solidFill>
            <a:srgbClr val="000000"/>
          </a:solidFill>
          <a:prstDash val="solid"/>
        </a:ln>
      </c:spPr>
    </c:plotArea>
    <c:plotVisOnly val="1"/>
    <c:dispBlanksAs val="gap"/>
  </c:chart>
  <c:spPr>
    <a:solidFill>
      <a:srgbClr val="FFFFFF"/>
    </a:solidFill>
    <a:ln w="9525">
      <a:noFill/>
    </a:ln>
  </c:spPr>
  <c:txPr>
    <a:bodyPr/>
    <a:lstStyle/>
    <a:p>
      <a:pPr>
        <a:defRPr sz="150" b="0" i="0" u="none" strike="noStrike" baseline="0">
          <a:solidFill>
            <a:srgbClr val="000000"/>
          </a:solidFill>
          <a:latin typeface="Arial"/>
          <a:ea typeface="Arial"/>
          <a:cs typeface="Arial"/>
        </a:defRPr>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3.7936323288605092E-2"/>
          <c:y val="6.8966291378091224E-2"/>
          <c:w val="0.92564628824196249"/>
          <c:h val="0.8850674060188356"/>
        </c:manualLayout>
      </c:layout>
      <c:barChart>
        <c:barDir val="col"/>
        <c:grouping val="clustered"/>
        <c:ser>
          <c:idx val="0"/>
          <c:order val="0"/>
          <c:spPr>
            <a:solidFill>
              <a:srgbClr val="9999FF"/>
            </a:solidFill>
            <a:ln w="12700">
              <a:solidFill>
                <a:srgbClr val="000000"/>
              </a:solidFill>
              <a:prstDash val="solid"/>
            </a:ln>
          </c:spPr>
          <c:val>
            <c:numRef>
              <c:f>'tod% 30'!$R$15</c:f>
              <c:numCache>
                <c:formatCode>General</c:formatCode>
                <c:ptCount val="1"/>
                <c:pt idx="0">
                  <c:v>6</c:v>
                </c:pt>
              </c:numCache>
            </c:numRef>
          </c:val>
        </c:ser>
        <c:ser>
          <c:idx val="1"/>
          <c:order val="1"/>
          <c:spPr>
            <a:solidFill>
              <a:srgbClr val="993366"/>
            </a:solidFill>
            <a:ln w="12700">
              <a:solidFill>
                <a:srgbClr val="000000"/>
              </a:solidFill>
              <a:prstDash val="solid"/>
            </a:ln>
          </c:spPr>
          <c:val>
            <c:numRef>
              <c:f>'tod% 30'!$R$37</c:f>
              <c:numCache>
                <c:formatCode>General</c:formatCode>
                <c:ptCount val="1"/>
                <c:pt idx="0">
                  <c:v>43</c:v>
                </c:pt>
              </c:numCache>
            </c:numRef>
          </c:val>
        </c:ser>
        <c:ser>
          <c:idx val="2"/>
          <c:order val="2"/>
          <c:spPr>
            <a:solidFill>
              <a:srgbClr val="FFFFCC"/>
            </a:solidFill>
            <a:ln w="12700">
              <a:solidFill>
                <a:srgbClr val="000000"/>
              </a:solidFill>
              <a:prstDash val="solid"/>
            </a:ln>
          </c:spPr>
          <c:val>
            <c:numRef>
              <c:f>'tod% 30'!$R$59</c:f>
              <c:numCache>
                <c:formatCode>General</c:formatCode>
                <c:ptCount val="1"/>
                <c:pt idx="0">
                  <c:v>24</c:v>
                </c:pt>
              </c:numCache>
            </c:numRef>
          </c:val>
        </c:ser>
        <c:ser>
          <c:idx val="3"/>
          <c:order val="3"/>
          <c:spPr>
            <a:solidFill>
              <a:srgbClr val="CCFFFF"/>
            </a:solidFill>
            <a:ln w="12700">
              <a:solidFill>
                <a:srgbClr val="000000"/>
              </a:solidFill>
              <a:prstDash val="solid"/>
            </a:ln>
          </c:spPr>
          <c:val>
            <c:numRef>
              <c:f>'tod% 30'!$R$81</c:f>
              <c:numCache>
                <c:formatCode>General</c:formatCode>
                <c:ptCount val="1"/>
                <c:pt idx="0">
                  <c:v>21</c:v>
                </c:pt>
              </c:numCache>
            </c:numRef>
          </c:val>
        </c:ser>
        <c:ser>
          <c:idx val="4"/>
          <c:order val="4"/>
          <c:spPr>
            <a:solidFill>
              <a:srgbClr val="660066"/>
            </a:solidFill>
            <a:ln w="12700">
              <a:solidFill>
                <a:srgbClr val="000000"/>
              </a:solidFill>
              <a:prstDash val="solid"/>
            </a:ln>
          </c:spPr>
          <c:val>
            <c:numRef>
              <c:f>'tod% 30'!$R$103</c:f>
              <c:numCache>
                <c:formatCode>General</c:formatCode>
                <c:ptCount val="1"/>
                <c:pt idx="0">
                  <c:v>6</c:v>
                </c:pt>
              </c:numCache>
            </c:numRef>
          </c:val>
        </c:ser>
        <c:axId val="107985920"/>
        <c:axId val="107995904"/>
      </c:barChart>
      <c:catAx>
        <c:axId val="107985920"/>
        <c:scaling>
          <c:orientation val="minMax"/>
        </c:scaling>
        <c:delete val="1"/>
        <c:axPos val="b"/>
        <c:tickLblPos val="none"/>
        <c:crossAx val="107995904"/>
        <c:crosses val="autoZero"/>
        <c:auto val="1"/>
        <c:lblAlgn val="ctr"/>
        <c:lblOffset val="100"/>
      </c:catAx>
      <c:valAx>
        <c:axId val="107995904"/>
        <c:scaling>
          <c:orientation val="minMax"/>
        </c:scaling>
        <c:delete val="1"/>
        <c:axPos val="l"/>
        <c:numFmt formatCode="General" sourceLinked="1"/>
        <c:tickLblPos val="none"/>
        <c:crossAx val="107985920"/>
        <c:crosses val="autoZero"/>
        <c:crossBetween val="between"/>
      </c:valAx>
      <c:spPr>
        <a:solidFill>
          <a:srgbClr val="C0C0C0"/>
        </a:solidFill>
        <a:ln w="3175">
          <a:solidFill>
            <a:srgbClr val="000000"/>
          </a:solidFill>
          <a:prstDash val="solid"/>
        </a:ln>
      </c:spPr>
    </c:plotArea>
    <c:plotVisOnly val="1"/>
    <c:dispBlanksAs val="gap"/>
  </c:chart>
  <c:spPr>
    <a:solidFill>
      <a:srgbClr val="FFFFFF"/>
    </a:solidFill>
    <a:ln w="9525">
      <a:noFill/>
    </a:ln>
  </c:spPr>
  <c:txPr>
    <a:bodyPr/>
    <a:lstStyle/>
    <a:p>
      <a:pPr>
        <a:defRPr sz="150"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3"/>
  <c:clrMapOvr bg1="dk1" tx1="lt1" bg2="dk2" tx2="lt2" accent1="accent1" accent2="accent2" accent3="accent3" accent4="accent4" accent5="accent5" accent6="accent6" hlink="hlink" folHlink="folHlink"/>
  <c:chart>
    <c:title>
      <c:tx>
        <c:rich>
          <a:bodyPr/>
          <a:lstStyle/>
          <a:p>
            <a:pPr>
              <a:defRPr sz="1400"/>
            </a:pPr>
            <a:r>
              <a:rPr lang="en-US" sz="1400"/>
              <a:t>Flow Density Curve</a:t>
            </a:r>
          </a:p>
        </c:rich>
      </c:tx>
      <c:layout/>
    </c:title>
    <c:plotArea>
      <c:layout/>
      <c:lineChart>
        <c:grouping val="standard"/>
        <c:ser>
          <c:idx val="0"/>
          <c:order val="0"/>
          <c:tx>
            <c:strRef>
              <c:f>'FREEWAY (2)'!$B$64</c:f>
              <c:strCache>
                <c:ptCount val="1"/>
                <c:pt idx="0">
                  <c:v>α=3.35</c:v>
                </c:pt>
              </c:strCache>
            </c:strRef>
          </c:tx>
          <c:marker>
            <c:symbol val="none"/>
          </c:marker>
          <c:cat>
            <c:numRef>
              <c:f>'FREEWAY (2)'!$A$65:$A$117</c:f>
              <c:numCache>
                <c:formatCode>General</c:formatCode>
                <c:ptCount val="53"/>
                <c:pt idx="0">
                  <c:v>1</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pt idx="23">
                  <c:v>115</c:v>
                </c:pt>
                <c:pt idx="24">
                  <c:v>120</c:v>
                </c:pt>
                <c:pt idx="25">
                  <c:v>125</c:v>
                </c:pt>
                <c:pt idx="26">
                  <c:v>130</c:v>
                </c:pt>
                <c:pt idx="27">
                  <c:v>135</c:v>
                </c:pt>
                <c:pt idx="28">
                  <c:v>140</c:v>
                </c:pt>
                <c:pt idx="29">
                  <c:v>145</c:v>
                </c:pt>
                <c:pt idx="30">
                  <c:v>150</c:v>
                </c:pt>
                <c:pt idx="31">
                  <c:v>155</c:v>
                </c:pt>
                <c:pt idx="32">
                  <c:v>160</c:v>
                </c:pt>
                <c:pt idx="33">
                  <c:v>165</c:v>
                </c:pt>
                <c:pt idx="34">
                  <c:v>170</c:v>
                </c:pt>
                <c:pt idx="35">
                  <c:v>175</c:v>
                </c:pt>
                <c:pt idx="36">
                  <c:v>180</c:v>
                </c:pt>
                <c:pt idx="37">
                  <c:v>185</c:v>
                </c:pt>
                <c:pt idx="38">
                  <c:v>190</c:v>
                </c:pt>
                <c:pt idx="39">
                  <c:v>195</c:v>
                </c:pt>
                <c:pt idx="40">
                  <c:v>200</c:v>
                </c:pt>
                <c:pt idx="41">
                  <c:v>205</c:v>
                </c:pt>
                <c:pt idx="42">
                  <c:v>210</c:v>
                </c:pt>
                <c:pt idx="43">
                  <c:v>215</c:v>
                </c:pt>
                <c:pt idx="44">
                  <c:v>220</c:v>
                </c:pt>
                <c:pt idx="45">
                  <c:v>225</c:v>
                </c:pt>
                <c:pt idx="46">
                  <c:v>230</c:v>
                </c:pt>
                <c:pt idx="47">
                  <c:v>235</c:v>
                </c:pt>
                <c:pt idx="48">
                  <c:v>240</c:v>
                </c:pt>
                <c:pt idx="49">
                  <c:v>245</c:v>
                </c:pt>
                <c:pt idx="50">
                  <c:v>250</c:v>
                </c:pt>
                <c:pt idx="51">
                  <c:v>255</c:v>
                </c:pt>
                <c:pt idx="52">
                  <c:v>260</c:v>
                </c:pt>
              </c:numCache>
            </c:numRef>
          </c:cat>
          <c:val>
            <c:numRef>
              <c:f>'FREEWAY (2)'!$B$65:$B$117</c:f>
              <c:numCache>
                <c:formatCode>0</c:formatCode>
                <c:ptCount val="53"/>
                <c:pt idx="0">
                  <c:v>60</c:v>
                </c:pt>
                <c:pt idx="1">
                  <c:v>300</c:v>
                </c:pt>
                <c:pt idx="2">
                  <c:v>600</c:v>
                </c:pt>
                <c:pt idx="3">
                  <c:v>900</c:v>
                </c:pt>
                <c:pt idx="4">
                  <c:v>1200</c:v>
                </c:pt>
                <c:pt idx="5">
                  <c:v>1500</c:v>
                </c:pt>
                <c:pt idx="6">
                  <c:v>1669.4639682317045</c:v>
                </c:pt>
                <c:pt idx="7">
                  <c:v>1803.3361959144058</c:v>
                </c:pt>
                <c:pt idx="8">
                  <c:v>1904.7344792109648</c:v>
                </c:pt>
                <c:pt idx="9">
                  <c:v>1976.6408345647556</c:v>
                </c:pt>
                <c:pt idx="10">
                  <c:v>2021.902943540993</c:v>
                </c:pt>
                <c:pt idx="11">
                  <c:v>2043.2356255050031</c:v>
                </c:pt>
                <c:pt idx="12">
                  <c:v>2043.2223394876301</c:v>
                </c:pt>
                <c:pt idx="13">
                  <c:v>2024.316716693457</c:v>
                </c:pt>
                <c:pt idx="14">
                  <c:v>1988.8441252242544</c:v>
                </c:pt>
                <c:pt idx="15">
                  <c:v>1939.0032687199446</c:v>
                </c:pt>
                <c:pt idx="16">
                  <c:v>1876.8678207640719</c:v>
                </c:pt>
                <c:pt idx="17">
                  <c:v>1804.3880970626101</c:v>
                </c:pt>
                <c:pt idx="18">
                  <c:v>1723.3927675864845</c:v>
                </c:pt>
                <c:pt idx="19">
                  <c:v>1635.5906110725803</c:v>
                </c:pt>
                <c:pt idx="20">
                  <c:v>1542.5723145088953</c:v>
                </c:pt>
                <c:pt idx="21">
                  <c:v>1445.8123204914748</c:v>
                </c:pt>
                <c:pt idx="22">
                  <c:v>1346.6707256389566</c:v>
                </c:pt>
                <c:pt idx="23">
                  <c:v>1246.3952335920408</c:v>
                </c:pt>
                <c:pt idx="24">
                  <c:v>1146.1231665171942</c:v>
                </c:pt>
                <c:pt idx="25">
                  <c:v>1046.8835394872415</c:v>
                </c:pt>
                <c:pt idx="26">
                  <c:v>949.59920263761717</c:v>
                </c:pt>
                <c:pt idx="27">
                  <c:v>855.08905661198833</c:v>
                </c:pt>
                <c:pt idx="28">
                  <c:v>764.07034753361859</c:v>
                </c:pt>
                <c:pt idx="29">
                  <c:v>677.16104859425946</c:v>
                </c:pt>
                <c:pt idx="30">
                  <c:v>594.88233637233554</c:v>
                </c:pt>
                <c:pt idx="31">
                  <c:v>517.66117121782452</c:v>
                </c:pt>
                <c:pt idx="32">
                  <c:v>445.83299252752107</c:v>
                </c:pt>
                <c:pt idx="33">
                  <c:v>379.64454155348056</c:v>
                </c:pt>
                <c:pt idx="34">
                  <c:v>319.25682663800876</c:v>
                </c:pt>
                <c:pt idx="35">
                  <c:v>264.74824858550846</c:v>
                </c:pt>
                <c:pt idx="36">
                  <c:v>216.11790745351487</c:v>
                </c:pt>
                <c:pt idx="37">
                  <c:v>173.28911664154708</c:v>
                </c:pt>
                <c:pt idx="38">
                  <c:v>136.11315616858838</c:v>
                </c:pt>
                <c:pt idx="39">
                  <c:v>104.37330504296175</c:v>
                </c:pt>
                <c:pt idx="40">
                  <c:v>77.789203539566628</c:v>
                </c:pt>
                <c:pt idx="41">
                  <c:v>56.021611431435126</c:v>
                </c:pt>
                <c:pt idx="42">
                  <c:v>38.677650116385266</c:v>
                </c:pt>
                <c:pt idx="43">
                  <c:v>25.316649162243792</c:v>
                </c:pt>
                <c:pt idx="44">
                  <c:v>15.456768372217514</c:v>
                </c:pt>
                <c:pt idx="45">
                  <c:v>8.5826491994809384</c:v>
                </c:pt>
                <c:pt idx="46">
                  <c:v>4.1544940010868663</c:v>
                </c:pt>
                <c:pt idx="47">
                  <c:v>1.6192480951040338</c:v>
                </c:pt>
                <c:pt idx="48">
                  <c:v>0.42515868626872538</c:v>
                </c:pt>
                <c:pt idx="49">
                  <c:v>4.2565272062829826E-2</c:v>
                </c:pt>
                <c:pt idx="50">
                  <c:v>0</c:v>
                </c:pt>
                <c:pt idx="51">
                  <c:v>0</c:v>
                </c:pt>
                <c:pt idx="52">
                  <c:v>0</c:v>
                </c:pt>
              </c:numCache>
            </c:numRef>
          </c:val>
        </c:ser>
        <c:marker val="1"/>
        <c:axId val="85142528"/>
        <c:axId val="85173376"/>
      </c:lineChart>
      <c:catAx>
        <c:axId val="85142528"/>
        <c:scaling>
          <c:orientation val="minMax"/>
        </c:scaling>
        <c:axPos val="b"/>
        <c:title>
          <c:tx>
            <c:rich>
              <a:bodyPr/>
              <a:lstStyle/>
              <a:p>
                <a:pPr>
                  <a:defRPr/>
                </a:pPr>
                <a:r>
                  <a:rPr lang="en-US"/>
                  <a:t>Density (k)</a:t>
                </a:r>
              </a:p>
            </c:rich>
          </c:tx>
          <c:layout/>
        </c:title>
        <c:numFmt formatCode="General" sourceLinked="0"/>
        <c:minorTickMark val="out"/>
        <c:tickLblPos val="low"/>
        <c:crossAx val="85173376"/>
        <c:crosses val="autoZero"/>
        <c:auto val="1"/>
        <c:lblAlgn val="ctr"/>
        <c:lblOffset val="0"/>
        <c:tickLblSkip val="10"/>
        <c:tickMarkSkip val="10"/>
      </c:catAx>
      <c:valAx>
        <c:axId val="85173376"/>
        <c:scaling>
          <c:orientation val="minMax"/>
        </c:scaling>
        <c:axPos val="l"/>
        <c:majorGridlines/>
        <c:title>
          <c:tx>
            <c:rich>
              <a:bodyPr/>
              <a:lstStyle/>
              <a:p>
                <a:pPr>
                  <a:defRPr/>
                </a:pPr>
                <a:r>
                  <a:rPr lang="en-US"/>
                  <a:t>Flow (q)</a:t>
                </a:r>
              </a:p>
            </c:rich>
          </c:tx>
          <c:layout/>
        </c:title>
        <c:numFmt formatCode="0" sourceLinked="1"/>
        <c:tickLblPos val="nextTo"/>
        <c:crossAx val="85142528"/>
        <c:crosses val="autoZero"/>
        <c:crossBetween val="between"/>
      </c:valAx>
    </c:plotArea>
    <c:plotVisOnly val="1"/>
  </c:chart>
  <c:externalData r:id="rId2"/>
</c:chartSpace>
</file>

<file path=ppt/charts/chart30.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3.9872905114946192E-2"/>
          <c:y val="5.8548411073883061E-2"/>
          <c:w val="0.91707681764376181"/>
          <c:h val="0.88993584832302264"/>
        </c:manualLayout>
      </c:layout>
      <c:barChart>
        <c:barDir val="col"/>
        <c:grouping val="clustered"/>
        <c:ser>
          <c:idx val="0"/>
          <c:order val="0"/>
          <c:spPr>
            <a:solidFill>
              <a:srgbClr val="9999FF"/>
            </a:solidFill>
            <a:ln w="12700">
              <a:solidFill>
                <a:srgbClr val="000000"/>
              </a:solidFill>
              <a:prstDash val="solid"/>
            </a:ln>
          </c:spPr>
          <c:val>
            <c:numRef>
              <c:f>'tod% 30'!$S$15</c:f>
              <c:numCache>
                <c:formatCode>General</c:formatCode>
                <c:ptCount val="1"/>
                <c:pt idx="0">
                  <c:v>3</c:v>
                </c:pt>
              </c:numCache>
            </c:numRef>
          </c:val>
        </c:ser>
        <c:ser>
          <c:idx val="1"/>
          <c:order val="1"/>
          <c:spPr>
            <a:solidFill>
              <a:srgbClr val="993366"/>
            </a:solidFill>
            <a:ln w="12700">
              <a:solidFill>
                <a:srgbClr val="000000"/>
              </a:solidFill>
              <a:prstDash val="solid"/>
            </a:ln>
          </c:spPr>
          <c:val>
            <c:numRef>
              <c:f>'tod% 30'!$S$37</c:f>
              <c:numCache>
                <c:formatCode>General</c:formatCode>
                <c:ptCount val="1"/>
                <c:pt idx="0">
                  <c:v>42</c:v>
                </c:pt>
              </c:numCache>
            </c:numRef>
          </c:val>
        </c:ser>
        <c:ser>
          <c:idx val="2"/>
          <c:order val="2"/>
          <c:spPr>
            <a:solidFill>
              <a:srgbClr val="FFFFCC"/>
            </a:solidFill>
            <a:ln w="12700">
              <a:solidFill>
                <a:srgbClr val="000000"/>
              </a:solidFill>
              <a:prstDash val="solid"/>
            </a:ln>
          </c:spPr>
          <c:val>
            <c:numRef>
              <c:f>'tod% 30'!$S$59</c:f>
              <c:numCache>
                <c:formatCode>General</c:formatCode>
                <c:ptCount val="1"/>
                <c:pt idx="0">
                  <c:v>24</c:v>
                </c:pt>
              </c:numCache>
            </c:numRef>
          </c:val>
        </c:ser>
        <c:ser>
          <c:idx val="3"/>
          <c:order val="3"/>
          <c:spPr>
            <a:solidFill>
              <a:srgbClr val="CCFFFF"/>
            </a:solidFill>
            <a:ln w="12700">
              <a:solidFill>
                <a:srgbClr val="000000"/>
              </a:solidFill>
              <a:prstDash val="solid"/>
            </a:ln>
          </c:spPr>
          <c:val>
            <c:numRef>
              <c:f>'tod% 30'!$S$81</c:f>
              <c:numCache>
                <c:formatCode>General</c:formatCode>
                <c:ptCount val="1"/>
                <c:pt idx="0">
                  <c:v>25</c:v>
                </c:pt>
              </c:numCache>
            </c:numRef>
          </c:val>
        </c:ser>
        <c:ser>
          <c:idx val="4"/>
          <c:order val="4"/>
          <c:spPr>
            <a:solidFill>
              <a:srgbClr val="660066"/>
            </a:solidFill>
            <a:ln w="12700">
              <a:solidFill>
                <a:srgbClr val="000000"/>
              </a:solidFill>
              <a:prstDash val="solid"/>
            </a:ln>
          </c:spPr>
          <c:val>
            <c:numRef>
              <c:f>'tod% 30'!$S$103</c:f>
              <c:numCache>
                <c:formatCode>General</c:formatCode>
                <c:ptCount val="1"/>
                <c:pt idx="0">
                  <c:v>6</c:v>
                </c:pt>
              </c:numCache>
            </c:numRef>
          </c:val>
        </c:ser>
        <c:axId val="108030592"/>
        <c:axId val="108040576"/>
      </c:barChart>
      <c:catAx>
        <c:axId val="108030592"/>
        <c:scaling>
          <c:orientation val="minMax"/>
        </c:scaling>
        <c:delete val="1"/>
        <c:axPos val="b"/>
        <c:tickLblPos val="none"/>
        <c:crossAx val="108040576"/>
        <c:crosses val="autoZero"/>
        <c:auto val="1"/>
        <c:lblAlgn val="ctr"/>
        <c:lblOffset val="100"/>
      </c:catAx>
      <c:valAx>
        <c:axId val="108040576"/>
        <c:scaling>
          <c:orientation val="minMax"/>
        </c:scaling>
        <c:delete val="1"/>
        <c:axPos val="l"/>
        <c:numFmt formatCode="General" sourceLinked="1"/>
        <c:tickLblPos val="none"/>
        <c:crossAx val="108030592"/>
        <c:crosses val="autoZero"/>
        <c:crossBetween val="between"/>
      </c:valAx>
      <c:spPr>
        <a:solidFill>
          <a:srgbClr val="C0C0C0"/>
        </a:solidFill>
        <a:ln w="3175">
          <a:solidFill>
            <a:srgbClr val="000000"/>
          </a:solidFill>
          <a:prstDash val="solid"/>
        </a:ln>
      </c:spPr>
    </c:plotArea>
    <c:plotVisOnly val="1"/>
    <c:dispBlanksAs val="gap"/>
  </c:chart>
  <c:spPr>
    <a:solidFill>
      <a:srgbClr val="FFFFFF"/>
    </a:solidFill>
    <a:ln w="9525">
      <a:noFill/>
    </a:ln>
  </c:spPr>
  <c:txPr>
    <a:bodyPr/>
    <a:lstStyle/>
    <a:p>
      <a:pPr>
        <a:defRPr sz="125" b="0" i="0" u="none" strike="noStrike" baseline="0">
          <a:solidFill>
            <a:srgbClr val="000000"/>
          </a:solidFill>
          <a:latin typeface="Arial"/>
          <a:ea typeface="Arial"/>
          <a:cs typeface="Arial"/>
        </a:defRPr>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4.0916791867787787E-2"/>
          <c:y val="6.0829274088154896E-2"/>
          <c:w val="0.91653613783844257"/>
          <c:h val="0.88810740168706159"/>
        </c:manualLayout>
      </c:layout>
      <c:barChart>
        <c:barDir val="col"/>
        <c:grouping val="clustered"/>
        <c:ser>
          <c:idx val="0"/>
          <c:order val="0"/>
          <c:spPr>
            <a:solidFill>
              <a:srgbClr val="9999FF"/>
            </a:solidFill>
            <a:ln w="12700">
              <a:solidFill>
                <a:srgbClr val="000000"/>
              </a:solidFill>
              <a:prstDash val="solid"/>
            </a:ln>
          </c:spPr>
          <c:val>
            <c:numRef>
              <c:f>'tod% 30'!$T$15</c:f>
              <c:numCache>
                <c:formatCode>General</c:formatCode>
                <c:ptCount val="1"/>
                <c:pt idx="0">
                  <c:v>22</c:v>
                </c:pt>
              </c:numCache>
            </c:numRef>
          </c:val>
        </c:ser>
        <c:ser>
          <c:idx val="1"/>
          <c:order val="1"/>
          <c:spPr>
            <a:solidFill>
              <a:srgbClr val="993366"/>
            </a:solidFill>
            <a:ln w="12700">
              <a:solidFill>
                <a:srgbClr val="000000"/>
              </a:solidFill>
              <a:prstDash val="solid"/>
            </a:ln>
          </c:spPr>
          <c:val>
            <c:numRef>
              <c:f>'tod% 30'!$T$37</c:f>
              <c:numCache>
                <c:formatCode>General</c:formatCode>
                <c:ptCount val="1"/>
                <c:pt idx="0">
                  <c:v>35</c:v>
                </c:pt>
              </c:numCache>
            </c:numRef>
          </c:val>
        </c:ser>
        <c:ser>
          <c:idx val="2"/>
          <c:order val="2"/>
          <c:spPr>
            <a:solidFill>
              <a:srgbClr val="FFFFCC"/>
            </a:solidFill>
            <a:ln w="12700">
              <a:solidFill>
                <a:srgbClr val="000000"/>
              </a:solidFill>
              <a:prstDash val="solid"/>
            </a:ln>
          </c:spPr>
          <c:val>
            <c:numRef>
              <c:f>'tod% 30'!$T$59</c:f>
              <c:numCache>
                <c:formatCode>General</c:formatCode>
                <c:ptCount val="1"/>
                <c:pt idx="0">
                  <c:v>23</c:v>
                </c:pt>
              </c:numCache>
            </c:numRef>
          </c:val>
        </c:ser>
        <c:ser>
          <c:idx val="3"/>
          <c:order val="3"/>
          <c:spPr>
            <a:solidFill>
              <a:srgbClr val="CCFFFF"/>
            </a:solidFill>
            <a:ln w="12700">
              <a:solidFill>
                <a:srgbClr val="000000"/>
              </a:solidFill>
              <a:prstDash val="solid"/>
            </a:ln>
          </c:spPr>
          <c:val>
            <c:numRef>
              <c:f>'tod% 30'!$T$81</c:f>
              <c:numCache>
                <c:formatCode>General</c:formatCode>
                <c:ptCount val="1"/>
                <c:pt idx="0">
                  <c:v>11</c:v>
                </c:pt>
              </c:numCache>
            </c:numRef>
          </c:val>
        </c:ser>
        <c:ser>
          <c:idx val="4"/>
          <c:order val="4"/>
          <c:spPr>
            <a:solidFill>
              <a:srgbClr val="660066"/>
            </a:solidFill>
            <a:ln w="12700">
              <a:solidFill>
                <a:srgbClr val="000000"/>
              </a:solidFill>
              <a:prstDash val="solid"/>
            </a:ln>
          </c:spPr>
          <c:val>
            <c:numRef>
              <c:f>'tod% 30'!$T$103</c:f>
              <c:numCache>
                <c:formatCode>General</c:formatCode>
                <c:ptCount val="1"/>
                <c:pt idx="0">
                  <c:v>9</c:v>
                </c:pt>
              </c:numCache>
            </c:numRef>
          </c:val>
        </c:ser>
        <c:axId val="108079360"/>
        <c:axId val="108093440"/>
      </c:barChart>
      <c:catAx>
        <c:axId val="108079360"/>
        <c:scaling>
          <c:orientation val="minMax"/>
        </c:scaling>
        <c:delete val="1"/>
        <c:axPos val="b"/>
        <c:tickLblPos val="none"/>
        <c:crossAx val="108093440"/>
        <c:crosses val="autoZero"/>
        <c:auto val="1"/>
        <c:lblAlgn val="ctr"/>
        <c:lblOffset val="100"/>
      </c:catAx>
      <c:valAx>
        <c:axId val="108093440"/>
        <c:scaling>
          <c:orientation val="minMax"/>
        </c:scaling>
        <c:delete val="1"/>
        <c:axPos val="l"/>
        <c:numFmt formatCode="General" sourceLinked="1"/>
        <c:tickLblPos val="none"/>
        <c:crossAx val="108079360"/>
        <c:crosses val="autoZero"/>
        <c:crossBetween val="between"/>
      </c:valAx>
      <c:spPr>
        <a:solidFill>
          <a:srgbClr val="C0C0C0"/>
        </a:solidFill>
        <a:ln w="3175">
          <a:solidFill>
            <a:srgbClr val="000000"/>
          </a:solidFill>
          <a:prstDash val="solid"/>
        </a:ln>
      </c:spPr>
    </c:plotArea>
    <c:plotVisOnly val="1"/>
    <c:dispBlanksAs val="gap"/>
  </c:chart>
  <c:spPr>
    <a:solidFill>
      <a:srgbClr val="FFFFFF"/>
    </a:solidFill>
    <a:ln w="9525">
      <a:noFill/>
    </a:ln>
  </c:spPr>
  <c:txPr>
    <a:bodyPr/>
    <a:lstStyle/>
    <a:p>
      <a:pPr>
        <a:defRPr sz="125" b="0" i="0" u="none" strike="noStrike" baseline="0">
          <a:solidFill>
            <a:srgbClr val="000000"/>
          </a:solidFill>
          <a:latin typeface="Arial"/>
          <a:ea typeface="Arial"/>
          <a:cs typeface="Arial"/>
        </a:defRPr>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3.9370684219430047E-2"/>
          <c:y val="5.9666010185174402E-2"/>
          <c:w val="0.92127401073466308"/>
          <c:h val="0.89499015277761551"/>
        </c:manualLayout>
      </c:layout>
      <c:barChart>
        <c:barDir val="col"/>
        <c:grouping val="clustered"/>
        <c:ser>
          <c:idx val="0"/>
          <c:order val="0"/>
          <c:spPr>
            <a:solidFill>
              <a:srgbClr val="9999FF"/>
            </a:solidFill>
            <a:ln w="12700">
              <a:solidFill>
                <a:srgbClr val="000000"/>
              </a:solidFill>
              <a:prstDash val="solid"/>
            </a:ln>
          </c:spPr>
          <c:val>
            <c:numRef>
              <c:f>'tod% 30'!$U$15</c:f>
              <c:numCache>
                <c:formatCode>General</c:formatCode>
                <c:ptCount val="1"/>
                <c:pt idx="0">
                  <c:v>3</c:v>
                </c:pt>
              </c:numCache>
            </c:numRef>
          </c:val>
        </c:ser>
        <c:ser>
          <c:idx val="1"/>
          <c:order val="1"/>
          <c:spPr>
            <a:solidFill>
              <a:srgbClr val="993366"/>
            </a:solidFill>
            <a:ln w="12700">
              <a:solidFill>
                <a:srgbClr val="000000"/>
              </a:solidFill>
              <a:prstDash val="solid"/>
            </a:ln>
          </c:spPr>
          <c:val>
            <c:numRef>
              <c:f>'tod% 30'!$U$37</c:f>
              <c:numCache>
                <c:formatCode>General</c:formatCode>
                <c:ptCount val="1"/>
                <c:pt idx="0">
                  <c:v>42</c:v>
                </c:pt>
              </c:numCache>
            </c:numRef>
          </c:val>
        </c:ser>
        <c:ser>
          <c:idx val="2"/>
          <c:order val="2"/>
          <c:spPr>
            <a:solidFill>
              <a:srgbClr val="FFFFCC"/>
            </a:solidFill>
            <a:ln w="12700">
              <a:solidFill>
                <a:srgbClr val="000000"/>
              </a:solidFill>
              <a:prstDash val="solid"/>
            </a:ln>
          </c:spPr>
          <c:val>
            <c:numRef>
              <c:f>'tod% 30'!$U$59</c:f>
              <c:numCache>
                <c:formatCode>General</c:formatCode>
                <c:ptCount val="1"/>
                <c:pt idx="0">
                  <c:v>23</c:v>
                </c:pt>
              </c:numCache>
            </c:numRef>
          </c:val>
        </c:ser>
        <c:ser>
          <c:idx val="3"/>
          <c:order val="3"/>
          <c:spPr>
            <a:solidFill>
              <a:srgbClr val="CCFFFF"/>
            </a:solidFill>
            <a:ln w="12700">
              <a:solidFill>
                <a:srgbClr val="000000"/>
              </a:solidFill>
              <a:prstDash val="solid"/>
            </a:ln>
          </c:spPr>
          <c:val>
            <c:numRef>
              <c:f>'tod% 30'!$U$81</c:f>
              <c:numCache>
                <c:formatCode>General</c:formatCode>
                <c:ptCount val="1"/>
                <c:pt idx="0">
                  <c:v>25</c:v>
                </c:pt>
              </c:numCache>
            </c:numRef>
          </c:val>
        </c:ser>
        <c:ser>
          <c:idx val="4"/>
          <c:order val="4"/>
          <c:spPr>
            <a:solidFill>
              <a:srgbClr val="660066"/>
            </a:solidFill>
            <a:ln w="12700">
              <a:solidFill>
                <a:srgbClr val="000000"/>
              </a:solidFill>
              <a:prstDash val="solid"/>
            </a:ln>
          </c:spPr>
          <c:val>
            <c:numRef>
              <c:f>'tod% 30'!$U$103</c:f>
              <c:numCache>
                <c:formatCode>General</c:formatCode>
                <c:ptCount val="1"/>
                <c:pt idx="0">
                  <c:v>7</c:v>
                </c:pt>
              </c:numCache>
            </c:numRef>
          </c:val>
        </c:ser>
        <c:axId val="108111744"/>
        <c:axId val="108113280"/>
      </c:barChart>
      <c:catAx>
        <c:axId val="108111744"/>
        <c:scaling>
          <c:orientation val="minMax"/>
        </c:scaling>
        <c:delete val="1"/>
        <c:axPos val="b"/>
        <c:tickLblPos val="none"/>
        <c:crossAx val="108113280"/>
        <c:crosses val="autoZero"/>
        <c:auto val="1"/>
        <c:lblAlgn val="ctr"/>
        <c:lblOffset val="100"/>
      </c:catAx>
      <c:valAx>
        <c:axId val="108113280"/>
        <c:scaling>
          <c:orientation val="minMax"/>
        </c:scaling>
        <c:delete val="1"/>
        <c:axPos val="l"/>
        <c:numFmt formatCode="General" sourceLinked="1"/>
        <c:tickLblPos val="none"/>
        <c:crossAx val="108111744"/>
        <c:crosses val="autoZero"/>
        <c:crossBetween val="between"/>
      </c:valAx>
      <c:spPr>
        <a:solidFill>
          <a:srgbClr val="C0C0C0"/>
        </a:solidFill>
        <a:ln w="3175">
          <a:solidFill>
            <a:srgbClr val="000000"/>
          </a:solidFill>
          <a:prstDash val="solid"/>
        </a:ln>
      </c:spPr>
    </c:plotArea>
    <c:plotVisOnly val="1"/>
    <c:dispBlanksAs val="gap"/>
  </c:chart>
  <c:spPr>
    <a:solidFill>
      <a:srgbClr val="FFFFFF"/>
    </a:solidFill>
    <a:ln w="9525">
      <a:noFill/>
    </a:ln>
  </c:spPr>
  <c:txPr>
    <a:bodyPr/>
    <a:lstStyle/>
    <a:p>
      <a:pPr>
        <a:defRPr sz="150" b="0" i="0" u="none" strike="noStrike" baseline="0">
          <a:solidFill>
            <a:srgbClr val="000000"/>
          </a:solidFill>
          <a:latin typeface="Arial"/>
          <a:ea typeface="Arial"/>
          <a:cs typeface="Arial"/>
        </a:defRPr>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Average Trip </a:t>
            </a:r>
            <a:r>
              <a:rPr lang="en-US" dirty="0" smtClean="0"/>
              <a:t>Time </a:t>
            </a:r>
            <a:r>
              <a:rPr lang="en-US" dirty="0"/>
              <a:t>by Departure Time</a:t>
            </a:r>
          </a:p>
        </c:rich>
      </c:tx>
      <c:layout/>
    </c:title>
    <c:plotArea>
      <c:layout/>
      <c:lineChart>
        <c:grouping val="standard"/>
        <c:ser>
          <c:idx val="1"/>
          <c:order val="0"/>
          <c:tx>
            <c:strRef>
              <c:f>Sheet1!$I$1</c:f>
              <c:strCache>
                <c:ptCount val="1"/>
                <c:pt idx="0">
                  <c:v>SOV_06</c:v>
                </c:pt>
              </c:strCache>
            </c:strRef>
          </c:tx>
          <c:spPr>
            <a:ln w="15875">
              <a:solidFill>
                <a:srgbClr val="FF0000"/>
              </a:solidFill>
            </a:ln>
          </c:spPr>
          <c:marker>
            <c:symbol val="none"/>
          </c:marker>
          <c:val>
            <c:numRef>
              <c:f>Sheet1!$I$2:$I$98</c:f>
              <c:numCache>
                <c:formatCode>0.00</c:formatCode>
                <c:ptCount val="97"/>
                <c:pt idx="0">
                  <c:v>11.336156556800001</c:v>
                </c:pt>
                <c:pt idx="1">
                  <c:v>11.056302564099999</c:v>
                </c:pt>
                <c:pt idx="2">
                  <c:v>11.385910364100001</c:v>
                </c:pt>
                <c:pt idx="3">
                  <c:v>11.332869455000001</c:v>
                </c:pt>
                <c:pt idx="4">
                  <c:v>11.5289676425</c:v>
                </c:pt>
                <c:pt idx="5">
                  <c:v>11.291726969500001</c:v>
                </c:pt>
                <c:pt idx="6">
                  <c:v>11.125875969000001</c:v>
                </c:pt>
                <c:pt idx="7">
                  <c:v>11.3436695171</c:v>
                </c:pt>
                <c:pt idx="8">
                  <c:v>11.3103863752</c:v>
                </c:pt>
                <c:pt idx="9">
                  <c:v>11.4566428754</c:v>
                </c:pt>
                <c:pt idx="10">
                  <c:v>10.915972399699999</c:v>
                </c:pt>
                <c:pt idx="11">
                  <c:v>11.4450127097</c:v>
                </c:pt>
                <c:pt idx="12">
                  <c:v>11.2850641684</c:v>
                </c:pt>
                <c:pt idx="13">
                  <c:v>11.0758086389</c:v>
                </c:pt>
                <c:pt idx="14">
                  <c:v>11.5065475887</c:v>
                </c:pt>
                <c:pt idx="15">
                  <c:v>11.217377260999999</c:v>
                </c:pt>
                <c:pt idx="16">
                  <c:v>11.4604075395</c:v>
                </c:pt>
                <c:pt idx="17">
                  <c:v>11.1204699673</c:v>
                </c:pt>
                <c:pt idx="18">
                  <c:v>11.1011282447</c:v>
                </c:pt>
                <c:pt idx="19">
                  <c:v>11.550222897699999</c:v>
                </c:pt>
                <c:pt idx="20">
                  <c:v>12.420192652100001</c:v>
                </c:pt>
                <c:pt idx="21">
                  <c:v>12.5957002953</c:v>
                </c:pt>
                <c:pt idx="22">
                  <c:v>12.7034751219</c:v>
                </c:pt>
                <c:pt idx="23">
                  <c:v>13.1367553705</c:v>
                </c:pt>
                <c:pt idx="24">
                  <c:v>13.494401697500001</c:v>
                </c:pt>
                <c:pt idx="25">
                  <c:v>13.9656645785</c:v>
                </c:pt>
                <c:pt idx="26">
                  <c:v>14.2016728815</c:v>
                </c:pt>
                <c:pt idx="27">
                  <c:v>14.465407562399999</c:v>
                </c:pt>
                <c:pt idx="28">
                  <c:v>15.1195157319</c:v>
                </c:pt>
                <c:pt idx="29">
                  <c:v>15.3412910197</c:v>
                </c:pt>
                <c:pt idx="30">
                  <c:v>15.686446679099999</c:v>
                </c:pt>
                <c:pt idx="31">
                  <c:v>16.112642952000002</c:v>
                </c:pt>
                <c:pt idx="32">
                  <c:v>16.671607505099999</c:v>
                </c:pt>
                <c:pt idx="33">
                  <c:v>17.097741409299999</c:v>
                </c:pt>
                <c:pt idx="34">
                  <c:v>17.4678025869</c:v>
                </c:pt>
                <c:pt idx="35">
                  <c:v>17.746635599699999</c:v>
                </c:pt>
                <c:pt idx="36">
                  <c:v>18.107535691199999</c:v>
                </c:pt>
                <c:pt idx="37">
                  <c:v>18.252811419099999</c:v>
                </c:pt>
                <c:pt idx="38">
                  <c:v>18.397740576899999</c:v>
                </c:pt>
                <c:pt idx="39">
                  <c:v>18.508554008699999</c:v>
                </c:pt>
                <c:pt idx="40">
                  <c:v>18.6056192922</c:v>
                </c:pt>
                <c:pt idx="41">
                  <c:v>18.5092718364</c:v>
                </c:pt>
                <c:pt idx="42">
                  <c:v>18.458565004499999</c:v>
                </c:pt>
                <c:pt idx="43">
                  <c:v>18.421676987200001</c:v>
                </c:pt>
                <c:pt idx="44">
                  <c:v>18.5995416568</c:v>
                </c:pt>
                <c:pt idx="45">
                  <c:v>18.5202433543</c:v>
                </c:pt>
                <c:pt idx="46">
                  <c:v>18.518521459399999</c:v>
                </c:pt>
                <c:pt idx="47">
                  <c:v>18.5220641435</c:v>
                </c:pt>
                <c:pt idx="48">
                  <c:v>17.836226242799999</c:v>
                </c:pt>
                <c:pt idx="49">
                  <c:v>17.6327495048</c:v>
                </c:pt>
                <c:pt idx="50">
                  <c:v>17.445462401299999</c:v>
                </c:pt>
                <c:pt idx="51">
                  <c:v>17.543709246500001</c:v>
                </c:pt>
                <c:pt idx="52">
                  <c:v>17.345072958300001</c:v>
                </c:pt>
                <c:pt idx="53">
                  <c:v>17.342166067499999</c:v>
                </c:pt>
                <c:pt idx="54">
                  <c:v>17.372755854200001</c:v>
                </c:pt>
                <c:pt idx="55">
                  <c:v>17.435862052800001</c:v>
                </c:pt>
                <c:pt idx="56">
                  <c:v>17.4552869772</c:v>
                </c:pt>
                <c:pt idx="57">
                  <c:v>17.611077354999999</c:v>
                </c:pt>
                <c:pt idx="58">
                  <c:v>17.519683609000001</c:v>
                </c:pt>
                <c:pt idx="59">
                  <c:v>18.231785003500001</c:v>
                </c:pt>
                <c:pt idx="60">
                  <c:v>18.624590150900001</c:v>
                </c:pt>
                <c:pt idx="61">
                  <c:v>18.960862923400001</c:v>
                </c:pt>
                <c:pt idx="62">
                  <c:v>19.257791638899999</c:v>
                </c:pt>
                <c:pt idx="63">
                  <c:v>19.5559297854</c:v>
                </c:pt>
                <c:pt idx="64">
                  <c:v>19.7611800331</c:v>
                </c:pt>
                <c:pt idx="65">
                  <c:v>20.065582214399999</c:v>
                </c:pt>
                <c:pt idx="66">
                  <c:v>20.3480139059</c:v>
                </c:pt>
                <c:pt idx="67">
                  <c:v>20.8100608389</c:v>
                </c:pt>
                <c:pt idx="68">
                  <c:v>21.277643076499999</c:v>
                </c:pt>
                <c:pt idx="69">
                  <c:v>21.7718849675</c:v>
                </c:pt>
                <c:pt idx="70">
                  <c:v>21.9112405252</c:v>
                </c:pt>
                <c:pt idx="71">
                  <c:v>22.009640151900001</c:v>
                </c:pt>
                <c:pt idx="72">
                  <c:v>21.330537477499998</c:v>
                </c:pt>
                <c:pt idx="73">
                  <c:v>20.765975224999998</c:v>
                </c:pt>
                <c:pt idx="74">
                  <c:v>20.176271566499999</c:v>
                </c:pt>
                <c:pt idx="75">
                  <c:v>19.536369463300002</c:v>
                </c:pt>
                <c:pt idx="76">
                  <c:v>18.175844393199998</c:v>
                </c:pt>
                <c:pt idx="77">
                  <c:v>17.119989043699999</c:v>
                </c:pt>
                <c:pt idx="78">
                  <c:v>16.367556931700001</c:v>
                </c:pt>
                <c:pt idx="79">
                  <c:v>15.5877991225</c:v>
                </c:pt>
                <c:pt idx="80">
                  <c:v>13.459516947999999</c:v>
                </c:pt>
                <c:pt idx="81">
                  <c:v>12.8307847759</c:v>
                </c:pt>
                <c:pt idx="82">
                  <c:v>12.581750641199999</c:v>
                </c:pt>
                <c:pt idx="83">
                  <c:v>12.404666406400001</c:v>
                </c:pt>
                <c:pt idx="84">
                  <c:v>12.2621567601</c:v>
                </c:pt>
                <c:pt idx="85">
                  <c:v>12.2931685228</c:v>
                </c:pt>
                <c:pt idx="86">
                  <c:v>12.182812160699999</c:v>
                </c:pt>
                <c:pt idx="87">
                  <c:v>12.151874126499999</c:v>
                </c:pt>
                <c:pt idx="88">
                  <c:v>11.888067963699999</c:v>
                </c:pt>
                <c:pt idx="89">
                  <c:v>12.049152250200001</c:v>
                </c:pt>
                <c:pt idx="90">
                  <c:v>11.930162617200001</c:v>
                </c:pt>
                <c:pt idx="91">
                  <c:v>11.9728656126</c:v>
                </c:pt>
                <c:pt idx="92">
                  <c:v>11.633066193299999</c:v>
                </c:pt>
                <c:pt idx="93">
                  <c:v>11.475748427699999</c:v>
                </c:pt>
                <c:pt idx="94">
                  <c:v>10.6244188953</c:v>
                </c:pt>
                <c:pt idx="95">
                  <c:v>5.4787678207699999</c:v>
                </c:pt>
                <c:pt idx="96">
                  <c:v>0</c:v>
                </c:pt>
              </c:numCache>
            </c:numRef>
          </c:val>
        </c:ser>
        <c:ser>
          <c:idx val="2"/>
          <c:order val="1"/>
          <c:tx>
            <c:strRef>
              <c:f>Sheet1!$J$1</c:f>
              <c:strCache>
                <c:ptCount val="1"/>
                <c:pt idx="0">
                  <c:v>TRK_06</c:v>
                </c:pt>
              </c:strCache>
            </c:strRef>
          </c:tx>
          <c:spPr>
            <a:ln w="15875">
              <a:solidFill>
                <a:srgbClr val="0070C0"/>
              </a:solidFill>
            </a:ln>
          </c:spPr>
          <c:marker>
            <c:symbol val="none"/>
          </c:marker>
          <c:val>
            <c:numRef>
              <c:f>Sheet1!$J$2:$J$98</c:f>
              <c:numCache>
                <c:formatCode>0.00</c:formatCode>
                <c:ptCount val="97"/>
                <c:pt idx="0">
                  <c:v>28.096093640799999</c:v>
                </c:pt>
                <c:pt idx="1">
                  <c:v>30.174242847199999</c:v>
                </c:pt>
                <c:pt idx="2">
                  <c:v>31.1452624404</c:v>
                </c:pt>
                <c:pt idx="3">
                  <c:v>29.957829993099999</c:v>
                </c:pt>
                <c:pt idx="4">
                  <c:v>30.375875179299999</c:v>
                </c:pt>
                <c:pt idx="5">
                  <c:v>30.451705370100001</c:v>
                </c:pt>
                <c:pt idx="6">
                  <c:v>30.0181838074</c:v>
                </c:pt>
                <c:pt idx="7">
                  <c:v>29.891479853500002</c:v>
                </c:pt>
                <c:pt idx="8">
                  <c:v>30.618888888899999</c:v>
                </c:pt>
                <c:pt idx="9">
                  <c:v>29.974532122900001</c:v>
                </c:pt>
                <c:pt idx="10">
                  <c:v>29.8126688963</c:v>
                </c:pt>
                <c:pt idx="11">
                  <c:v>30.691380281699999</c:v>
                </c:pt>
                <c:pt idx="12">
                  <c:v>31.2387327824</c:v>
                </c:pt>
                <c:pt idx="13">
                  <c:v>29.582642559100002</c:v>
                </c:pt>
                <c:pt idx="14">
                  <c:v>29.133025210100001</c:v>
                </c:pt>
                <c:pt idx="15">
                  <c:v>29.428268698099998</c:v>
                </c:pt>
                <c:pt idx="16">
                  <c:v>30.7676068966</c:v>
                </c:pt>
                <c:pt idx="17">
                  <c:v>28.326368715099999</c:v>
                </c:pt>
                <c:pt idx="18">
                  <c:v>30.715819912200001</c:v>
                </c:pt>
                <c:pt idx="19">
                  <c:v>29.798765347900002</c:v>
                </c:pt>
                <c:pt idx="20">
                  <c:v>31.382554347799999</c:v>
                </c:pt>
                <c:pt idx="21">
                  <c:v>31.309520594199999</c:v>
                </c:pt>
                <c:pt idx="22">
                  <c:v>31.717965034999999</c:v>
                </c:pt>
                <c:pt idx="23">
                  <c:v>32.548819918100001</c:v>
                </c:pt>
                <c:pt idx="24">
                  <c:v>34.5740562895</c:v>
                </c:pt>
                <c:pt idx="25">
                  <c:v>36.395786536400003</c:v>
                </c:pt>
                <c:pt idx="26">
                  <c:v>37.559391244899999</c:v>
                </c:pt>
                <c:pt idx="27">
                  <c:v>38.887822046700002</c:v>
                </c:pt>
                <c:pt idx="28">
                  <c:v>40.422348275899999</c:v>
                </c:pt>
                <c:pt idx="29">
                  <c:v>41.016770236200003</c:v>
                </c:pt>
                <c:pt idx="30">
                  <c:v>43.201928472900001</c:v>
                </c:pt>
                <c:pt idx="31">
                  <c:v>43.426428003200002</c:v>
                </c:pt>
                <c:pt idx="32">
                  <c:v>46.2051311755</c:v>
                </c:pt>
                <c:pt idx="33">
                  <c:v>47.296613615200002</c:v>
                </c:pt>
                <c:pt idx="34">
                  <c:v>49.057446880299999</c:v>
                </c:pt>
                <c:pt idx="35">
                  <c:v>50.559933880499997</c:v>
                </c:pt>
                <c:pt idx="36">
                  <c:v>50.781196456700002</c:v>
                </c:pt>
                <c:pt idx="37">
                  <c:v>51.552820107099997</c:v>
                </c:pt>
                <c:pt idx="38">
                  <c:v>51.834952577800003</c:v>
                </c:pt>
                <c:pt idx="39">
                  <c:v>52.758432790800001</c:v>
                </c:pt>
                <c:pt idx="40">
                  <c:v>51.632560783800002</c:v>
                </c:pt>
                <c:pt idx="41">
                  <c:v>52.061283666900003</c:v>
                </c:pt>
                <c:pt idx="42">
                  <c:v>52.255994211999997</c:v>
                </c:pt>
                <c:pt idx="43">
                  <c:v>52.339132326300003</c:v>
                </c:pt>
                <c:pt idx="44">
                  <c:v>52.473583743799999</c:v>
                </c:pt>
                <c:pt idx="45">
                  <c:v>52.748739515899999</c:v>
                </c:pt>
                <c:pt idx="46">
                  <c:v>53.791203817000003</c:v>
                </c:pt>
                <c:pt idx="47">
                  <c:v>52.909857283500003</c:v>
                </c:pt>
                <c:pt idx="48">
                  <c:v>51.382216736899998</c:v>
                </c:pt>
                <c:pt idx="49">
                  <c:v>50.177920792099997</c:v>
                </c:pt>
                <c:pt idx="50">
                  <c:v>49.679573343199998</c:v>
                </c:pt>
                <c:pt idx="51">
                  <c:v>50.676825859799997</c:v>
                </c:pt>
                <c:pt idx="52">
                  <c:v>49.320406841800001</c:v>
                </c:pt>
                <c:pt idx="53">
                  <c:v>48.773581203799999</c:v>
                </c:pt>
                <c:pt idx="54">
                  <c:v>49.825497470499997</c:v>
                </c:pt>
                <c:pt idx="55">
                  <c:v>49.574645878699997</c:v>
                </c:pt>
                <c:pt idx="56">
                  <c:v>48.167547958699998</c:v>
                </c:pt>
                <c:pt idx="57">
                  <c:v>50.138727206900001</c:v>
                </c:pt>
                <c:pt idx="58">
                  <c:v>50.531463794099999</c:v>
                </c:pt>
                <c:pt idx="59">
                  <c:v>52.743852205000003</c:v>
                </c:pt>
                <c:pt idx="60">
                  <c:v>54.778848353400001</c:v>
                </c:pt>
                <c:pt idx="61">
                  <c:v>55.206391398299999</c:v>
                </c:pt>
                <c:pt idx="62">
                  <c:v>56.557788979199998</c:v>
                </c:pt>
                <c:pt idx="63">
                  <c:v>58.513092392899999</c:v>
                </c:pt>
                <c:pt idx="64">
                  <c:v>59.726160444500003</c:v>
                </c:pt>
                <c:pt idx="65">
                  <c:v>60.961680235400003</c:v>
                </c:pt>
                <c:pt idx="66">
                  <c:v>62.194313363200003</c:v>
                </c:pt>
                <c:pt idx="67">
                  <c:v>63.839216432500002</c:v>
                </c:pt>
                <c:pt idx="68">
                  <c:v>63.699115464499997</c:v>
                </c:pt>
                <c:pt idx="69">
                  <c:v>64.336470991100001</c:v>
                </c:pt>
                <c:pt idx="70">
                  <c:v>64.078945035499999</c:v>
                </c:pt>
                <c:pt idx="71">
                  <c:v>63.735426125399997</c:v>
                </c:pt>
                <c:pt idx="72">
                  <c:v>61.361795543900001</c:v>
                </c:pt>
                <c:pt idx="73">
                  <c:v>58.376508785299997</c:v>
                </c:pt>
                <c:pt idx="74">
                  <c:v>55.8953980892</c:v>
                </c:pt>
                <c:pt idx="75">
                  <c:v>53.172763819099998</c:v>
                </c:pt>
                <c:pt idx="76">
                  <c:v>48.004939695899999</c:v>
                </c:pt>
                <c:pt idx="77">
                  <c:v>45.144097168099997</c:v>
                </c:pt>
                <c:pt idx="78">
                  <c:v>42.219895381500002</c:v>
                </c:pt>
                <c:pt idx="79">
                  <c:v>40.946622784799999</c:v>
                </c:pt>
                <c:pt idx="80">
                  <c:v>36.162497461900003</c:v>
                </c:pt>
                <c:pt idx="81">
                  <c:v>33.239840062900001</c:v>
                </c:pt>
                <c:pt idx="82">
                  <c:v>33.416573931000002</c:v>
                </c:pt>
                <c:pt idx="83">
                  <c:v>32.409987100099997</c:v>
                </c:pt>
                <c:pt idx="84">
                  <c:v>32.608104540699998</c:v>
                </c:pt>
                <c:pt idx="85">
                  <c:v>33.028289542800003</c:v>
                </c:pt>
                <c:pt idx="86">
                  <c:v>32.984221932099999</c:v>
                </c:pt>
                <c:pt idx="87">
                  <c:v>33.316370905299998</c:v>
                </c:pt>
                <c:pt idx="88">
                  <c:v>32.095807584299997</c:v>
                </c:pt>
                <c:pt idx="89">
                  <c:v>33.9819339298</c:v>
                </c:pt>
                <c:pt idx="90">
                  <c:v>34.250429242099997</c:v>
                </c:pt>
                <c:pt idx="91">
                  <c:v>33.277202505200002</c:v>
                </c:pt>
                <c:pt idx="92">
                  <c:v>29.559971830999999</c:v>
                </c:pt>
                <c:pt idx="93">
                  <c:v>25.101887344600001</c:v>
                </c:pt>
                <c:pt idx="94">
                  <c:v>17.201957270800001</c:v>
                </c:pt>
                <c:pt idx="95">
                  <c:v>6.7516218081400003</c:v>
                </c:pt>
                <c:pt idx="96">
                  <c:v>0</c:v>
                </c:pt>
              </c:numCache>
            </c:numRef>
          </c:val>
        </c:ser>
        <c:ser>
          <c:idx val="3"/>
          <c:order val="2"/>
          <c:tx>
            <c:strRef>
              <c:f>Sheet1!$K$1</c:f>
              <c:strCache>
                <c:ptCount val="1"/>
                <c:pt idx="0">
                  <c:v>HOV_06</c:v>
                </c:pt>
              </c:strCache>
            </c:strRef>
          </c:tx>
          <c:spPr>
            <a:ln w="15875">
              <a:solidFill>
                <a:srgbClr val="00B0F0"/>
              </a:solidFill>
            </a:ln>
          </c:spPr>
          <c:marker>
            <c:symbol val="none"/>
          </c:marker>
          <c:val>
            <c:numRef>
              <c:f>Sheet1!$K$2:$K$98</c:f>
              <c:numCache>
                <c:formatCode>0.00</c:formatCode>
                <c:ptCount val="97"/>
                <c:pt idx="0">
                  <c:v>9.8640497874899999</c:v>
                </c:pt>
                <c:pt idx="1">
                  <c:v>9.9687492483500009</c:v>
                </c:pt>
                <c:pt idx="2">
                  <c:v>9.6706024844700007</c:v>
                </c:pt>
                <c:pt idx="3">
                  <c:v>9.5885976331399991</c:v>
                </c:pt>
                <c:pt idx="4">
                  <c:v>9.9480047365300006</c:v>
                </c:pt>
                <c:pt idx="5">
                  <c:v>10.2795716835</c:v>
                </c:pt>
                <c:pt idx="6">
                  <c:v>10.209729078900001</c:v>
                </c:pt>
                <c:pt idx="7">
                  <c:v>9.3876207513400001</c:v>
                </c:pt>
                <c:pt idx="8">
                  <c:v>10.042913198600001</c:v>
                </c:pt>
                <c:pt idx="9">
                  <c:v>9.9308953417999994</c:v>
                </c:pt>
                <c:pt idx="10">
                  <c:v>9.36156980228</c:v>
                </c:pt>
                <c:pt idx="11">
                  <c:v>10.0282756527</c:v>
                </c:pt>
                <c:pt idx="12">
                  <c:v>9.6719804401000005</c:v>
                </c:pt>
                <c:pt idx="13">
                  <c:v>9.7151398601400007</c:v>
                </c:pt>
                <c:pt idx="14">
                  <c:v>9.5100967937099998</c:v>
                </c:pt>
                <c:pt idx="15">
                  <c:v>9.89272049689</c:v>
                </c:pt>
                <c:pt idx="16">
                  <c:v>10.169179331300001</c:v>
                </c:pt>
                <c:pt idx="17">
                  <c:v>9.7910265700500005</c:v>
                </c:pt>
                <c:pt idx="18">
                  <c:v>10.101443175</c:v>
                </c:pt>
                <c:pt idx="19">
                  <c:v>9.9898569651700004</c:v>
                </c:pt>
                <c:pt idx="20">
                  <c:v>10.532137842999999</c:v>
                </c:pt>
                <c:pt idx="21">
                  <c:v>10.9727238572</c:v>
                </c:pt>
                <c:pt idx="22">
                  <c:v>10.734397251700001</c:v>
                </c:pt>
                <c:pt idx="23">
                  <c:v>11.5290992088</c:v>
                </c:pt>
                <c:pt idx="24">
                  <c:v>11.717900311499999</c:v>
                </c:pt>
                <c:pt idx="25">
                  <c:v>12.1202043344</c:v>
                </c:pt>
                <c:pt idx="26">
                  <c:v>12.5970315399</c:v>
                </c:pt>
                <c:pt idx="27">
                  <c:v>12.188077403199999</c:v>
                </c:pt>
                <c:pt idx="28">
                  <c:v>13.3481297047</c:v>
                </c:pt>
                <c:pt idx="29">
                  <c:v>12.2689385151</c:v>
                </c:pt>
                <c:pt idx="30">
                  <c:v>12.2580060606</c:v>
                </c:pt>
                <c:pt idx="31">
                  <c:v>13.228826060199999</c:v>
                </c:pt>
                <c:pt idx="32">
                  <c:v>13.5293446602</c:v>
                </c:pt>
                <c:pt idx="33">
                  <c:v>13.700212766</c:v>
                </c:pt>
                <c:pt idx="34">
                  <c:v>14.011312462399999</c:v>
                </c:pt>
                <c:pt idx="35">
                  <c:v>13.9868602541</c:v>
                </c:pt>
                <c:pt idx="36">
                  <c:v>13.900433962299999</c:v>
                </c:pt>
                <c:pt idx="37">
                  <c:v>14.4927977316</c:v>
                </c:pt>
                <c:pt idx="38">
                  <c:v>14.044250783700001</c:v>
                </c:pt>
                <c:pt idx="39">
                  <c:v>14.260099009899999</c:v>
                </c:pt>
                <c:pt idx="40">
                  <c:v>14.085911056200001</c:v>
                </c:pt>
                <c:pt idx="41">
                  <c:v>14.543339317799999</c:v>
                </c:pt>
                <c:pt idx="42">
                  <c:v>15.2500059952</c:v>
                </c:pt>
                <c:pt idx="43">
                  <c:v>13.976050473200001</c:v>
                </c:pt>
                <c:pt idx="44">
                  <c:v>14.998541278699999</c:v>
                </c:pt>
                <c:pt idx="45">
                  <c:v>14.578242831000001</c:v>
                </c:pt>
                <c:pt idx="46">
                  <c:v>14.646265060199999</c:v>
                </c:pt>
                <c:pt idx="47">
                  <c:v>14.936409147099999</c:v>
                </c:pt>
                <c:pt idx="48">
                  <c:v>13.965799648500001</c:v>
                </c:pt>
                <c:pt idx="49">
                  <c:v>14.1413131936</c:v>
                </c:pt>
                <c:pt idx="50">
                  <c:v>13.4765745856</c:v>
                </c:pt>
                <c:pt idx="51">
                  <c:v>13.8292779783</c:v>
                </c:pt>
                <c:pt idx="52">
                  <c:v>13.674687882500001</c:v>
                </c:pt>
                <c:pt idx="53">
                  <c:v>13.780072859700001</c:v>
                </c:pt>
                <c:pt idx="54">
                  <c:v>14.086610904600001</c:v>
                </c:pt>
                <c:pt idx="55">
                  <c:v>13.9689377289</c:v>
                </c:pt>
                <c:pt idx="56">
                  <c:v>13.8563765432</c:v>
                </c:pt>
                <c:pt idx="57">
                  <c:v>14.0759408284</c:v>
                </c:pt>
                <c:pt idx="58">
                  <c:v>16.434169221299999</c:v>
                </c:pt>
                <c:pt idx="59">
                  <c:v>17.312790560500002</c:v>
                </c:pt>
                <c:pt idx="60">
                  <c:v>15.119503632000001</c:v>
                </c:pt>
                <c:pt idx="61">
                  <c:v>14.3733233712</c:v>
                </c:pt>
                <c:pt idx="62">
                  <c:v>15.3266787221</c:v>
                </c:pt>
                <c:pt idx="63">
                  <c:v>16.150202275600002</c:v>
                </c:pt>
                <c:pt idx="64">
                  <c:v>15.220735382799999</c:v>
                </c:pt>
                <c:pt idx="65">
                  <c:v>16.2581173594</c:v>
                </c:pt>
                <c:pt idx="66">
                  <c:v>15.9278020644</c:v>
                </c:pt>
                <c:pt idx="67">
                  <c:v>16.920297582100002</c:v>
                </c:pt>
                <c:pt idx="68">
                  <c:v>16.307580645200002</c:v>
                </c:pt>
                <c:pt idx="69">
                  <c:v>15.9041241549</c:v>
                </c:pt>
                <c:pt idx="70">
                  <c:v>16.743455528799998</c:v>
                </c:pt>
                <c:pt idx="71">
                  <c:v>16.105663939599999</c:v>
                </c:pt>
                <c:pt idx="72">
                  <c:v>16.638060498200002</c:v>
                </c:pt>
                <c:pt idx="73">
                  <c:v>15.5813780488</c:v>
                </c:pt>
                <c:pt idx="74">
                  <c:v>14.711504531699999</c:v>
                </c:pt>
                <c:pt idx="75">
                  <c:v>15.596793248899999</c:v>
                </c:pt>
                <c:pt idx="76">
                  <c:v>14.566629902000001</c:v>
                </c:pt>
                <c:pt idx="77">
                  <c:v>14.394964497</c:v>
                </c:pt>
                <c:pt idx="78">
                  <c:v>13.6190990991</c:v>
                </c:pt>
                <c:pt idx="79">
                  <c:v>12.4791078067</c:v>
                </c:pt>
                <c:pt idx="80">
                  <c:v>11.6232490975</c:v>
                </c:pt>
                <c:pt idx="81">
                  <c:v>11.204809968799999</c:v>
                </c:pt>
                <c:pt idx="82">
                  <c:v>10.7866273292</c:v>
                </c:pt>
                <c:pt idx="83">
                  <c:v>10.5234016888</c:v>
                </c:pt>
                <c:pt idx="84">
                  <c:v>10.761258524500001</c:v>
                </c:pt>
                <c:pt idx="85">
                  <c:v>10.674491017999999</c:v>
                </c:pt>
                <c:pt idx="86">
                  <c:v>10.2591923551</c:v>
                </c:pt>
                <c:pt idx="87">
                  <c:v>10.154203901800001</c:v>
                </c:pt>
                <c:pt idx="88">
                  <c:v>10.095146053400001</c:v>
                </c:pt>
                <c:pt idx="89">
                  <c:v>10.513502475199999</c:v>
                </c:pt>
                <c:pt idx="90">
                  <c:v>10.656736712000001</c:v>
                </c:pt>
                <c:pt idx="91">
                  <c:v>10.7743611794</c:v>
                </c:pt>
                <c:pt idx="92">
                  <c:v>9.8257830591099999</c:v>
                </c:pt>
                <c:pt idx="93">
                  <c:v>10.092403381600001</c:v>
                </c:pt>
                <c:pt idx="94">
                  <c:v>9.5078694581299992</c:v>
                </c:pt>
                <c:pt idx="95">
                  <c:v>5.05794705882</c:v>
                </c:pt>
                <c:pt idx="96">
                  <c:v>0</c:v>
                </c:pt>
              </c:numCache>
            </c:numRef>
          </c:val>
        </c:ser>
        <c:ser>
          <c:idx val="4"/>
          <c:order val="3"/>
          <c:tx>
            <c:strRef>
              <c:f>Sheet1!$L$1</c:f>
              <c:strCache>
                <c:ptCount val="1"/>
                <c:pt idx="0">
                  <c:v>SOV_30</c:v>
                </c:pt>
              </c:strCache>
            </c:strRef>
          </c:tx>
          <c:spPr>
            <a:ln w="25400">
              <a:solidFill>
                <a:srgbClr val="FF0000"/>
              </a:solidFill>
              <a:prstDash val="sysDot"/>
            </a:ln>
          </c:spPr>
          <c:marker>
            <c:symbol val="none"/>
          </c:marker>
          <c:val>
            <c:numRef>
              <c:f>Sheet1!$L$2:$L$98</c:f>
              <c:numCache>
                <c:formatCode>0.00</c:formatCode>
                <c:ptCount val="97"/>
                <c:pt idx="0">
                  <c:v>11.0152603664</c:v>
                </c:pt>
                <c:pt idx="1">
                  <c:v>11.1559759036</c:v>
                </c:pt>
                <c:pt idx="2">
                  <c:v>11.3166420483</c:v>
                </c:pt>
                <c:pt idx="3">
                  <c:v>11.3254707871</c:v>
                </c:pt>
                <c:pt idx="4">
                  <c:v>11.454026927799999</c:v>
                </c:pt>
                <c:pt idx="5">
                  <c:v>11.065501858699999</c:v>
                </c:pt>
                <c:pt idx="6">
                  <c:v>11.044707040900001</c:v>
                </c:pt>
                <c:pt idx="7">
                  <c:v>11.2173806007</c:v>
                </c:pt>
                <c:pt idx="8">
                  <c:v>11.366593245200001</c:v>
                </c:pt>
                <c:pt idx="9">
                  <c:v>10.9756756757</c:v>
                </c:pt>
                <c:pt idx="10">
                  <c:v>11.2801108968</c:v>
                </c:pt>
                <c:pt idx="11">
                  <c:v>11.2317244725</c:v>
                </c:pt>
                <c:pt idx="12">
                  <c:v>11.483740624199999</c:v>
                </c:pt>
                <c:pt idx="13">
                  <c:v>11.3582828038</c:v>
                </c:pt>
                <c:pt idx="14">
                  <c:v>11.367612121200001</c:v>
                </c:pt>
                <c:pt idx="15">
                  <c:v>11.0610961586</c:v>
                </c:pt>
                <c:pt idx="16">
                  <c:v>11.3113543421</c:v>
                </c:pt>
                <c:pt idx="17">
                  <c:v>11.222440087100001</c:v>
                </c:pt>
                <c:pt idx="18">
                  <c:v>11.476917458000001</c:v>
                </c:pt>
                <c:pt idx="19">
                  <c:v>11.6463309353</c:v>
                </c:pt>
                <c:pt idx="20">
                  <c:v>12.7520905861</c:v>
                </c:pt>
                <c:pt idx="21">
                  <c:v>13.0057457799</c:v>
                </c:pt>
                <c:pt idx="22">
                  <c:v>13.180910384100001</c:v>
                </c:pt>
                <c:pt idx="23">
                  <c:v>13.346434217300001</c:v>
                </c:pt>
                <c:pt idx="24">
                  <c:v>14.1917073297</c:v>
                </c:pt>
                <c:pt idx="25">
                  <c:v>14.8930218921</c:v>
                </c:pt>
                <c:pt idx="26">
                  <c:v>15.461853897499999</c:v>
                </c:pt>
                <c:pt idx="27">
                  <c:v>16.003173283100001</c:v>
                </c:pt>
                <c:pt idx="28">
                  <c:v>17.143059069700001</c:v>
                </c:pt>
                <c:pt idx="29">
                  <c:v>17.857349325800001</c:v>
                </c:pt>
                <c:pt idx="30">
                  <c:v>18.555763688799999</c:v>
                </c:pt>
                <c:pt idx="31">
                  <c:v>19.2212236584</c:v>
                </c:pt>
                <c:pt idx="32">
                  <c:v>20.322685458999999</c:v>
                </c:pt>
                <c:pt idx="33">
                  <c:v>21.261730806100001</c:v>
                </c:pt>
                <c:pt idx="34">
                  <c:v>22.3134805816</c:v>
                </c:pt>
                <c:pt idx="35">
                  <c:v>22.8346969587</c:v>
                </c:pt>
                <c:pt idx="36">
                  <c:v>23.5072009533</c:v>
                </c:pt>
                <c:pt idx="37">
                  <c:v>24.234731633199999</c:v>
                </c:pt>
                <c:pt idx="38">
                  <c:v>24.866062241600002</c:v>
                </c:pt>
                <c:pt idx="39">
                  <c:v>25.5153751914</c:v>
                </c:pt>
                <c:pt idx="40">
                  <c:v>26.120665903399999</c:v>
                </c:pt>
                <c:pt idx="41">
                  <c:v>26.498952361400001</c:v>
                </c:pt>
                <c:pt idx="42">
                  <c:v>27.112349824599999</c:v>
                </c:pt>
                <c:pt idx="43">
                  <c:v>27.850083847299999</c:v>
                </c:pt>
                <c:pt idx="44">
                  <c:v>27.356003801100002</c:v>
                </c:pt>
                <c:pt idx="45">
                  <c:v>27.7894146762</c:v>
                </c:pt>
                <c:pt idx="46">
                  <c:v>28.441776194300001</c:v>
                </c:pt>
                <c:pt idx="47">
                  <c:v>27.718586994700001</c:v>
                </c:pt>
                <c:pt idx="48">
                  <c:v>28.485104018299999</c:v>
                </c:pt>
                <c:pt idx="49">
                  <c:v>29.230162981399999</c:v>
                </c:pt>
                <c:pt idx="50">
                  <c:v>29.521408880100001</c:v>
                </c:pt>
                <c:pt idx="51">
                  <c:v>29.8834013958</c:v>
                </c:pt>
                <c:pt idx="52">
                  <c:v>28.740116152599999</c:v>
                </c:pt>
                <c:pt idx="53">
                  <c:v>29.3948253726</c:v>
                </c:pt>
                <c:pt idx="54">
                  <c:v>30.073968364599999</c:v>
                </c:pt>
                <c:pt idx="55">
                  <c:v>30.977038748199998</c:v>
                </c:pt>
                <c:pt idx="56">
                  <c:v>29.843912226899999</c:v>
                </c:pt>
                <c:pt idx="57">
                  <c:v>30.3978507958</c:v>
                </c:pt>
                <c:pt idx="58">
                  <c:v>30.650830411499999</c:v>
                </c:pt>
                <c:pt idx="59">
                  <c:v>31.890656524099999</c:v>
                </c:pt>
                <c:pt idx="60">
                  <c:v>31.264719986599999</c:v>
                </c:pt>
                <c:pt idx="61">
                  <c:v>32.208779154600002</c:v>
                </c:pt>
                <c:pt idx="62">
                  <c:v>33.212654028400003</c:v>
                </c:pt>
                <c:pt idx="63">
                  <c:v>34.093564093200001</c:v>
                </c:pt>
                <c:pt idx="64">
                  <c:v>33.755577631400001</c:v>
                </c:pt>
                <c:pt idx="65">
                  <c:v>34.832549895</c:v>
                </c:pt>
                <c:pt idx="66">
                  <c:v>35.654702891299998</c:v>
                </c:pt>
                <c:pt idx="67">
                  <c:v>36.774370789199999</c:v>
                </c:pt>
                <c:pt idx="68">
                  <c:v>36.0154143432</c:v>
                </c:pt>
                <c:pt idx="69">
                  <c:v>36.060275770899999</c:v>
                </c:pt>
                <c:pt idx="70">
                  <c:v>36.583586543000003</c:v>
                </c:pt>
                <c:pt idx="71">
                  <c:v>36.445041183500003</c:v>
                </c:pt>
                <c:pt idx="72">
                  <c:v>34.976286960099998</c:v>
                </c:pt>
                <c:pt idx="73">
                  <c:v>34.199518568800002</c:v>
                </c:pt>
                <c:pt idx="74">
                  <c:v>33.628796019500001</c:v>
                </c:pt>
                <c:pt idx="75">
                  <c:v>32.857742756100002</c:v>
                </c:pt>
                <c:pt idx="76">
                  <c:v>30.1792030069</c:v>
                </c:pt>
                <c:pt idx="77">
                  <c:v>29.006538776199999</c:v>
                </c:pt>
                <c:pt idx="78">
                  <c:v>27.094323219700001</c:v>
                </c:pt>
                <c:pt idx="79">
                  <c:v>26.137949499600001</c:v>
                </c:pt>
                <c:pt idx="80">
                  <c:v>24.395436723100001</c:v>
                </c:pt>
                <c:pt idx="81">
                  <c:v>22.225695763499999</c:v>
                </c:pt>
                <c:pt idx="82">
                  <c:v>20.596492312799999</c:v>
                </c:pt>
                <c:pt idx="83">
                  <c:v>18.952115376599998</c:v>
                </c:pt>
                <c:pt idx="84">
                  <c:v>17.293942680699999</c:v>
                </c:pt>
                <c:pt idx="85">
                  <c:v>16.270368215400001</c:v>
                </c:pt>
                <c:pt idx="86">
                  <c:v>15.4602045908</c:v>
                </c:pt>
                <c:pt idx="87">
                  <c:v>14.8597372263</c:v>
                </c:pt>
                <c:pt idx="88">
                  <c:v>14.277924156599999</c:v>
                </c:pt>
                <c:pt idx="89">
                  <c:v>13.5068160997</c:v>
                </c:pt>
                <c:pt idx="90">
                  <c:v>12.823952798700001</c:v>
                </c:pt>
                <c:pt idx="91">
                  <c:v>11.830097996399999</c:v>
                </c:pt>
                <c:pt idx="92">
                  <c:v>10.7987403599</c:v>
                </c:pt>
                <c:pt idx="93">
                  <c:v>9.37134631204</c:v>
                </c:pt>
                <c:pt idx="94">
                  <c:v>7.3803040103499997</c:v>
                </c:pt>
                <c:pt idx="95">
                  <c:v>4.17672413793</c:v>
                </c:pt>
                <c:pt idx="96">
                  <c:v>0</c:v>
                </c:pt>
              </c:numCache>
            </c:numRef>
          </c:val>
        </c:ser>
        <c:ser>
          <c:idx val="5"/>
          <c:order val="4"/>
          <c:tx>
            <c:strRef>
              <c:f>Sheet1!$M$1</c:f>
              <c:strCache>
                <c:ptCount val="1"/>
                <c:pt idx="0">
                  <c:v>TRK_30</c:v>
                </c:pt>
              </c:strCache>
            </c:strRef>
          </c:tx>
          <c:spPr>
            <a:ln w="25400">
              <a:solidFill>
                <a:srgbClr val="0070C0"/>
              </a:solidFill>
              <a:prstDash val="sysDot"/>
            </a:ln>
          </c:spPr>
          <c:marker>
            <c:symbol val="none"/>
          </c:marker>
          <c:val>
            <c:numRef>
              <c:f>Sheet1!$M$2:$M$98</c:f>
              <c:numCache>
                <c:formatCode>0.00</c:formatCode>
                <c:ptCount val="97"/>
                <c:pt idx="0">
                  <c:v>31.859899888800001</c:v>
                </c:pt>
                <c:pt idx="1">
                  <c:v>31.788983532100001</c:v>
                </c:pt>
                <c:pt idx="2">
                  <c:v>33.2777594728</c:v>
                </c:pt>
                <c:pt idx="3">
                  <c:v>31.529867986799999</c:v>
                </c:pt>
                <c:pt idx="4">
                  <c:v>31.601937984500001</c:v>
                </c:pt>
                <c:pt idx="5">
                  <c:v>31.77727797</c:v>
                </c:pt>
                <c:pt idx="6">
                  <c:v>32.963832136900002</c:v>
                </c:pt>
                <c:pt idx="7">
                  <c:v>32.776312785400002</c:v>
                </c:pt>
                <c:pt idx="8">
                  <c:v>31.471002132199999</c:v>
                </c:pt>
                <c:pt idx="9">
                  <c:v>31.193181818199999</c:v>
                </c:pt>
                <c:pt idx="10">
                  <c:v>31.997714907500001</c:v>
                </c:pt>
                <c:pt idx="11">
                  <c:v>31.724358243000001</c:v>
                </c:pt>
                <c:pt idx="12">
                  <c:v>31.682077625600002</c:v>
                </c:pt>
                <c:pt idx="13">
                  <c:v>31.900340522099999</c:v>
                </c:pt>
                <c:pt idx="14">
                  <c:v>31.014158305500001</c:v>
                </c:pt>
                <c:pt idx="15">
                  <c:v>32.056243154400001</c:v>
                </c:pt>
                <c:pt idx="16">
                  <c:v>32.296817420399996</c:v>
                </c:pt>
                <c:pt idx="17">
                  <c:v>31.622129319999999</c:v>
                </c:pt>
                <c:pt idx="18">
                  <c:v>32.351200446699998</c:v>
                </c:pt>
                <c:pt idx="19">
                  <c:v>32.488895027600002</c:v>
                </c:pt>
                <c:pt idx="20">
                  <c:v>32.165079365099999</c:v>
                </c:pt>
                <c:pt idx="21">
                  <c:v>34.117890157700003</c:v>
                </c:pt>
                <c:pt idx="22">
                  <c:v>33.915080690000003</c:v>
                </c:pt>
                <c:pt idx="23">
                  <c:v>35.432305998899999</c:v>
                </c:pt>
                <c:pt idx="24">
                  <c:v>38.153339761600002</c:v>
                </c:pt>
                <c:pt idx="25">
                  <c:v>41.952100253300003</c:v>
                </c:pt>
                <c:pt idx="26">
                  <c:v>45.019009126500002</c:v>
                </c:pt>
                <c:pt idx="27">
                  <c:v>48.6217915139</c:v>
                </c:pt>
                <c:pt idx="28">
                  <c:v>51.971408839799999</c:v>
                </c:pt>
                <c:pt idx="29">
                  <c:v>55.467695920700002</c:v>
                </c:pt>
                <c:pt idx="30">
                  <c:v>58.458260565800003</c:v>
                </c:pt>
                <c:pt idx="31">
                  <c:v>60.997726084699998</c:v>
                </c:pt>
                <c:pt idx="32">
                  <c:v>64.464531977199997</c:v>
                </c:pt>
                <c:pt idx="33">
                  <c:v>68.680427574199996</c:v>
                </c:pt>
                <c:pt idx="34">
                  <c:v>70.897625076400004</c:v>
                </c:pt>
                <c:pt idx="35">
                  <c:v>74.780753760099998</c:v>
                </c:pt>
                <c:pt idx="36">
                  <c:v>76.963480571800005</c:v>
                </c:pt>
                <c:pt idx="37">
                  <c:v>78.684313015100003</c:v>
                </c:pt>
                <c:pt idx="38">
                  <c:v>81.998778022799996</c:v>
                </c:pt>
                <c:pt idx="39">
                  <c:v>86.1412067224</c:v>
                </c:pt>
                <c:pt idx="40">
                  <c:v>88.348889300300002</c:v>
                </c:pt>
                <c:pt idx="41">
                  <c:v>90.203071734600002</c:v>
                </c:pt>
                <c:pt idx="42">
                  <c:v>94.507575062000001</c:v>
                </c:pt>
                <c:pt idx="43">
                  <c:v>96.947388162099998</c:v>
                </c:pt>
                <c:pt idx="44">
                  <c:v>96.170213933100001</c:v>
                </c:pt>
                <c:pt idx="45">
                  <c:v>96.303070930299995</c:v>
                </c:pt>
                <c:pt idx="46">
                  <c:v>98.713852218599996</c:v>
                </c:pt>
                <c:pt idx="47">
                  <c:v>94.854262144800003</c:v>
                </c:pt>
                <c:pt idx="48">
                  <c:v>101.126140808</c:v>
                </c:pt>
                <c:pt idx="49">
                  <c:v>101.65645116899999</c:v>
                </c:pt>
                <c:pt idx="50">
                  <c:v>104.75323896099999</c:v>
                </c:pt>
                <c:pt idx="51">
                  <c:v>106.579267035</c:v>
                </c:pt>
                <c:pt idx="52">
                  <c:v>105.75090607999999</c:v>
                </c:pt>
                <c:pt idx="53">
                  <c:v>111.014568196</c:v>
                </c:pt>
                <c:pt idx="54">
                  <c:v>111.685805026</c:v>
                </c:pt>
                <c:pt idx="55">
                  <c:v>117.646929703</c:v>
                </c:pt>
                <c:pt idx="56">
                  <c:v>106.96751376100001</c:v>
                </c:pt>
                <c:pt idx="57">
                  <c:v>110.264298401</c:v>
                </c:pt>
                <c:pt idx="58">
                  <c:v>108.91576127099999</c:v>
                </c:pt>
                <c:pt idx="59">
                  <c:v>112.780247593</c:v>
                </c:pt>
                <c:pt idx="60">
                  <c:v>110.07129532899999</c:v>
                </c:pt>
                <c:pt idx="61">
                  <c:v>111.205159116</c:v>
                </c:pt>
                <c:pt idx="62">
                  <c:v>115.38856066300001</c:v>
                </c:pt>
                <c:pt idx="63">
                  <c:v>115.362491349</c:v>
                </c:pt>
                <c:pt idx="64">
                  <c:v>115.783133272</c:v>
                </c:pt>
                <c:pt idx="65">
                  <c:v>118.43268378400001</c:v>
                </c:pt>
                <c:pt idx="66">
                  <c:v>118.893474903</c:v>
                </c:pt>
                <c:pt idx="67">
                  <c:v>121.562330432</c:v>
                </c:pt>
                <c:pt idx="68">
                  <c:v>117.181327705</c:v>
                </c:pt>
                <c:pt idx="69">
                  <c:v>114.405612715</c:v>
                </c:pt>
                <c:pt idx="70">
                  <c:v>112.289952599</c:v>
                </c:pt>
                <c:pt idx="71">
                  <c:v>111.764619745</c:v>
                </c:pt>
                <c:pt idx="72">
                  <c:v>106.89813295</c:v>
                </c:pt>
                <c:pt idx="73">
                  <c:v>103.66635021099999</c:v>
                </c:pt>
                <c:pt idx="74">
                  <c:v>100.750806278</c:v>
                </c:pt>
                <c:pt idx="75">
                  <c:v>96.209002740900004</c:v>
                </c:pt>
                <c:pt idx="76">
                  <c:v>90.420319966799994</c:v>
                </c:pt>
                <c:pt idx="77">
                  <c:v>82.492118226599999</c:v>
                </c:pt>
                <c:pt idx="78">
                  <c:v>75.804500978500002</c:v>
                </c:pt>
                <c:pt idx="79">
                  <c:v>73.765142364100001</c:v>
                </c:pt>
                <c:pt idx="80">
                  <c:v>66.279463715700004</c:v>
                </c:pt>
                <c:pt idx="81">
                  <c:v>60.259377056399998</c:v>
                </c:pt>
                <c:pt idx="82">
                  <c:v>56.2974037404</c:v>
                </c:pt>
                <c:pt idx="83">
                  <c:v>50.436347711800003</c:v>
                </c:pt>
                <c:pt idx="84">
                  <c:v>47.874571051499998</c:v>
                </c:pt>
                <c:pt idx="85">
                  <c:v>44.959885889799999</c:v>
                </c:pt>
                <c:pt idx="86">
                  <c:v>41.499532398100001</c:v>
                </c:pt>
                <c:pt idx="87">
                  <c:v>39.016148921000003</c:v>
                </c:pt>
                <c:pt idx="88">
                  <c:v>35.631001371700002</c:v>
                </c:pt>
                <c:pt idx="89">
                  <c:v>31.952275862099999</c:v>
                </c:pt>
                <c:pt idx="90">
                  <c:v>25.6677821012</c:v>
                </c:pt>
                <c:pt idx="91">
                  <c:v>21.644156928200001</c:v>
                </c:pt>
                <c:pt idx="92">
                  <c:v>16.128405490999999</c:v>
                </c:pt>
                <c:pt idx="93">
                  <c:v>12.4025331725</c:v>
                </c:pt>
                <c:pt idx="94">
                  <c:v>9.4183908045999996</c:v>
                </c:pt>
                <c:pt idx="95">
                  <c:v>5.1286363636400001</c:v>
                </c:pt>
                <c:pt idx="96">
                  <c:v>0</c:v>
                </c:pt>
              </c:numCache>
            </c:numRef>
          </c:val>
        </c:ser>
        <c:ser>
          <c:idx val="6"/>
          <c:order val="5"/>
          <c:tx>
            <c:strRef>
              <c:f>Sheet1!$N$1</c:f>
              <c:strCache>
                <c:ptCount val="1"/>
                <c:pt idx="0">
                  <c:v>HOV_30</c:v>
                </c:pt>
              </c:strCache>
            </c:strRef>
          </c:tx>
          <c:spPr>
            <a:ln w="25400">
              <a:solidFill>
                <a:srgbClr val="00B0F0"/>
              </a:solidFill>
              <a:prstDash val="sysDot"/>
            </a:ln>
          </c:spPr>
          <c:marker>
            <c:symbol val="none"/>
          </c:marker>
          <c:val>
            <c:numRef>
              <c:f>Sheet1!$N$2:$N$98</c:f>
              <c:numCache>
                <c:formatCode>0.00</c:formatCode>
                <c:ptCount val="97"/>
                <c:pt idx="0">
                  <c:v>9.7032038835000005</c:v>
                </c:pt>
                <c:pt idx="1">
                  <c:v>10.3049074074</c:v>
                </c:pt>
                <c:pt idx="2">
                  <c:v>9.5856319077399998</c:v>
                </c:pt>
                <c:pt idx="3">
                  <c:v>10.4114043355</c:v>
                </c:pt>
                <c:pt idx="4">
                  <c:v>9.9340680402500006</c:v>
                </c:pt>
                <c:pt idx="5">
                  <c:v>9.9849977200200009</c:v>
                </c:pt>
                <c:pt idx="6">
                  <c:v>9.8330985915499998</c:v>
                </c:pt>
                <c:pt idx="7">
                  <c:v>9.6240421455899998</c:v>
                </c:pt>
                <c:pt idx="8">
                  <c:v>9.9221959299600009</c:v>
                </c:pt>
                <c:pt idx="9">
                  <c:v>9.7548416704900003</c:v>
                </c:pt>
                <c:pt idx="10">
                  <c:v>9.8202000952800006</c:v>
                </c:pt>
                <c:pt idx="11">
                  <c:v>9.7574707259999993</c:v>
                </c:pt>
                <c:pt idx="12">
                  <c:v>10.199433427800001</c:v>
                </c:pt>
                <c:pt idx="13">
                  <c:v>9.3744710860399998</c:v>
                </c:pt>
                <c:pt idx="14">
                  <c:v>9.8789778206399994</c:v>
                </c:pt>
                <c:pt idx="15">
                  <c:v>9.9674109263700004</c:v>
                </c:pt>
                <c:pt idx="16">
                  <c:v>9.4886027658599996</c:v>
                </c:pt>
                <c:pt idx="17">
                  <c:v>10.0569457222</c:v>
                </c:pt>
                <c:pt idx="18">
                  <c:v>9.3683348924200001</c:v>
                </c:pt>
                <c:pt idx="19">
                  <c:v>10.217530631500001</c:v>
                </c:pt>
                <c:pt idx="20">
                  <c:v>10.7754166667</c:v>
                </c:pt>
                <c:pt idx="21">
                  <c:v>10.8519804401</c:v>
                </c:pt>
                <c:pt idx="22">
                  <c:v>11.311316397200001</c:v>
                </c:pt>
                <c:pt idx="23">
                  <c:v>11.108663250999999</c:v>
                </c:pt>
                <c:pt idx="24">
                  <c:v>12.093004694799999</c:v>
                </c:pt>
                <c:pt idx="25">
                  <c:v>12.7153701084</c:v>
                </c:pt>
                <c:pt idx="26">
                  <c:v>12.8084546736</c:v>
                </c:pt>
                <c:pt idx="27">
                  <c:v>12.758258400400001</c:v>
                </c:pt>
                <c:pt idx="28">
                  <c:v>13.6308946878</c:v>
                </c:pt>
                <c:pt idx="29">
                  <c:v>13.8667737494</c:v>
                </c:pt>
                <c:pt idx="30">
                  <c:v>14.2467386204</c:v>
                </c:pt>
                <c:pt idx="31">
                  <c:v>14.532395686799999</c:v>
                </c:pt>
                <c:pt idx="32">
                  <c:v>15.5020872865</c:v>
                </c:pt>
                <c:pt idx="33">
                  <c:v>15.136268443600001</c:v>
                </c:pt>
                <c:pt idx="34">
                  <c:v>16.368249534499999</c:v>
                </c:pt>
                <c:pt idx="35">
                  <c:v>16.239776951700001</c:v>
                </c:pt>
                <c:pt idx="36">
                  <c:v>16.585019083999999</c:v>
                </c:pt>
                <c:pt idx="37">
                  <c:v>17.147668886799998</c:v>
                </c:pt>
                <c:pt idx="38">
                  <c:v>17.527030812300001</c:v>
                </c:pt>
                <c:pt idx="39">
                  <c:v>17.936477382100001</c:v>
                </c:pt>
                <c:pt idx="40">
                  <c:v>18.004696762399998</c:v>
                </c:pt>
                <c:pt idx="41">
                  <c:v>18.877342995199999</c:v>
                </c:pt>
                <c:pt idx="42">
                  <c:v>19.032411249399999</c:v>
                </c:pt>
                <c:pt idx="43">
                  <c:v>19.430041532099999</c:v>
                </c:pt>
                <c:pt idx="44">
                  <c:v>18.566923425500001</c:v>
                </c:pt>
                <c:pt idx="45">
                  <c:v>18.899906367</c:v>
                </c:pt>
                <c:pt idx="46">
                  <c:v>19.2957446809</c:v>
                </c:pt>
                <c:pt idx="47">
                  <c:v>18.579990448899999</c:v>
                </c:pt>
                <c:pt idx="48">
                  <c:v>19.418860244200001</c:v>
                </c:pt>
                <c:pt idx="49">
                  <c:v>20.227420856599998</c:v>
                </c:pt>
                <c:pt idx="50">
                  <c:v>19.764402047499999</c:v>
                </c:pt>
                <c:pt idx="51">
                  <c:v>18.516705229100001</c:v>
                </c:pt>
                <c:pt idx="52">
                  <c:v>20.5620335821</c:v>
                </c:pt>
                <c:pt idx="53">
                  <c:v>19.543488372100001</c:v>
                </c:pt>
                <c:pt idx="54">
                  <c:v>20.681173260600001</c:v>
                </c:pt>
                <c:pt idx="55">
                  <c:v>21.839228295800002</c:v>
                </c:pt>
                <c:pt idx="56">
                  <c:v>20.065980346300002</c:v>
                </c:pt>
                <c:pt idx="57">
                  <c:v>20.076249404999999</c:v>
                </c:pt>
                <c:pt idx="58">
                  <c:v>22.456013579</c:v>
                </c:pt>
                <c:pt idx="59">
                  <c:v>22.574156264399999</c:v>
                </c:pt>
                <c:pt idx="60">
                  <c:v>20.8678456592</c:v>
                </c:pt>
                <c:pt idx="61">
                  <c:v>19.718683847200001</c:v>
                </c:pt>
                <c:pt idx="62">
                  <c:v>21.052167630100001</c:v>
                </c:pt>
                <c:pt idx="63">
                  <c:v>23.2043643264</c:v>
                </c:pt>
                <c:pt idx="64">
                  <c:v>22.913465883400001</c:v>
                </c:pt>
                <c:pt idx="65">
                  <c:v>22.8562328139</c:v>
                </c:pt>
                <c:pt idx="66">
                  <c:v>24.445754717</c:v>
                </c:pt>
                <c:pt idx="67">
                  <c:v>23.8159709619</c:v>
                </c:pt>
                <c:pt idx="68">
                  <c:v>24.920782851799999</c:v>
                </c:pt>
                <c:pt idx="69">
                  <c:v>24.824739336499999</c:v>
                </c:pt>
                <c:pt idx="70">
                  <c:v>25.975737071000001</c:v>
                </c:pt>
                <c:pt idx="71">
                  <c:v>25.939413202899999</c:v>
                </c:pt>
                <c:pt idx="72">
                  <c:v>23.313649025099998</c:v>
                </c:pt>
                <c:pt idx="73">
                  <c:v>22.938257222699999</c:v>
                </c:pt>
                <c:pt idx="74">
                  <c:v>23.782598714399999</c:v>
                </c:pt>
                <c:pt idx="75">
                  <c:v>23.631090047400001</c:v>
                </c:pt>
                <c:pt idx="76">
                  <c:v>22.281150608000001</c:v>
                </c:pt>
                <c:pt idx="77">
                  <c:v>20.030719257499999</c:v>
                </c:pt>
                <c:pt idx="78">
                  <c:v>20.376693897199999</c:v>
                </c:pt>
                <c:pt idx="79">
                  <c:v>19.489259796799999</c:v>
                </c:pt>
                <c:pt idx="80">
                  <c:v>18.412098650499999</c:v>
                </c:pt>
                <c:pt idx="81">
                  <c:v>17.429050815</c:v>
                </c:pt>
                <c:pt idx="82">
                  <c:v>15.8004737091</c:v>
                </c:pt>
                <c:pt idx="83">
                  <c:v>15.8178331735</c:v>
                </c:pt>
                <c:pt idx="84">
                  <c:v>13.866187050400001</c:v>
                </c:pt>
                <c:pt idx="85">
                  <c:v>12.863836772999999</c:v>
                </c:pt>
                <c:pt idx="86">
                  <c:v>12.595157498800001</c:v>
                </c:pt>
                <c:pt idx="87">
                  <c:v>12.0245563549</c:v>
                </c:pt>
                <c:pt idx="88">
                  <c:v>11.651351351400001</c:v>
                </c:pt>
                <c:pt idx="89">
                  <c:v>10.9713539192</c:v>
                </c:pt>
                <c:pt idx="90">
                  <c:v>10.365644465700001</c:v>
                </c:pt>
                <c:pt idx="91">
                  <c:v>9.9969870875200009</c:v>
                </c:pt>
                <c:pt idx="92">
                  <c:v>9.3886088221000001</c:v>
                </c:pt>
                <c:pt idx="93">
                  <c:v>8.3968301139200001</c:v>
                </c:pt>
                <c:pt idx="94">
                  <c:v>6.8592889908299997</c:v>
                </c:pt>
                <c:pt idx="95">
                  <c:v>3.8853881278500002</c:v>
                </c:pt>
                <c:pt idx="96">
                  <c:v>0</c:v>
                </c:pt>
              </c:numCache>
            </c:numRef>
          </c:val>
        </c:ser>
        <c:marker val="1"/>
        <c:axId val="108781952"/>
        <c:axId val="108783872"/>
      </c:lineChart>
      <c:catAx>
        <c:axId val="108781952"/>
        <c:scaling>
          <c:orientation val="minMax"/>
        </c:scaling>
        <c:axPos val="b"/>
        <c:title>
          <c:tx>
            <c:rich>
              <a:bodyPr/>
              <a:lstStyle/>
              <a:p>
                <a:pPr>
                  <a:defRPr/>
                </a:pPr>
                <a:r>
                  <a:rPr lang="en-US"/>
                  <a:t>15-Minute Interval</a:t>
                </a:r>
              </a:p>
            </c:rich>
          </c:tx>
          <c:layout/>
        </c:title>
        <c:majorTickMark val="none"/>
        <c:tickLblPos val="nextTo"/>
        <c:crossAx val="108783872"/>
        <c:crosses val="autoZero"/>
        <c:auto val="1"/>
        <c:lblAlgn val="ctr"/>
        <c:lblOffset val="100"/>
        <c:tickLblSkip val="8"/>
        <c:tickMarkSkip val="8"/>
      </c:catAx>
      <c:valAx>
        <c:axId val="108783872"/>
        <c:scaling>
          <c:orientation val="minMax"/>
        </c:scaling>
        <c:axPos val="l"/>
        <c:majorGridlines/>
        <c:title>
          <c:tx>
            <c:rich>
              <a:bodyPr/>
              <a:lstStyle/>
              <a:p>
                <a:pPr>
                  <a:defRPr/>
                </a:pPr>
                <a:r>
                  <a:rPr lang="en-US"/>
                  <a:t>Trip Time</a:t>
                </a:r>
              </a:p>
            </c:rich>
          </c:tx>
          <c:layout/>
        </c:title>
        <c:numFmt formatCode="0.00" sourceLinked="1"/>
        <c:tickLblPos val="nextTo"/>
        <c:crossAx val="108781952"/>
        <c:crosses val="autoZero"/>
        <c:crossBetween val="between"/>
      </c:valAx>
    </c:plotArea>
    <c:legend>
      <c:legendPos val="r"/>
      <c:layout/>
    </c:legend>
    <c:plotVisOnly val="1"/>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Departure &amp; Arrival Time Profiles</a:t>
            </a:r>
          </a:p>
        </c:rich>
      </c:tx>
      <c:layout/>
    </c:title>
    <c:plotArea>
      <c:layout/>
      <c:lineChart>
        <c:grouping val="standard"/>
        <c:ser>
          <c:idx val="3"/>
          <c:order val="0"/>
          <c:tx>
            <c:strRef>
              <c:f>Sheet2!$J$1</c:f>
              <c:strCache>
                <c:ptCount val="1"/>
                <c:pt idx="0">
                  <c:v>Departure_06</c:v>
                </c:pt>
              </c:strCache>
            </c:strRef>
          </c:tx>
          <c:spPr>
            <a:ln w="15875">
              <a:solidFill>
                <a:srgbClr val="00B0F0"/>
              </a:solidFill>
            </a:ln>
          </c:spPr>
          <c:marker>
            <c:symbol val="none"/>
          </c:marker>
          <c:val>
            <c:numRef>
              <c:f>Sheet2!$J$2:$J$98</c:f>
              <c:numCache>
                <c:formatCode>0.0000</c:formatCode>
                <c:ptCount val="97"/>
                <c:pt idx="0">
                  <c:v>1.0978520806640237E-3</c:v>
                </c:pt>
                <c:pt idx="1">
                  <c:v>1.0892884918912934E-3</c:v>
                </c:pt>
                <c:pt idx="2">
                  <c:v>1.0905341048036907E-3</c:v>
                </c:pt>
                <c:pt idx="3">
                  <c:v>1.1026788306995627E-3</c:v>
                </c:pt>
                <c:pt idx="4">
                  <c:v>1.0863301612243502E-3</c:v>
                </c:pt>
                <c:pt idx="5">
                  <c:v>1.0830604273293078E-3</c:v>
                </c:pt>
                <c:pt idx="6">
                  <c:v>1.0746525401706271E-3</c:v>
                </c:pt>
                <c:pt idx="7">
                  <c:v>1.0927139274003856E-3</c:v>
                </c:pt>
                <c:pt idx="8">
                  <c:v>1.0972292742078252E-3</c:v>
                </c:pt>
                <c:pt idx="9">
                  <c:v>1.0911569112598892E-3</c:v>
                </c:pt>
                <c:pt idx="10">
                  <c:v>1.1019003226293144E-3</c:v>
                </c:pt>
                <c:pt idx="11">
                  <c:v>1.0900669999615417E-3</c:v>
                </c:pt>
                <c:pt idx="12">
                  <c:v>1.0874200725226979E-3</c:v>
                </c:pt>
                <c:pt idx="13">
                  <c:v>1.1110867178582434E-3</c:v>
                </c:pt>
                <c:pt idx="14">
                  <c:v>1.0899112983474922E-3</c:v>
                </c:pt>
                <c:pt idx="15">
                  <c:v>1.0780779756797193E-3</c:v>
                </c:pt>
                <c:pt idx="16">
                  <c:v>1.0931810322425345E-3</c:v>
                </c:pt>
                <c:pt idx="17">
                  <c:v>1.100343306488818E-3</c:v>
                </c:pt>
                <c:pt idx="18">
                  <c:v>1.0774551692235208E-3</c:v>
                </c:pt>
                <c:pt idx="19">
                  <c:v>1.0933367338565841E-3</c:v>
                </c:pt>
                <c:pt idx="20">
                  <c:v>8.732992128816305E-3</c:v>
                </c:pt>
                <c:pt idx="21">
                  <c:v>8.6512487814402426E-3</c:v>
                </c:pt>
                <c:pt idx="22">
                  <c:v>8.6456435233344554E-3</c:v>
                </c:pt>
                <c:pt idx="23">
                  <c:v>8.7105710963931559E-3</c:v>
                </c:pt>
                <c:pt idx="24">
                  <c:v>1.2795558642599557E-2</c:v>
                </c:pt>
                <c:pt idx="25">
                  <c:v>1.2800073989406996E-2</c:v>
                </c:pt>
                <c:pt idx="26">
                  <c:v>1.2849742804288833E-2</c:v>
                </c:pt>
                <c:pt idx="27">
                  <c:v>1.2827321771865683E-2</c:v>
                </c:pt>
                <c:pt idx="28">
                  <c:v>1.5281646314130187E-2</c:v>
                </c:pt>
                <c:pt idx="29">
                  <c:v>1.5314966459536809E-2</c:v>
                </c:pt>
                <c:pt idx="30">
                  <c:v>1.5282736225428533E-2</c:v>
                </c:pt>
                <c:pt idx="31">
                  <c:v>1.5227306450826861E-2</c:v>
                </c:pt>
                <c:pt idx="32">
                  <c:v>1.7593815282767367E-2</c:v>
                </c:pt>
                <c:pt idx="33">
                  <c:v>1.7536828492025196E-2</c:v>
                </c:pt>
                <c:pt idx="34">
                  <c:v>1.7605492903821088E-2</c:v>
                </c:pt>
                <c:pt idx="35">
                  <c:v>1.7594126685995463E-2</c:v>
                </c:pt>
                <c:pt idx="36">
                  <c:v>1.7639124452455811E-2</c:v>
                </c:pt>
                <c:pt idx="37">
                  <c:v>1.7686769146355003E-2</c:v>
                </c:pt>
                <c:pt idx="38">
                  <c:v>1.7647376638000443E-2</c:v>
                </c:pt>
                <c:pt idx="39">
                  <c:v>1.7670109073651689E-2</c:v>
                </c:pt>
                <c:pt idx="40">
                  <c:v>1.7122195093811E-2</c:v>
                </c:pt>
                <c:pt idx="41">
                  <c:v>1.7155515239217625E-2</c:v>
                </c:pt>
                <c:pt idx="42">
                  <c:v>1.7132004295496127E-2</c:v>
                </c:pt>
                <c:pt idx="43">
                  <c:v>1.7225269562311865E-2</c:v>
                </c:pt>
                <c:pt idx="44">
                  <c:v>1.6051123690763516E-2</c:v>
                </c:pt>
                <c:pt idx="45">
                  <c:v>1.6104062239540393E-2</c:v>
                </c:pt>
                <c:pt idx="46">
                  <c:v>1.6100481102417252E-2</c:v>
                </c:pt>
                <c:pt idx="47">
                  <c:v>1.6047853956868474E-2</c:v>
                </c:pt>
                <c:pt idx="48">
                  <c:v>1.5027074175159022E-2</c:v>
                </c:pt>
                <c:pt idx="49">
                  <c:v>1.4998113674945789E-2</c:v>
                </c:pt>
                <c:pt idx="50">
                  <c:v>1.4943462408414364E-2</c:v>
                </c:pt>
                <c:pt idx="51">
                  <c:v>1.5002784723367277E-2</c:v>
                </c:pt>
                <c:pt idx="52">
                  <c:v>1.4899087448410217E-2</c:v>
                </c:pt>
                <c:pt idx="53">
                  <c:v>1.4881960270864756E-2</c:v>
                </c:pt>
                <c:pt idx="54">
                  <c:v>1.4935210222869734E-2</c:v>
                </c:pt>
                <c:pt idx="55">
                  <c:v>1.4862030464266401E-2</c:v>
                </c:pt>
                <c:pt idx="56">
                  <c:v>1.5679152534798922E-2</c:v>
                </c:pt>
                <c:pt idx="57">
                  <c:v>1.5748906857893159E-2</c:v>
                </c:pt>
                <c:pt idx="58">
                  <c:v>1.5722904688346872E-2</c:v>
                </c:pt>
                <c:pt idx="59">
                  <c:v>1.5729911260979106E-2</c:v>
                </c:pt>
                <c:pt idx="60">
                  <c:v>1.7490118007810303E-2</c:v>
                </c:pt>
                <c:pt idx="61">
                  <c:v>1.746100180598302E-2</c:v>
                </c:pt>
                <c:pt idx="62">
                  <c:v>1.748793818521361E-2</c:v>
                </c:pt>
                <c:pt idx="63">
                  <c:v>1.7477973281914434E-2</c:v>
                </c:pt>
                <c:pt idx="64">
                  <c:v>1.746100180598302E-2</c:v>
                </c:pt>
                <c:pt idx="65">
                  <c:v>1.7403859313626802E-2</c:v>
                </c:pt>
                <c:pt idx="66">
                  <c:v>1.7398565458749116E-2</c:v>
                </c:pt>
                <c:pt idx="67">
                  <c:v>1.7406973345907795E-2</c:v>
                </c:pt>
                <c:pt idx="68">
                  <c:v>1.8416386909791624E-2</c:v>
                </c:pt>
                <c:pt idx="69">
                  <c:v>1.8393187369298226E-2</c:v>
                </c:pt>
                <c:pt idx="70">
                  <c:v>1.833464356241556E-2</c:v>
                </c:pt>
                <c:pt idx="71">
                  <c:v>1.8433669788951133E-2</c:v>
                </c:pt>
                <c:pt idx="72">
                  <c:v>1.5584330251842689E-2</c:v>
                </c:pt>
                <c:pt idx="73">
                  <c:v>1.5623099953741051E-2</c:v>
                </c:pt>
                <c:pt idx="74">
                  <c:v>1.5563310533945988E-2</c:v>
                </c:pt>
                <c:pt idx="75">
                  <c:v>1.5519402678783989E-2</c:v>
                </c:pt>
                <c:pt idx="76">
                  <c:v>1.1922695394237265E-2</c:v>
                </c:pt>
                <c:pt idx="77">
                  <c:v>1.194714054764306E-2</c:v>
                </c:pt>
                <c:pt idx="78">
                  <c:v>1.1932037491080244E-2</c:v>
                </c:pt>
                <c:pt idx="79">
                  <c:v>1.1937954152414131E-2</c:v>
                </c:pt>
                <c:pt idx="80">
                  <c:v>4.4597613312238882E-3</c:v>
                </c:pt>
                <c:pt idx="81">
                  <c:v>4.4110267260263503E-3</c:v>
                </c:pt>
                <c:pt idx="82">
                  <c:v>4.4367174923445407E-3</c:v>
                </c:pt>
                <c:pt idx="83">
                  <c:v>4.4508863392230579E-3</c:v>
                </c:pt>
                <c:pt idx="84">
                  <c:v>4.4086912018156052E-3</c:v>
                </c:pt>
                <c:pt idx="85">
                  <c:v>4.44574818595942E-3</c:v>
                </c:pt>
                <c:pt idx="86">
                  <c:v>4.4339148632916471E-3</c:v>
                </c:pt>
                <c:pt idx="87">
                  <c:v>4.4160091776759385E-3</c:v>
                </c:pt>
                <c:pt idx="88">
                  <c:v>2.9052364165522647E-3</c:v>
                </c:pt>
                <c:pt idx="89">
                  <c:v>2.9169140376059878E-3</c:v>
                </c:pt>
                <c:pt idx="90">
                  <c:v>2.9256333279927679E-3</c:v>
                </c:pt>
                <c:pt idx="91">
                  <c:v>2.9195609650448321E-3</c:v>
                </c:pt>
                <c:pt idx="92">
                  <c:v>1.0905341048036907E-3</c:v>
                </c:pt>
                <c:pt idx="93">
                  <c:v>1.0895998951193928E-3</c:v>
                </c:pt>
                <c:pt idx="94">
                  <c:v>1.1017446210152648E-3</c:v>
                </c:pt>
                <c:pt idx="95">
                  <c:v>1.1019003226293144E-3</c:v>
                </c:pt>
                <c:pt idx="96" formatCode="General">
                  <c:v>0</c:v>
                </c:pt>
              </c:numCache>
            </c:numRef>
          </c:val>
        </c:ser>
        <c:ser>
          <c:idx val="4"/>
          <c:order val="1"/>
          <c:tx>
            <c:strRef>
              <c:f>Sheet2!$K$1</c:f>
              <c:strCache>
                <c:ptCount val="1"/>
                <c:pt idx="0">
                  <c:v>Arrival_06</c:v>
                </c:pt>
              </c:strCache>
            </c:strRef>
          </c:tx>
          <c:spPr>
            <a:ln w="15875">
              <a:solidFill>
                <a:srgbClr val="FF0000"/>
              </a:solidFill>
            </a:ln>
          </c:spPr>
          <c:marker>
            <c:symbol val="none"/>
          </c:marker>
          <c:val>
            <c:numRef>
              <c:f>Sheet2!$K$2:$K$98</c:f>
              <c:numCache>
                <c:formatCode>0.0000</c:formatCode>
                <c:ptCount val="97"/>
                <c:pt idx="0">
                  <c:v>4.2545134804758693E-4</c:v>
                </c:pt>
                <c:pt idx="1">
                  <c:v>8.7523202538235256E-4</c:v>
                </c:pt>
                <c:pt idx="2">
                  <c:v>9.8533783613073841E-4</c:v>
                </c:pt>
                <c:pt idx="3">
                  <c:v>1.0523994489095002E-3</c:v>
                </c:pt>
                <c:pt idx="4">
                  <c:v>1.0714262320699862E-3</c:v>
                </c:pt>
                <c:pt idx="5">
                  <c:v>1.077976436108842E-3</c:v>
                </c:pt>
                <c:pt idx="6">
                  <c:v>1.0828111105184736E-3</c:v>
                </c:pt>
                <c:pt idx="7">
                  <c:v>1.0968472620303076E-3</c:v>
                </c:pt>
                <c:pt idx="8">
                  <c:v>1.1010581074838576E-3</c:v>
                </c:pt>
                <c:pt idx="9">
                  <c:v>1.0765728209576584E-3</c:v>
                </c:pt>
                <c:pt idx="10">
                  <c:v>1.0923245020987165E-3</c:v>
                </c:pt>
                <c:pt idx="11">
                  <c:v>1.1141585155615692E-3</c:v>
                </c:pt>
                <c:pt idx="12">
                  <c:v>1.0681511300505583E-3</c:v>
                </c:pt>
                <c:pt idx="13">
                  <c:v>1.1216444630345473E-3</c:v>
                </c:pt>
                <c:pt idx="14">
                  <c:v>1.1010581074838576E-3</c:v>
                </c:pt>
                <c:pt idx="15">
                  <c:v>1.0829670677574941E-3</c:v>
                </c:pt>
                <c:pt idx="16">
                  <c:v>1.0940400317279407E-3</c:v>
                </c:pt>
                <c:pt idx="17">
                  <c:v>1.1019938509179799E-3</c:v>
                </c:pt>
                <c:pt idx="18">
                  <c:v>1.0840587684306366E-3</c:v>
                </c:pt>
                <c:pt idx="19">
                  <c:v>1.0952876896401036E-3</c:v>
                </c:pt>
                <c:pt idx="20">
                  <c:v>4.0177703916429381E-3</c:v>
                </c:pt>
                <c:pt idx="21">
                  <c:v>7.4271515938673874E-3</c:v>
                </c:pt>
                <c:pt idx="22">
                  <c:v>8.3513541923021378E-3</c:v>
                </c:pt>
                <c:pt idx="23">
                  <c:v>8.5731253861891128E-3</c:v>
                </c:pt>
                <c:pt idx="24">
                  <c:v>9.6822932701020308E-3</c:v>
                </c:pt>
                <c:pt idx="25">
                  <c:v>1.1326706398332879E-2</c:v>
                </c:pt>
                <c:pt idx="26">
                  <c:v>1.1968314479662708E-2</c:v>
                </c:pt>
                <c:pt idx="27">
                  <c:v>1.2315319336483046E-2</c:v>
                </c:pt>
                <c:pt idx="28">
                  <c:v>1.3122242091174473E-2</c:v>
                </c:pt>
                <c:pt idx="29">
                  <c:v>1.4290985640393175E-2</c:v>
                </c:pt>
                <c:pt idx="30">
                  <c:v>1.4754022683044671E-2</c:v>
                </c:pt>
                <c:pt idx="31">
                  <c:v>1.4828726200535432E-2</c:v>
                </c:pt>
                <c:pt idx="32">
                  <c:v>1.5486085963006319E-2</c:v>
                </c:pt>
                <c:pt idx="33">
                  <c:v>1.6399215597470623E-2</c:v>
                </c:pt>
                <c:pt idx="34">
                  <c:v>1.6769614040144019E-2</c:v>
                </c:pt>
                <c:pt idx="35">
                  <c:v>1.7078097458926321E-2</c:v>
                </c:pt>
                <c:pt idx="36">
                  <c:v>1.7182588809069973E-2</c:v>
                </c:pt>
                <c:pt idx="37">
                  <c:v>1.7273979751135916E-2</c:v>
                </c:pt>
                <c:pt idx="38">
                  <c:v>1.7306418856852152E-2</c:v>
                </c:pt>
                <c:pt idx="39">
                  <c:v>1.7437734852107308E-2</c:v>
                </c:pt>
                <c:pt idx="40">
                  <c:v>1.7309849916110603E-2</c:v>
                </c:pt>
                <c:pt idx="41">
                  <c:v>1.7218303016805641E-2</c:v>
                </c:pt>
                <c:pt idx="42">
                  <c:v>1.7183680509743116E-2</c:v>
                </c:pt>
                <c:pt idx="43">
                  <c:v>1.7210037283137559E-2</c:v>
                </c:pt>
                <c:pt idx="44">
                  <c:v>1.6897343018901705E-2</c:v>
                </c:pt>
                <c:pt idx="45">
                  <c:v>1.6378629241919934E-2</c:v>
                </c:pt>
                <c:pt idx="46">
                  <c:v>1.6257138552723059E-2</c:v>
                </c:pt>
                <c:pt idx="47">
                  <c:v>1.6248872819054981E-2</c:v>
                </c:pt>
                <c:pt idx="48">
                  <c:v>1.5886428195571626E-2</c:v>
                </c:pt>
                <c:pt idx="49">
                  <c:v>1.5446628781534164E-2</c:v>
                </c:pt>
                <c:pt idx="50">
                  <c:v>1.5305175565742683E-2</c:v>
                </c:pt>
                <c:pt idx="51">
                  <c:v>1.5247471387305143E-2</c:v>
                </c:pt>
                <c:pt idx="52">
                  <c:v>1.5140016849620104E-2</c:v>
                </c:pt>
                <c:pt idx="53">
                  <c:v>1.5060790572197752E-2</c:v>
                </c:pt>
                <c:pt idx="54">
                  <c:v>1.4992949173223889E-2</c:v>
                </c:pt>
                <c:pt idx="55">
                  <c:v>1.5124265168479046E-2</c:v>
                </c:pt>
                <c:pt idx="56">
                  <c:v>1.5182593175872667E-2</c:v>
                </c:pt>
                <c:pt idx="57">
                  <c:v>1.5504800831688764E-2</c:v>
                </c:pt>
                <c:pt idx="58">
                  <c:v>1.5649373192260653E-2</c:v>
                </c:pt>
                <c:pt idx="59">
                  <c:v>1.576010283196512E-2</c:v>
                </c:pt>
                <c:pt idx="60">
                  <c:v>1.6042385434592001E-2</c:v>
                </c:pt>
                <c:pt idx="61">
                  <c:v>1.6486863565800074E-2</c:v>
                </c:pt>
                <c:pt idx="62">
                  <c:v>1.6759164905129652E-2</c:v>
                </c:pt>
                <c:pt idx="63">
                  <c:v>1.6817180998045231E-2</c:v>
                </c:pt>
                <c:pt idx="64">
                  <c:v>1.6930873825291088E-2</c:v>
                </c:pt>
                <c:pt idx="65">
                  <c:v>1.7033337731327473E-2</c:v>
                </c:pt>
                <c:pt idx="66">
                  <c:v>1.7004017770391643E-2</c:v>
                </c:pt>
                <c:pt idx="67">
                  <c:v>1.7088702551179707E-2</c:v>
                </c:pt>
                <c:pt idx="68">
                  <c:v>1.7234054697946699E-2</c:v>
                </c:pt>
                <c:pt idx="69">
                  <c:v>1.7499493918759379E-2</c:v>
                </c:pt>
                <c:pt idx="70">
                  <c:v>1.7732182119377781E-2</c:v>
                </c:pt>
                <c:pt idx="71">
                  <c:v>1.7658726259799182E-2</c:v>
                </c:pt>
                <c:pt idx="72">
                  <c:v>1.7447404200926574E-2</c:v>
                </c:pt>
                <c:pt idx="73">
                  <c:v>1.6911223213174519E-2</c:v>
                </c:pt>
                <c:pt idx="74">
                  <c:v>1.6659976101112691E-2</c:v>
                </c:pt>
                <c:pt idx="75">
                  <c:v>1.641871025234817E-2</c:v>
                </c:pt>
                <c:pt idx="76">
                  <c:v>1.5577320947833239E-2</c:v>
                </c:pt>
                <c:pt idx="77">
                  <c:v>1.4263225251847547E-2</c:v>
                </c:pt>
                <c:pt idx="78">
                  <c:v>1.3569683409923934E-2</c:v>
                </c:pt>
                <c:pt idx="79">
                  <c:v>1.3162946930558792E-2</c:v>
                </c:pt>
                <c:pt idx="80">
                  <c:v>1.0712390833831617E-2</c:v>
                </c:pt>
                <c:pt idx="81">
                  <c:v>7.2178569791020416E-3</c:v>
                </c:pt>
                <c:pt idx="82">
                  <c:v>5.6989894282825958E-3</c:v>
                </c:pt>
                <c:pt idx="83">
                  <c:v>5.0920038540152911E-3</c:v>
                </c:pt>
                <c:pt idx="84">
                  <c:v>4.8404448274754234E-3</c:v>
                </c:pt>
                <c:pt idx="85">
                  <c:v>4.6383242457050155E-3</c:v>
                </c:pt>
                <c:pt idx="86">
                  <c:v>4.5803081527894356E-3</c:v>
                </c:pt>
                <c:pt idx="87">
                  <c:v>4.5668958302336835E-3</c:v>
                </c:pt>
                <c:pt idx="88">
                  <c:v>4.0784377576218644E-3</c:v>
                </c:pt>
                <c:pt idx="89">
                  <c:v>3.354484254089277E-3</c:v>
                </c:pt>
                <c:pt idx="90">
                  <c:v>3.0993382110519408E-3</c:v>
                </c:pt>
                <c:pt idx="91">
                  <c:v>3.0222953349758751E-3</c:v>
                </c:pt>
                <c:pt idx="92">
                  <c:v>2.1946302674947372E-3</c:v>
                </c:pt>
                <c:pt idx="93">
                  <c:v>1.3119122946394066E-3</c:v>
                </c:pt>
                <c:pt idx="94">
                  <c:v>1.0511517909973372E-3</c:v>
                </c:pt>
                <c:pt idx="95">
                  <c:v>8.460680216855422E-4</c:v>
                </c:pt>
                <c:pt idx="96" formatCode="General">
                  <c:v>0</c:v>
                </c:pt>
              </c:numCache>
            </c:numRef>
          </c:val>
        </c:ser>
        <c:ser>
          <c:idx val="1"/>
          <c:order val="2"/>
          <c:tx>
            <c:strRef>
              <c:f>Sheet2!$H$1</c:f>
              <c:strCache>
                <c:ptCount val="1"/>
                <c:pt idx="0">
                  <c:v>Departure_30</c:v>
                </c:pt>
              </c:strCache>
            </c:strRef>
          </c:tx>
          <c:spPr>
            <a:ln w="25400">
              <a:solidFill>
                <a:srgbClr val="00B0F0"/>
              </a:solidFill>
              <a:prstDash val="sysDot"/>
            </a:ln>
          </c:spPr>
          <c:marker>
            <c:symbol val="none"/>
          </c:marker>
          <c:val>
            <c:numRef>
              <c:f>Sheet2!$H$2:$H$98</c:f>
              <c:numCache>
                <c:formatCode>0.0000</c:formatCode>
                <c:ptCount val="97"/>
                <c:pt idx="0">
                  <c:v>1.1446771226997796E-3</c:v>
                </c:pt>
                <c:pt idx="1">
                  <c:v>1.1539706541731103E-3</c:v>
                </c:pt>
                <c:pt idx="2">
                  <c:v>1.1386720715939351E-3</c:v>
                </c:pt>
                <c:pt idx="3">
                  <c:v>1.1555434056532124E-3</c:v>
                </c:pt>
                <c:pt idx="4">
                  <c:v>1.1406737552958832E-3</c:v>
                </c:pt>
                <c:pt idx="5">
                  <c:v>1.138386116779371E-3</c:v>
                </c:pt>
                <c:pt idx="6">
                  <c:v>1.1442481904779334E-3</c:v>
                </c:pt>
                <c:pt idx="7">
                  <c:v>1.1298074723424503E-3</c:v>
                </c:pt>
                <c:pt idx="8">
                  <c:v>1.1545425638022381E-3</c:v>
                </c:pt>
                <c:pt idx="9">
                  <c:v>1.1609765471299288E-3</c:v>
                </c:pt>
                <c:pt idx="10">
                  <c:v>1.1559723378750583E-3</c:v>
                </c:pt>
                <c:pt idx="11">
                  <c:v>1.1453920097361896E-3</c:v>
                </c:pt>
                <c:pt idx="12">
                  <c:v>1.1442481904779334E-3</c:v>
                </c:pt>
                <c:pt idx="13">
                  <c:v>1.1455349871434715E-3</c:v>
                </c:pt>
                <c:pt idx="14">
                  <c:v>1.1428184164051134E-3</c:v>
                </c:pt>
                <c:pt idx="15">
                  <c:v>1.1463928515871636E-3</c:v>
                </c:pt>
                <c:pt idx="16">
                  <c:v>1.1502532415837779E-3</c:v>
                </c:pt>
                <c:pt idx="17">
                  <c:v>1.1579740215770064E-3</c:v>
                </c:pt>
                <c:pt idx="18">
                  <c:v>1.1489664449182398E-3</c:v>
                </c:pt>
                <c:pt idx="19">
                  <c:v>1.1584029537988526E-3</c:v>
                </c:pt>
                <c:pt idx="20">
                  <c:v>8.6106713761518253E-3</c:v>
                </c:pt>
                <c:pt idx="21">
                  <c:v>8.6102424439299802E-3</c:v>
                </c:pt>
                <c:pt idx="22">
                  <c:v>8.607525873191621E-3</c:v>
                </c:pt>
                <c:pt idx="23">
                  <c:v>8.6162474950358236E-3</c:v>
                </c:pt>
                <c:pt idx="24">
                  <c:v>1.2952895235306497E-2</c:v>
                </c:pt>
                <c:pt idx="25">
                  <c:v>1.291257560645297E-2</c:v>
                </c:pt>
                <c:pt idx="26">
                  <c:v>1.2925443573108352E-2</c:v>
                </c:pt>
                <c:pt idx="27">
                  <c:v>1.2942600861982193E-2</c:v>
                </c:pt>
                <c:pt idx="28">
                  <c:v>1.5355630564680691E-2</c:v>
                </c:pt>
                <c:pt idx="29">
                  <c:v>1.538965918761381E-2</c:v>
                </c:pt>
                <c:pt idx="30">
                  <c:v>1.5337615411363158E-2</c:v>
                </c:pt>
                <c:pt idx="31">
                  <c:v>1.5352771016535051E-2</c:v>
                </c:pt>
                <c:pt idx="32">
                  <c:v>1.7673866246351217E-2</c:v>
                </c:pt>
                <c:pt idx="33">
                  <c:v>1.7606237932706825E-2</c:v>
                </c:pt>
                <c:pt idx="34">
                  <c:v>1.7668290127467217E-2</c:v>
                </c:pt>
                <c:pt idx="35">
                  <c:v>1.7663428895619629E-2</c:v>
                </c:pt>
                <c:pt idx="36">
                  <c:v>1.7698458360403721E-2</c:v>
                </c:pt>
                <c:pt idx="37">
                  <c:v>1.7683731687453675E-2</c:v>
                </c:pt>
                <c:pt idx="38">
                  <c:v>1.7703462569658594E-2</c:v>
                </c:pt>
                <c:pt idx="39">
                  <c:v>1.7725910022601869E-2</c:v>
                </c:pt>
                <c:pt idx="40">
                  <c:v>1.7218769158972577E-2</c:v>
                </c:pt>
                <c:pt idx="41">
                  <c:v>1.7177162733453509E-2</c:v>
                </c:pt>
                <c:pt idx="42">
                  <c:v>1.719560681899289E-2</c:v>
                </c:pt>
                <c:pt idx="43">
                  <c:v>1.7219627023416267E-2</c:v>
                </c:pt>
                <c:pt idx="44">
                  <c:v>1.6172889424704667E-2</c:v>
                </c:pt>
                <c:pt idx="45">
                  <c:v>1.6154016406943441E-2</c:v>
                </c:pt>
                <c:pt idx="46">
                  <c:v>1.618875991691297E-2</c:v>
                </c:pt>
                <c:pt idx="47">
                  <c:v>1.6096253534401507E-2</c:v>
                </c:pt>
                <c:pt idx="48">
                  <c:v>1.5101988644162404E-2</c:v>
                </c:pt>
                <c:pt idx="49">
                  <c:v>1.4998901933512073E-2</c:v>
                </c:pt>
                <c:pt idx="50">
                  <c:v>1.5057665647904981E-2</c:v>
                </c:pt>
                <c:pt idx="51">
                  <c:v>1.5068674908265696E-2</c:v>
                </c:pt>
                <c:pt idx="52">
                  <c:v>1.5007337600541713E-2</c:v>
                </c:pt>
                <c:pt idx="53">
                  <c:v>1.5003048278323253E-2</c:v>
                </c:pt>
                <c:pt idx="54">
                  <c:v>1.4992324972777102E-2</c:v>
                </c:pt>
                <c:pt idx="55">
                  <c:v>1.4976311503161517E-2</c:v>
                </c:pt>
                <c:pt idx="56">
                  <c:v>1.5794714182443746E-2</c:v>
                </c:pt>
                <c:pt idx="57">
                  <c:v>1.5780273464308263E-2</c:v>
                </c:pt>
                <c:pt idx="58">
                  <c:v>1.5788709131337904E-2</c:v>
                </c:pt>
                <c:pt idx="59">
                  <c:v>1.5758397920994115E-2</c:v>
                </c:pt>
                <c:pt idx="60">
                  <c:v>1.7612100006405389E-2</c:v>
                </c:pt>
                <c:pt idx="61">
                  <c:v>1.7600661813822829E-2</c:v>
                </c:pt>
                <c:pt idx="62">
                  <c:v>1.7579930089766934E-2</c:v>
                </c:pt>
                <c:pt idx="63">
                  <c:v>1.7489568368364704E-2</c:v>
                </c:pt>
                <c:pt idx="64">
                  <c:v>1.7430661676564516E-2</c:v>
                </c:pt>
                <c:pt idx="65">
                  <c:v>1.7427802128418875E-2</c:v>
                </c:pt>
                <c:pt idx="66">
                  <c:v>1.7395203279558576E-2</c:v>
                </c:pt>
                <c:pt idx="67">
                  <c:v>1.7311990428520448E-2</c:v>
                </c:pt>
                <c:pt idx="68">
                  <c:v>1.8374312564625787E-2</c:v>
                </c:pt>
                <c:pt idx="69">
                  <c:v>1.8391755808314193E-2</c:v>
                </c:pt>
                <c:pt idx="70">
                  <c:v>1.8332134229477597E-2</c:v>
                </c:pt>
                <c:pt idx="71">
                  <c:v>1.8286667413961916E-2</c:v>
                </c:pt>
                <c:pt idx="72">
                  <c:v>1.5400239515752678E-2</c:v>
                </c:pt>
                <c:pt idx="73">
                  <c:v>1.5417968714255648E-2</c:v>
                </c:pt>
                <c:pt idx="74">
                  <c:v>1.5372930830961815E-2</c:v>
                </c:pt>
                <c:pt idx="75">
                  <c:v>1.5368498531336072E-2</c:v>
                </c:pt>
                <c:pt idx="76">
                  <c:v>1.1797065874838721E-2</c:v>
                </c:pt>
                <c:pt idx="77">
                  <c:v>1.1812507434825179E-2</c:v>
                </c:pt>
                <c:pt idx="78">
                  <c:v>1.1694551073817519E-2</c:v>
                </c:pt>
                <c:pt idx="79">
                  <c:v>1.1745308053402634E-2</c:v>
                </c:pt>
                <c:pt idx="80">
                  <c:v>4.4068496472461404E-3</c:v>
                </c:pt>
                <c:pt idx="81">
                  <c:v>4.412711720944703E-3</c:v>
                </c:pt>
                <c:pt idx="82">
                  <c:v>4.4204325009379319E-3</c:v>
                </c:pt>
                <c:pt idx="83">
                  <c:v>4.3813996687499428E-3</c:v>
                </c:pt>
                <c:pt idx="84">
                  <c:v>4.3753946176440985E-3</c:v>
                </c:pt>
                <c:pt idx="85">
                  <c:v>4.3966982513291182E-3</c:v>
                </c:pt>
                <c:pt idx="86">
                  <c:v>4.3845451717101471E-3</c:v>
                </c:pt>
                <c:pt idx="87">
                  <c:v>4.3289269602774447E-3</c:v>
                </c:pt>
                <c:pt idx="88">
                  <c:v>2.8325254156639184E-3</c:v>
                </c:pt>
                <c:pt idx="89">
                  <c:v>2.8492537723159139E-3</c:v>
                </c:pt>
                <c:pt idx="90">
                  <c:v>2.7963521316215698E-3</c:v>
                </c:pt>
                <c:pt idx="91">
                  <c:v>2.7608937346156309E-3</c:v>
                </c:pt>
                <c:pt idx="92">
                  <c:v>9.8654411024587537E-4</c:v>
                </c:pt>
                <c:pt idx="93">
                  <c:v>9.2863826029666093E-4</c:v>
                </c:pt>
                <c:pt idx="94">
                  <c:v>7.7851198265054954E-4</c:v>
                </c:pt>
                <c:pt idx="95">
                  <c:v>3.7231316856235644E-4</c:v>
                </c:pt>
                <c:pt idx="96" formatCode="General">
                  <c:v>0</c:v>
                </c:pt>
              </c:numCache>
            </c:numRef>
          </c:val>
        </c:ser>
        <c:ser>
          <c:idx val="2"/>
          <c:order val="3"/>
          <c:tx>
            <c:strRef>
              <c:f>Sheet2!$I$1</c:f>
              <c:strCache>
                <c:ptCount val="1"/>
                <c:pt idx="0">
                  <c:v>Arrival_30</c:v>
                </c:pt>
              </c:strCache>
            </c:strRef>
          </c:tx>
          <c:spPr>
            <a:ln w="25400">
              <a:solidFill>
                <a:srgbClr val="FF0000"/>
              </a:solidFill>
              <a:prstDash val="sysDot"/>
            </a:ln>
          </c:spPr>
          <c:marker>
            <c:symbol val="none"/>
          </c:marker>
          <c:val>
            <c:numRef>
              <c:f>Sheet2!$I$2:$I$98</c:f>
              <c:numCache>
                <c:formatCode>0.0000</c:formatCode>
                <c:ptCount val="97"/>
                <c:pt idx="0">
                  <c:v>4.4451675923977196E-4</c:v>
                </c:pt>
                <c:pt idx="1">
                  <c:v>8.9303688588344022E-4</c:v>
                </c:pt>
                <c:pt idx="2">
                  <c:v>1.0145676820731496E-3</c:v>
                </c:pt>
                <c:pt idx="3">
                  <c:v>1.0817670634956946E-3</c:v>
                </c:pt>
                <c:pt idx="4">
                  <c:v>1.1215147827200937E-3</c:v>
                </c:pt>
                <c:pt idx="5">
                  <c:v>1.1429613938123953E-3</c:v>
                </c:pt>
                <c:pt idx="6">
                  <c:v>1.1346687041900387E-3</c:v>
                </c:pt>
                <c:pt idx="7">
                  <c:v>1.1329529753026546E-3</c:v>
                </c:pt>
                <c:pt idx="8">
                  <c:v>1.1435333034415234E-3</c:v>
                </c:pt>
                <c:pt idx="9">
                  <c:v>1.1679824400867473E-3</c:v>
                </c:pt>
                <c:pt idx="10">
                  <c:v>1.1419605519614213E-3</c:v>
                </c:pt>
                <c:pt idx="11">
                  <c:v>1.1628352534245948E-3</c:v>
                </c:pt>
                <c:pt idx="12">
                  <c:v>1.1493953771400858E-3</c:v>
                </c:pt>
                <c:pt idx="13">
                  <c:v>1.1463928515871636E-3</c:v>
                </c:pt>
                <c:pt idx="14">
                  <c:v>1.1279487660477842E-3</c:v>
                </c:pt>
                <c:pt idx="15">
                  <c:v>1.1564012700969043E-3</c:v>
                </c:pt>
                <c:pt idx="16">
                  <c:v>1.1496813319546498E-3</c:v>
                </c:pt>
                <c:pt idx="17">
                  <c:v>1.1483945352891117E-3</c:v>
                </c:pt>
                <c:pt idx="18">
                  <c:v>1.152254925285726E-3</c:v>
                </c:pt>
                <c:pt idx="19">
                  <c:v>1.1624063212027488E-3</c:v>
                </c:pt>
                <c:pt idx="20">
                  <c:v>3.982635679840414E-3</c:v>
                </c:pt>
                <c:pt idx="21">
                  <c:v>7.226078164032832E-3</c:v>
                </c:pt>
                <c:pt idx="22">
                  <c:v>8.1996113302160445E-3</c:v>
                </c:pt>
                <c:pt idx="23">
                  <c:v>8.4899984444058094E-3</c:v>
                </c:pt>
                <c:pt idx="24">
                  <c:v>9.5620430442063271E-3</c:v>
                </c:pt>
                <c:pt idx="25">
                  <c:v>1.1157384954659004E-2</c:v>
                </c:pt>
                <c:pt idx="26">
                  <c:v>1.1744021256737095E-2</c:v>
                </c:pt>
                <c:pt idx="27">
                  <c:v>1.209560270124356E-2</c:v>
                </c:pt>
                <c:pt idx="28">
                  <c:v>1.2807773166915257E-2</c:v>
                </c:pt>
                <c:pt idx="29">
                  <c:v>1.3801609124932515E-2</c:v>
                </c:pt>
                <c:pt idx="30">
                  <c:v>1.4258135986383976E-2</c:v>
                </c:pt>
                <c:pt idx="31">
                  <c:v>1.4487900679886168E-2</c:v>
                </c:pt>
                <c:pt idx="32">
                  <c:v>1.5150886917452852E-2</c:v>
                </c:pt>
                <c:pt idx="33">
                  <c:v>1.592725423899417E-2</c:v>
                </c:pt>
                <c:pt idx="34">
                  <c:v>1.6317153628652215E-2</c:v>
                </c:pt>
                <c:pt idx="35">
                  <c:v>1.6447263069278843E-2</c:v>
                </c:pt>
                <c:pt idx="36">
                  <c:v>1.6650576942433864E-2</c:v>
                </c:pt>
                <c:pt idx="37">
                  <c:v>1.668374770092329E-2</c:v>
                </c:pt>
                <c:pt idx="38">
                  <c:v>1.6823865560059662E-2</c:v>
                </c:pt>
                <c:pt idx="39">
                  <c:v>1.6858037160400061E-2</c:v>
                </c:pt>
                <c:pt idx="40">
                  <c:v>1.682315067302325E-2</c:v>
                </c:pt>
                <c:pt idx="41">
                  <c:v>1.6679744333519396E-2</c:v>
                </c:pt>
                <c:pt idx="42">
                  <c:v>1.6607826697656543E-2</c:v>
                </c:pt>
                <c:pt idx="43">
                  <c:v>1.6609256471729363E-2</c:v>
                </c:pt>
                <c:pt idx="44">
                  <c:v>1.6422670955226339E-2</c:v>
                </c:pt>
                <c:pt idx="45">
                  <c:v>1.620806186689604E-2</c:v>
                </c:pt>
                <c:pt idx="46">
                  <c:v>1.5971577235251593E-2</c:v>
                </c:pt>
                <c:pt idx="47">
                  <c:v>1.5780988351344675E-2</c:v>
                </c:pt>
                <c:pt idx="48">
                  <c:v>1.568190500809824E-2</c:v>
                </c:pt>
                <c:pt idx="49">
                  <c:v>1.525025621551385E-2</c:v>
                </c:pt>
                <c:pt idx="50">
                  <c:v>1.5096984434907534E-2</c:v>
                </c:pt>
                <c:pt idx="51">
                  <c:v>1.4978742119085311E-2</c:v>
                </c:pt>
                <c:pt idx="52">
                  <c:v>1.5009196306836378E-2</c:v>
                </c:pt>
                <c:pt idx="53">
                  <c:v>1.5015201357942223E-2</c:v>
                </c:pt>
                <c:pt idx="54">
                  <c:v>1.4880373662875286E-2</c:v>
                </c:pt>
                <c:pt idx="55">
                  <c:v>1.4810886642936229E-2</c:v>
                </c:pt>
                <c:pt idx="56">
                  <c:v>1.495457893725465E-2</c:v>
                </c:pt>
                <c:pt idx="57">
                  <c:v>1.5217800344060834E-2</c:v>
                </c:pt>
                <c:pt idx="58">
                  <c:v>1.529014691214553E-2</c:v>
                </c:pt>
                <c:pt idx="59">
                  <c:v>1.5369213418372482E-2</c:v>
                </c:pt>
                <c:pt idx="60">
                  <c:v>1.5616421355563079E-2</c:v>
                </c:pt>
                <c:pt idx="61">
                  <c:v>1.5968717687105956E-2</c:v>
                </c:pt>
                <c:pt idx="62">
                  <c:v>1.6225934042806291E-2</c:v>
                </c:pt>
                <c:pt idx="63">
                  <c:v>1.6358474099356715E-2</c:v>
                </c:pt>
                <c:pt idx="64">
                  <c:v>1.6315294922357549E-2</c:v>
                </c:pt>
                <c:pt idx="65">
                  <c:v>1.6476287482957094E-2</c:v>
                </c:pt>
                <c:pt idx="66">
                  <c:v>1.6495732410347446E-2</c:v>
                </c:pt>
                <c:pt idx="67">
                  <c:v>1.6538911587346612E-2</c:v>
                </c:pt>
                <c:pt idx="68">
                  <c:v>1.6656581993539709E-2</c:v>
                </c:pt>
                <c:pt idx="69">
                  <c:v>1.7048483066899701E-2</c:v>
                </c:pt>
                <c:pt idx="70">
                  <c:v>1.7121973454242656E-2</c:v>
                </c:pt>
                <c:pt idx="71">
                  <c:v>1.7229778419333291E-2</c:v>
                </c:pt>
                <c:pt idx="72">
                  <c:v>1.7068785858733747E-2</c:v>
                </c:pt>
                <c:pt idx="73">
                  <c:v>1.6735934454581224E-2</c:v>
                </c:pt>
                <c:pt idx="74">
                  <c:v>1.63800636878563E-2</c:v>
                </c:pt>
                <c:pt idx="75">
                  <c:v>1.6212065234299938E-2</c:v>
                </c:pt>
                <c:pt idx="76">
                  <c:v>1.5296437918065939E-2</c:v>
                </c:pt>
                <c:pt idx="77">
                  <c:v>1.4237404262328083E-2</c:v>
                </c:pt>
                <c:pt idx="78">
                  <c:v>1.3635469377670817E-2</c:v>
                </c:pt>
                <c:pt idx="79">
                  <c:v>1.3252718858376875E-2</c:v>
                </c:pt>
                <c:pt idx="80">
                  <c:v>1.1221152878306781E-2</c:v>
                </c:pt>
                <c:pt idx="81">
                  <c:v>8.5087284847597516E-3</c:v>
                </c:pt>
                <c:pt idx="82">
                  <c:v>7.5000228763851652E-3</c:v>
                </c:pt>
                <c:pt idx="83">
                  <c:v>6.8444714639971449E-3</c:v>
                </c:pt>
                <c:pt idx="84">
                  <c:v>6.5150515176193918E-3</c:v>
                </c:pt>
                <c:pt idx="85">
                  <c:v>6.191207690125637E-3</c:v>
                </c:pt>
                <c:pt idx="86">
                  <c:v>6.0132008180595331E-3</c:v>
                </c:pt>
                <c:pt idx="87">
                  <c:v>5.8798028970654176E-3</c:v>
                </c:pt>
                <c:pt idx="88">
                  <c:v>5.263856226494514E-3</c:v>
                </c:pt>
                <c:pt idx="89">
                  <c:v>4.6121652041031082E-3</c:v>
                </c:pt>
                <c:pt idx="90">
                  <c:v>4.29375451808607E-3</c:v>
                </c:pt>
                <c:pt idx="91">
                  <c:v>4.0931572156694086E-3</c:v>
                </c:pt>
                <c:pt idx="92">
                  <c:v>3.2891952545226612E-3</c:v>
                </c:pt>
                <c:pt idx="93">
                  <c:v>2.3478320049779016E-3</c:v>
                </c:pt>
                <c:pt idx="94">
                  <c:v>1.9299090434925835E-3</c:v>
                </c:pt>
                <c:pt idx="95">
                  <c:v>1.5197068620004942E-3</c:v>
                </c:pt>
                <c:pt idx="96" formatCode="General">
                  <c:v>0</c:v>
                </c:pt>
              </c:numCache>
            </c:numRef>
          </c:val>
        </c:ser>
        <c:marker val="1"/>
        <c:axId val="143118720"/>
        <c:axId val="143120640"/>
      </c:lineChart>
      <c:catAx>
        <c:axId val="143118720"/>
        <c:scaling>
          <c:orientation val="minMax"/>
        </c:scaling>
        <c:axPos val="b"/>
        <c:title>
          <c:tx>
            <c:rich>
              <a:bodyPr/>
              <a:lstStyle/>
              <a:p>
                <a:pPr>
                  <a:defRPr/>
                </a:pPr>
                <a:r>
                  <a:rPr lang="en-US"/>
                  <a:t>15-Minute Interval</a:t>
                </a:r>
              </a:p>
            </c:rich>
          </c:tx>
          <c:layout/>
        </c:title>
        <c:majorTickMark val="none"/>
        <c:tickLblPos val="nextTo"/>
        <c:crossAx val="143120640"/>
        <c:crosses val="autoZero"/>
        <c:auto val="1"/>
        <c:lblAlgn val="ctr"/>
        <c:lblOffset val="100"/>
        <c:tickLblSkip val="8"/>
        <c:tickMarkSkip val="8"/>
      </c:catAx>
      <c:valAx>
        <c:axId val="143120640"/>
        <c:scaling>
          <c:orientation val="minMax"/>
        </c:scaling>
        <c:axPos val="l"/>
        <c:majorGridlines/>
        <c:title>
          <c:tx>
            <c:rich>
              <a:bodyPr/>
              <a:lstStyle/>
              <a:p>
                <a:pPr>
                  <a:defRPr/>
                </a:pPr>
                <a:r>
                  <a:rPr lang="en-US"/>
                  <a:t>TOD Shares</a:t>
                </a:r>
              </a:p>
            </c:rich>
          </c:tx>
          <c:layout/>
        </c:title>
        <c:numFmt formatCode="0.0000" sourceLinked="1"/>
        <c:tickLblPos val="nextTo"/>
        <c:crossAx val="143118720"/>
        <c:crosses val="autoZero"/>
        <c:crossBetween val="between"/>
      </c:valAx>
    </c:plotArea>
    <c:legend>
      <c:legendPos val="r"/>
      <c:layout/>
    </c:legend>
    <c:plotVisOnly val="1"/>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3"/>
  <c:clrMapOvr bg1="dk1" tx1="lt1" bg2="dk2" tx2="lt2" accent1="accent1" accent2="accent2" accent3="accent3" accent4="accent4" accent5="accent5" accent6="accent6" hlink="hlink" folHlink="folHlink"/>
  <c:chart>
    <c:title>
      <c:tx>
        <c:rich>
          <a:bodyPr/>
          <a:lstStyle/>
          <a:p>
            <a:pPr>
              <a:defRPr sz="1400"/>
            </a:pPr>
            <a:r>
              <a:rPr lang="en-US" sz="1400"/>
              <a:t>Speed-Flow Curve</a:t>
            </a:r>
          </a:p>
        </c:rich>
      </c:tx>
      <c:layout>
        <c:manualLayout>
          <c:xMode val="edge"/>
          <c:yMode val="edge"/>
          <c:x val="0.28612923384576938"/>
          <c:y val="7.0106064960545333E-2"/>
        </c:manualLayout>
      </c:layout>
    </c:title>
    <c:plotArea>
      <c:layout/>
      <c:scatterChart>
        <c:scatterStyle val="smoothMarker"/>
        <c:ser>
          <c:idx val="0"/>
          <c:order val="0"/>
          <c:tx>
            <c:strRef>
              <c:f>'FREEWAY (2)'!$I$64</c:f>
              <c:strCache>
                <c:ptCount val="1"/>
                <c:pt idx="0">
                  <c:v>Speed</c:v>
                </c:pt>
              </c:strCache>
            </c:strRef>
          </c:tx>
          <c:marker>
            <c:symbol val="none"/>
          </c:marker>
          <c:xVal>
            <c:numRef>
              <c:f>'FREEWAY (2)'!$H$65:$H$117</c:f>
              <c:numCache>
                <c:formatCode>0</c:formatCode>
                <c:ptCount val="53"/>
                <c:pt idx="0">
                  <c:v>60</c:v>
                </c:pt>
                <c:pt idx="1">
                  <c:v>300</c:v>
                </c:pt>
                <c:pt idx="2">
                  <c:v>600</c:v>
                </c:pt>
                <c:pt idx="3">
                  <c:v>900</c:v>
                </c:pt>
                <c:pt idx="4">
                  <c:v>1200</c:v>
                </c:pt>
                <c:pt idx="5">
                  <c:v>1500</c:v>
                </c:pt>
                <c:pt idx="6">
                  <c:v>1669.4639682317045</c:v>
                </c:pt>
                <c:pt idx="7">
                  <c:v>1803.3361959144058</c:v>
                </c:pt>
                <c:pt idx="8">
                  <c:v>1904.7344792109648</c:v>
                </c:pt>
                <c:pt idx="9">
                  <c:v>1976.6408345647556</c:v>
                </c:pt>
                <c:pt idx="10">
                  <c:v>2021.902943540993</c:v>
                </c:pt>
                <c:pt idx="11">
                  <c:v>2043.2356255050031</c:v>
                </c:pt>
                <c:pt idx="12">
                  <c:v>2043.2223394876301</c:v>
                </c:pt>
                <c:pt idx="13">
                  <c:v>2024.316716693457</c:v>
                </c:pt>
                <c:pt idx="14">
                  <c:v>1988.8441252242544</c:v>
                </c:pt>
                <c:pt idx="15">
                  <c:v>1939.0032687199446</c:v>
                </c:pt>
                <c:pt idx="16">
                  <c:v>1876.8678207640719</c:v>
                </c:pt>
                <c:pt idx="17">
                  <c:v>1804.3880970626101</c:v>
                </c:pt>
                <c:pt idx="18">
                  <c:v>1723.3927675864845</c:v>
                </c:pt>
                <c:pt idx="19">
                  <c:v>1635.5906110725803</c:v>
                </c:pt>
                <c:pt idx="20">
                  <c:v>1542.5723145088953</c:v>
                </c:pt>
                <c:pt idx="21">
                  <c:v>1445.8123204914748</c:v>
                </c:pt>
                <c:pt idx="22">
                  <c:v>1346.6707256389566</c:v>
                </c:pt>
                <c:pt idx="23">
                  <c:v>1246.3952335920408</c:v>
                </c:pt>
                <c:pt idx="24">
                  <c:v>1146.1231665171942</c:v>
                </c:pt>
                <c:pt idx="25">
                  <c:v>1046.8835394872415</c:v>
                </c:pt>
                <c:pt idx="26">
                  <c:v>949.59920263761717</c:v>
                </c:pt>
                <c:pt idx="27">
                  <c:v>855.08905661198833</c:v>
                </c:pt>
                <c:pt idx="28">
                  <c:v>764.07034753361859</c:v>
                </c:pt>
                <c:pt idx="29">
                  <c:v>677.16104859425946</c:v>
                </c:pt>
                <c:pt idx="30">
                  <c:v>594.88233637233554</c:v>
                </c:pt>
                <c:pt idx="31">
                  <c:v>517.66117121782452</c:v>
                </c:pt>
                <c:pt idx="32">
                  <c:v>445.83299252752107</c:v>
                </c:pt>
                <c:pt idx="33">
                  <c:v>379.64454155348056</c:v>
                </c:pt>
                <c:pt idx="34">
                  <c:v>319.25682663800876</c:v>
                </c:pt>
                <c:pt idx="35">
                  <c:v>264.74824858550846</c:v>
                </c:pt>
                <c:pt idx="36">
                  <c:v>216.11790745351487</c:v>
                </c:pt>
                <c:pt idx="37">
                  <c:v>173.28911664154708</c:v>
                </c:pt>
                <c:pt idx="38">
                  <c:v>136.11315616858838</c:v>
                </c:pt>
                <c:pt idx="39">
                  <c:v>104.37330504296175</c:v>
                </c:pt>
                <c:pt idx="40">
                  <c:v>77.789203539566628</c:v>
                </c:pt>
                <c:pt idx="41">
                  <c:v>56.021611431435126</c:v>
                </c:pt>
                <c:pt idx="42">
                  <c:v>38.677650116385266</c:v>
                </c:pt>
                <c:pt idx="43">
                  <c:v>25.316649162243792</c:v>
                </c:pt>
                <c:pt idx="44">
                  <c:v>15.456768372217514</c:v>
                </c:pt>
                <c:pt idx="45">
                  <c:v>8.5826491994809384</c:v>
                </c:pt>
                <c:pt idx="46">
                  <c:v>4.1544940010868663</c:v>
                </c:pt>
                <c:pt idx="47">
                  <c:v>1.6192480951040338</c:v>
                </c:pt>
                <c:pt idx="48">
                  <c:v>0.42515868626872538</c:v>
                </c:pt>
                <c:pt idx="49">
                  <c:v>4.2565272062829826E-2</c:v>
                </c:pt>
                <c:pt idx="50">
                  <c:v>0</c:v>
                </c:pt>
                <c:pt idx="51">
                  <c:v>0</c:v>
                </c:pt>
                <c:pt idx="52">
                  <c:v>0</c:v>
                </c:pt>
              </c:numCache>
            </c:numRef>
          </c:xVal>
          <c:yVal>
            <c:numRef>
              <c:f>'FREEWAY (2)'!$I$65:$I$117</c:f>
              <c:numCache>
                <c:formatCode>0</c:formatCode>
                <c:ptCount val="53"/>
                <c:pt idx="0">
                  <c:v>60</c:v>
                </c:pt>
                <c:pt idx="1">
                  <c:v>60</c:v>
                </c:pt>
                <c:pt idx="2">
                  <c:v>60</c:v>
                </c:pt>
                <c:pt idx="3">
                  <c:v>60</c:v>
                </c:pt>
                <c:pt idx="4">
                  <c:v>60</c:v>
                </c:pt>
                <c:pt idx="5">
                  <c:v>60</c:v>
                </c:pt>
                <c:pt idx="6">
                  <c:v>55.648798941056896</c:v>
                </c:pt>
                <c:pt idx="7">
                  <c:v>51.523891311840174</c:v>
                </c:pt>
                <c:pt idx="8">
                  <c:v>47.618361980274159</c:v>
                </c:pt>
                <c:pt idx="9">
                  <c:v>43.925351879216791</c:v>
                </c:pt>
                <c:pt idx="10">
                  <c:v>40.438058870819923</c:v>
                </c:pt>
                <c:pt idx="11">
                  <c:v>37.149738645545511</c:v>
                </c:pt>
                <c:pt idx="12">
                  <c:v>34.053705658127157</c:v>
                </c:pt>
                <c:pt idx="13">
                  <c:v>31.143334102976262</c:v>
                </c:pt>
                <c:pt idx="14">
                  <c:v>28.412058931775036</c:v>
                </c:pt>
                <c:pt idx="15">
                  <c:v>25.853376916265926</c:v>
                </c:pt>
                <c:pt idx="16">
                  <c:v>23.460847759550887</c:v>
                </c:pt>
                <c:pt idx="17">
                  <c:v>21.228095259560089</c:v>
                </c:pt>
                <c:pt idx="18">
                  <c:v>19.14880852873873</c:v>
                </c:pt>
                <c:pt idx="19">
                  <c:v>17.216743274448181</c:v>
                </c:pt>
                <c:pt idx="20">
                  <c:v>15.425723145088989</c:v>
                </c:pt>
                <c:pt idx="21">
                  <c:v>13.769641147537868</c:v>
                </c:pt>
                <c:pt idx="22">
                  <c:v>12.242461142172335</c:v>
                </c:pt>
                <c:pt idx="23">
                  <c:v>10.838219422539476</c:v>
                </c:pt>
                <c:pt idx="24">
                  <c:v>9.5510263876433026</c:v>
                </c:pt>
                <c:pt idx="25">
                  <c:v>8.375068315897952</c:v>
                </c:pt>
                <c:pt idx="26">
                  <c:v>7.3046092510585847</c:v>
                </c:pt>
                <c:pt idx="27">
                  <c:v>6.3339930119406613</c:v>
                </c:pt>
                <c:pt idx="28">
                  <c:v>5.4576453395258362</c:v>
                </c:pt>
                <c:pt idx="29">
                  <c:v>4.6700761972017943</c:v>
                </c:pt>
                <c:pt idx="30">
                  <c:v>3.9658822424822402</c:v>
                </c:pt>
                <c:pt idx="31">
                  <c:v>3.3397494917278929</c:v>
                </c:pt>
                <c:pt idx="32">
                  <c:v>2.7864562032970066</c:v>
                </c:pt>
                <c:pt idx="33">
                  <c:v>2.3008760094150307</c:v>
                </c:pt>
                <c:pt idx="34">
                  <c:v>1.8779813331647575</c:v>
                </c:pt>
                <c:pt idx="35">
                  <c:v>1.5128471347743357</c:v>
                </c:pt>
                <c:pt idx="36">
                  <c:v>1.2006550414084149</c:v>
                </c:pt>
                <c:pt idx="37">
                  <c:v>0.93669792779214767</c:v>
                </c:pt>
                <c:pt idx="38">
                  <c:v>0.71638503246625684</c:v>
                </c:pt>
                <c:pt idx="39">
                  <c:v>0.5352477181690356</c:v>
                </c:pt>
                <c:pt idx="40">
                  <c:v>0.38894601769783393</c:v>
                </c:pt>
                <c:pt idx="41">
                  <c:v>0.27327615332407434</c:v>
                </c:pt>
                <c:pt idx="42">
                  <c:v>0.18417928626850127</c:v>
                </c:pt>
                <c:pt idx="43">
                  <c:v>0.11775185656857591</c:v>
                </c:pt>
                <c:pt idx="44">
                  <c:v>7.0258038055534169E-2</c:v>
                </c:pt>
                <c:pt idx="45">
                  <c:v>3.8145107553248542E-2</c:v>
                </c:pt>
                <c:pt idx="46">
                  <c:v>1.8063017396029897E-2</c:v>
                </c:pt>
                <c:pt idx="47">
                  <c:v>6.8904174259746334E-3</c:v>
                </c:pt>
                <c:pt idx="48">
                  <c:v>1.7714945261196882E-3</c:v>
                </c:pt>
                <c:pt idx="49">
                  <c:v>1.7373580433808128E-4</c:v>
                </c:pt>
                <c:pt idx="50">
                  <c:v>0</c:v>
                </c:pt>
                <c:pt idx="51">
                  <c:v>0</c:v>
                </c:pt>
                <c:pt idx="52">
                  <c:v>0</c:v>
                </c:pt>
              </c:numCache>
            </c:numRef>
          </c:yVal>
          <c:smooth val="1"/>
        </c:ser>
        <c:axId val="101532416"/>
        <c:axId val="101534336"/>
      </c:scatterChart>
      <c:valAx>
        <c:axId val="101532416"/>
        <c:scaling>
          <c:orientation val="minMax"/>
          <c:min val="0"/>
        </c:scaling>
        <c:axPos val="b"/>
        <c:title>
          <c:tx>
            <c:rich>
              <a:bodyPr/>
              <a:lstStyle/>
              <a:p>
                <a:pPr>
                  <a:defRPr/>
                </a:pPr>
                <a:r>
                  <a:rPr lang="en-US"/>
                  <a:t>Flow (q)</a:t>
                </a:r>
              </a:p>
            </c:rich>
          </c:tx>
          <c:layout/>
        </c:title>
        <c:numFmt formatCode="0" sourceLinked="1"/>
        <c:tickLblPos val="nextTo"/>
        <c:crossAx val="101534336"/>
        <c:crosses val="autoZero"/>
        <c:crossBetween val="midCat"/>
      </c:valAx>
      <c:valAx>
        <c:axId val="101534336"/>
        <c:scaling>
          <c:orientation val="minMax"/>
          <c:min val="0"/>
        </c:scaling>
        <c:axPos val="l"/>
        <c:majorGridlines/>
        <c:title>
          <c:tx>
            <c:rich>
              <a:bodyPr/>
              <a:lstStyle/>
              <a:p>
                <a:pPr>
                  <a:defRPr/>
                </a:pPr>
                <a:r>
                  <a:rPr lang="en-US"/>
                  <a:t>Speed(v)</a:t>
                </a:r>
              </a:p>
            </c:rich>
          </c:tx>
          <c:layout/>
        </c:title>
        <c:numFmt formatCode="0" sourceLinked="1"/>
        <c:majorTickMark val="none"/>
        <c:tickLblPos val="nextTo"/>
        <c:crossAx val="101532416"/>
        <c:crosses val="autoZero"/>
        <c:crossBetween val="midCat"/>
      </c:valAx>
    </c:plotArea>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AMS Speed Density Curves</a:t>
            </a:r>
          </a:p>
        </c:rich>
      </c:tx>
      <c:layout/>
    </c:title>
    <c:plotArea>
      <c:layout/>
      <c:lineChart>
        <c:grouping val="standard"/>
        <c:ser>
          <c:idx val="1"/>
          <c:order val="0"/>
          <c:tx>
            <c:strRef>
              <c:f>'Alpha=3.35 Fspd=60'!$B$9</c:f>
              <c:strCache>
                <c:ptCount val="1"/>
                <c:pt idx="0">
                  <c:v>Freeway</c:v>
                </c:pt>
              </c:strCache>
            </c:strRef>
          </c:tx>
          <c:marker>
            <c:symbol val="none"/>
          </c:marker>
          <c:val>
            <c:numRef>
              <c:f>'Alpha=3.35 Fspd=60'!$B$10:$B$210</c:f>
              <c:numCache>
                <c:formatCode>0</c:formatCode>
                <c:ptCount val="201"/>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58.954524351277186</c:v>
                </c:pt>
                <c:pt idx="26">
                  <c:v>57.923073696584872</c:v>
                </c:pt>
                <c:pt idx="27">
                  <c:v>56.905539331100449</c:v>
                </c:pt>
                <c:pt idx="28">
                  <c:v>55.901812769704044</c:v>
                </c:pt>
                <c:pt idx="29">
                  <c:v>54.911785747807805</c:v>
                </c:pt>
                <c:pt idx="30">
                  <c:v>53.935350222193229</c:v>
                </c:pt>
                <c:pt idx="31">
                  <c:v>52.972398371856755</c:v>
                </c:pt>
                <c:pt idx="32">
                  <c:v>52.022822598863648</c:v>
                </c:pt>
                <c:pt idx="33">
                  <c:v>51.086515529210196</c:v>
                </c:pt>
                <c:pt idx="34">
                  <c:v>50.163370013694326</c:v>
                </c:pt>
                <c:pt idx="35">
                  <c:v>49.253279128794951</c:v>
                </c:pt>
                <c:pt idx="36">
                  <c:v>48.356136177560046</c:v>
                </c:pt>
                <c:pt idx="37">
                  <c:v>47.471834690503904</c:v>
                </c:pt>
                <c:pt idx="38">
                  <c:v>46.600268426513004</c:v>
                </c:pt>
                <c:pt idx="39">
                  <c:v>45.741331373761597</c:v>
                </c:pt>
                <c:pt idx="40">
                  <c:v>44.89491775063609</c:v>
                </c:pt>
                <c:pt idx="41">
                  <c:v>44.060922006669713</c:v>
                </c:pt>
                <c:pt idx="42">
                  <c:v>43.239238823486012</c:v>
                </c:pt>
                <c:pt idx="43">
                  <c:v>42.429763115752877</c:v>
                </c:pt>
                <c:pt idx="44">
                  <c:v>41.632390032146333</c:v>
                </c:pt>
                <c:pt idx="45">
                  <c:v>40.847014956324344</c:v>
                </c:pt>
                <c:pt idx="46">
                  <c:v>40.073533507911279</c:v>
                </c:pt>
                <c:pt idx="47">
                  <c:v>39.311841543492591</c:v>
                </c:pt>
                <c:pt idx="48">
                  <c:v>38.561835157620884</c:v>
                </c:pt>
                <c:pt idx="49">
                  <c:v>37.823410683831476</c:v>
                </c:pt>
                <c:pt idx="50">
                  <c:v>37.096464695670896</c:v>
                </c:pt>
                <c:pt idx="51">
                  <c:v>36.380894007735208</c:v>
                </c:pt>
                <c:pt idx="52">
                  <c:v>35.67659567672068</c:v>
                </c:pt>
                <c:pt idx="53">
                  <c:v>34.983467002485433</c:v>
                </c:pt>
                <c:pt idx="54">
                  <c:v>34.301405529123876</c:v>
                </c:pt>
                <c:pt idx="55">
                  <c:v>33.630309046052403</c:v>
                </c:pt>
                <c:pt idx="56">
                  <c:v>32.970075589108006</c:v>
                </c:pt>
                <c:pt idx="57">
                  <c:v>32.320603441659209</c:v>
                </c:pt>
                <c:pt idx="58">
                  <c:v>31.681791135730027</c:v>
                </c:pt>
                <c:pt idx="59">
                  <c:v>31.053537453136485</c:v>
                </c:pt>
                <c:pt idx="60">
                  <c:v>30.435741426637069</c:v>
                </c:pt>
                <c:pt idx="61">
                  <c:v>29.828302341096187</c:v>
                </c:pt>
                <c:pt idx="62">
                  <c:v>29.231119734661792</c:v>
                </c:pt>
                <c:pt idx="63">
                  <c:v>28.644093399956791</c:v>
                </c:pt>
                <c:pt idx="64">
                  <c:v>28.067123385284933</c:v>
                </c:pt>
                <c:pt idx="65">
                  <c:v>27.500109995851332</c:v>
                </c:pt>
                <c:pt idx="66">
                  <c:v>26.942953794997827</c:v>
                </c:pt>
                <c:pt idx="67">
                  <c:v>26.395555605453445</c:v>
                </c:pt>
                <c:pt idx="68">
                  <c:v>25.857816510600632</c:v>
                </c:pt>
                <c:pt idx="69">
                  <c:v>25.329637855756889</c:v>
                </c:pt>
                <c:pt idx="70">
                  <c:v>24.810921249473083</c:v>
                </c:pt>
                <c:pt idx="71">
                  <c:v>24.301568564847535</c:v>
                </c:pt>
                <c:pt idx="72">
                  <c:v>23.801481940857517</c:v>
                </c:pt>
                <c:pt idx="73">
                  <c:v>23.31056378370749</c:v>
                </c:pt>
                <c:pt idx="74">
                  <c:v>22.828716768195029</c:v>
                </c:pt>
                <c:pt idx="75">
                  <c:v>22.355843839094533</c:v>
                </c:pt>
                <c:pt idx="76">
                  <c:v>21.891848212559175</c:v>
                </c:pt>
                <c:pt idx="77">
                  <c:v>21.436633377541522</c:v>
                </c:pt>
                <c:pt idx="78">
                  <c:v>20.990103097233206</c:v>
                </c:pt>
                <c:pt idx="79">
                  <c:v>20.552161410523929</c:v>
                </c:pt>
                <c:pt idx="80">
                  <c:v>20.122712633480422</c:v>
                </c:pt>
                <c:pt idx="81">
                  <c:v>19.701661360845755</c:v>
                </c:pt>
                <c:pt idx="82">
                  <c:v>19.288912467559232</c:v>
                </c:pt>
                <c:pt idx="83">
                  <c:v>18.884371110297824</c:v>
                </c:pt>
                <c:pt idx="84">
                  <c:v>18.487942729038807</c:v>
                </c:pt>
                <c:pt idx="85">
                  <c:v>18.09953304864522</c:v>
                </c:pt>
                <c:pt idx="86">
                  <c:v>17.719048080473527</c:v>
                </c:pt>
                <c:pt idx="87">
                  <c:v>17.346394124004735</c:v>
                </c:pt>
                <c:pt idx="88">
                  <c:v>16.981477768499225</c:v>
                </c:pt>
                <c:pt idx="89">
                  <c:v>16.624205894676127</c:v>
                </c:pt>
                <c:pt idx="90">
                  <c:v>16.274485676417193</c:v>
                </c:pt>
                <c:pt idx="91">
                  <c:v>15.932224582496723</c:v>
                </c:pt>
                <c:pt idx="92">
                  <c:v>15.597330378337182</c:v>
                </c:pt>
                <c:pt idx="93">
                  <c:v>15.269711127791872</c:v>
                </c:pt>
                <c:pt idx="94">
                  <c:v>14.949275194954945</c:v>
                </c:pt>
                <c:pt idx="95">
                  <c:v>14.635931245999521</c:v>
                </c:pt>
                <c:pt idx="96">
                  <c:v>14.329588251044772</c:v>
                </c:pt>
                <c:pt idx="97">
                  <c:v>14.030155486052408</c:v>
                </c:pt>
                <c:pt idx="98">
                  <c:v>13.737542534753716</c:v>
                </c:pt>
                <c:pt idx="99">
                  <c:v>13.451659290607415</c:v>
                </c:pt>
                <c:pt idx="100">
                  <c:v>13.172415958789745</c:v>
                </c:pt>
                <c:pt idx="101">
                  <c:v>12.89972305821718</c:v>
                </c:pt>
                <c:pt idx="102">
                  <c:v>12.633491423602838</c:v>
                </c:pt>
                <c:pt idx="103">
                  <c:v>12.373632207547427</c:v>
                </c:pt>
                <c:pt idx="104">
                  <c:v>12.120056882665676</c:v>
                </c:pt>
                <c:pt idx="105">
                  <c:v>11.872677243749424</c:v>
                </c:pt>
                <c:pt idx="106">
                  <c:v>11.631405409967916</c:v>
                </c:pt>
                <c:pt idx="107">
                  <c:v>11.396153827106978</c:v>
                </c:pt>
                <c:pt idx="108">
                  <c:v>11.166835269847565</c:v>
                </c:pt>
                <c:pt idx="109">
                  <c:v>10.943362844085286</c:v>
                </c:pt>
                <c:pt idx="110">
                  <c:v>10.725649989291863</c:v>
                </c:pt>
                <c:pt idx="111">
                  <c:v>10.513610480919752</c:v>
                </c:pt>
                <c:pt idx="112">
                  <c:v>10.307158432851351</c:v>
                </c:pt>
                <c:pt idx="113">
                  <c:v>10.106208299893932</c:v>
                </c:pt>
                <c:pt idx="114">
                  <c:v>9.9106748803219276</c:v>
                </c:pt>
                <c:pt idx="115">
                  <c:v>9.7204733184678105</c:v>
                </c:pt>
                <c:pt idx="116">
                  <c:v>9.5355191073632177</c:v>
                </c:pt>
                <c:pt idx="117">
                  <c:v>9.3557280914318</c:v>
                </c:pt>
                <c:pt idx="118">
                  <c:v>9.1810164692355691</c:v>
                </c:pt>
                <c:pt idx="119">
                  <c:v>9.0113007962763731</c:v>
                </c:pt>
                <c:pt idx="120">
                  <c:v>8.8464979878542547</c:v>
                </c:pt>
                <c:pt idx="121">
                  <c:v>8.6865253219847176</c:v>
                </c:pt>
                <c:pt idx="122">
                  <c:v>8.5313004423768355</c:v>
                </c:pt>
                <c:pt idx="123">
                  <c:v>8.3807413614741453</c:v>
                </c:pt>
                <c:pt idx="124">
                  <c:v>8.2347664635605167</c:v>
                </c:pt>
                <c:pt idx="125">
                  <c:v>8.093294507933523</c:v>
                </c:pt>
                <c:pt idx="126">
                  <c:v>7.956244632147218</c:v>
                </c:pt>
                <c:pt idx="127">
                  <c:v>7.8235363553272341</c:v>
                </c:pt>
                <c:pt idx="128">
                  <c:v>7.6950895815605955</c:v>
                </c:pt>
                <c:pt idx="129">
                  <c:v>7.5708246033629987</c:v>
                </c:pt>
                <c:pt idx="130">
                  <c:v>7.4506621052265603</c:v>
                </c:pt>
                <c:pt idx="131">
                  <c:v>7.3345231672509117</c:v>
                </c:pt>
                <c:pt idx="132">
                  <c:v>7.2223292688610465</c:v>
                </c:pt>
                <c:pt idx="133">
                  <c:v>7.1140022926150168</c:v>
                </c:pt>
                <c:pt idx="134">
                  <c:v>7.0094645281052896</c:v>
                </c:pt>
                <c:pt idx="135">
                  <c:v>6.9086386759573584</c:v>
                </c:pt>
                <c:pt idx="136">
                  <c:v>6.8114478519295902</c:v>
                </c:pt>
                <c:pt idx="137">
                  <c:v>6.7178155911185691</c:v>
                </c:pt>
                <c:pt idx="138">
                  <c:v>6.6276658522742169</c:v>
                </c:pt>
                <c:pt idx="139">
                  <c:v>6.5409230222295376</c:v>
                </c:pt>
                <c:pt idx="140">
                  <c:v>6.4575119204497957</c:v>
                </c:pt>
                <c:pt idx="141">
                  <c:v>6.3773578037065493</c:v>
                </c:pt>
                <c:pt idx="142">
                  <c:v>6.3003863708819594</c:v>
                </c:pt>
                <c:pt idx="143">
                  <c:v>6.2265237679094625</c:v>
                </c:pt>
                <c:pt idx="144">
                  <c:v>6.1556965928570317</c:v>
                </c:pt>
                <c:pt idx="145">
                  <c:v>6.0878319011598219</c:v>
                </c:pt>
                <c:pt idx="146">
                  <c:v>6.0228572110093115</c:v>
                </c:pt>
                <c:pt idx="147">
                  <c:v>6</c:v>
                </c:pt>
                <c:pt idx="148">
                  <c:v>6</c:v>
                </c:pt>
                <c:pt idx="149">
                  <c:v>6</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6</c:v>
                </c:pt>
                <c:pt idx="165">
                  <c:v>6</c:v>
                </c:pt>
                <c:pt idx="166">
                  <c:v>6</c:v>
                </c:pt>
                <c:pt idx="167">
                  <c:v>6</c:v>
                </c:pt>
                <c:pt idx="168">
                  <c:v>6</c:v>
                </c:pt>
                <c:pt idx="169">
                  <c:v>6</c:v>
                </c:pt>
                <c:pt idx="170">
                  <c:v>6</c:v>
                </c:pt>
                <c:pt idx="171">
                  <c:v>6</c:v>
                </c:pt>
                <c:pt idx="172">
                  <c:v>6</c:v>
                </c:pt>
                <c:pt idx="173">
                  <c:v>6</c:v>
                </c:pt>
                <c:pt idx="174">
                  <c:v>6</c:v>
                </c:pt>
                <c:pt idx="175">
                  <c:v>6</c:v>
                </c:pt>
                <c:pt idx="176">
                  <c:v>6</c:v>
                </c:pt>
                <c:pt idx="177">
                  <c:v>6</c:v>
                </c:pt>
                <c:pt idx="178">
                  <c:v>6</c:v>
                </c:pt>
                <c:pt idx="179">
                  <c:v>6</c:v>
                </c:pt>
                <c:pt idx="180">
                  <c:v>6</c:v>
                </c:pt>
                <c:pt idx="181">
                  <c:v>6</c:v>
                </c:pt>
                <c:pt idx="182">
                  <c:v>6</c:v>
                </c:pt>
                <c:pt idx="183">
                  <c:v>6</c:v>
                </c:pt>
                <c:pt idx="184">
                  <c:v>6</c:v>
                </c:pt>
                <c:pt idx="185">
                  <c:v>6</c:v>
                </c:pt>
                <c:pt idx="186">
                  <c:v>6</c:v>
                </c:pt>
                <c:pt idx="187">
                  <c:v>6</c:v>
                </c:pt>
                <c:pt idx="188">
                  <c:v>6</c:v>
                </c:pt>
                <c:pt idx="189">
                  <c:v>6</c:v>
                </c:pt>
                <c:pt idx="190">
                  <c:v>6</c:v>
                </c:pt>
                <c:pt idx="191">
                  <c:v>6</c:v>
                </c:pt>
                <c:pt idx="192">
                  <c:v>6</c:v>
                </c:pt>
                <c:pt idx="193">
                  <c:v>6</c:v>
                </c:pt>
                <c:pt idx="194">
                  <c:v>6</c:v>
                </c:pt>
                <c:pt idx="195">
                  <c:v>6</c:v>
                </c:pt>
                <c:pt idx="196">
                  <c:v>6</c:v>
                </c:pt>
                <c:pt idx="197">
                  <c:v>6</c:v>
                </c:pt>
                <c:pt idx="198">
                  <c:v>6</c:v>
                </c:pt>
                <c:pt idx="199">
                  <c:v>6</c:v>
                </c:pt>
                <c:pt idx="200">
                  <c:v>6</c:v>
                </c:pt>
              </c:numCache>
            </c:numRef>
          </c:val>
        </c:ser>
        <c:ser>
          <c:idx val="2"/>
          <c:order val="1"/>
          <c:tx>
            <c:strRef>
              <c:f>'Alpha=3.35 Fspd=60'!$C$9</c:f>
              <c:strCache>
                <c:ptCount val="1"/>
                <c:pt idx="0">
                  <c:v>Arterial</c:v>
                </c:pt>
              </c:strCache>
            </c:strRef>
          </c:tx>
          <c:spPr>
            <a:ln>
              <a:prstDash val="sysDash"/>
            </a:ln>
          </c:spPr>
          <c:marker>
            <c:symbol val="none"/>
          </c:marker>
          <c:val>
            <c:numRef>
              <c:f>'Alpha=3.35 Fspd=60'!$C$10:$C$210</c:f>
              <c:numCache>
                <c:formatCode>0</c:formatCode>
                <c:ptCount val="201"/>
                <c:pt idx="0">
                  <c:v>59.000891095972136</c:v>
                </c:pt>
                <c:pt idx="1">
                  <c:v>58.013511314365132</c:v>
                </c:pt>
                <c:pt idx="2">
                  <c:v>57.037781155922197</c:v>
                </c:pt>
                <c:pt idx="3">
                  <c:v>56.073621261792418</c:v>
                </c:pt>
                <c:pt idx="4">
                  <c:v>55.120952413993514</c:v>
                </c:pt>
                <c:pt idx="5">
                  <c:v>54.179695535878331</c:v>
                </c:pt>
                <c:pt idx="6">
                  <c:v>53.249771692605961</c:v>
                </c:pt>
                <c:pt idx="7">
                  <c:v>52.331102091616174</c:v>
                </c:pt>
                <c:pt idx="8">
                  <c:v>51.423608083108441</c:v>
                </c:pt>
                <c:pt idx="9">
                  <c:v>50.527211160524352</c:v>
                </c:pt>
                <c:pt idx="10">
                  <c:v>49.641832961035092</c:v>
                </c:pt>
                <c:pt idx="11">
                  <c:v>48.767395266032501</c:v>
                </c:pt>
                <c:pt idx="12">
                  <c:v>47.903820001624617</c:v>
                </c:pt>
                <c:pt idx="13">
                  <c:v>47.051029239135659</c:v>
                </c:pt>
                <c:pt idx="14">
                  <c:v>46.208945195610255</c:v>
                </c:pt>
                <c:pt idx="15">
                  <c:v>45.377490234322146</c:v>
                </c:pt>
                <c:pt idx="16">
                  <c:v>44.556586865287642</c:v>
                </c:pt>
                <c:pt idx="17">
                  <c:v>43.746157745783506</c:v>
                </c:pt>
                <c:pt idx="18">
                  <c:v>42.946125680869301</c:v>
                </c:pt>
                <c:pt idx="19">
                  <c:v>42.156413623914929</c:v>
                </c:pt>
                <c:pt idx="20">
                  <c:v>41.376944677132656</c:v>
                </c:pt>
                <c:pt idx="21">
                  <c:v>40.607642092114176</c:v>
                </c:pt>
                <c:pt idx="22">
                  <c:v>39.848429270372186</c:v>
                </c:pt>
                <c:pt idx="23">
                  <c:v>39.099229763887841</c:v>
                </c:pt>
                <c:pt idx="24">
                  <c:v>38.359967275662264</c:v>
                </c:pt>
                <c:pt idx="25">
                  <c:v>37.63056566027435</c:v>
                </c:pt>
                <c:pt idx="26">
                  <c:v>36.910948924442444</c:v>
                </c:pt>
                <c:pt idx="27">
                  <c:v>36.201041227592846</c:v>
                </c:pt>
                <c:pt idx="28">
                  <c:v>35.500766882432579</c:v>
                </c:pt>
                <c:pt idx="29">
                  <c:v>34.81005035552824</c:v>
                </c:pt>
                <c:pt idx="30">
                  <c:v>34.128816267890151</c:v>
                </c:pt>
                <c:pt idx="31">
                  <c:v>33.456989395562339</c:v>
                </c:pt>
                <c:pt idx="32">
                  <c:v>32.794494670218334</c:v>
                </c:pt>
                <c:pt idx="33">
                  <c:v>32.141257179762427</c:v>
                </c:pt>
                <c:pt idx="34">
                  <c:v>31.497202168937427</c:v>
                </c:pt>
                <c:pt idx="35">
                  <c:v>30.862255039937857</c:v>
                </c:pt>
                <c:pt idx="36">
                  <c:v>30.236341353029786</c:v>
                </c:pt>
                <c:pt idx="37">
                  <c:v>29.61938682717669</c:v>
                </c:pt>
                <c:pt idx="38">
                  <c:v>29.011317340671404</c:v>
                </c:pt>
                <c:pt idx="39">
                  <c:v>28.412058931775057</c:v>
                </c:pt>
                <c:pt idx="40">
                  <c:v>27.821537799361924</c:v>
                </c:pt>
                <c:pt idx="41">
                  <c:v>27.239680303571426</c:v>
                </c:pt>
                <c:pt idx="42">
                  <c:v>26.666412966466506</c:v>
                </c:pt>
                <c:pt idx="43">
                  <c:v>26.101662472699214</c:v>
                </c:pt>
                <c:pt idx="44">
                  <c:v>25.54535567018301</c:v>
                </c:pt>
                <c:pt idx="45">
                  <c:v>24.997419570772305</c:v>
                </c:pt>
                <c:pt idx="46">
                  <c:v>24.457781350949251</c:v>
                </c:pt>
                <c:pt idx="47">
                  <c:v>23.926368352517677</c:v>
                </c:pt>
                <c:pt idx="48">
                  <c:v>23.40310808330479</c:v>
                </c:pt>
                <c:pt idx="49">
                  <c:v>22.887928217870336</c:v>
                </c:pt>
                <c:pt idx="50">
                  <c:v>22.380756598223407</c:v>
                </c:pt>
                <c:pt idx="51">
                  <c:v>21.881521234547364</c:v>
                </c:pt>
                <c:pt idx="52">
                  <c:v>21.390150305932565</c:v>
                </c:pt>
                <c:pt idx="53">
                  <c:v>20.906572161117289</c:v>
                </c:pt>
                <c:pt idx="54">
                  <c:v>20.430715319237123</c:v>
                </c:pt>
                <c:pt idx="55">
                  <c:v>19.962508470582584</c:v>
                </c:pt>
                <c:pt idx="56">
                  <c:v>19.501880477365592</c:v>
                </c:pt>
                <c:pt idx="57">
                  <c:v>19.048760374494336</c:v>
                </c:pt>
                <c:pt idx="58">
                  <c:v>18.603077370357692</c:v>
                </c:pt>
                <c:pt idx="59">
                  <c:v>18.16476084761802</c:v>
                </c:pt>
                <c:pt idx="60">
                  <c:v>17.733740364013769</c:v>
                </c:pt>
                <c:pt idx="61">
                  <c:v>17.309945653171287</c:v>
                </c:pt>
                <c:pt idx="62">
                  <c:v>16.893306625426373</c:v>
                </c:pt>
                <c:pt idx="63">
                  <c:v>16.483753368655425</c:v>
                </c:pt>
                <c:pt idx="64">
                  <c:v>16.081216149116926</c:v>
                </c:pt>
                <c:pt idx="65">
                  <c:v>15.6856254123028</c:v>
                </c:pt>
                <c:pt idx="66">
                  <c:v>15.296911783800343</c:v>
                </c:pt>
                <c:pt idx="67">
                  <c:v>14.915006070164736</c:v>
                </c:pt>
                <c:pt idx="68">
                  <c:v>14.539839259802303</c:v>
                </c:pt>
                <c:pt idx="69">
                  <c:v>14.171342523864812</c:v>
                </c:pt>
                <c:pt idx="70">
                  <c:v>13.809447217155176</c:v>
                </c:pt>
                <c:pt idx="71">
                  <c:v>13.454084879044331</c:v>
                </c:pt>
                <c:pt idx="72">
                  <c:v>13.105187234400125</c:v>
                </c:pt>
                <c:pt idx="73">
                  <c:v>12.762686194528021</c:v>
                </c:pt>
                <c:pt idx="74">
                  <c:v>12.426513858123977</c:v>
                </c:pt>
                <c:pt idx="75">
                  <c:v>12.096602512239915</c:v>
                </c:pt>
                <c:pt idx="76">
                  <c:v>11.772884633261754</c:v>
                </c:pt>
                <c:pt idx="77">
                  <c:v>11.455292887900615</c:v>
                </c:pt>
                <c:pt idx="78">
                  <c:v>11.143760134197123</c:v>
                </c:pt>
                <c:pt idx="79">
                  <c:v>10.838219422539483</c:v>
                </c:pt>
                <c:pt idx="80">
                  <c:v>10.538603996695173</c:v>
                </c:pt>
                <c:pt idx="81">
                  <c:v>10.244847294857038</c:v>
                </c:pt>
                <c:pt idx="82">
                  <c:v>9.9568829507036618</c:v>
                </c:pt>
                <c:pt idx="83">
                  <c:v>9.6746447944747533</c:v>
                </c:pt>
                <c:pt idx="84">
                  <c:v>9.3980668540614953</c:v>
                </c:pt>
                <c:pt idx="85">
                  <c:v>9.1270833561124842</c:v>
                </c:pt>
                <c:pt idx="86">
                  <c:v>8.8616287271554839</c:v>
                </c:pt>
                <c:pt idx="87">
                  <c:v>8.6016375947353971</c:v>
                </c:pt>
                <c:pt idx="88">
                  <c:v>8.3470447885687626</c:v>
                </c:pt>
                <c:pt idx="89">
                  <c:v>8.0977853417154222</c:v>
                </c:pt>
                <c:pt idx="90">
                  <c:v>7.8537944917673395</c:v>
                </c:pt>
                <c:pt idx="91">
                  <c:v>7.6150076820553876</c:v>
                </c:pt>
                <c:pt idx="92">
                  <c:v>7.3813605628743124</c:v>
                </c:pt>
                <c:pt idx="93">
                  <c:v>7.1527889927264265</c:v>
                </c:pt>
                <c:pt idx="94">
                  <c:v>6.9292290395843832</c:v>
                </c:pt>
                <c:pt idx="95">
                  <c:v>6.7106169821736223</c:v>
                </c:pt>
                <c:pt idx="96">
                  <c:v>6.4968893112749502</c:v>
                </c:pt>
                <c:pt idx="97">
                  <c:v>6.2879827310477285</c:v>
                </c:pt>
                <c:pt idx="98">
                  <c:v>6.0838341603742165</c:v>
                </c:pt>
                <c:pt idx="99">
                  <c:v>6</c:v>
                </c:pt>
                <c:pt idx="100">
                  <c:v>6</c:v>
                </c:pt>
                <c:pt idx="101">
                  <c:v>6</c:v>
                </c:pt>
                <c:pt idx="102">
                  <c:v>6</c:v>
                </c:pt>
                <c:pt idx="103">
                  <c:v>6</c:v>
                </c:pt>
                <c:pt idx="104">
                  <c:v>6</c:v>
                </c:pt>
                <c:pt idx="105">
                  <c:v>6</c:v>
                </c:pt>
                <c:pt idx="106">
                  <c:v>6</c:v>
                </c:pt>
                <c:pt idx="107">
                  <c:v>6</c:v>
                </c:pt>
                <c:pt idx="108">
                  <c:v>6</c:v>
                </c:pt>
                <c:pt idx="109">
                  <c:v>6</c:v>
                </c:pt>
                <c:pt idx="110">
                  <c:v>6</c:v>
                </c:pt>
                <c:pt idx="111">
                  <c:v>6</c:v>
                </c:pt>
                <c:pt idx="112">
                  <c:v>6</c:v>
                </c:pt>
                <c:pt idx="113">
                  <c:v>6</c:v>
                </c:pt>
                <c:pt idx="114">
                  <c:v>6</c:v>
                </c:pt>
                <c:pt idx="115">
                  <c:v>6</c:v>
                </c:pt>
                <c:pt idx="116">
                  <c:v>6</c:v>
                </c:pt>
                <c:pt idx="117">
                  <c:v>6</c:v>
                </c:pt>
                <c:pt idx="118">
                  <c:v>6</c:v>
                </c:pt>
                <c:pt idx="119">
                  <c:v>6</c:v>
                </c:pt>
                <c:pt idx="120">
                  <c:v>6</c:v>
                </c:pt>
                <c:pt idx="121">
                  <c:v>6</c:v>
                </c:pt>
                <c:pt idx="122">
                  <c:v>6</c:v>
                </c:pt>
                <c:pt idx="123">
                  <c:v>6</c:v>
                </c:pt>
                <c:pt idx="124">
                  <c:v>6</c:v>
                </c:pt>
                <c:pt idx="125">
                  <c:v>6</c:v>
                </c:pt>
                <c:pt idx="126">
                  <c:v>6</c:v>
                </c:pt>
                <c:pt idx="127">
                  <c:v>6</c:v>
                </c:pt>
                <c:pt idx="128">
                  <c:v>6</c:v>
                </c:pt>
                <c:pt idx="129">
                  <c:v>6</c:v>
                </c:pt>
                <c:pt idx="130">
                  <c:v>6</c:v>
                </c:pt>
                <c:pt idx="131">
                  <c:v>6</c:v>
                </c:pt>
                <c:pt idx="132">
                  <c:v>6</c:v>
                </c:pt>
                <c:pt idx="133">
                  <c:v>6</c:v>
                </c:pt>
                <c:pt idx="134">
                  <c:v>6</c:v>
                </c:pt>
                <c:pt idx="135">
                  <c:v>6</c:v>
                </c:pt>
                <c:pt idx="136">
                  <c:v>6</c:v>
                </c:pt>
                <c:pt idx="137">
                  <c:v>6</c:v>
                </c:pt>
                <c:pt idx="138">
                  <c:v>6</c:v>
                </c:pt>
                <c:pt idx="139">
                  <c:v>6</c:v>
                </c:pt>
                <c:pt idx="140">
                  <c:v>6</c:v>
                </c:pt>
                <c:pt idx="141">
                  <c:v>6</c:v>
                </c:pt>
                <c:pt idx="142">
                  <c:v>6</c:v>
                </c:pt>
                <c:pt idx="143">
                  <c:v>6</c:v>
                </c:pt>
                <c:pt idx="144">
                  <c:v>6</c:v>
                </c:pt>
                <c:pt idx="145">
                  <c:v>6</c:v>
                </c:pt>
                <c:pt idx="146">
                  <c:v>6</c:v>
                </c:pt>
                <c:pt idx="147">
                  <c:v>6</c:v>
                </c:pt>
                <c:pt idx="148">
                  <c:v>6</c:v>
                </c:pt>
                <c:pt idx="149">
                  <c:v>6</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6</c:v>
                </c:pt>
                <c:pt idx="165">
                  <c:v>6</c:v>
                </c:pt>
                <c:pt idx="166">
                  <c:v>6</c:v>
                </c:pt>
                <c:pt idx="167">
                  <c:v>6</c:v>
                </c:pt>
                <c:pt idx="168">
                  <c:v>6</c:v>
                </c:pt>
                <c:pt idx="169">
                  <c:v>6</c:v>
                </c:pt>
                <c:pt idx="170">
                  <c:v>6</c:v>
                </c:pt>
                <c:pt idx="171">
                  <c:v>6</c:v>
                </c:pt>
                <c:pt idx="172">
                  <c:v>6</c:v>
                </c:pt>
                <c:pt idx="173">
                  <c:v>6</c:v>
                </c:pt>
                <c:pt idx="174">
                  <c:v>6</c:v>
                </c:pt>
                <c:pt idx="175">
                  <c:v>6</c:v>
                </c:pt>
                <c:pt idx="176">
                  <c:v>6</c:v>
                </c:pt>
                <c:pt idx="177">
                  <c:v>6</c:v>
                </c:pt>
                <c:pt idx="178">
                  <c:v>6</c:v>
                </c:pt>
                <c:pt idx="179">
                  <c:v>6</c:v>
                </c:pt>
                <c:pt idx="180">
                  <c:v>6</c:v>
                </c:pt>
                <c:pt idx="181">
                  <c:v>6</c:v>
                </c:pt>
                <c:pt idx="182">
                  <c:v>6</c:v>
                </c:pt>
                <c:pt idx="183">
                  <c:v>6</c:v>
                </c:pt>
                <c:pt idx="184">
                  <c:v>6</c:v>
                </c:pt>
                <c:pt idx="185">
                  <c:v>6</c:v>
                </c:pt>
                <c:pt idx="186">
                  <c:v>6</c:v>
                </c:pt>
                <c:pt idx="187">
                  <c:v>6</c:v>
                </c:pt>
                <c:pt idx="188">
                  <c:v>6</c:v>
                </c:pt>
                <c:pt idx="189">
                  <c:v>6</c:v>
                </c:pt>
                <c:pt idx="190">
                  <c:v>6</c:v>
                </c:pt>
                <c:pt idx="191">
                  <c:v>6</c:v>
                </c:pt>
                <c:pt idx="192">
                  <c:v>6</c:v>
                </c:pt>
                <c:pt idx="193">
                  <c:v>6</c:v>
                </c:pt>
                <c:pt idx="194">
                  <c:v>6</c:v>
                </c:pt>
                <c:pt idx="195">
                  <c:v>6</c:v>
                </c:pt>
                <c:pt idx="196">
                  <c:v>6</c:v>
                </c:pt>
                <c:pt idx="197">
                  <c:v>6</c:v>
                </c:pt>
                <c:pt idx="198">
                  <c:v>6</c:v>
                </c:pt>
                <c:pt idx="199">
                  <c:v>6</c:v>
                </c:pt>
                <c:pt idx="200">
                  <c:v>6</c:v>
                </c:pt>
              </c:numCache>
            </c:numRef>
          </c:val>
        </c:ser>
        <c:marker val="1"/>
        <c:axId val="101467648"/>
        <c:axId val="101469568"/>
      </c:lineChart>
      <c:catAx>
        <c:axId val="101467648"/>
        <c:scaling>
          <c:orientation val="minMax"/>
        </c:scaling>
        <c:axPos val="b"/>
        <c:majorGridlines/>
        <c:title>
          <c:tx>
            <c:rich>
              <a:bodyPr/>
              <a:lstStyle/>
              <a:p>
                <a:pPr>
                  <a:defRPr/>
                </a:pPr>
                <a:r>
                  <a:rPr lang="en-US"/>
                  <a:t>Density (k)</a:t>
                </a:r>
              </a:p>
            </c:rich>
          </c:tx>
          <c:layout/>
        </c:title>
        <c:numFmt formatCode="General" sourceLinked="0"/>
        <c:majorTickMark val="none"/>
        <c:tickLblPos val="low"/>
        <c:crossAx val="101469568"/>
        <c:crosses val="autoZero"/>
        <c:auto val="1"/>
        <c:lblAlgn val="ctr"/>
        <c:lblOffset val="50"/>
        <c:tickLblSkip val="20"/>
        <c:tickMarkSkip val="10"/>
      </c:catAx>
      <c:valAx>
        <c:axId val="101469568"/>
        <c:scaling>
          <c:orientation val="minMax"/>
        </c:scaling>
        <c:axPos val="l"/>
        <c:majorGridlines/>
        <c:title>
          <c:tx>
            <c:rich>
              <a:bodyPr/>
              <a:lstStyle/>
              <a:p>
                <a:pPr>
                  <a:defRPr/>
                </a:pPr>
                <a:r>
                  <a:rPr lang="en-US"/>
                  <a:t>Speed (v)</a:t>
                </a:r>
              </a:p>
            </c:rich>
          </c:tx>
          <c:layout/>
        </c:title>
        <c:numFmt formatCode="0" sourceLinked="1"/>
        <c:tickLblPos val="nextTo"/>
        <c:crossAx val="101467648"/>
        <c:crosses val="autoZero"/>
        <c:crossBetween val="between"/>
      </c:valAx>
    </c:plotArea>
    <c:legend>
      <c:legendPos val="r"/>
      <c:layout>
        <c:manualLayout>
          <c:xMode val="edge"/>
          <c:yMode val="edge"/>
          <c:x val="0.81180269901880164"/>
          <c:y val="0.43542263738771869"/>
          <c:w val="0.16325399923081069"/>
          <c:h val="0.1497549762801389"/>
        </c:manualLayout>
      </c:layout>
    </c:legend>
    <c:plotVisOnly val="1"/>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AMS Flow Density Curves</a:t>
            </a:r>
          </a:p>
        </c:rich>
      </c:tx>
      <c:layout/>
    </c:title>
    <c:plotArea>
      <c:layout/>
      <c:lineChart>
        <c:grouping val="standard"/>
        <c:ser>
          <c:idx val="2"/>
          <c:order val="0"/>
          <c:tx>
            <c:strRef>
              <c:f>'Alpha=3.35 Fspd=60'!$E$9</c:f>
              <c:strCache>
                <c:ptCount val="1"/>
                <c:pt idx="0">
                  <c:v>Freeway</c:v>
                </c:pt>
              </c:strCache>
            </c:strRef>
          </c:tx>
          <c:spPr>
            <a:ln>
              <a:solidFill>
                <a:srgbClr val="C00000"/>
              </a:solidFill>
              <a:prstDash val="solid"/>
            </a:ln>
          </c:spPr>
          <c:marker>
            <c:symbol val="none"/>
          </c:marker>
          <c:val>
            <c:numRef>
              <c:f>'Alpha=3.35 Fspd=60'!$E$10:$E$210</c:f>
              <c:numCache>
                <c:formatCode>0</c:formatCode>
                <c:ptCount val="201"/>
                <c:pt idx="0" formatCode="General">
                  <c:v>60</c:v>
                </c:pt>
                <c:pt idx="1">
                  <c:v>120</c:v>
                </c:pt>
                <c:pt idx="2">
                  <c:v>180</c:v>
                </c:pt>
                <c:pt idx="3">
                  <c:v>240</c:v>
                </c:pt>
                <c:pt idx="4">
                  <c:v>300</c:v>
                </c:pt>
                <c:pt idx="5">
                  <c:v>360</c:v>
                </c:pt>
                <c:pt idx="6">
                  <c:v>420</c:v>
                </c:pt>
                <c:pt idx="7">
                  <c:v>480</c:v>
                </c:pt>
                <c:pt idx="8">
                  <c:v>540</c:v>
                </c:pt>
                <c:pt idx="9">
                  <c:v>600</c:v>
                </c:pt>
                <c:pt idx="10">
                  <c:v>660</c:v>
                </c:pt>
                <c:pt idx="11">
                  <c:v>720</c:v>
                </c:pt>
                <c:pt idx="12">
                  <c:v>780</c:v>
                </c:pt>
                <c:pt idx="13">
                  <c:v>840</c:v>
                </c:pt>
                <c:pt idx="14">
                  <c:v>900</c:v>
                </c:pt>
                <c:pt idx="15">
                  <c:v>960</c:v>
                </c:pt>
                <c:pt idx="16">
                  <c:v>1020</c:v>
                </c:pt>
                <c:pt idx="17">
                  <c:v>1080</c:v>
                </c:pt>
                <c:pt idx="18">
                  <c:v>1140</c:v>
                </c:pt>
                <c:pt idx="19">
                  <c:v>1200</c:v>
                </c:pt>
                <c:pt idx="20">
                  <c:v>1260</c:v>
                </c:pt>
                <c:pt idx="21">
                  <c:v>1320</c:v>
                </c:pt>
                <c:pt idx="22">
                  <c:v>1380</c:v>
                </c:pt>
                <c:pt idx="23">
                  <c:v>1440</c:v>
                </c:pt>
                <c:pt idx="24">
                  <c:v>1500</c:v>
                </c:pt>
                <c:pt idx="25">
                  <c:v>1532.8176331332081</c:v>
                </c:pt>
                <c:pt idx="26">
                  <c:v>1563.9229898077911</c:v>
                </c:pt>
                <c:pt idx="27">
                  <c:v>1593.3551012708112</c:v>
                </c:pt>
                <c:pt idx="28">
                  <c:v>1621.1525703214177</c:v>
                </c:pt>
                <c:pt idx="29">
                  <c:v>1647.3535724342341</c:v>
                </c:pt>
                <c:pt idx="30">
                  <c:v>1671.9958568879902</c:v>
                </c:pt>
                <c:pt idx="31">
                  <c:v>1695.1167478994148</c:v>
                </c:pt>
                <c:pt idx="32">
                  <c:v>1716.7531457625005</c:v>
                </c:pt>
                <c:pt idx="33">
                  <c:v>1736.9415279931482</c:v>
                </c:pt>
                <c:pt idx="34">
                  <c:v>1755.7179504793016</c:v>
                </c:pt>
                <c:pt idx="35">
                  <c:v>1773.1180486366172</c:v>
                </c:pt>
                <c:pt idx="36">
                  <c:v>1789.1770385697209</c:v>
                </c:pt>
                <c:pt idx="37">
                  <c:v>1803.9297182391479</c:v>
                </c:pt>
                <c:pt idx="38">
                  <c:v>1817.4104686340074</c:v>
                </c:pt>
                <c:pt idx="39">
                  <c:v>1829.6532549504632</c:v>
                </c:pt>
                <c:pt idx="40">
                  <c:v>1840.6916277760808</c:v>
                </c:pt>
                <c:pt idx="41">
                  <c:v>1850.558724280128</c:v>
                </c:pt>
                <c:pt idx="42">
                  <c:v>1859.287269409898</c:v>
                </c:pt>
                <c:pt idx="43">
                  <c:v>1866.9095770931276</c:v>
                </c:pt>
                <c:pt idx="44">
                  <c:v>1873.4575514465864</c:v>
                </c:pt>
                <c:pt idx="45">
                  <c:v>1878.9626879909201</c:v>
                </c:pt>
                <c:pt idx="46">
                  <c:v>1883.4560748718302</c:v>
                </c:pt>
                <c:pt idx="47">
                  <c:v>1886.968394087648</c:v>
                </c:pt>
                <c:pt idx="48">
                  <c:v>1889.5299227234234</c:v>
                </c:pt>
                <c:pt idx="49">
                  <c:v>1891.1705341915742</c:v>
                </c:pt>
                <c:pt idx="50">
                  <c:v>1891.9196994792167</c:v>
                </c:pt>
                <c:pt idx="51">
                  <c:v>1891.8064884022331</c:v>
                </c:pt>
                <c:pt idx="52">
                  <c:v>1890.859570866196</c:v>
                </c:pt>
                <c:pt idx="53">
                  <c:v>1889.1072181342149</c:v>
                </c:pt>
                <c:pt idx="54">
                  <c:v>1886.5773041018128</c:v>
                </c:pt>
                <c:pt idx="55">
                  <c:v>1883.2973065789336</c:v>
                </c:pt>
                <c:pt idx="56">
                  <c:v>1879.2943085791551</c:v>
                </c:pt>
                <c:pt idx="57">
                  <c:v>1874.5949996162349</c:v>
                </c:pt>
                <c:pt idx="58">
                  <c:v>1869.2256770080728</c:v>
                </c:pt>
                <c:pt idx="59">
                  <c:v>1863.2122471881889</c:v>
                </c:pt>
                <c:pt idx="60">
                  <c:v>1856.5802270248605</c:v>
                </c:pt>
                <c:pt idx="61">
                  <c:v>1849.3547451479628</c:v>
                </c:pt>
                <c:pt idx="62">
                  <c:v>1841.5605432836935</c:v>
                </c:pt>
                <c:pt idx="63">
                  <c:v>1833.2219775972339</c:v>
                </c:pt>
                <c:pt idx="64">
                  <c:v>1824.3630200435205</c:v>
                </c:pt>
                <c:pt idx="65">
                  <c:v>1815.0072597261894</c:v>
                </c:pt>
                <c:pt idx="66">
                  <c:v>1805.1779042648548</c:v>
                </c:pt>
                <c:pt idx="67">
                  <c:v>1794.8977811708351</c:v>
                </c:pt>
                <c:pt idx="68">
                  <c:v>1784.1893392314416</c:v>
                </c:pt>
                <c:pt idx="69">
                  <c:v>1773.0746499029829</c:v>
                </c:pt>
                <c:pt idx="70">
                  <c:v>1761.5754087125879</c:v>
                </c:pt>
                <c:pt idx="71">
                  <c:v>1749.7129366690212</c:v>
                </c:pt>
                <c:pt idx="72">
                  <c:v>1737.5081816825987</c:v>
                </c:pt>
                <c:pt idx="73">
                  <c:v>1724.9817199943539</c:v>
                </c:pt>
                <c:pt idx="74">
                  <c:v>1712.1537576146272</c:v>
                </c:pt>
                <c:pt idx="75">
                  <c:v>1699.0441317711845</c:v>
                </c:pt>
                <c:pt idx="76">
                  <c:v>1685.6723123670554</c:v>
                </c:pt>
                <c:pt idx="77">
                  <c:v>1672.0574034482406</c:v>
                </c:pt>
                <c:pt idx="78">
                  <c:v>1658.2181446814241</c:v>
                </c:pt>
                <c:pt idx="79">
                  <c:v>1644.1729128419142</c:v>
                </c:pt>
                <c:pt idx="80">
                  <c:v>1629.9397233119143</c:v>
                </c:pt>
                <c:pt idx="81">
                  <c:v>1615.5362315893512</c:v>
                </c:pt>
                <c:pt idx="82">
                  <c:v>1600.9797348074164</c:v>
                </c:pt>
                <c:pt idx="83">
                  <c:v>1586.2871732650162</c:v>
                </c:pt>
                <c:pt idx="84">
                  <c:v>1571.4751319682991</c:v>
                </c:pt>
                <c:pt idx="85">
                  <c:v>1556.5598421834902</c:v>
                </c:pt>
                <c:pt idx="86">
                  <c:v>1541.5571830011982</c:v>
                </c:pt>
                <c:pt idx="87">
                  <c:v>1526.4826829124158</c:v>
                </c:pt>
                <c:pt idx="88">
                  <c:v>1511.3515213964308</c:v>
                </c:pt>
                <c:pt idx="89">
                  <c:v>1496.1785305208498</c:v>
                </c:pt>
                <c:pt idx="90">
                  <c:v>1480.9781965539632</c:v>
                </c:pt>
                <c:pt idx="91">
                  <c:v>1465.7646615896992</c:v>
                </c:pt>
                <c:pt idx="92">
                  <c:v>1450.551725185358</c:v>
                </c:pt>
                <c:pt idx="93">
                  <c:v>1435.3528460124355</c:v>
                </c:pt>
                <c:pt idx="94">
                  <c:v>1420.1811435207198</c:v>
                </c:pt>
                <c:pt idx="95">
                  <c:v>1405.0493996159532</c:v>
                </c:pt>
                <c:pt idx="96">
                  <c:v>1389.970060351342</c:v>
                </c:pt>
                <c:pt idx="97">
                  <c:v>1374.9552376331364</c:v>
                </c:pt>
                <c:pt idx="98">
                  <c:v>1360.0167109406182</c:v>
                </c:pt>
                <c:pt idx="99">
                  <c:v>1345.1659290607411</c:v>
                </c:pt>
                <c:pt idx="100">
                  <c:v>1330.4140118377634</c:v>
                </c:pt>
                <c:pt idx="101">
                  <c:v>1315.7717519381531</c:v>
                </c:pt>
                <c:pt idx="102">
                  <c:v>1301.2496166310923</c:v>
                </c:pt>
                <c:pt idx="103">
                  <c:v>1286.8577495849308</c:v>
                </c:pt>
                <c:pt idx="104">
                  <c:v>1272.6059726798958</c:v>
                </c:pt>
                <c:pt idx="105">
                  <c:v>1258.5037878374378</c:v>
                </c:pt>
                <c:pt idx="106">
                  <c:v>1244.5603788665658</c:v>
                </c:pt>
                <c:pt idx="107">
                  <c:v>1230.7846133275532</c:v>
                </c:pt>
                <c:pt idx="108">
                  <c:v>1217.1850444133834</c:v>
                </c:pt>
                <c:pt idx="109">
                  <c:v>1203.7699128493807</c:v>
                </c:pt>
                <c:pt idx="110">
                  <c:v>1190.5471488113956</c:v>
                </c:pt>
                <c:pt idx="111">
                  <c:v>1177.5243738630129</c:v>
                </c:pt>
                <c:pt idx="112">
                  <c:v>1164.708902912203</c:v>
                </c:pt>
                <c:pt idx="113">
                  <c:v>1152.1077461879079</c:v>
                </c:pt>
                <c:pt idx="114">
                  <c:v>1139.7276112370216</c:v>
                </c:pt>
                <c:pt idx="115">
                  <c:v>1127.5749049422659</c:v>
                </c:pt>
                <c:pt idx="116">
                  <c:v>1115.6557355614959</c:v>
                </c:pt>
                <c:pt idx="117">
                  <c:v>1103.9759147889531</c:v>
                </c:pt>
                <c:pt idx="118">
                  <c:v>1092.540959839034</c:v>
                </c:pt>
                <c:pt idx="119">
                  <c:v>1081.3560955531657</c:v>
                </c:pt>
                <c:pt idx="120">
                  <c:v>1070.4262565303641</c:v>
                </c:pt>
                <c:pt idx="121">
                  <c:v>1059.7560892821361</c:v>
                </c:pt>
                <c:pt idx="122">
                  <c:v>1049.349954412352</c:v>
                </c:pt>
                <c:pt idx="123">
                  <c:v>1039.2119288227941</c:v>
                </c:pt>
                <c:pt idx="124">
                  <c:v>1029.3458079450661</c:v>
                </c:pt>
                <c:pt idx="125">
                  <c:v>1019.7551079996243</c:v>
                </c:pt>
                <c:pt idx="126">
                  <c:v>1010.4430682826967</c:v>
                </c:pt>
                <c:pt idx="127">
                  <c:v>1001.412653481886</c:v>
                </c:pt>
                <c:pt idx="128">
                  <c:v>992.66655602131698</c:v>
                </c:pt>
                <c:pt idx="129">
                  <c:v>984.20719843718985</c:v>
                </c:pt>
                <c:pt idx="130">
                  <c:v>976.0367357846784</c:v>
                </c:pt>
                <c:pt idx="131">
                  <c:v>968.15705807712072</c:v>
                </c:pt>
                <c:pt idx="132">
                  <c:v>960.5697927585195</c:v>
                </c:pt>
                <c:pt idx="133">
                  <c:v>953.27630721041294</c:v>
                </c:pt>
                <c:pt idx="134">
                  <c:v>946.27771129421467</c:v>
                </c:pt>
                <c:pt idx="135">
                  <c:v>939.57485993020111</c:v>
                </c:pt>
                <c:pt idx="136">
                  <c:v>933.16835571435422</c:v>
                </c:pt>
                <c:pt idx="137">
                  <c:v>927.05855157436304</c:v>
                </c:pt>
                <c:pt idx="138">
                  <c:v>921.24555346611692</c:v>
                </c:pt>
                <c:pt idx="139">
                  <c:v>915.72922311213449</c:v>
                </c:pt>
                <c:pt idx="140">
                  <c:v>910.50918078342147</c:v>
                </c:pt>
                <c:pt idx="141">
                  <c:v>905.58480812633081</c:v>
                </c:pt>
                <c:pt idx="142">
                  <c:v>900.95525103612056</c:v>
                </c:pt>
                <c:pt idx="143">
                  <c:v>896.61942257896294</c:v>
                </c:pt>
                <c:pt idx="144">
                  <c:v>892.5760059642696</c:v>
                </c:pt>
                <c:pt idx="145">
                  <c:v>888.82345756933432</c:v>
                </c:pt>
                <c:pt idx="146">
                  <c:v>885.36001001836928</c:v>
                </c:pt>
                <c:pt idx="147">
                  <c:v>888</c:v>
                </c:pt>
                <c:pt idx="148">
                  <c:v>894</c:v>
                </c:pt>
                <c:pt idx="149">
                  <c:v>900</c:v>
                </c:pt>
                <c:pt idx="150">
                  <c:v>906</c:v>
                </c:pt>
                <c:pt idx="151">
                  <c:v>912</c:v>
                </c:pt>
                <c:pt idx="152">
                  <c:v>918</c:v>
                </c:pt>
                <c:pt idx="153">
                  <c:v>924</c:v>
                </c:pt>
                <c:pt idx="154">
                  <c:v>930</c:v>
                </c:pt>
                <c:pt idx="155">
                  <c:v>936</c:v>
                </c:pt>
                <c:pt idx="156">
                  <c:v>942</c:v>
                </c:pt>
                <c:pt idx="157">
                  <c:v>948</c:v>
                </c:pt>
                <c:pt idx="158">
                  <c:v>954</c:v>
                </c:pt>
                <c:pt idx="159">
                  <c:v>960</c:v>
                </c:pt>
                <c:pt idx="160">
                  <c:v>966</c:v>
                </c:pt>
                <c:pt idx="161">
                  <c:v>972</c:v>
                </c:pt>
                <c:pt idx="162">
                  <c:v>978</c:v>
                </c:pt>
                <c:pt idx="163">
                  <c:v>984</c:v>
                </c:pt>
                <c:pt idx="164">
                  <c:v>990</c:v>
                </c:pt>
                <c:pt idx="165">
                  <c:v>996</c:v>
                </c:pt>
                <c:pt idx="166">
                  <c:v>1002</c:v>
                </c:pt>
                <c:pt idx="167">
                  <c:v>1008</c:v>
                </c:pt>
                <c:pt idx="168">
                  <c:v>1014</c:v>
                </c:pt>
                <c:pt idx="169">
                  <c:v>1020</c:v>
                </c:pt>
                <c:pt idx="170">
                  <c:v>1026</c:v>
                </c:pt>
                <c:pt idx="171">
                  <c:v>1032</c:v>
                </c:pt>
                <c:pt idx="172">
                  <c:v>1038</c:v>
                </c:pt>
                <c:pt idx="173">
                  <c:v>1044</c:v>
                </c:pt>
                <c:pt idx="174">
                  <c:v>1050</c:v>
                </c:pt>
                <c:pt idx="175">
                  <c:v>1056</c:v>
                </c:pt>
                <c:pt idx="176">
                  <c:v>1062</c:v>
                </c:pt>
                <c:pt idx="177">
                  <c:v>1068</c:v>
                </c:pt>
                <c:pt idx="178">
                  <c:v>1074</c:v>
                </c:pt>
                <c:pt idx="179">
                  <c:v>1080</c:v>
                </c:pt>
                <c:pt idx="180">
                  <c:v>1086</c:v>
                </c:pt>
                <c:pt idx="181">
                  <c:v>1092</c:v>
                </c:pt>
                <c:pt idx="182">
                  <c:v>1098</c:v>
                </c:pt>
                <c:pt idx="183">
                  <c:v>1104</c:v>
                </c:pt>
                <c:pt idx="184">
                  <c:v>1110</c:v>
                </c:pt>
                <c:pt idx="185">
                  <c:v>1116</c:v>
                </c:pt>
                <c:pt idx="186">
                  <c:v>1122</c:v>
                </c:pt>
                <c:pt idx="187">
                  <c:v>1128</c:v>
                </c:pt>
                <c:pt idx="188">
                  <c:v>1134</c:v>
                </c:pt>
                <c:pt idx="189">
                  <c:v>1140</c:v>
                </c:pt>
                <c:pt idx="190">
                  <c:v>1146</c:v>
                </c:pt>
                <c:pt idx="191">
                  <c:v>1152</c:v>
                </c:pt>
                <c:pt idx="192">
                  <c:v>1158</c:v>
                </c:pt>
                <c:pt idx="193">
                  <c:v>1164</c:v>
                </c:pt>
                <c:pt idx="194">
                  <c:v>1170</c:v>
                </c:pt>
                <c:pt idx="195">
                  <c:v>1176</c:v>
                </c:pt>
                <c:pt idx="196">
                  <c:v>1182</c:v>
                </c:pt>
                <c:pt idx="197">
                  <c:v>1188</c:v>
                </c:pt>
                <c:pt idx="198">
                  <c:v>1194</c:v>
                </c:pt>
                <c:pt idx="199">
                  <c:v>1200</c:v>
                </c:pt>
                <c:pt idx="200">
                  <c:v>1200</c:v>
                </c:pt>
              </c:numCache>
            </c:numRef>
          </c:val>
        </c:ser>
        <c:ser>
          <c:idx val="0"/>
          <c:order val="1"/>
          <c:tx>
            <c:strRef>
              <c:f>'Alpha=3.35 Fspd=60'!$F$9</c:f>
              <c:strCache>
                <c:ptCount val="1"/>
                <c:pt idx="0">
                  <c:v>Arterial</c:v>
                </c:pt>
              </c:strCache>
            </c:strRef>
          </c:tx>
          <c:spPr>
            <a:ln>
              <a:solidFill>
                <a:schemeClr val="accent3"/>
              </a:solidFill>
              <a:prstDash val="sysDash"/>
            </a:ln>
          </c:spPr>
          <c:marker>
            <c:symbol val="none"/>
          </c:marker>
          <c:val>
            <c:numRef>
              <c:f>'Alpha=3.35 Fspd=60'!$F$10:$F$210</c:f>
              <c:numCache>
                <c:formatCode>0</c:formatCode>
                <c:ptCount val="201"/>
                <c:pt idx="0">
                  <c:v>59.000891095972136</c:v>
                </c:pt>
                <c:pt idx="1">
                  <c:v>116.02702262873026</c:v>
                </c:pt>
                <c:pt idx="2">
                  <c:v>171.1133434677667</c:v>
                </c:pt>
                <c:pt idx="3">
                  <c:v>224.29448504716993</c:v>
                </c:pt>
                <c:pt idx="4">
                  <c:v>275.60476206996782</c:v>
                </c:pt>
                <c:pt idx="5">
                  <c:v>325.07817321526977</c:v>
                </c:pt>
                <c:pt idx="6">
                  <c:v>372.74840184824166</c:v>
                </c:pt>
                <c:pt idx="7">
                  <c:v>418.64881673292973</c:v>
                </c:pt>
                <c:pt idx="8">
                  <c:v>462.81247274797579</c:v>
                </c:pt>
                <c:pt idx="9">
                  <c:v>505.27211160524354</c:v>
                </c:pt>
                <c:pt idx="10">
                  <c:v>546.0601625713864</c:v>
                </c:pt>
                <c:pt idx="11">
                  <c:v>585.20874319239033</c:v>
                </c:pt>
                <c:pt idx="12">
                  <c:v>622.74966002112058</c:v>
                </c:pt>
                <c:pt idx="13">
                  <c:v>658.71440934789985</c:v>
                </c:pt>
                <c:pt idx="14">
                  <c:v>693.13417793415442</c:v>
                </c:pt>
                <c:pt idx="15">
                  <c:v>726.03984374915501</c:v>
                </c:pt>
                <c:pt idx="16">
                  <c:v>757.46197670989079</c:v>
                </c:pt>
                <c:pt idx="17">
                  <c:v>787.43083942410328</c:v>
                </c:pt>
                <c:pt idx="18">
                  <c:v>815.97638793651731</c:v>
                </c:pt>
                <c:pt idx="19">
                  <c:v>843.12827247829864</c:v>
                </c:pt>
                <c:pt idx="20">
                  <c:v>868.91583821978702</c:v>
                </c:pt>
                <c:pt idx="21">
                  <c:v>893.3681260265115</c:v>
                </c:pt>
                <c:pt idx="22">
                  <c:v>916.51387321856146</c:v>
                </c:pt>
                <c:pt idx="23">
                  <c:v>938.3815143333079</c:v>
                </c:pt>
                <c:pt idx="24">
                  <c:v>958.9991818915579</c:v>
                </c:pt>
                <c:pt idx="25">
                  <c:v>978.39470716713345</c:v>
                </c:pt>
                <c:pt idx="26">
                  <c:v>996.59562095994659</c:v>
                </c:pt>
                <c:pt idx="27">
                  <c:v>1013.6291543725999</c:v>
                </c:pt>
                <c:pt idx="28">
                  <c:v>1029.5222395905448</c:v>
                </c:pt>
                <c:pt idx="29">
                  <c:v>1044.3015106658472</c:v>
                </c:pt>
                <c:pt idx="30">
                  <c:v>1057.9933043045944</c:v>
                </c:pt>
                <c:pt idx="31">
                  <c:v>1070.6236606579953</c:v>
                </c:pt>
                <c:pt idx="32">
                  <c:v>1082.2183241172058</c:v>
                </c:pt>
                <c:pt idx="33">
                  <c:v>1092.8027441119236</c:v>
                </c:pt>
                <c:pt idx="34">
                  <c:v>1102.4020759128102</c:v>
                </c:pt>
                <c:pt idx="35">
                  <c:v>1111.0411814377633</c:v>
                </c:pt>
                <c:pt idx="36">
                  <c:v>1118.7446300621025</c:v>
                </c:pt>
                <c:pt idx="37">
                  <c:v>1125.5366994327151</c:v>
                </c:pt>
                <c:pt idx="38">
                  <c:v>1131.441376286185</c:v>
                </c:pt>
                <c:pt idx="39">
                  <c:v>1136.4823572710027</c:v>
                </c:pt>
                <c:pt idx="40">
                  <c:v>1140.683049773839</c:v>
                </c:pt>
                <c:pt idx="41">
                  <c:v>1144.0665727500007</c:v>
                </c:pt>
                <c:pt idx="42">
                  <c:v>1146.65575755806</c:v>
                </c:pt>
                <c:pt idx="43">
                  <c:v>1148.4731487987654</c:v>
                </c:pt>
                <c:pt idx="44">
                  <c:v>1149.541005158236</c:v>
                </c:pt>
                <c:pt idx="45">
                  <c:v>1149.881300255526</c:v>
                </c:pt>
                <c:pt idx="46">
                  <c:v>1149.5157234946159</c:v>
                </c:pt>
                <c:pt idx="47">
                  <c:v>1148.4656809208493</c:v>
                </c:pt>
                <c:pt idx="48">
                  <c:v>1146.7522960819349</c:v>
                </c:pt>
                <c:pt idx="49">
                  <c:v>1144.3964108935156</c:v>
                </c:pt>
                <c:pt idx="50">
                  <c:v>1141.4185865093943</c:v>
                </c:pt>
                <c:pt idx="51">
                  <c:v>1137.8391041964633</c:v>
                </c:pt>
                <c:pt idx="52">
                  <c:v>1133.6779662144252</c:v>
                </c:pt>
                <c:pt idx="53">
                  <c:v>1128.9548967003341</c:v>
                </c:pt>
                <c:pt idx="54">
                  <c:v>1123.6893425580399</c:v>
                </c:pt>
                <c:pt idx="55">
                  <c:v>1117.9004743526257</c:v>
                </c:pt>
                <c:pt idx="56">
                  <c:v>1111.6071872098378</c:v>
                </c:pt>
                <c:pt idx="57">
                  <c:v>1104.8281017206727</c:v>
                </c:pt>
                <c:pt idx="58">
                  <c:v>1097.5815648511041</c:v>
                </c:pt>
                <c:pt idx="59">
                  <c:v>1089.8856508570805</c:v>
                </c:pt>
                <c:pt idx="60">
                  <c:v>1081.7581622048399</c:v>
                </c:pt>
                <c:pt idx="61">
                  <c:v>1073.2166304966206</c:v>
                </c:pt>
                <c:pt idx="62">
                  <c:v>1064.2783174018614</c:v>
                </c:pt>
                <c:pt idx="63">
                  <c:v>1054.9602155939472</c:v>
                </c:pt>
                <c:pt idx="64">
                  <c:v>1045.2790496926009</c:v>
                </c:pt>
                <c:pt idx="65">
                  <c:v>1035.2512772119846</c:v>
                </c:pt>
                <c:pt idx="66">
                  <c:v>1024.8930895146227</c:v>
                </c:pt>
                <c:pt idx="67">
                  <c:v>1014.2204127712016</c:v>
                </c:pt>
                <c:pt idx="68">
                  <c:v>1003.2489089263586</c:v>
                </c:pt>
                <c:pt idx="69">
                  <c:v>991.99397667053756</c:v>
                </c:pt>
                <c:pt idx="70">
                  <c:v>980.47075241801724</c:v>
                </c:pt>
                <c:pt idx="71">
                  <c:v>968.69411129119135</c:v>
                </c:pt>
                <c:pt idx="72">
                  <c:v>956.67866811120848</c:v>
                </c:pt>
                <c:pt idx="73">
                  <c:v>944.43877839507275</c:v>
                </c:pt>
                <c:pt idx="74">
                  <c:v>931.98853935929833</c:v>
                </c:pt>
                <c:pt idx="75">
                  <c:v>919.34179093023272</c:v>
                </c:pt>
                <c:pt idx="76">
                  <c:v>906.5121167611544</c:v>
                </c:pt>
                <c:pt idx="77">
                  <c:v>893.51284525624772</c:v>
                </c:pt>
                <c:pt idx="78">
                  <c:v>880.35705060157284</c:v>
                </c:pt>
                <c:pt idx="79">
                  <c:v>867.0575538031585</c:v>
                </c:pt>
                <c:pt idx="80">
                  <c:v>853.62692373230948</c:v>
                </c:pt>
                <c:pt idx="81">
                  <c:v>840.07747817827772</c:v>
                </c:pt>
                <c:pt idx="82">
                  <c:v>826.42128490840298</c:v>
                </c:pt>
                <c:pt idx="83">
                  <c:v>812.67016273587933</c:v>
                </c:pt>
                <c:pt idx="84">
                  <c:v>798.83568259522633</c:v>
                </c:pt>
                <c:pt idx="85">
                  <c:v>784.92916862567381</c:v>
                </c:pt>
                <c:pt idx="86">
                  <c:v>770.96169926252742</c:v>
                </c:pt>
                <c:pt idx="87">
                  <c:v>756.94410833671441</c:v>
                </c:pt>
                <c:pt idx="88">
                  <c:v>742.88698618261958</c:v>
                </c:pt>
                <c:pt idx="89">
                  <c:v>728.8006807543884</c:v>
                </c:pt>
                <c:pt idx="90">
                  <c:v>714.69529875082765</c:v>
                </c:pt>
                <c:pt idx="91">
                  <c:v>700.58070674909595</c:v>
                </c:pt>
                <c:pt idx="92">
                  <c:v>686.46653234731093</c:v>
                </c:pt>
                <c:pt idx="93">
                  <c:v>672.36216531628372</c:v>
                </c:pt>
                <c:pt idx="94">
                  <c:v>658.27675876051649</c:v>
                </c:pt>
                <c:pt idx="95">
                  <c:v>644.21923028866786</c:v>
                </c:pt>
                <c:pt idx="96">
                  <c:v>630.19826319367019</c:v>
                </c:pt>
                <c:pt idx="97">
                  <c:v>616.22230764267783</c:v>
                </c:pt>
                <c:pt idx="98">
                  <c:v>602.29958187704813</c:v>
                </c:pt>
                <c:pt idx="99">
                  <c:v>600</c:v>
                </c:pt>
                <c:pt idx="100">
                  <c:v>606</c:v>
                </c:pt>
                <c:pt idx="101">
                  <c:v>612</c:v>
                </c:pt>
                <c:pt idx="102">
                  <c:v>618</c:v>
                </c:pt>
                <c:pt idx="103">
                  <c:v>624</c:v>
                </c:pt>
                <c:pt idx="104">
                  <c:v>630</c:v>
                </c:pt>
                <c:pt idx="105">
                  <c:v>636</c:v>
                </c:pt>
                <c:pt idx="106">
                  <c:v>642</c:v>
                </c:pt>
                <c:pt idx="107">
                  <c:v>648</c:v>
                </c:pt>
                <c:pt idx="108">
                  <c:v>654</c:v>
                </c:pt>
                <c:pt idx="109">
                  <c:v>660</c:v>
                </c:pt>
                <c:pt idx="110">
                  <c:v>666</c:v>
                </c:pt>
                <c:pt idx="111">
                  <c:v>672</c:v>
                </c:pt>
                <c:pt idx="112">
                  <c:v>678</c:v>
                </c:pt>
                <c:pt idx="113">
                  <c:v>684</c:v>
                </c:pt>
                <c:pt idx="114">
                  <c:v>690</c:v>
                </c:pt>
                <c:pt idx="115">
                  <c:v>696</c:v>
                </c:pt>
                <c:pt idx="116">
                  <c:v>702</c:v>
                </c:pt>
                <c:pt idx="117">
                  <c:v>708</c:v>
                </c:pt>
                <c:pt idx="118">
                  <c:v>714</c:v>
                </c:pt>
                <c:pt idx="119">
                  <c:v>720</c:v>
                </c:pt>
                <c:pt idx="120">
                  <c:v>726</c:v>
                </c:pt>
                <c:pt idx="121">
                  <c:v>732</c:v>
                </c:pt>
                <c:pt idx="122">
                  <c:v>738</c:v>
                </c:pt>
                <c:pt idx="123">
                  <c:v>744</c:v>
                </c:pt>
                <c:pt idx="124">
                  <c:v>750</c:v>
                </c:pt>
                <c:pt idx="125">
                  <c:v>756</c:v>
                </c:pt>
                <c:pt idx="126">
                  <c:v>762</c:v>
                </c:pt>
                <c:pt idx="127">
                  <c:v>768</c:v>
                </c:pt>
                <c:pt idx="128">
                  <c:v>774</c:v>
                </c:pt>
                <c:pt idx="129">
                  <c:v>780</c:v>
                </c:pt>
                <c:pt idx="130">
                  <c:v>786</c:v>
                </c:pt>
                <c:pt idx="131">
                  <c:v>792</c:v>
                </c:pt>
                <c:pt idx="132">
                  <c:v>798</c:v>
                </c:pt>
                <c:pt idx="133">
                  <c:v>804</c:v>
                </c:pt>
                <c:pt idx="134">
                  <c:v>810</c:v>
                </c:pt>
                <c:pt idx="135">
                  <c:v>816</c:v>
                </c:pt>
                <c:pt idx="136">
                  <c:v>822</c:v>
                </c:pt>
                <c:pt idx="137">
                  <c:v>828</c:v>
                </c:pt>
                <c:pt idx="138">
                  <c:v>834</c:v>
                </c:pt>
                <c:pt idx="139">
                  <c:v>840</c:v>
                </c:pt>
                <c:pt idx="140">
                  <c:v>846</c:v>
                </c:pt>
                <c:pt idx="141">
                  <c:v>852</c:v>
                </c:pt>
                <c:pt idx="142">
                  <c:v>858</c:v>
                </c:pt>
                <c:pt idx="143">
                  <c:v>864</c:v>
                </c:pt>
                <c:pt idx="144">
                  <c:v>870</c:v>
                </c:pt>
                <c:pt idx="145">
                  <c:v>876</c:v>
                </c:pt>
                <c:pt idx="146">
                  <c:v>882</c:v>
                </c:pt>
                <c:pt idx="147">
                  <c:v>888</c:v>
                </c:pt>
                <c:pt idx="148">
                  <c:v>894</c:v>
                </c:pt>
                <c:pt idx="149">
                  <c:v>900</c:v>
                </c:pt>
                <c:pt idx="150">
                  <c:v>906</c:v>
                </c:pt>
                <c:pt idx="151">
                  <c:v>912</c:v>
                </c:pt>
                <c:pt idx="152">
                  <c:v>918</c:v>
                </c:pt>
                <c:pt idx="153">
                  <c:v>924</c:v>
                </c:pt>
                <c:pt idx="154">
                  <c:v>930</c:v>
                </c:pt>
                <c:pt idx="155">
                  <c:v>936</c:v>
                </c:pt>
                <c:pt idx="156">
                  <c:v>942</c:v>
                </c:pt>
                <c:pt idx="157">
                  <c:v>948</c:v>
                </c:pt>
                <c:pt idx="158">
                  <c:v>954</c:v>
                </c:pt>
                <c:pt idx="159">
                  <c:v>960</c:v>
                </c:pt>
                <c:pt idx="160">
                  <c:v>966</c:v>
                </c:pt>
                <c:pt idx="161">
                  <c:v>972</c:v>
                </c:pt>
                <c:pt idx="162">
                  <c:v>978</c:v>
                </c:pt>
                <c:pt idx="163">
                  <c:v>984</c:v>
                </c:pt>
                <c:pt idx="164">
                  <c:v>990</c:v>
                </c:pt>
                <c:pt idx="165">
                  <c:v>996</c:v>
                </c:pt>
                <c:pt idx="166">
                  <c:v>1002</c:v>
                </c:pt>
                <c:pt idx="167">
                  <c:v>1008</c:v>
                </c:pt>
                <c:pt idx="168">
                  <c:v>1014</c:v>
                </c:pt>
                <c:pt idx="169">
                  <c:v>1020</c:v>
                </c:pt>
                <c:pt idx="170">
                  <c:v>1026</c:v>
                </c:pt>
                <c:pt idx="171">
                  <c:v>1032</c:v>
                </c:pt>
                <c:pt idx="172">
                  <c:v>1038</c:v>
                </c:pt>
                <c:pt idx="173">
                  <c:v>1044</c:v>
                </c:pt>
                <c:pt idx="174">
                  <c:v>1050</c:v>
                </c:pt>
                <c:pt idx="175">
                  <c:v>1056</c:v>
                </c:pt>
                <c:pt idx="176">
                  <c:v>1062</c:v>
                </c:pt>
                <c:pt idx="177">
                  <c:v>1068</c:v>
                </c:pt>
                <c:pt idx="178">
                  <c:v>1074</c:v>
                </c:pt>
                <c:pt idx="179">
                  <c:v>1080</c:v>
                </c:pt>
                <c:pt idx="180">
                  <c:v>1086</c:v>
                </c:pt>
                <c:pt idx="181">
                  <c:v>1092</c:v>
                </c:pt>
                <c:pt idx="182">
                  <c:v>1098</c:v>
                </c:pt>
                <c:pt idx="183">
                  <c:v>1104</c:v>
                </c:pt>
                <c:pt idx="184">
                  <c:v>1110</c:v>
                </c:pt>
                <c:pt idx="185">
                  <c:v>1116</c:v>
                </c:pt>
                <c:pt idx="186">
                  <c:v>1122</c:v>
                </c:pt>
                <c:pt idx="187">
                  <c:v>1128</c:v>
                </c:pt>
                <c:pt idx="188">
                  <c:v>1134</c:v>
                </c:pt>
                <c:pt idx="189">
                  <c:v>1140</c:v>
                </c:pt>
                <c:pt idx="190">
                  <c:v>1146</c:v>
                </c:pt>
                <c:pt idx="191">
                  <c:v>1152</c:v>
                </c:pt>
                <c:pt idx="192">
                  <c:v>1158</c:v>
                </c:pt>
                <c:pt idx="193">
                  <c:v>1164</c:v>
                </c:pt>
                <c:pt idx="194">
                  <c:v>1170</c:v>
                </c:pt>
                <c:pt idx="195">
                  <c:v>1176</c:v>
                </c:pt>
                <c:pt idx="196">
                  <c:v>1182</c:v>
                </c:pt>
                <c:pt idx="197">
                  <c:v>1188</c:v>
                </c:pt>
                <c:pt idx="198">
                  <c:v>1194</c:v>
                </c:pt>
                <c:pt idx="199">
                  <c:v>1200</c:v>
                </c:pt>
                <c:pt idx="200">
                  <c:v>1200</c:v>
                </c:pt>
              </c:numCache>
            </c:numRef>
          </c:val>
        </c:ser>
        <c:marker val="1"/>
        <c:axId val="101499264"/>
        <c:axId val="101501184"/>
      </c:lineChart>
      <c:catAx>
        <c:axId val="101499264"/>
        <c:scaling>
          <c:orientation val="minMax"/>
        </c:scaling>
        <c:axPos val="b"/>
        <c:majorGridlines/>
        <c:title>
          <c:tx>
            <c:rich>
              <a:bodyPr/>
              <a:lstStyle/>
              <a:p>
                <a:pPr>
                  <a:defRPr/>
                </a:pPr>
                <a:r>
                  <a:rPr lang="en-US"/>
                  <a:t>Density (k)</a:t>
                </a:r>
              </a:p>
            </c:rich>
          </c:tx>
          <c:layout/>
        </c:title>
        <c:numFmt formatCode="General" sourceLinked="0"/>
        <c:majorTickMark val="none"/>
        <c:tickLblPos val="low"/>
        <c:crossAx val="101501184"/>
        <c:crosses val="autoZero"/>
        <c:auto val="1"/>
        <c:lblAlgn val="ctr"/>
        <c:lblOffset val="50"/>
        <c:tickLblSkip val="20"/>
        <c:tickMarkSkip val="10"/>
      </c:catAx>
      <c:valAx>
        <c:axId val="101501184"/>
        <c:scaling>
          <c:orientation val="minMax"/>
        </c:scaling>
        <c:axPos val="l"/>
        <c:majorGridlines/>
        <c:title>
          <c:tx>
            <c:rich>
              <a:bodyPr/>
              <a:lstStyle/>
              <a:p>
                <a:pPr>
                  <a:defRPr/>
                </a:pPr>
                <a:r>
                  <a:rPr lang="en-US"/>
                  <a:t>Flow (q)</a:t>
                </a:r>
              </a:p>
            </c:rich>
          </c:tx>
          <c:layout/>
        </c:title>
        <c:numFmt formatCode="General" sourceLinked="1"/>
        <c:tickLblPos val="nextTo"/>
        <c:crossAx val="101499264"/>
        <c:crosses val="autoZero"/>
        <c:crossBetween val="between"/>
      </c:valAx>
    </c:plotArea>
    <c:legend>
      <c:legendPos val="r"/>
      <c:layout>
        <c:manualLayout>
          <c:xMode val="edge"/>
          <c:yMode val="edge"/>
          <c:x val="0.81180269901880164"/>
          <c:y val="0.43542263738771897"/>
          <c:w val="0.16325399923081069"/>
          <c:h val="0.1497549762801389"/>
        </c:manualLayout>
      </c:layout>
    </c:legend>
    <c:plotVisOnly val="1"/>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AMS Speed Density Curves</a:t>
            </a:r>
          </a:p>
        </c:rich>
      </c:tx>
      <c:layout/>
    </c:title>
    <c:plotArea>
      <c:layout/>
      <c:lineChart>
        <c:grouping val="standard"/>
        <c:ser>
          <c:idx val="2"/>
          <c:order val="0"/>
          <c:tx>
            <c:strRef>
              <c:f>FREEWAY!$B$9</c:f>
              <c:strCache>
                <c:ptCount val="1"/>
                <c:pt idx="0">
                  <c:v>α=3.75</c:v>
                </c:pt>
              </c:strCache>
            </c:strRef>
          </c:tx>
          <c:spPr>
            <a:ln>
              <a:solidFill>
                <a:schemeClr val="accent1"/>
              </a:solidFill>
              <a:prstDash val="sysDash"/>
            </a:ln>
          </c:spPr>
          <c:marker>
            <c:symbol val="none"/>
          </c:marker>
          <c:val>
            <c:numRef>
              <c:f>FREEWAY!$B$10:$B$50</c:f>
              <c:numCache>
                <c:formatCode>0</c:formatCode>
                <c:ptCount val="41"/>
                <c:pt idx="0">
                  <c:v>60</c:v>
                </c:pt>
                <c:pt idx="1">
                  <c:v>60</c:v>
                </c:pt>
                <c:pt idx="2">
                  <c:v>60</c:v>
                </c:pt>
                <c:pt idx="3">
                  <c:v>60</c:v>
                </c:pt>
                <c:pt idx="4">
                  <c:v>60</c:v>
                </c:pt>
                <c:pt idx="5">
                  <c:v>60</c:v>
                </c:pt>
                <c:pt idx="6">
                  <c:v>52.847513570118842</c:v>
                </c:pt>
                <c:pt idx="7">
                  <c:v>47.885902870911153</c:v>
                </c:pt>
                <c:pt idx="8">
                  <c:v>43.320978817264425</c:v>
                </c:pt>
                <c:pt idx="9">
                  <c:v>39.131947051995994</c:v>
                </c:pt>
                <c:pt idx="10">
                  <c:v>35.298494986518413</c:v>
                </c:pt>
                <c:pt idx="11">
                  <c:v>31.800795641557418</c:v>
                </c:pt>
                <c:pt idx="12">
                  <c:v>28.619511646074123</c:v>
                </c:pt>
                <c:pt idx="13">
                  <c:v>25.735799406526251</c:v>
                </c:pt>
                <c:pt idx="14">
                  <c:v>23.131313459996949</c:v>
                </c:pt>
                <c:pt idx="15">
                  <c:v>20.788211026327918</c:v>
                </c:pt>
                <c:pt idx="16">
                  <c:v>18.689156776264497</c:v>
                </c:pt>
                <c:pt idx="17">
                  <c:v>16.817327834802484</c:v>
                </c:pt>
                <c:pt idx="18">
                  <c:v>15.156419041493571</c:v>
                </c:pt>
                <c:pt idx="19">
                  <c:v>13.690648492498825</c:v>
                </c:pt>
                <c:pt idx="20">
                  <c:v>12.404763392792191</c:v>
                </c:pt>
                <c:pt idx="21">
                  <c:v>11.284046251249489</c:v>
                </c:pt>
                <c:pt idx="22">
                  <c:v>10.314321456599497</c:v>
                </c:pt>
                <c:pt idx="23">
                  <c:v>9.4819622786107498</c:v>
                </c:pt>
                <c:pt idx="24">
                  <c:v>8.7738983467723006</c:v>
                </c:pt>
                <c:pt idx="25">
                  <c:v>8.1776236685524566</c:v>
                </c:pt>
                <c:pt idx="26">
                  <c:v>7.6812052617123969</c:v>
                </c:pt>
                <c:pt idx="27">
                  <c:v>7.2732924909981511</c:v>
                </c:pt>
                <c:pt idx="28">
                  <c:v>6.9431272201074279</c:v>
                </c:pt>
                <c:pt idx="29">
                  <c:v>6.6805549170056651</c:v>
                </c:pt>
                <c:pt idx="30">
                  <c:v>6.4760368872885969</c:v>
                </c:pt>
                <c:pt idx="31">
                  <c:v>6.3206638607873211</c:v>
                </c:pt>
                <c:pt idx="32">
                  <c:v>6.2061712281422485</c:v>
                </c:pt>
                <c:pt idx="33">
                  <c:v>6.124956328688028</c:v>
                </c:pt>
                <c:pt idx="34">
                  <c:v>6.0700983500315386</c:v>
                </c:pt>
                <c:pt idx="35">
                  <c:v>6.0353816533354658</c:v>
                </c:pt>
                <c:pt idx="36">
                  <c:v>6.0153237682134826</c:v>
                </c:pt>
                <c:pt idx="37">
                  <c:v>6.0052100910379727</c:v>
                </c:pt>
                <c:pt idx="38">
                  <c:v>6.0011389458867654</c:v>
                </c:pt>
                <c:pt idx="39">
                  <c:v>6.0000846526595142</c:v>
                </c:pt>
                <c:pt idx="40">
                  <c:v>6.0000000000000071</c:v>
                </c:pt>
              </c:numCache>
            </c:numRef>
          </c:val>
        </c:ser>
        <c:ser>
          <c:idx val="0"/>
          <c:order val="1"/>
          <c:tx>
            <c:strRef>
              <c:f>FREEWAY!$C$9</c:f>
              <c:strCache>
                <c:ptCount val="1"/>
                <c:pt idx="0">
                  <c:v>α=3.35</c:v>
                </c:pt>
              </c:strCache>
            </c:strRef>
          </c:tx>
          <c:spPr>
            <a:ln w="25400">
              <a:solidFill>
                <a:srgbClr val="FF0000"/>
              </a:solidFill>
              <a:prstDash val="solid"/>
            </a:ln>
          </c:spPr>
          <c:marker>
            <c:symbol val="none"/>
          </c:marker>
          <c:val>
            <c:numRef>
              <c:f>FREEWAY!$C$10:$C$50</c:f>
              <c:numCache>
                <c:formatCode>0</c:formatCode>
                <c:ptCount val="41"/>
                <c:pt idx="0">
                  <c:v>60</c:v>
                </c:pt>
                <c:pt idx="1">
                  <c:v>60</c:v>
                </c:pt>
                <c:pt idx="2">
                  <c:v>60</c:v>
                </c:pt>
                <c:pt idx="3">
                  <c:v>60</c:v>
                </c:pt>
                <c:pt idx="4">
                  <c:v>60</c:v>
                </c:pt>
                <c:pt idx="5">
                  <c:v>60</c:v>
                </c:pt>
                <c:pt idx="6">
                  <c:v>55.994125420354472</c:v>
                </c:pt>
                <c:pt idx="7">
                  <c:v>51.236219411961955</c:v>
                </c:pt>
                <c:pt idx="8">
                  <c:v>46.805342801237394</c:v>
                </c:pt>
                <c:pt idx="9">
                  <c:v>42.688189251064145</c:v>
                </c:pt>
                <c:pt idx="10">
                  <c:v>38.871597203953996</c:v>
                </c:pt>
                <c:pt idx="11">
                  <c:v>35.342552902549485</c:v>
                </c:pt>
                <c:pt idx="12">
                  <c:v>32.088193575460821</c:v>
                </c:pt>
                <c:pt idx="13">
                  <c:v>29.095810803476834</c:v>
                </c:pt>
                <c:pt idx="14">
                  <c:v>26.352854083142251</c:v>
                </c:pt>
                <c:pt idx="15">
                  <c:v>23.846934606980849</c:v>
                </c:pt>
                <c:pt idx="16">
                  <c:v>21.565829282338541</c:v>
                </c:pt>
                <c:pt idx="17">
                  <c:v>19.49748501401433</c:v>
                </c:pt>
                <c:pt idx="18">
                  <c:v>17.630023279657099</c:v>
                </c:pt>
                <c:pt idx="19">
                  <c:v>15.951745031484238</c:v>
                </c:pt>
                <c:pt idx="20">
                  <c:v>14.451135963417936</c:v>
                </c:pt>
                <c:pt idx="21">
                  <c:v>13.116872189498658</c:v>
                </c:pt>
                <c:pt idx="22">
                  <c:v>11.937826387763153</c:v>
                </c:pt>
                <c:pt idx="23">
                  <c:v>10.903074474133239</c:v>
                </c:pt>
                <c:pt idx="24">
                  <c:v>10.001902883884568</c:v>
                </c:pt>
                <c:pt idx="25">
                  <c:v>9.2238165548362065</c:v>
                </c:pt>
                <c:pt idx="26">
                  <c:v>8.5585477277698505</c:v>
                </c:pt>
                <c:pt idx="27">
                  <c:v>7.9960657075558004</c:v>
                </c:pt>
                <c:pt idx="28">
                  <c:v>7.5265877656873075</c:v>
                </c:pt>
                <c:pt idx="29">
                  <c:v>7.1405914154235059</c:v>
                </c:pt>
                <c:pt idx="30">
                  <c:v>6.8288283607576377</c:v>
                </c:pt>
                <c:pt idx="31">
                  <c:v>6.5823405199888407</c:v>
                </c:pt>
                <c:pt idx="32">
                  <c:v>6.3924786705028787</c:v>
                </c:pt>
                <c:pt idx="33">
                  <c:v>6.2509244826147699</c:v>
                </c:pt>
                <c:pt idx="34">
                  <c:v>6.149717060625254</c:v>
                </c:pt>
                <c:pt idx="35">
                  <c:v>6.0812856939670414</c:v>
                </c:pt>
                <c:pt idx="36">
                  <c:v>6.0384915654550335</c:v>
                </c:pt>
                <c:pt idx="37">
                  <c:v>6.0146832031188087</c:v>
                </c:pt>
                <c:pt idx="38">
                  <c:v>6.0037749837699028</c:v>
                </c:pt>
                <c:pt idx="39">
                  <c:v>6.0003702240294672</c:v>
                </c:pt>
                <c:pt idx="40">
                  <c:v>6.0000000000000071</c:v>
                </c:pt>
              </c:numCache>
            </c:numRef>
          </c:val>
        </c:ser>
        <c:ser>
          <c:idx val="3"/>
          <c:order val="2"/>
          <c:tx>
            <c:strRef>
              <c:f>FREEWAY!$D$9</c:f>
              <c:strCache>
                <c:ptCount val="1"/>
                <c:pt idx="0">
                  <c:v>α=3.15</c:v>
                </c:pt>
              </c:strCache>
            </c:strRef>
          </c:tx>
          <c:spPr>
            <a:ln w="25400">
              <a:solidFill>
                <a:schemeClr val="accent6"/>
              </a:solidFill>
              <a:prstDash val="dash"/>
            </a:ln>
          </c:spPr>
          <c:marker>
            <c:symbol val="none"/>
          </c:marker>
          <c:val>
            <c:numRef>
              <c:f>FREEWAY!$D$10:$D$50</c:f>
              <c:numCache>
                <c:formatCode>0</c:formatCode>
                <c:ptCount val="41"/>
                <c:pt idx="0">
                  <c:v>60</c:v>
                </c:pt>
                <c:pt idx="1">
                  <c:v>60</c:v>
                </c:pt>
                <c:pt idx="2">
                  <c:v>60</c:v>
                </c:pt>
                <c:pt idx="3">
                  <c:v>60</c:v>
                </c:pt>
                <c:pt idx="4">
                  <c:v>60</c:v>
                </c:pt>
                <c:pt idx="5">
                  <c:v>60</c:v>
                </c:pt>
                <c:pt idx="6">
                  <c:v>57.645821542839506</c:v>
                </c:pt>
                <c:pt idx="7">
                  <c:v>53.010569476693156</c:v>
                </c:pt>
                <c:pt idx="8">
                  <c:v>48.667680390019399</c:v>
                </c:pt>
                <c:pt idx="9">
                  <c:v>44.606989469547507</c:v>
                </c:pt>
                <c:pt idx="10">
                  <c:v>40.818379451781524</c:v>
                </c:pt>
                <c:pt idx="11">
                  <c:v>37.291781924488888</c:v>
                </c:pt>
                <c:pt idx="12">
                  <c:v>34.017178708332615</c:v>
                </c:pt>
                <c:pt idx="13">
                  <c:v>30.984603326514613</c:v>
                </c:pt>
                <c:pt idx="14">
                  <c:v>28.184142571377986</c:v>
                </c:pt>
                <c:pt idx="15">
                  <c:v>25.605938178193636</c:v>
                </c:pt>
                <c:pt idx="16">
                  <c:v>23.24018861786687</c:v>
                </c:pt>
                <c:pt idx="17">
                  <c:v>21.077151022108733</c:v>
                </c:pt>
                <c:pt idx="18">
                  <c:v>19.107143256786642</c:v>
                </c:pt>
                <c:pt idx="19">
                  <c:v>17.320546161799889</c:v>
                </c:pt>
                <c:pt idx="20">
                  <c:v>15.707805979034463</c:v>
                </c:pt>
                <c:pt idx="21">
                  <c:v>14.259436993903606</c:v>
                </c:pt>
                <c:pt idx="22">
                  <c:v>12.966024420890513</c:v>
                </c:pt>
                <c:pt idx="23">
                  <c:v>11.818227569675068</c:v>
                </c:pt>
                <c:pt idx="24">
                  <c:v>10.806783336254515</c:v>
                </c:pt>
                <c:pt idx="25">
                  <c:v>9.9225100735347027</c:v>
                </c:pt>
                <c:pt idx="26">
                  <c:v>9.1563119089918867</c:v>
                </c:pt>
                <c:pt idx="27">
                  <c:v>8.4991835943848848</c:v>
                </c:pt>
                <c:pt idx="28">
                  <c:v>7.9422159959188194</c:v>
                </c:pt>
                <c:pt idx="29">
                  <c:v>7.4766023654606837</c:v>
                </c:pt>
                <c:pt idx="30">
                  <c:v>7.0936455786926302</c:v>
                </c:pt>
                <c:pt idx="31">
                  <c:v>6.7847665914857469</c:v>
                </c:pt>
                <c:pt idx="32">
                  <c:v>6.5415144631836819</c:v>
                </c:pt>
                <c:pt idx="33">
                  <c:v>6.3555784460153806</c:v>
                </c:pt>
                <c:pt idx="34">
                  <c:v>6.2188028831015068</c:v>
                </c:pt>
                <c:pt idx="35">
                  <c:v>6.1232060729661342</c:v>
                </c:pt>
                <c:pt idx="36">
                  <c:v>6.0610050200568484</c:v>
                </c:pt>
                <c:pt idx="37">
                  <c:v>6.0246495249519825</c:v>
                </c:pt>
                <c:pt idx="38">
                  <c:v>6.0068726003184825</c:v>
                </c:pt>
                <c:pt idx="39">
                  <c:v>6.0007742417770507</c:v>
                </c:pt>
                <c:pt idx="40">
                  <c:v>6.0000000000000071</c:v>
                </c:pt>
              </c:numCache>
            </c:numRef>
          </c:val>
        </c:ser>
        <c:marker val="1"/>
        <c:axId val="101627776"/>
        <c:axId val="101646336"/>
      </c:lineChart>
      <c:catAx>
        <c:axId val="101627776"/>
        <c:scaling>
          <c:orientation val="minMax"/>
        </c:scaling>
        <c:axPos val="b"/>
        <c:majorGridlines/>
        <c:title>
          <c:tx>
            <c:rich>
              <a:bodyPr/>
              <a:lstStyle/>
              <a:p>
                <a:pPr>
                  <a:defRPr/>
                </a:pPr>
                <a:r>
                  <a:rPr lang="en-US"/>
                  <a:t>Density (k)</a:t>
                </a:r>
              </a:p>
            </c:rich>
          </c:tx>
          <c:layout/>
        </c:title>
        <c:numFmt formatCode="General" sourceLinked="0"/>
        <c:majorTickMark val="none"/>
        <c:tickLblPos val="low"/>
        <c:crossAx val="101646336"/>
        <c:crosses val="autoZero"/>
        <c:auto val="1"/>
        <c:lblAlgn val="ctr"/>
        <c:lblOffset val="50"/>
        <c:tickLblSkip val="5"/>
        <c:tickMarkSkip val="5"/>
      </c:catAx>
      <c:valAx>
        <c:axId val="101646336"/>
        <c:scaling>
          <c:orientation val="minMax"/>
        </c:scaling>
        <c:axPos val="l"/>
        <c:majorGridlines/>
        <c:title>
          <c:tx>
            <c:rich>
              <a:bodyPr/>
              <a:lstStyle/>
              <a:p>
                <a:pPr>
                  <a:defRPr/>
                </a:pPr>
                <a:r>
                  <a:rPr lang="en-US"/>
                  <a:t>Speed (v)</a:t>
                </a:r>
              </a:p>
            </c:rich>
          </c:tx>
          <c:layout/>
        </c:title>
        <c:numFmt formatCode="0" sourceLinked="1"/>
        <c:tickLblPos val="nextTo"/>
        <c:crossAx val="101627776"/>
        <c:crosses val="autoZero"/>
        <c:crossBetween val="between"/>
      </c:valAx>
    </c:plotArea>
    <c:legend>
      <c:legendPos val="r"/>
      <c:layout>
        <c:manualLayout>
          <c:xMode val="edge"/>
          <c:yMode val="edge"/>
          <c:x val="0.7240415258342443"/>
          <c:y val="0.39425534190671307"/>
          <c:w val="0.22759924724973896"/>
          <c:h val="0.22674499543356463"/>
        </c:manualLayout>
      </c:layout>
    </c:legend>
    <c:plotVisOnly val="1"/>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AMS Flow Density Curves</a:t>
            </a:r>
          </a:p>
        </c:rich>
      </c:tx>
      <c:layout/>
    </c:title>
    <c:plotArea>
      <c:layout/>
      <c:lineChart>
        <c:grouping val="standard"/>
        <c:ser>
          <c:idx val="1"/>
          <c:order val="0"/>
          <c:tx>
            <c:strRef>
              <c:f>FREEWAY!$B$64</c:f>
              <c:strCache>
                <c:ptCount val="1"/>
                <c:pt idx="0">
                  <c:v>α=3.75</c:v>
                </c:pt>
              </c:strCache>
            </c:strRef>
          </c:tx>
          <c:spPr>
            <a:ln>
              <a:solidFill>
                <a:schemeClr val="accent1"/>
              </a:solidFill>
              <a:prstDash val="sysDash"/>
            </a:ln>
          </c:spPr>
          <c:marker>
            <c:symbol val="none"/>
          </c:marker>
          <c:val>
            <c:numRef>
              <c:f>FREEWAY!$B$65:$B$105</c:f>
              <c:numCache>
                <c:formatCode>0</c:formatCode>
                <c:ptCount val="41"/>
                <c:pt idx="0">
                  <c:v>60</c:v>
                </c:pt>
                <c:pt idx="1">
                  <c:v>300</c:v>
                </c:pt>
                <c:pt idx="2">
                  <c:v>600</c:v>
                </c:pt>
                <c:pt idx="3">
                  <c:v>900</c:v>
                </c:pt>
                <c:pt idx="4">
                  <c:v>1200</c:v>
                </c:pt>
                <c:pt idx="5">
                  <c:v>1500</c:v>
                </c:pt>
                <c:pt idx="6">
                  <c:v>1585.4254071035657</c:v>
                </c:pt>
                <c:pt idx="7">
                  <c:v>1676.0066004818907</c:v>
                </c:pt>
                <c:pt idx="8">
                  <c:v>1732.8391526905773</c:v>
                </c:pt>
                <c:pt idx="9">
                  <c:v>1760.93761733982</c:v>
                </c:pt>
                <c:pt idx="10">
                  <c:v>1764.9247493259199</c:v>
                </c:pt>
                <c:pt idx="11">
                  <c:v>1749.043760285658</c:v>
                </c:pt>
                <c:pt idx="12">
                  <c:v>1717.170698764447</c:v>
                </c:pt>
                <c:pt idx="13">
                  <c:v>1672.8269614242081</c:v>
                </c:pt>
                <c:pt idx="14">
                  <c:v>1619.1919421997854</c:v>
                </c:pt>
                <c:pt idx="15">
                  <c:v>1559.1158269745947</c:v>
                </c:pt>
                <c:pt idx="16">
                  <c:v>1495.1325421011597</c:v>
                </c:pt>
                <c:pt idx="17">
                  <c:v>1429.4728659582111</c:v>
                </c:pt>
                <c:pt idx="18">
                  <c:v>1364.0777137344214</c:v>
                </c:pt>
                <c:pt idx="19">
                  <c:v>1300.6116067873888</c:v>
                </c:pt>
                <c:pt idx="20">
                  <c:v>1240.476339279219</c:v>
                </c:pt>
                <c:pt idx="21">
                  <c:v>1184.824856381196</c:v>
                </c:pt>
                <c:pt idx="22">
                  <c:v>1134.5753602259449</c:v>
                </c:pt>
                <c:pt idx="23">
                  <c:v>1090.4256620402368</c:v>
                </c:pt>
                <c:pt idx="24">
                  <c:v>1052.867801612676</c:v>
                </c:pt>
                <c:pt idx="25">
                  <c:v>1022.2029585690577</c:v>
                </c:pt>
                <c:pt idx="26">
                  <c:v>998.55668402261142</c:v>
                </c:pt>
                <c:pt idx="27">
                  <c:v>981.89448628474952</c:v>
                </c:pt>
                <c:pt idx="28">
                  <c:v>972.03781081503939</c:v>
                </c:pt>
                <c:pt idx="29">
                  <c:v>968.6804629658219</c:v>
                </c:pt>
                <c:pt idx="30">
                  <c:v>971.40553309328948</c:v>
                </c:pt>
                <c:pt idx="31">
                  <c:v>979.70289842203476</c:v>
                </c:pt>
                <c:pt idx="32">
                  <c:v>992.98739650276002</c:v>
                </c:pt>
                <c:pt idx="33">
                  <c:v>1010.6177942335254</c:v>
                </c:pt>
                <c:pt idx="34">
                  <c:v>1031.9167195053612</c:v>
                </c:pt>
                <c:pt idx="35">
                  <c:v>1056.1917893337061</c:v>
                </c:pt>
                <c:pt idx="36">
                  <c:v>1082.7582782784264</c:v>
                </c:pt>
                <c:pt idx="37">
                  <c:v>1110.963866842025</c:v>
                </c:pt>
                <c:pt idx="38">
                  <c:v>1140.2163997184853</c:v>
                </c:pt>
                <c:pt idx="39">
                  <c:v>1170.0165072686061</c:v>
                </c:pt>
                <c:pt idx="40">
                  <c:v>1200.0000000000014</c:v>
                </c:pt>
              </c:numCache>
            </c:numRef>
          </c:val>
        </c:ser>
        <c:ser>
          <c:idx val="3"/>
          <c:order val="1"/>
          <c:tx>
            <c:strRef>
              <c:f>FREEWAY!$C$64</c:f>
              <c:strCache>
                <c:ptCount val="1"/>
                <c:pt idx="0">
                  <c:v>α=3.35</c:v>
                </c:pt>
              </c:strCache>
            </c:strRef>
          </c:tx>
          <c:spPr>
            <a:ln w="25400">
              <a:solidFill>
                <a:srgbClr val="FF0000"/>
              </a:solidFill>
              <a:prstDash val="solid"/>
            </a:ln>
          </c:spPr>
          <c:marker>
            <c:symbol val="none"/>
          </c:marker>
          <c:val>
            <c:numRef>
              <c:f>FREEWAY!$C$65:$C$105</c:f>
              <c:numCache>
                <c:formatCode>0</c:formatCode>
                <c:ptCount val="41"/>
                <c:pt idx="0">
                  <c:v>60</c:v>
                </c:pt>
                <c:pt idx="1">
                  <c:v>300</c:v>
                </c:pt>
                <c:pt idx="2">
                  <c:v>600</c:v>
                </c:pt>
                <c:pt idx="3">
                  <c:v>900</c:v>
                </c:pt>
                <c:pt idx="4">
                  <c:v>1200</c:v>
                </c:pt>
                <c:pt idx="5">
                  <c:v>1500</c:v>
                </c:pt>
                <c:pt idx="6">
                  <c:v>1679.823762610634</c:v>
                </c:pt>
                <c:pt idx="7">
                  <c:v>1793.2676794186684</c:v>
                </c:pt>
                <c:pt idx="8">
                  <c:v>1872.2137120494958</c:v>
                </c:pt>
                <c:pt idx="9">
                  <c:v>1920.9685162978872</c:v>
                </c:pt>
                <c:pt idx="10">
                  <c:v>1943.5798601977001</c:v>
                </c:pt>
                <c:pt idx="11">
                  <c:v>1943.840409640221</c:v>
                </c:pt>
                <c:pt idx="12">
                  <c:v>1925.2916145276492</c:v>
                </c:pt>
                <c:pt idx="13">
                  <c:v>1891.227702225995</c:v>
                </c:pt>
                <c:pt idx="14">
                  <c:v>1844.699785819957</c:v>
                </c:pt>
                <c:pt idx="15">
                  <c:v>1788.5200955235637</c:v>
                </c:pt>
                <c:pt idx="16">
                  <c:v>1725.2663425870844</c:v>
                </c:pt>
                <c:pt idx="17">
                  <c:v>1657.286226191218</c:v>
                </c:pt>
                <c:pt idx="18">
                  <c:v>1586.7020951691393</c:v>
                </c:pt>
                <c:pt idx="19">
                  <c:v>1515.4157779910029</c:v>
                </c:pt>
                <c:pt idx="20">
                  <c:v>1445.1135963417935</c:v>
                </c:pt>
                <c:pt idx="21">
                  <c:v>1377.2715798973591</c:v>
                </c:pt>
                <c:pt idx="22">
                  <c:v>1313.1609026539466</c:v>
                </c:pt>
                <c:pt idx="23">
                  <c:v>1253.8535645253219</c:v>
                </c:pt>
                <c:pt idx="24">
                  <c:v>1200.2283460661479</c:v>
                </c:pt>
                <c:pt idx="25">
                  <c:v>1152.9770693545261</c:v>
                </c:pt>
                <c:pt idx="26">
                  <c:v>1112.6112046100798</c:v>
                </c:pt>
                <c:pt idx="27">
                  <c:v>1079.4688705200331</c:v>
                </c:pt>
                <c:pt idx="28">
                  <c:v>1053.7222871962233</c:v>
                </c:pt>
                <c:pt idx="29">
                  <c:v>1035.3857552364082</c:v>
                </c:pt>
                <c:pt idx="30">
                  <c:v>1024.3242541136456</c:v>
                </c:pt>
                <c:pt idx="31">
                  <c:v>1020.2627805982705</c:v>
                </c:pt>
                <c:pt idx="32">
                  <c:v>1022.7965872804606</c:v>
                </c:pt>
                <c:pt idx="33">
                  <c:v>1031.4025396314366</c:v>
                </c:pt>
                <c:pt idx="34">
                  <c:v>1045.4519003062935</c:v>
                </c:pt>
                <c:pt idx="35">
                  <c:v>1064.2249964442321</c:v>
                </c:pt>
                <c:pt idx="36">
                  <c:v>1086.9284817819064</c:v>
                </c:pt>
                <c:pt idx="37">
                  <c:v>1112.7163925769796</c:v>
                </c:pt>
                <c:pt idx="38">
                  <c:v>1140.7172469162811</c:v>
                </c:pt>
                <c:pt idx="39">
                  <c:v>1170.072193685746</c:v>
                </c:pt>
                <c:pt idx="40">
                  <c:v>1200.0000000000014</c:v>
                </c:pt>
              </c:numCache>
            </c:numRef>
          </c:val>
        </c:ser>
        <c:ser>
          <c:idx val="2"/>
          <c:order val="2"/>
          <c:tx>
            <c:strRef>
              <c:f>FREEWAY!$D$64</c:f>
              <c:strCache>
                <c:ptCount val="1"/>
                <c:pt idx="0">
                  <c:v>α=3.15</c:v>
                </c:pt>
              </c:strCache>
            </c:strRef>
          </c:tx>
          <c:spPr>
            <a:ln w="25400">
              <a:solidFill>
                <a:schemeClr val="accent6"/>
              </a:solidFill>
              <a:prstDash val="dash"/>
            </a:ln>
          </c:spPr>
          <c:marker>
            <c:symbol val="none"/>
          </c:marker>
          <c:val>
            <c:numRef>
              <c:f>FREEWAY!$D$65:$D$105</c:f>
              <c:numCache>
                <c:formatCode>0</c:formatCode>
                <c:ptCount val="41"/>
                <c:pt idx="0">
                  <c:v>60</c:v>
                </c:pt>
                <c:pt idx="1">
                  <c:v>300</c:v>
                </c:pt>
                <c:pt idx="2">
                  <c:v>600</c:v>
                </c:pt>
                <c:pt idx="3">
                  <c:v>900</c:v>
                </c:pt>
                <c:pt idx="4">
                  <c:v>1200</c:v>
                </c:pt>
                <c:pt idx="5">
                  <c:v>1500</c:v>
                </c:pt>
                <c:pt idx="6">
                  <c:v>1729.3746462851848</c:v>
                </c:pt>
                <c:pt idx="7">
                  <c:v>1855.3699316842615</c:v>
                </c:pt>
                <c:pt idx="8">
                  <c:v>1946.7072156007764</c:v>
                </c:pt>
                <c:pt idx="9">
                  <c:v>2007.314526129639</c:v>
                </c:pt>
                <c:pt idx="10">
                  <c:v>2040.9189725890781</c:v>
                </c:pt>
                <c:pt idx="11">
                  <c:v>2051.048005846887</c:v>
                </c:pt>
                <c:pt idx="12">
                  <c:v>2041.0307224999578</c:v>
                </c:pt>
                <c:pt idx="13">
                  <c:v>2013.9992162234498</c:v>
                </c:pt>
                <c:pt idx="14">
                  <c:v>1972.8899799964602</c:v>
                </c:pt>
                <c:pt idx="15">
                  <c:v>1920.4453633645235</c:v>
                </c:pt>
                <c:pt idx="16">
                  <c:v>1859.21508942935</c:v>
                </c:pt>
                <c:pt idx="17">
                  <c:v>1791.557836879241</c:v>
                </c:pt>
                <c:pt idx="18">
                  <c:v>1719.642893110798</c:v>
                </c:pt>
                <c:pt idx="19">
                  <c:v>1645.4518853709899</c:v>
                </c:pt>
                <c:pt idx="20">
                  <c:v>1570.7805979034463</c:v>
                </c:pt>
                <c:pt idx="21">
                  <c:v>1497.2408843598778</c:v>
                </c:pt>
                <c:pt idx="22">
                  <c:v>1426.2626862979564</c:v>
                </c:pt>
                <c:pt idx="23">
                  <c:v>1359.0961705126329</c:v>
                </c:pt>
                <c:pt idx="24">
                  <c:v>1296.8140003505409</c:v>
                </c:pt>
                <c:pt idx="25">
                  <c:v>1240.3137591918373</c:v>
                </c:pt>
                <c:pt idx="26">
                  <c:v>1190.3205481689458</c:v>
                </c:pt>
                <c:pt idx="27">
                  <c:v>1147.3897852419595</c:v>
                </c:pt>
                <c:pt idx="28">
                  <c:v>1111.9102394286349</c:v>
                </c:pt>
                <c:pt idx="29">
                  <c:v>1084.1073429917981</c:v>
                </c:pt>
                <c:pt idx="30">
                  <c:v>1064.0468368038946</c:v>
                </c:pt>
                <c:pt idx="31">
                  <c:v>1051.6388216802911</c:v>
                </c:pt>
                <c:pt idx="32">
                  <c:v>1046.6423141093887</c:v>
                </c:pt>
                <c:pt idx="33">
                  <c:v>1048.6704435925376</c:v>
                </c:pt>
                <c:pt idx="34">
                  <c:v>1057.1964901272559</c:v>
                </c:pt>
                <c:pt idx="35">
                  <c:v>1071.5610627690735</c:v>
                </c:pt>
                <c:pt idx="36">
                  <c:v>1090.9809036102331</c:v>
                </c:pt>
                <c:pt idx="37">
                  <c:v>1114.560162116117</c:v>
                </c:pt>
                <c:pt idx="38">
                  <c:v>1141.3057940605117</c:v>
                </c:pt>
                <c:pt idx="39">
                  <c:v>1170.1509771465253</c:v>
                </c:pt>
                <c:pt idx="40">
                  <c:v>1200.0000000000014</c:v>
                </c:pt>
              </c:numCache>
            </c:numRef>
          </c:val>
        </c:ser>
        <c:marker val="1"/>
        <c:axId val="101669504"/>
        <c:axId val="101679872"/>
      </c:lineChart>
      <c:catAx>
        <c:axId val="101669504"/>
        <c:scaling>
          <c:orientation val="minMax"/>
        </c:scaling>
        <c:axPos val="b"/>
        <c:majorGridlines/>
        <c:title>
          <c:tx>
            <c:rich>
              <a:bodyPr/>
              <a:lstStyle/>
              <a:p>
                <a:pPr>
                  <a:defRPr/>
                </a:pPr>
                <a:r>
                  <a:rPr lang="en-US"/>
                  <a:t>Density (k)</a:t>
                </a:r>
              </a:p>
            </c:rich>
          </c:tx>
          <c:layout/>
        </c:title>
        <c:numFmt formatCode="General" sourceLinked="0"/>
        <c:minorTickMark val="out"/>
        <c:tickLblPos val="low"/>
        <c:crossAx val="101679872"/>
        <c:crosses val="autoZero"/>
        <c:auto val="1"/>
        <c:lblAlgn val="ctr"/>
        <c:lblOffset val="50"/>
        <c:tickLblSkip val="5"/>
        <c:tickMarkSkip val="5"/>
      </c:catAx>
      <c:valAx>
        <c:axId val="101679872"/>
        <c:scaling>
          <c:orientation val="minMax"/>
        </c:scaling>
        <c:axPos val="l"/>
        <c:majorGridlines/>
        <c:title>
          <c:tx>
            <c:rich>
              <a:bodyPr/>
              <a:lstStyle/>
              <a:p>
                <a:pPr>
                  <a:defRPr/>
                </a:pPr>
                <a:r>
                  <a:rPr lang="en-US"/>
                  <a:t>Flow (q)</a:t>
                </a:r>
              </a:p>
            </c:rich>
          </c:tx>
          <c:layout/>
        </c:title>
        <c:numFmt formatCode="0" sourceLinked="1"/>
        <c:tickLblPos val="nextTo"/>
        <c:crossAx val="101669504"/>
        <c:crosses val="autoZero"/>
        <c:crossBetween val="between"/>
      </c:valAx>
    </c:plotArea>
    <c:legend>
      <c:legendPos val="r"/>
      <c:layout>
        <c:manualLayout>
          <c:xMode val="edge"/>
          <c:yMode val="edge"/>
          <c:x val="0.71444309571204656"/>
          <c:y val="0.40811887542270403"/>
          <c:w val="0.23180305453723501"/>
          <c:h val="0.22674499543356463"/>
        </c:manualLayout>
      </c:layout>
    </c:legend>
    <c:plotVisOnly val="1"/>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48"/>
  <c:chart>
    <c:title>
      <c:tx>
        <c:rich>
          <a:bodyPr/>
          <a:lstStyle/>
          <a:p>
            <a:pPr>
              <a:defRPr/>
            </a:pPr>
            <a:r>
              <a:rPr lang="en-US" sz="1400"/>
              <a:t>BPR Flow-Density Curve</a:t>
            </a:r>
          </a:p>
        </c:rich>
      </c:tx>
      <c:layout/>
    </c:title>
    <c:plotArea>
      <c:layout/>
      <c:scatterChart>
        <c:scatterStyle val="smoothMarker"/>
        <c:ser>
          <c:idx val="0"/>
          <c:order val="0"/>
          <c:tx>
            <c:strRef>
              <c:f>Sheet9!$F$8</c:f>
              <c:strCache>
                <c:ptCount val="1"/>
                <c:pt idx="0">
                  <c:v>v/c</c:v>
                </c:pt>
              </c:strCache>
            </c:strRef>
          </c:tx>
          <c:marker>
            <c:symbol val="none"/>
          </c:marker>
          <c:xVal>
            <c:numRef>
              <c:f>Sheet9!$D$9:$D$35</c:f>
              <c:numCache>
                <c:formatCode>0</c:formatCode>
                <c:ptCount val="27"/>
                <c:pt idx="0">
                  <c:v>0</c:v>
                </c:pt>
                <c:pt idx="1">
                  <c:v>3.3333833333333338</c:v>
                </c:pt>
                <c:pt idx="2">
                  <c:v>6.6682666666666677</c:v>
                </c:pt>
                <c:pt idx="3">
                  <c:v>10.012150000000002</c:v>
                </c:pt>
                <c:pt idx="4">
                  <c:v>13.384533333333344</c:v>
                </c:pt>
                <c:pt idx="5">
                  <c:v>16.822916666666664</c:v>
                </c:pt>
                <c:pt idx="6">
                  <c:v>20.388800000000003</c:v>
                </c:pt>
                <c:pt idx="7">
                  <c:v>24.173683333333315</c:v>
                </c:pt>
                <c:pt idx="8">
                  <c:v>28.305066666666661</c:v>
                </c:pt>
                <c:pt idx="9">
                  <c:v>32.952449999999999</c:v>
                </c:pt>
                <c:pt idx="10">
                  <c:v>38.333333333333329</c:v>
                </c:pt>
                <c:pt idx="11">
                  <c:v>44.719216666666632</c:v>
                </c:pt>
                <c:pt idx="12">
                  <c:v>52.441599999999994</c:v>
                </c:pt>
                <c:pt idx="13">
                  <c:v>61.897983333333293</c:v>
                </c:pt>
                <c:pt idx="14">
                  <c:v>73.557866666666683</c:v>
                </c:pt>
                <c:pt idx="15">
                  <c:v>87.968749999999986</c:v>
                </c:pt>
                <c:pt idx="16">
                  <c:v>105.76213333333337</c:v>
                </c:pt>
                <c:pt idx="17">
                  <c:v>127.65951666666668</c:v>
                </c:pt>
                <c:pt idx="18">
                  <c:v>154.47840000000016</c:v>
                </c:pt>
                <c:pt idx="19">
                  <c:v>187.1382833333335</c:v>
                </c:pt>
                <c:pt idx="20">
                  <c:v>226.66666666666652</c:v>
                </c:pt>
                <c:pt idx="21">
                  <c:v>274.20505000000003</c:v>
                </c:pt>
                <c:pt idx="22">
                  <c:v>331.01493333333394</c:v>
                </c:pt>
                <c:pt idx="23">
                  <c:v>398.48381666666654</c:v>
                </c:pt>
                <c:pt idx="24">
                  <c:v>478.13119999999947</c:v>
                </c:pt>
                <c:pt idx="25">
                  <c:v>571.6145833333336</c:v>
                </c:pt>
                <c:pt idx="26">
                  <c:v>680.73546666666766</c:v>
                </c:pt>
              </c:numCache>
            </c:numRef>
          </c:xVal>
          <c:yVal>
            <c:numRef>
              <c:f>Sheet9!$F$9:$F$35</c:f>
              <c:numCache>
                <c:formatCode>0.0</c:formatCode>
                <c:ptCount val="27"/>
                <c:pt idx="0">
                  <c:v>0</c:v>
                </c:pt>
                <c:pt idx="1">
                  <c:v>0.1</c:v>
                </c:pt>
                <c:pt idx="2">
                  <c:v>0.2</c:v>
                </c:pt>
                <c:pt idx="3">
                  <c:v>0.30000000000000032</c:v>
                </c:pt>
                <c:pt idx="4">
                  <c:v>0.4</c:v>
                </c:pt>
                <c:pt idx="5">
                  <c:v>0.5</c:v>
                </c:pt>
                <c:pt idx="6">
                  <c:v>0.60000000000000064</c:v>
                </c:pt>
                <c:pt idx="7">
                  <c:v>0.70000000000000062</c:v>
                </c:pt>
                <c:pt idx="8">
                  <c:v>0.8</c:v>
                </c:pt>
                <c:pt idx="9">
                  <c:v>0.9</c:v>
                </c:pt>
                <c:pt idx="10">
                  <c:v>1</c:v>
                </c:pt>
                <c:pt idx="11">
                  <c:v>1.1000000000000001</c:v>
                </c:pt>
                <c:pt idx="12">
                  <c:v>1.2000000000000002</c:v>
                </c:pt>
                <c:pt idx="13">
                  <c:v>1.3</c:v>
                </c:pt>
                <c:pt idx="14">
                  <c:v>1.4</c:v>
                </c:pt>
                <c:pt idx="15">
                  <c:v>1.5</c:v>
                </c:pt>
                <c:pt idx="16">
                  <c:v>1.6</c:v>
                </c:pt>
                <c:pt idx="17">
                  <c:v>1.7000000000000002</c:v>
                </c:pt>
                <c:pt idx="18">
                  <c:v>1.8</c:v>
                </c:pt>
                <c:pt idx="19">
                  <c:v>1.9000000000000001</c:v>
                </c:pt>
                <c:pt idx="20">
                  <c:v>2</c:v>
                </c:pt>
                <c:pt idx="21">
                  <c:v>2.1</c:v>
                </c:pt>
                <c:pt idx="22">
                  <c:v>2.2000000000000002</c:v>
                </c:pt>
                <c:pt idx="23">
                  <c:v>2.2999999999999998</c:v>
                </c:pt>
                <c:pt idx="24">
                  <c:v>2.4</c:v>
                </c:pt>
                <c:pt idx="25">
                  <c:v>2.5</c:v>
                </c:pt>
                <c:pt idx="26">
                  <c:v>2.6</c:v>
                </c:pt>
              </c:numCache>
            </c:numRef>
          </c:yVal>
          <c:smooth val="1"/>
        </c:ser>
        <c:axId val="101702272"/>
        <c:axId val="101798656"/>
      </c:scatterChart>
      <c:valAx>
        <c:axId val="101702272"/>
        <c:scaling>
          <c:orientation val="minMax"/>
          <c:max val="250"/>
          <c:min val="0"/>
        </c:scaling>
        <c:axPos val="b"/>
        <c:title>
          <c:tx>
            <c:rich>
              <a:bodyPr/>
              <a:lstStyle/>
              <a:p>
                <a:pPr>
                  <a:defRPr/>
                </a:pPr>
                <a:r>
                  <a:rPr lang="en-US"/>
                  <a:t>Density</a:t>
                </a:r>
              </a:p>
            </c:rich>
          </c:tx>
          <c:layout/>
        </c:title>
        <c:numFmt formatCode="0" sourceLinked="1"/>
        <c:minorTickMark val="out"/>
        <c:tickLblPos val="nextTo"/>
        <c:crossAx val="101798656"/>
        <c:crosses val="autoZero"/>
        <c:crossBetween val="midCat"/>
      </c:valAx>
      <c:valAx>
        <c:axId val="101798656"/>
        <c:scaling>
          <c:orientation val="minMax"/>
          <c:max val="2.5"/>
        </c:scaling>
        <c:axPos val="l"/>
        <c:majorGridlines/>
        <c:title>
          <c:tx>
            <c:rich>
              <a:bodyPr/>
              <a:lstStyle/>
              <a:p>
                <a:pPr>
                  <a:defRPr/>
                </a:pPr>
                <a:r>
                  <a:rPr lang="en-US"/>
                  <a:t>V/C Ratio</a:t>
                </a:r>
              </a:p>
            </c:rich>
          </c:tx>
          <c:layout/>
        </c:title>
        <c:numFmt formatCode="0.0" sourceLinked="1"/>
        <c:majorTickMark val="none"/>
        <c:tickLblPos val="nextTo"/>
        <c:crossAx val="101702272"/>
        <c:crosses val="autoZero"/>
        <c:crossBetween val="midCat"/>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AF5BA-7CDE-4E44-815D-41A13C29BBE9}"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4E7BC007-87C4-44C1-A23E-F6A37B08E292}">
      <dgm:prSet/>
      <dgm:spPr/>
      <dgm:t>
        <a:bodyPr/>
        <a:lstStyle/>
        <a:p>
          <a:pPr rtl="0"/>
          <a:r>
            <a:rPr lang="en-US" dirty="0" smtClean="0"/>
            <a:t>MACRO</a:t>
          </a:r>
          <a:endParaRPr lang="en-US" dirty="0"/>
        </a:p>
      </dgm:t>
    </dgm:pt>
    <dgm:pt modelId="{7169F439-A049-45F0-9BD2-0B76563F85F9}" type="parTrans" cxnId="{466461F5-FFA5-4A6A-9D7E-49793CD09C19}">
      <dgm:prSet/>
      <dgm:spPr/>
      <dgm:t>
        <a:bodyPr/>
        <a:lstStyle/>
        <a:p>
          <a:endParaRPr lang="en-US"/>
        </a:p>
      </dgm:t>
    </dgm:pt>
    <dgm:pt modelId="{E7ECAF47-FC33-45BF-942E-8C2D9CCDF031}" type="sibTrans" cxnId="{466461F5-FFA5-4A6A-9D7E-49793CD09C19}">
      <dgm:prSet/>
      <dgm:spPr/>
      <dgm:t>
        <a:bodyPr/>
        <a:lstStyle/>
        <a:p>
          <a:endParaRPr lang="en-US"/>
        </a:p>
      </dgm:t>
    </dgm:pt>
    <dgm:pt modelId="{732C2A69-4743-4FC9-BD6D-F7AF7F791C00}" type="pres">
      <dgm:prSet presAssocID="{24BAF5BA-7CDE-4E44-815D-41A13C29BBE9}" presName="Name0" presStyleCnt="0">
        <dgm:presLayoutVars>
          <dgm:chPref val="3"/>
          <dgm:dir/>
          <dgm:animLvl val="lvl"/>
          <dgm:resizeHandles/>
        </dgm:presLayoutVars>
      </dgm:prSet>
      <dgm:spPr/>
      <dgm:t>
        <a:bodyPr/>
        <a:lstStyle/>
        <a:p>
          <a:endParaRPr lang="en-US"/>
        </a:p>
      </dgm:t>
    </dgm:pt>
    <dgm:pt modelId="{6A727235-AE8E-4E86-8C30-C99FF23A77B9}" type="pres">
      <dgm:prSet presAssocID="{4E7BC007-87C4-44C1-A23E-F6A37B08E292}" presName="horFlow" presStyleCnt="0"/>
      <dgm:spPr/>
    </dgm:pt>
    <dgm:pt modelId="{F7230CD0-E95E-4E1D-82C8-1400B058BD2F}" type="pres">
      <dgm:prSet presAssocID="{4E7BC007-87C4-44C1-A23E-F6A37B08E292}" presName="bigChev" presStyleLbl="node1" presStyleIdx="0" presStyleCnt="1" custLinFactNeighborX="484"/>
      <dgm:spPr/>
      <dgm:t>
        <a:bodyPr/>
        <a:lstStyle/>
        <a:p>
          <a:endParaRPr lang="en-US"/>
        </a:p>
      </dgm:t>
    </dgm:pt>
  </dgm:ptLst>
  <dgm:cxnLst>
    <dgm:cxn modelId="{466461F5-FFA5-4A6A-9D7E-49793CD09C19}" srcId="{24BAF5BA-7CDE-4E44-815D-41A13C29BBE9}" destId="{4E7BC007-87C4-44C1-A23E-F6A37B08E292}" srcOrd="0" destOrd="0" parTransId="{7169F439-A049-45F0-9BD2-0B76563F85F9}" sibTransId="{E7ECAF47-FC33-45BF-942E-8C2D9CCDF031}"/>
    <dgm:cxn modelId="{53B283AB-E93A-434E-BCF2-8D522C1212FF}" type="presOf" srcId="{24BAF5BA-7CDE-4E44-815D-41A13C29BBE9}" destId="{732C2A69-4743-4FC9-BD6D-F7AF7F791C00}" srcOrd="0" destOrd="0" presId="urn:microsoft.com/office/officeart/2005/8/layout/lProcess3"/>
    <dgm:cxn modelId="{DB1902C8-E543-4CEC-B049-2198B6702BB3}" type="presOf" srcId="{4E7BC007-87C4-44C1-A23E-F6A37B08E292}" destId="{F7230CD0-E95E-4E1D-82C8-1400B058BD2F}" srcOrd="0" destOrd="0" presId="urn:microsoft.com/office/officeart/2005/8/layout/lProcess3"/>
    <dgm:cxn modelId="{40F8D711-37DE-4006-A9C0-5248F142BFB8}" type="presParOf" srcId="{732C2A69-4743-4FC9-BD6D-F7AF7F791C00}" destId="{6A727235-AE8E-4E86-8C30-C99FF23A77B9}" srcOrd="0" destOrd="0" presId="urn:microsoft.com/office/officeart/2005/8/layout/lProcess3"/>
    <dgm:cxn modelId="{C897FE8B-3570-47B7-9E8E-D3DE1968DF7C}" type="presParOf" srcId="{6A727235-AE8E-4E86-8C30-C99FF23A77B9}" destId="{F7230CD0-E95E-4E1D-82C8-1400B058BD2F}" srcOrd="0" destOrd="0" presId="urn:microsoft.com/office/officeart/2005/8/layout/lProcess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D1F1E-334A-4879-8195-B2862B628E40}" type="doc">
      <dgm:prSet loTypeId="urn:microsoft.com/office/officeart/2005/8/layout/process2" loCatId="process" qsTypeId="urn:microsoft.com/office/officeart/2005/8/quickstyle/simple5" qsCatId="simple" csTypeId="urn:microsoft.com/office/officeart/2005/8/colors/accent1_2" csCatId="accent1"/>
      <dgm:spPr/>
      <dgm:t>
        <a:bodyPr/>
        <a:lstStyle/>
        <a:p>
          <a:endParaRPr lang="en-US"/>
        </a:p>
      </dgm:t>
    </dgm:pt>
    <dgm:pt modelId="{9EAA96C7-85BF-4EC5-A87C-0EA51FC60F74}">
      <dgm:prSet/>
      <dgm:spPr/>
      <dgm:t>
        <a:bodyPr/>
        <a:lstStyle/>
        <a:p>
          <a:pPr rtl="0"/>
          <a:r>
            <a:rPr lang="en-US" dirty="0" smtClean="0"/>
            <a:t>Land Use</a:t>
          </a:r>
          <a:endParaRPr lang="en-US" dirty="0"/>
        </a:p>
      </dgm:t>
    </dgm:pt>
    <dgm:pt modelId="{61F414AB-A05A-4BC6-A764-97DFABC8A8DF}" type="parTrans" cxnId="{50318C33-84EE-4086-9CCE-EE05E49B2DB5}">
      <dgm:prSet/>
      <dgm:spPr/>
      <dgm:t>
        <a:bodyPr/>
        <a:lstStyle/>
        <a:p>
          <a:endParaRPr lang="en-US"/>
        </a:p>
      </dgm:t>
    </dgm:pt>
    <dgm:pt modelId="{08E26A03-C70C-4F06-A83C-684AEE17A776}" type="sibTrans" cxnId="{50318C33-84EE-4086-9CCE-EE05E49B2DB5}">
      <dgm:prSet/>
      <dgm:spPr/>
      <dgm:t>
        <a:bodyPr/>
        <a:lstStyle/>
        <a:p>
          <a:endParaRPr lang="en-US"/>
        </a:p>
      </dgm:t>
    </dgm:pt>
    <dgm:pt modelId="{B93C1A41-4D90-4A88-9B36-67B17A3E07CB}">
      <dgm:prSet/>
      <dgm:spPr/>
      <dgm:t>
        <a:bodyPr/>
        <a:lstStyle/>
        <a:p>
          <a:pPr rtl="0"/>
          <a:r>
            <a:rPr lang="en-US" dirty="0" smtClean="0"/>
            <a:t>Trip Generation</a:t>
          </a:r>
          <a:endParaRPr lang="en-US" dirty="0"/>
        </a:p>
      </dgm:t>
    </dgm:pt>
    <dgm:pt modelId="{4BDF5AD9-6BCB-4F24-810B-AF78FF603289}" type="parTrans" cxnId="{B74F7553-43E4-4579-9E06-98F5C563BD16}">
      <dgm:prSet/>
      <dgm:spPr/>
      <dgm:t>
        <a:bodyPr/>
        <a:lstStyle/>
        <a:p>
          <a:endParaRPr lang="en-US"/>
        </a:p>
      </dgm:t>
    </dgm:pt>
    <dgm:pt modelId="{4D606D16-CBD1-4CD1-A236-0E161253E94E}" type="sibTrans" cxnId="{B74F7553-43E4-4579-9E06-98F5C563BD16}">
      <dgm:prSet/>
      <dgm:spPr/>
      <dgm:t>
        <a:bodyPr/>
        <a:lstStyle/>
        <a:p>
          <a:endParaRPr lang="en-US"/>
        </a:p>
      </dgm:t>
    </dgm:pt>
    <dgm:pt modelId="{3E0F4459-41F7-4E5D-85C9-B90B776B7506}">
      <dgm:prSet/>
      <dgm:spPr/>
      <dgm:t>
        <a:bodyPr/>
        <a:lstStyle/>
        <a:p>
          <a:pPr rtl="0"/>
          <a:r>
            <a:rPr lang="en-US" dirty="0" smtClean="0"/>
            <a:t>Trip Distribution</a:t>
          </a:r>
          <a:endParaRPr lang="en-US" dirty="0"/>
        </a:p>
      </dgm:t>
    </dgm:pt>
    <dgm:pt modelId="{C93A0696-7884-4784-9953-C685A3165DEC}" type="parTrans" cxnId="{006E3A67-953A-49B4-9A75-4182394389F0}">
      <dgm:prSet/>
      <dgm:spPr/>
      <dgm:t>
        <a:bodyPr/>
        <a:lstStyle/>
        <a:p>
          <a:endParaRPr lang="en-US"/>
        </a:p>
      </dgm:t>
    </dgm:pt>
    <dgm:pt modelId="{8D4127E5-7423-425B-8315-6E45478DE98C}" type="sibTrans" cxnId="{006E3A67-953A-49B4-9A75-4182394389F0}">
      <dgm:prSet/>
      <dgm:spPr/>
      <dgm:t>
        <a:bodyPr/>
        <a:lstStyle/>
        <a:p>
          <a:endParaRPr lang="en-US"/>
        </a:p>
      </dgm:t>
    </dgm:pt>
    <dgm:pt modelId="{B9E9CE9F-75CC-4E16-A39E-72C73E31EE67}">
      <dgm:prSet/>
      <dgm:spPr/>
      <dgm:t>
        <a:bodyPr/>
        <a:lstStyle/>
        <a:p>
          <a:pPr rtl="0"/>
          <a:r>
            <a:rPr lang="en-US" dirty="0" smtClean="0"/>
            <a:t>Modal Choice</a:t>
          </a:r>
          <a:endParaRPr lang="en-US" dirty="0"/>
        </a:p>
      </dgm:t>
    </dgm:pt>
    <dgm:pt modelId="{7ED89EA1-5C01-488A-8CF1-E2F89EB5597D}" type="parTrans" cxnId="{CAD7795B-6624-452D-B093-7F54C0A9F84F}">
      <dgm:prSet/>
      <dgm:spPr/>
      <dgm:t>
        <a:bodyPr/>
        <a:lstStyle/>
        <a:p>
          <a:endParaRPr lang="en-US"/>
        </a:p>
      </dgm:t>
    </dgm:pt>
    <dgm:pt modelId="{5BE91160-9CAD-4315-ACF7-C103BB638055}" type="sibTrans" cxnId="{CAD7795B-6624-452D-B093-7F54C0A9F84F}">
      <dgm:prSet/>
      <dgm:spPr/>
      <dgm:t>
        <a:bodyPr/>
        <a:lstStyle/>
        <a:p>
          <a:endParaRPr lang="en-US"/>
        </a:p>
      </dgm:t>
    </dgm:pt>
    <dgm:pt modelId="{5CBB8D4E-7264-432D-BD7A-ED744E4A17C3}">
      <dgm:prSet/>
      <dgm:spPr/>
      <dgm:t>
        <a:bodyPr/>
        <a:lstStyle/>
        <a:p>
          <a:pPr rtl="0"/>
          <a:r>
            <a:rPr lang="en-US" dirty="0" smtClean="0"/>
            <a:t>Time of Day</a:t>
          </a:r>
          <a:endParaRPr lang="en-US" dirty="0"/>
        </a:p>
      </dgm:t>
    </dgm:pt>
    <dgm:pt modelId="{0C90BE2E-A3D2-47C5-B9D3-EBC11C41A3C6}" type="parTrans" cxnId="{7434934C-9F6E-43A5-8FD2-40C6E9FC9249}">
      <dgm:prSet/>
      <dgm:spPr/>
      <dgm:t>
        <a:bodyPr/>
        <a:lstStyle/>
        <a:p>
          <a:endParaRPr lang="en-US"/>
        </a:p>
      </dgm:t>
    </dgm:pt>
    <dgm:pt modelId="{71AA9952-DAC8-4E8E-B088-4B63784317BF}" type="sibTrans" cxnId="{7434934C-9F6E-43A5-8FD2-40C6E9FC9249}">
      <dgm:prSet/>
      <dgm:spPr/>
      <dgm:t>
        <a:bodyPr/>
        <a:lstStyle/>
        <a:p>
          <a:endParaRPr lang="en-US"/>
        </a:p>
      </dgm:t>
    </dgm:pt>
    <dgm:pt modelId="{018C6DFC-0826-4A91-93B4-3C87C1639C23}">
      <dgm:prSet/>
      <dgm:spPr/>
      <dgm:t>
        <a:bodyPr/>
        <a:lstStyle/>
        <a:p>
          <a:pPr rtl="0"/>
          <a:r>
            <a:rPr lang="en-US" dirty="0" smtClean="0"/>
            <a:t>Trip Assignment</a:t>
          </a:r>
          <a:endParaRPr lang="en-US" dirty="0"/>
        </a:p>
      </dgm:t>
    </dgm:pt>
    <dgm:pt modelId="{1B12C3C0-82A6-4E75-9375-D3A93A3D75B6}" type="parTrans" cxnId="{468C5DDD-49CE-48FA-A776-129DA986B58A}">
      <dgm:prSet/>
      <dgm:spPr/>
      <dgm:t>
        <a:bodyPr/>
        <a:lstStyle/>
        <a:p>
          <a:endParaRPr lang="en-US"/>
        </a:p>
      </dgm:t>
    </dgm:pt>
    <dgm:pt modelId="{5A827172-9818-40C6-A77F-4B4191D50B11}" type="sibTrans" cxnId="{468C5DDD-49CE-48FA-A776-129DA986B58A}">
      <dgm:prSet/>
      <dgm:spPr/>
      <dgm:t>
        <a:bodyPr/>
        <a:lstStyle/>
        <a:p>
          <a:endParaRPr lang="en-US"/>
        </a:p>
      </dgm:t>
    </dgm:pt>
    <dgm:pt modelId="{FB0C2828-D183-4CCD-8DB3-E6C9D9257594}" type="pres">
      <dgm:prSet presAssocID="{B42D1F1E-334A-4879-8195-B2862B628E40}" presName="linearFlow" presStyleCnt="0">
        <dgm:presLayoutVars>
          <dgm:resizeHandles val="exact"/>
        </dgm:presLayoutVars>
      </dgm:prSet>
      <dgm:spPr/>
      <dgm:t>
        <a:bodyPr/>
        <a:lstStyle/>
        <a:p>
          <a:endParaRPr lang="en-US"/>
        </a:p>
      </dgm:t>
    </dgm:pt>
    <dgm:pt modelId="{98A8BFE8-563A-4DF9-87CC-26835E94BED4}" type="pres">
      <dgm:prSet presAssocID="{9EAA96C7-85BF-4EC5-A87C-0EA51FC60F74}" presName="node" presStyleLbl="node1" presStyleIdx="0" presStyleCnt="6">
        <dgm:presLayoutVars>
          <dgm:bulletEnabled val="1"/>
        </dgm:presLayoutVars>
      </dgm:prSet>
      <dgm:spPr/>
      <dgm:t>
        <a:bodyPr/>
        <a:lstStyle/>
        <a:p>
          <a:endParaRPr lang="en-US"/>
        </a:p>
      </dgm:t>
    </dgm:pt>
    <dgm:pt modelId="{89CF03A3-3108-4FB9-AA9C-BAEEC73A01E8}" type="pres">
      <dgm:prSet presAssocID="{08E26A03-C70C-4F06-A83C-684AEE17A776}" presName="sibTrans" presStyleLbl="sibTrans2D1" presStyleIdx="0" presStyleCnt="5"/>
      <dgm:spPr/>
      <dgm:t>
        <a:bodyPr/>
        <a:lstStyle/>
        <a:p>
          <a:endParaRPr lang="en-US"/>
        </a:p>
      </dgm:t>
    </dgm:pt>
    <dgm:pt modelId="{76AF0D8D-81A5-4A7F-8050-8382D35044A4}" type="pres">
      <dgm:prSet presAssocID="{08E26A03-C70C-4F06-A83C-684AEE17A776}" presName="connectorText" presStyleLbl="sibTrans2D1" presStyleIdx="0" presStyleCnt="5"/>
      <dgm:spPr/>
      <dgm:t>
        <a:bodyPr/>
        <a:lstStyle/>
        <a:p>
          <a:endParaRPr lang="en-US"/>
        </a:p>
      </dgm:t>
    </dgm:pt>
    <dgm:pt modelId="{65394202-1531-4A5C-B0B9-CDCE86716972}" type="pres">
      <dgm:prSet presAssocID="{B93C1A41-4D90-4A88-9B36-67B17A3E07CB}" presName="node" presStyleLbl="node1" presStyleIdx="1" presStyleCnt="6">
        <dgm:presLayoutVars>
          <dgm:bulletEnabled val="1"/>
        </dgm:presLayoutVars>
      </dgm:prSet>
      <dgm:spPr/>
      <dgm:t>
        <a:bodyPr/>
        <a:lstStyle/>
        <a:p>
          <a:endParaRPr lang="en-US"/>
        </a:p>
      </dgm:t>
    </dgm:pt>
    <dgm:pt modelId="{8A813FA3-A5C8-4022-BC1F-E6873AF0FE3D}" type="pres">
      <dgm:prSet presAssocID="{4D606D16-CBD1-4CD1-A236-0E161253E94E}" presName="sibTrans" presStyleLbl="sibTrans2D1" presStyleIdx="1" presStyleCnt="5"/>
      <dgm:spPr/>
      <dgm:t>
        <a:bodyPr/>
        <a:lstStyle/>
        <a:p>
          <a:endParaRPr lang="en-US"/>
        </a:p>
      </dgm:t>
    </dgm:pt>
    <dgm:pt modelId="{7746DA8F-8960-4B1C-8D55-BA5EBE242CCC}" type="pres">
      <dgm:prSet presAssocID="{4D606D16-CBD1-4CD1-A236-0E161253E94E}" presName="connectorText" presStyleLbl="sibTrans2D1" presStyleIdx="1" presStyleCnt="5"/>
      <dgm:spPr/>
      <dgm:t>
        <a:bodyPr/>
        <a:lstStyle/>
        <a:p>
          <a:endParaRPr lang="en-US"/>
        </a:p>
      </dgm:t>
    </dgm:pt>
    <dgm:pt modelId="{DB1947FE-7925-4364-91C2-6D59FEB2BA3B}" type="pres">
      <dgm:prSet presAssocID="{3E0F4459-41F7-4E5D-85C9-B90B776B7506}" presName="node" presStyleLbl="node1" presStyleIdx="2" presStyleCnt="6">
        <dgm:presLayoutVars>
          <dgm:bulletEnabled val="1"/>
        </dgm:presLayoutVars>
      </dgm:prSet>
      <dgm:spPr/>
      <dgm:t>
        <a:bodyPr/>
        <a:lstStyle/>
        <a:p>
          <a:endParaRPr lang="en-US"/>
        </a:p>
      </dgm:t>
    </dgm:pt>
    <dgm:pt modelId="{045EF1BC-60C0-443E-8007-D60F718BFEC6}" type="pres">
      <dgm:prSet presAssocID="{8D4127E5-7423-425B-8315-6E45478DE98C}" presName="sibTrans" presStyleLbl="sibTrans2D1" presStyleIdx="2" presStyleCnt="5"/>
      <dgm:spPr/>
      <dgm:t>
        <a:bodyPr/>
        <a:lstStyle/>
        <a:p>
          <a:endParaRPr lang="en-US"/>
        </a:p>
      </dgm:t>
    </dgm:pt>
    <dgm:pt modelId="{28059F8B-65A7-4257-8F6F-2C50D5F9739C}" type="pres">
      <dgm:prSet presAssocID="{8D4127E5-7423-425B-8315-6E45478DE98C}" presName="connectorText" presStyleLbl="sibTrans2D1" presStyleIdx="2" presStyleCnt="5"/>
      <dgm:spPr/>
      <dgm:t>
        <a:bodyPr/>
        <a:lstStyle/>
        <a:p>
          <a:endParaRPr lang="en-US"/>
        </a:p>
      </dgm:t>
    </dgm:pt>
    <dgm:pt modelId="{AA1DD5D6-311B-4D1E-A6E0-725CE5AF57D3}" type="pres">
      <dgm:prSet presAssocID="{B9E9CE9F-75CC-4E16-A39E-72C73E31EE67}" presName="node" presStyleLbl="node1" presStyleIdx="3" presStyleCnt="6">
        <dgm:presLayoutVars>
          <dgm:bulletEnabled val="1"/>
        </dgm:presLayoutVars>
      </dgm:prSet>
      <dgm:spPr/>
      <dgm:t>
        <a:bodyPr/>
        <a:lstStyle/>
        <a:p>
          <a:endParaRPr lang="en-US"/>
        </a:p>
      </dgm:t>
    </dgm:pt>
    <dgm:pt modelId="{20A59BF0-AE8E-492E-9BF8-4368212187AA}" type="pres">
      <dgm:prSet presAssocID="{5BE91160-9CAD-4315-ACF7-C103BB638055}" presName="sibTrans" presStyleLbl="sibTrans2D1" presStyleIdx="3" presStyleCnt="5"/>
      <dgm:spPr/>
      <dgm:t>
        <a:bodyPr/>
        <a:lstStyle/>
        <a:p>
          <a:endParaRPr lang="en-US"/>
        </a:p>
      </dgm:t>
    </dgm:pt>
    <dgm:pt modelId="{47E0A60E-2FAE-4581-BF08-2E7299CBA265}" type="pres">
      <dgm:prSet presAssocID="{5BE91160-9CAD-4315-ACF7-C103BB638055}" presName="connectorText" presStyleLbl="sibTrans2D1" presStyleIdx="3" presStyleCnt="5"/>
      <dgm:spPr/>
      <dgm:t>
        <a:bodyPr/>
        <a:lstStyle/>
        <a:p>
          <a:endParaRPr lang="en-US"/>
        </a:p>
      </dgm:t>
    </dgm:pt>
    <dgm:pt modelId="{E3CCCB5A-27C2-4853-A43A-28E05D645A89}" type="pres">
      <dgm:prSet presAssocID="{5CBB8D4E-7264-432D-BD7A-ED744E4A17C3}" presName="node" presStyleLbl="node1" presStyleIdx="4" presStyleCnt="6">
        <dgm:presLayoutVars>
          <dgm:bulletEnabled val="1"/>
        </dgm:presLayoutVars>
      </dgm:prSet>
      <dgm:spPr/>
      <dgm:t>
        <a:bodyPr/>
        <a:lstStyle/>
        <a:p>
          <a:endParaRPr lang="en-US"/>
        </a:p>
      </dgm:t>
    </dgm:pt>
    <dgm:pt modelId="{7DA1B7CA-3123-4980-B8EE-057C72BF6937}" type="pres">
      <dgm:prSet presAssocID="{71AA9952-DAC8-4E8E-B088-4B63784317BF}" presName="sibTrans" presStyleLbl="sibTrans2D1" presStyleIdx="4" presStyleCnt="5"/>
      <dgm:spPr/>
      <dgm:t>
        <a:bodyPr/>
        <a:lstStyle/>
        <a:p>
          <a:endParaRPr lang="en-US"/>
        </a:p>
      </dgm:t>
    </dgm:pt>
    <dgm:pt modelId="{5D793107-1839-4339-B6F4-9D8AD0A7ED91}" type="pres">
      <dgm:prSet presAssocID="{71AA9952-DAC8-4E8E-B088-4B63784317BF}" presName="connectorText" presStyleLbl="sibTrans2D1" presStyleIdx="4" presStyleCnt="5"/>
      <dgm:spPr/>
      <dgm:t>
        <a:bodyPr/>
        <a:lstStyle/>
        <a:p>
          <a:endParaRPr lang="en-US"/>
        </a:p>
      </dgm:t>
    </dgm:pt>
    <dgm:pt modelId="{F30BEEEB-2C9D-4B0A-AE56-23941B29099B}" type="pres">
      <dgm:prSet presAssocID="{018C6DFC-0826-4A91-93B4-3C87C1639C23}" presName="node" presStyleLbl="node1" presStyleIdx="5" presStyleCnt="6">
        <dgm:presLayoutVars>
          <dgm:bulletEnabled val="1"/>
        </dgm:presLayoutVars>
      </dgm:prSet>
      <dgm:spPr/>
      <dgm:t>
        <a:bodyPr/>
        <a:lstStyle/>
        <a:p>
          <a:endParaRPr lang="en-US"/>
        </a:p>
      </dgm:t>
    </dgm:pt>
  </dgm:ptLst>
  <dgm:cxnLst>
    <dgm:cxn modelId="{50318C33-84EE-4086-9CCE-EE05E49B2DB5}" srcId="{B42D1F1E-334A-4879-8195-B2862B628E40}" destId="{9EAA96C7-85BF-4EC5-A87C-0EA51FC60F74}" srcOrd="0" destOrd="0" parTransId="{61F414AB-A05A-4BC6-A764-97DFABC8A8DF}" sibTransId="{08E26A03-C70C-4F06-A83C-684AEE17A776}"/>
    <dgm:cxn modelId="{E740B87D-ABE7-4C5D-83CD-32BF672F1DF6}" type="presOf" srcId="{08E26A03-C70C-4F06-A83C-684AEE17A776}" destId="{89CF03A3-3108-4FB9-AA9C-BAEEC73A01E8}" srcOrd="0" destOrd="0" presId="urn:microsoft.com/office/officeart/2005/8/layout/process2"/>
    <dgm:cxn modelId="{8B6C65A0-1EDE-4CD5-BD8E-5AECA9C3263D}" type="presOf" srcId="{4D606D16-CBD1-4CD1-A236-0E161253E94E}" destId="{7746DA8F-8960-4B1C-8D55-BA5EBE242CCC}" srcOrd="1" destOrd="0" presId="urn:microsoft.com/office/officeart/2005/8/layout/process2"/>
    <dgm:cxn modelId="{8481E584-C22A-499A-9E46-0CAD1D68703D}" type="presOf" srcId="{71AA9952-DAC8-4E8E-B088-4B63784317BF}" destId="{5D793107-1839-4339-B6F4-9D8AD0A7ED91}" srcOrd="1" destOrd="0" presId="urn:microsoft.com/office/officeart/2005/8/layout/process2"/>
    <dgm:cxn modelId="{6FBD6A55-5AE4-44D1-8F9D-2456285E39E9}" type="presOf" srcId="{08E26A03-C70C-4F06-A83C-684AEE17A776}" destId="{76AF0D8D-81A5-4A7F-8050-8382D35044A4}" srcOrd="1" destOrd="0" presId="urn:microsoft.com/office/officeart/2005/8/layout/process2"/>
    <dgm:cxn modelId="{718CFF3C-A923-41B5-B1DE-9AB65899C83A}" type="presOf" srcId="{3E0F4459-41F7-4E5D-85C9-B90B776B7506}" destId="{DB1947FE-7925-4364-91C2-6D59FEB2BA3B}" srcOrd="0" destOrd="0" presId="urn:microsoft.com/office/officeart/2005/8/layout/process2"/>
    <dgm:cxn modelId="{47DA874E-4E24-43F9-A94E-8A76F1704145}" type="presOf" srcId="{5BE91160-9CAD-4315-ACF7-C103BB638055}" destId="{47E0A60E-2FAE-4581-BF08-2E7299CBA265}" srcOrd="1" destOrd="0" presId="urn:microsoft.com/office/officeart/2005/8/layout/process2"/>
    <dgm:cxn modelId="{DE65763E-6180-497A-8D4C-6DBA7077A4CD}" type="presOf" srcId="{B42D1F1E-334A-4879-8195-B2862B628E40}" destId="{FB0C2828-D183-4CCD-8DB3-E6C9D9257594}" srcOrd="0" destOrd="0" presId="urn:microsoft.com/office/officeart/2005/8/layout/process2"/>
    <dgm:cxn modelId="{F6179642-74ED-4CC2-ACF4-2A127EE269BF}" type="presOf" srcId="{B9E9CE9F-75CC-4E16-A39E-72C73E31EE67}" destId="{AA1DD5D6-311B-4D1E-A6E0-725CE5AF57D3}" srcOrd="0" destOrd="0" presId="urn:microsoft.com/office/officeart/2005/8/layout/process2"/>
    <dgm:cxn modelId="{F5552A32-0E69-41EA-B090-DC2A0925EDCD}" type="presOf" srcId="{5CBB8D4E-7264-432D-BD7A-ED744E4A17C3}" destId="{E3CCCB5A-27C2-4853-A43A-28E05D645A89}" srcOrd="0" destOrd="0" presId="urn:microsoft.com/office/officeart/2005/8/layout/process2"/>
    <dgm:cxn modelId="{004F71FD-1A15-40EC-B01A-4F0744E8D721}" type="presOf" srcId="{B93C1A41-4D90-4A88-9B36-67B17A3E07CB}" destId="{65394202-1531-4A5C-B0B9-CDCE86716972}" srcOrd="0" destOrd="0" presId="urn:microsoft.com/office/officeart/2005/8/layout/process2"/>
    <dgm:cxn modelId="{E8A33F05-B014-44E3-B3EF-3D91B79DDFB5}" type="presOf" srcId="{8D4127E5-7423-425B-8315-6E45478DE98C}" destId="{28059F8B-65A7-4257-8F6F-2C50D5F9739C}" srcOrd="1" destOrd="0" presId="urn:microsoft.com/office/officeart/2005/8/layout/process2"/>
    <dgm:cxn modelId="{F7C9E12D-30FA-41DF-9FA2-EBD9DB564E1C}" type="presOf" srcId="{8D4127E5-7423-425B-8315-6E45478DE98C}" destId="{045EF1BC-60C0-443E-8007-D60F718BFEC6}" srcOrd="0" destOrd="0" presId="urn:microsoft.com/office/officeart/2005/8/layout/process2"/>
    <dgm:cxn modelId="{B74F7553-43E4-4579-9E06-98F5C563BD16}" srcId="{B42D1F1E-334A-4879-8195-B2862B628E40}" destId="{B93C1A41-4D90-4A88-9B36-67B17A3E07CB}" srcOrd="1" destOrd="0" parTransId="{4BDF5AD9-6BCB-4F24-810B-AF78FF603289}" sibTransId="{4D606D16-CBD1-4CD1-A236-0E161253E94E}"/>
    <dgm:cxn modelId="{C92B9B69-8A60-4A27-BCF3-DB585150B3EA}" type="presOf" srcId="{018C6DFC-0826-4A91-93B4-3C87C1639C23}" destId="{F30BEEEB-2C9D-4B0A-AE56-23941B29099B}" srcOrd="0" destOrd="0" presId="urn:microsoft.com/office/officeart/2005/8/layout/process2"/>
    <dgm:cxn modelId="{0604C302-BA9C-4DFB-95FA-1A5A5EA99DFD}" type="presOf" srcId="{9EAA96C7-85BF-4EC5-A87C-0EA51FC60F74}" destId="{98A8BFE8-563A-4DF9-87CC-26835E94BED4}" srcOrd="0" destOrd="0" presId="urn:microsoft.com/office/officeart/2005/8/layout/process2"/>
    <dgm:cxn modelId="{9F4038CA-B3D6-4126-8811-2192F7D13E90}" type="presOf" srcId="{71AA9952-DAC8-4E8E-B088-4B63784317BF}" destId="{7DA1B7CA-3123-4980-B8EE-057C72BF6937}" srcOrd="0" destOrd="0" presId="urn:microsoft.com/office/officeart/2005/8/layout/process2"/>
    <dgm:cxn modelId="{7434934C-9F6E-43A5-8FD2-40C6E9FC9249}" srcId="{B42D1F1E-334A-4879-8195-B2862B628E40}" destId="{5CBB8D4E-7264-432D-BD7A-ED744E4A17C3}" srcOrd="4" destOrd="0" parTransId="{0C90BE2E-A3D2-47C5-B9D3-EBC11C41A3C6}" sibTransId="{71AA9952-DAC8-4E8E-B088-4B63784317BF}"/>
    <dgm:cxn modelId="{ABD6EAF8-7959-4E92-A601-1D2D00C1FC5B}" type="presOf" srcId="{4D606D16-CBD1-4CD1-A236-0E161253E94E}" destId="{8A813FA3-A5C8-4022-BC1F-E6873AF0FE3D}" srcOrd="0" destOrd="0" presId="urn:microsoft.com/office/officeart/2005/8/layout/process2"/>
    <dgm:cxn modelId="{468C5DDD-49CE-48FA-A776-129DA986B58A}" srcId="{B42D1F1E-334A-4879-8195-B2862B628E40}" destId="{018C6DFC-0826-4A91-93B4-3C87C1639C23}" srcOrd="5" destOrd="0" parTransId="{1B12C3C0-82A6-4E75-9375-D3A93A3D75B6}" sibTransId="{5A827172-9818-40C6-A77F-4B4191D50B11}"/>
    <dgm:cxn modelId="{D0948BC7-86BF-4D5C-AFC8-E641767A7E12}" type="presOf" srcId="{5BE91160-9CAD-4315-ACF7-C103BB638055}" destId="{20A59BF0-AE8E-492E-9BF8-4368212187AA}" srcOrd="0" destOrd="0" presId="urn:microsoft.com/office/officeart/2005/8/layout/process2"/>
    <dgm:cxn modelId="{CAD7795B-6624-452D-B093-7F54C0A9F84F}" srcId="{B42D1F1E-334A-4879-8195-B2862B628E40}" destId="{B9E9CE9F-75CC-4E16-A39E-72C73E31EE67}" srcOrd="3" destOrd="0" parTransId="{7ED89EA1-5C01-488A-8CF1-E2F89EB5597D}" sibTransId="{5BE91160-9CAD-4315-ACF7-C103BB638055}"/>
    <dgm:cxn modelId="{006E3A67-953A-49B4-9A75-4182394389F0}" srcId="{B42D1F1E-334A-4879-8195-B2862B628E40}" destId="{3E0F4459-41F7-4E5D-85C9-B90B776B7506}" srcOrd="2" destOrd="0" parTransId="{C93A0696-7884-4784-9953-C685A3165DEC}" sibTransId="{8D4127E5-7423-425B-8315-6E45478DE98C}"/>
    <dgm:cxn modelId="{10859F6D-48AE-44AB-81AB-7592EB76B80B}" type="presParOf" srcId="{FB0C2828-D183-4CCD-8DB3-E6C9D9257594}" destId="{98A8BFE8-563A-4DF9-87CC-26835E94BED4}" srcOrd="0" destOrd="0" presId="urn:microsoft.com/office/officeart/2005/8/layout/process2"/>
    <dgm:cxn modelId="{33F3758E-9926-4992-B809-F28D38E383CF}" type="presParOf" srcId="{FB0C2828-D183-4CCD-8DB3-E6C9D9257594}" destId="{89CF03A3-3108-4FB9-AA9C-BAEEC73A01E8}" srcOrd="1" destOrd="0" presId="urn:microsoft.com/office/officeart/2005/8/layout/process2"/>
    <dgm:cxn modelId="{BB8F2504-C8AD-413E-BFF5-47C7CBD0B4DD}" type="presParOf" srcId="{89CF03A3-3108-4FB9-AA9C-BAEEC73A01E8}" destId="{76AF0D8D-81A5-4A7F-8050-8382D35044A4}" srcOrd="0" destOrd="0" presId="urn:microsoft.com/office/officeart/2005/8/layout/process2"/>
    <dgm:cxn modelId="{822C9A38-A142-4901-9A9E-BDE96F3B07F3}" type="presParOf" srcId="{FB0C2828-D183-4CCD-8DB3-E6C9D9257594}" destId="{65394202-1531-4A5C-B0B9-CDCE86716972}" srcOrd="2" destOrd="0" presId="urn:microsoft.com/office/officeart/2005/8/layout/process2"/>
    <dgm:cxn modelId="{4B455B28-1086-4474-9FDA-3228C57E861A}" type="presParOf" srcId="{FB0C2828-D183-4CCD-8DB3-E6C9D9257594}" destId="{8A813FA3-A5C8-4022-BC1F-E6873AF0FE3D}" srcOrd="3" destOrd="0" presId="urn:microsoft.com/office/officeart/2005/8/layout/process2"/>
    <dgm:cxn modelId="{A843AEF5-15B8-4258-9669-921DCF29943A}" type="presParOf" srcId="{8A813FA3-A5C8-4022-BC1F-E6873AF0FE3D}" destId="{7746DA8F-8960-4B1C-8D55-BA5EBE242CCC}" srcOrd="0" destOrd="0" presId="urn:microsoft.com/office/officeart/2005/8/layout/process2"/>
    <dgm:cxn modelId="{7A4FC6F7-16D3-4E29-ABD1-7BA909FDA967}" type="presParOf" srcId="{FB0C2828-D183-4CCD-8DB3-E6C9D9257594}" destId="{DB1947FE-7925-4364-91C2-6D59FEB2BA3B}" srcOrd="4" destOrd="0" presId="urn:microsoft.com/office/officeart/2005/8/layout/process2"/>
    <dgm:cxn modelId="{B85DCB86-F3C5-428D-90D5-CEED44D28112}" type="presParOf" srcId="{FB0C2828-D183-4CCD-8DB3-E6C9D9257594}" destId="{045EF1BC-60C0-443E-8007-D60F718BFEC6}" srcOrd="5" destOrd="0" presId="urn:microsoft.com/office/officeart/2005/8/layout/process2"/>
    <dgm:cxn modelId="{A579A675-A4AE-4A5C-9A94-3E688A1CC8E1}" type="presParOf" srcId="{045EF1BC-60C0-443E-8007-D60F718BFEC6}" destId="{28059F8B-65A7-4257-8F6F-2C50D5F9739C}" srcOrd="0" destOrd="0" presId="urn:microsoft.com/office/officeart/2005/8/layout/process2"/>
    <dgm:cxn modelId="{43C6EE23-23CC-46DF-B9B6-B1E5052DAB74}" type="presParOf" srcId="{FB0C2828-D183-4CCD-8DB3-E6C9D9257594}" destId="{AA1DD5D6-311B-4D1E-A6E0-725CE5AF57D3}" srcOrd="6" destOrd="0" presId="urn:microsoft.com/office/officeart/2005/8/layout/process2"/>
    <dgm:cxn modelId="{C50DF0C0-4914-477D-AF72-9CE922A5302F}" type="presParOf" srcId="{FB0C2828-D183-4CCD-8DB3-E6C9D9257594}" destId="{20A59BF0-AE8E-492E-9BF8-4368212187AA}" srcOrd="7" destOrd="0" presId="urn:microsoft.com/office/officeart/2005/8/layout/process2"/>
    <dgm:cxn modelId="{D063266D-0A4D-4595-A743-9B1457ACF894}" type="presParOf" srcId="{20A59BF0-AE8E-492E-9BF8-4368212187AA}" destId="{47E0A60E-2FAE-4581-BF08-2E7299CBA265}" srcOrd="0" destOrd="0" presId="urn:microsoft.com/office/officeart/2005/8/layout/process2"/>
    <dgm:cxn modelId="{D2979A7F-899C-42B4-A67F-FAEF50A689B6}" type="presParOf" srcId="{FB0C2828-D183-4CCD-8DB3-E6C9D9257594}" destId="{E3CCCB5A-27C2-4853-A43A-28E05D645A89}" srcOrd="8" destOrd="0" presId="urn:microsoft.com/office/officeart/2005/8/layout/process2"/>
    <dgm:cxn modelId="{F0C2FCB2-BECC-4420-B937-89E3041B8C76}" type="presParOf" srcId="{FB0C2828-D183-4CCD-8DB3-E6C9D9257594}" destId="{7DA1B7CA-3123-4980-B8EE-057C72BF6937}" srcOrd="9" destOrd="0" presId="urn:microsoft.com/office/officeart/2005/8/layout/process2"/>
    <dgm:cxn modelId="{21DE28D9-B168-4D51-99C8-48FFCBC6A127}" type="presParOf" srcId="{7DA1B7CA-3123-4980-B8EE-057C72BF6937}" destId="{5D793107-1839-4339-B6F4-9D8AD0A7ED91}" srcOrd="0" destOrd="0" presId="urn:microsoft.com/office/officeart/2005/8/layout/process2"/>
    <dgm:cxn modelId="{360BD70A-FAF9-44AF-8974-1CFEA541A9D6}" type="presParOf" srcId="{FB0C2828-D183-4CCD-8DB3-E6C9D9257594}" destId="{F30BEEEB-2C9D-4B0A-AE56-23941B29099B}" srcOrd="10"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339144-A6A7-44BC-9CAC-D1148BDCCE7B}" type="doc">
      <dgm:prSet loTypeId="urn:microsoft.com/office/officeart/2005/8/layout/process2" loCatId="process" qsTypeId="urn:microsoft.com/office/officeart/2005/8/quickstyle/simple5" qsCatId="simple" csTypeId="urn:microsoft.com/office/officeart/2005/8/colors/accent1_2" csCatId="accent1" phldr="1"/>
      <dgm:spPr/>
      <dgm:t>
        <a:bodyPr/>
        <a:lstStyle/>
        <a:p>
          <a:endParaRPr lang="en-US"/>
        </a:p>
      </dgm:t>
    </dgm:pt>
    <dgm:pt modelId="{BA7950E1-D7BF-4BF6-BDAA-D3432C665D59}">
      <dgm:prSet/>
      <dgm:spPr/>
      <dgm:t>
        <a:bodyPr/>
        <a:lstStyle/>
        <a:p>
          <a:pPr rtl="0"/>
          <a:r>
            <a:rPr lang="en-US" dirty="0" smtClean="0"/>
            <a:t>Generation</a:t>
          </a:r>
          <a:endParaRPr lang="en-US" dirty="0"/>
        </a:p>
      </dgm:t>
    </dgm:pt>
    <dgm:pt modelId="{8E53FC59-8113-45F4-836C-5759694BB979}" type="parTrans" cxnId="{0761473E-AACE-40AD-A300-687559BB18FE}">
      <dgm:prSet/>
      <dgm:spPr/>
      <dgm:t>
        <a:bodyPr/>
        <a:lstStyle/>
        <a:p>
          <a:endParaRPr lang="en-US"/>
        </a:p>
      </dgm:t>
    </dgm:pt>
    <dgm:pt modelId="{16081A5E-086C-4923-9322-4CCEB0594C70}" type="sibTrans" cxnId="{0761473E-AACE-40AD-A300-687559BB18FE}">
      <dgm:prSet/>
      <dgm:spPr/>
      <dgm:t>
        <a:bodyPr/>
        <a:lstStyle/>
        <a:p>
          <a:endParaRPr lang="en-US"/>
        </a:p>
      </dgm:t>
    </dgm:pt>
    <dgm:pt modelId="{C63F6B36-F3CC-425D-B43D-A403B63281AD}">
      <dgm:prSet/>
      <dgm:spPr/>
      <dgm:t>
        <a:bodyPr/>
        <a:lstStyle/>
        <a:p>
          <a:pPr rtl="0"/>
          <a:r>
            <a:rPr lang="en-US" dirty="0" smtClean="0"/>
            <a:t>Distribution</a:t>
          </a:r>
          <a:endParaRPr lang="en-US" dirty="0"/>
        </a:p>
      </dgm:t>
    </dgm:pt>
    <dgm:pt modelId="{074BEAE1-3BD5-4BD7-B7B8-1DF437EA40F4}" type="parTrans" cxnId="{DA14C5C4-0B1A-48B2-9A36-F794D02202BA}">
      <dgm:prSet/>
      <dgm:spPr/>
      <dgm:t>
        <a:bodyPr/>
        <a:lstStyle/>
        <a:p>
          <a:endParaRPr lang="en-US"/>
        </a:p>
      </dgm:t>
    </dgm:pt>
    <dgm:pt modelId="{F72F1266-23EB-4379-B179-6AD5AAB3570B}" type="sibTrans" cxnId="{DA14C5C4-0B1A-48B2-9A36-F794D02202BA}">
      <dgm:prSet/>
      <dgm:spPr/>
      <dgm:t>
        <a:bodyPr/>
        <a:lstStyle/>
        <a:p>
          <a:endParaRPr lang="en-US"/>
        </a:p>
      </dgm:t>
    </dgm:pt>
    <dgm:pt modelId="{4335271B-F135-4364-A40C-35FF5DD073DA}">
      <dgm:prSet/>
      <dgm:spPr/>
      <dgm:t>
        <a:bodyPr/>
        <a:lstStyle/>
        <a:p>
          <a:pPr rtl="0"/>
          <a:r>
            <a:rPr lang="en-US" dirty="0" smtClean="0"/>
            <a:t>Modal Choice</a:t>
          </a:r>
          <a:endParaRPr lang="en-US" dirty="0"/>
        </a:p>
      </dgm:t>
    </dgm:pt>
    <dgm:pt modelId="{B6DE5A98-FC06-44F7-BF95-AF3478978A59}" type="parTrans" cxnId="{8A3B61A0-931C-4CBF-B5DB-70D10C4AA2A4}">
      <dgm:prSet/>
      <dgm:spPr/>
      <dgm:t>
        <a:bodyPr/>
        <a:lstStyle/>
        <a:p>
          <a:endParaRPr lang="en-US"/>
        </a:p>
      </dgm:t>
    </dgm:pt>
    <dgm:pt modelId="{54C89789-5124-44EB-9447-3FB912BF5AB8}" type="sibTrans" cxnId="{8A3B61A0-931C-4CBF-B5DB-70D10C4AA2A4}">
      <dgm:prSet/>
      <dgm:spPr/>
      <dgm:t>
        <a:bodyPr/>
        <a:lstStyle/>
        <a:p>
          <a:endParaRPr lang="en-US"/>
        </a:p>
      </dgm:t>
    </dgm:pt>
    <dgm:pt modelId="{C09AEC56-CF01-4D51-B0D2-E662F2A1F107}">
      <dgm:prSet/>
      <dgm:spPr/>
      <dgm:t>
        <a:bodyPr/>
        <a:lstStyle/>
        <a:p>
          <a:pPr rtl="0"/>
          <a:r>
            <a:rPr lang="en-US" dirty="0" smtClean="0"/>
            <a:t>Assignment</a:t>
          </a:r>
          <a:endParaRPr lang="en-US" dirty="0"/>
        </a:p>
      </dgm:t>
    </dgm:pt>
    <dgm:pt modelId="{56AFF91D-B4F8-4A47-BC37-C33C0835CB7E}" type="parTrans" cxnId="{EF9BC787-3777-4EA3-B0AF-400842C4D23C}">
      <dgm:prSet/>
      <dgm:spPr/>
      <dgm:t>
        <a:bodyPr/>
        <a:lstStyle/>
        <a:p>
          <a:endParaRPr lang="en-US"/>
        </a:p>
      </dgm:t>
    </dgm:pt>
    <dgm:pt modelId="{E5861701-E3B5-4EA8-9F76-C2D1435B9E51}" type="sibTrans" cxnId="{EF9BC787-3777-4EA3-B0AF-400842C4D23C}">
      <dgm:prSet/>
      <dgm:spPr/>
      <dgm:t>
        <a:bodyPr/>
        <a:lstStyle/>
        <a:p>
          <a:endParaRPr lang="en-US"/>
        </a:p>
      </dgm:t>
    </dgm:pt>
    <dgm:pt modelId="{115746E0-0B5A-488C-8CEE-1B3AA788EBD0}">
      <dgm:prSet/>
      <dgm:spPr/>
      <dgm:t>
        <a:bodyPr/>
        <a:lstStyle/>
        <a:p>
          <a:pPr rtl="0"/>
          <a:r>
            <a:rPr lang="en-US" dirty="0" smtClean="0"/>
            <a:t>Land Use</a:t>
          </a:r>
          <a:endParaRPr lang="en-US" dirty="0"/>
        </a:p>
      </dgm:t>
    </dgm:pt>
    <dgm:pt modelId="{1A3A673D-03B0-4179-BE8E-75CF62A891FB}" type="parTrans" cxnId="{6128B6C1-74C3-46A5-B021-20FC451959EB}">
      <dgm:prSet/>
      <dgm:spPr/>
      <dgm:t>
        <a:bodyPr/>
        <a:lstStyle/>
        <a:p>
          <a:endParaRPr lang="en-US"/>
        </a:p>
      </dgm:t>
    </dgm:pt>
    <dgm:pt modelId="{EA806C82-2FD7-40A7-8229-FBCA1F4FB012}" type="sibTrans" cxnId="{6128B6C1-74C3-46A5-B021-20FC451959EB}">
      <dgm:prSet/>
      <dgm:spPr/>
      <dgm:t>
        <a:bodyPr/>
        <a:lstStyle/>
        <a:p>
          <a:endParaRPr lang="en-US"/>
        </a:p>
      </dgm:t>
    </dgm:pt>
    <dgm:pt modelId="{B49CB80A-8907-4C33-9676-B80F9DC7321B}" type="pres">
      <dgm:prSet presAssocID="{52339144-A6A7-44BC-9CAC-D1148BDCCE7B}" presName="linearFlow" presStyleCnt="0">
        <dgm:presLayoutVars>
          <dgm:resizeHandles val="exact"/>
        </dgm:presLayoutVars>
      </dgm:prSet>
      <dgm:spPr/>
      <dgm:t>
        <a:bodyPr/>
        <a:lstStyle/>
        <a:p>
          <a:endParaRPr lang="en-US"/>
        </a:p>
      </dgm:t>
    </dgm:pt>
    <dgm:pt modelId="{1FB2CFB8-37DB-4433-A105-BDE9CE73039C}" type="pres">
      <dgm:prSet presAssocID="{115746E0-0B5A-488C-8CEE-1B3AA788EBD0}" presName="node" presStyleLbl="node1" presStyleIdx="0" presStyleCnt="5" custLinFactNeighborX="-1406" custLinFactNeighborY="-171">
        <dgm:presLayoutVars>
          <dgm:bulletEnabled val="1"/>
        </dgm:presLayoutVars>
      </dgm:prSet>
      <dgm:spPr/>
      <dgm:t>
        <a:bodyPr/>
        <a:lstStyle/>
        <a:p>
          <a:endParaRPr lang="en-US"/>
        </a:p>
      </dgm:t>
    </dgm:pt>
    <dgm:pt modelId="{8A9C91A2-B37C-428A-BF49-73F108E06264}" type="pres">
      <dgm:prSet presAssocID="{EA806C82-2FD7-40A7-8229-FBCA1F4FB012}" presName="sibTrans" presStyleLbl="sibTrans2D1" presStyleIdx="0" presStyleCnt="4"/>
      <dgm:spPr/>
      <dgm:t>
        <a:bodyPr/>
        <a:lstStyle/>
        <a:p>
          <a:endParaRPr lang="en-US"/>
        </a:p>
      </dgm:t>
    </dgm:pt>
    <dgm:pt modelId="{AC0CD69B-D9F8-41A6-9CA6-552BB7CF0BFF}" type="pres">
      <dgm:prSet presAssocID="{EA806C82-2FD7-40A7-8229-FBCA1F4FB012}" presName="connectorText" presStyleLbl="sibTrans2D1" presStyleIdx="0" presStyleCnt="4"/>
      <dgm:spPr/>
      <dgm:t>
        <a:bodyPr/>
        <a:lstStyle/>
        <a:p>
          <a:endParaRPr lang="en-US"/>
        </a:p>
      </dgm:t>
    </dgm:pt>
    <dgm:pt modelId="{3D1D453B-D08C-4336-9186-AECCFC2EA7D3}" type="pres">
      <dgm:prSet presAssocID="{BA7950E1-D7BF-4BF6-BDAA-D3432C665D59}" presName="node" presStyleLbl="node1" presStyleIdx="1" presStyleCnt="5">
        <dgm:presLayoutVars>
          <dgm:bulletEnabled val="1"/>
        </dgm:presLayoutVars>
      </dgm:prSet>
      <dgm:spPr/>
      <dgm:t>
        <a:bodyPr/>
        <a:lstStyle/>
        <a:p>
          <a:endParaRPr lang="en-US"/>
        </a:p>
      </dgm:t>
    </dgm:pt>
    <dgm:pt modelId="{DD0F492B-29B4-42A5-BE4F-030A6865F20A}" type="pres">
      <dgm:prSet presAssocID="{16081A5E-086C-4923-9322-4CCEB0594C70}" presName="sibTrans" presStyleLbl="sibTrans2D1" presStyleIdx="1" presStyleCnt="4"/>
      <dgm:spPr/>
      <dgm:t>
        <a:bodyPr/>
        <a:lstStyle/>
        <a:p>
          <a:endParaRPr lang="en-US"/>
        </a:p>
      </dgm:t>
    </dgm:pt>
    <dgm:pt modelId="{A32C77D1-BDBC-464A-A748-73463725119C}" type="pres">
      <dgm:prSet presAssocID="{16081A5E-086C-4923-9322-4CCEB0594C70}" presName="connectorText" presStyleLbl="sibTrans2D1" presStyleIdx="1" presStyleCnt="4"/>
      <dgm:spPr/>
      <dgm:t>
        <a:bodyPr/>
        <a:lstStyle/>
        <a:p>
          <a:endParaRPr lang="en-US"/>
        </a:p>
      </dgm:t>
    </dgm:pt>
    <dgm:pt modelId="{29B64EF2-AC13-4459-9606-B67C00036597}" type="pres">
      <dgm:prSet presAssocID="{C63F6B36-F3CC-425D-B43D-A403B63281AD}" presName="node" presStyleLbl="node1" presStyleIdx="2" presStyleCnt="5">
        <dgm:presLayoutVars>
          <dgm:bulletEnabled val="1"/>
        </dgm:presLayoutVars>
      </dgm:prSet>
      <dgm:spPr/>
      <dgm:t>
        <a:bodyPr/>
        <a:lstStyle/>
        <a:p>
          <a:endParaRPr lang="en-US"/>
        </a:p>
      </dgm:t>
    </dgm:pt>
    <dgm:pt modelId="{A4CBF272-47F5-4B5F-805F-B01D1BC8E029}" type="pres">
      <dgm:prSet presAssocID="{F72F1266-23EB-4379-B179-6AD5AAB3570B}" presName="sibTrans" presStyleLbl="sibTrans2D1" presStyleIdx="2" presStyleCnt="4"/>
      <dgm:spPr/>
      <dgm:t>
        <a:bodyPr/>
        <a:lstStyle/>
        <a:p>
          <a:endParaRPr lang="en-US"/>
        </a:p>
      </dgm:t>
    </dgm:pt>
    <dgm:pt modelId="{8AB44268-5384-4DE8-80A5-7947E04AD37B}" type="pres">
      <dgm:prSet presAssocID="{F72F1266-23EB-4379-B179-6AD5AAB3570B}" presName="connectorText" presStyleLbl="sibTrans2D1" presStyleIdx="2" presStyleCnt="4"/>
      <dgm:spPr/>
      <dgm:t>
        <a:bodyPr/>
        <a:lstStyle/>
        <a:p>
          <a:endParaRPr lang="en-US"/>
        </a:p>
      </dgm:t>
    </dgm:pt>
    <dgm:pt modelId="{87B54717-DD02-4011-B619-4A291E54899F}" type="pres">
      <dgm:prSet presAssocID="{4335271B-F135-4364-A40C-35FF5DD073DA}" presName="node" presStyleLbl="node1" presStyleIdx="3" presStyleCnt="5">
        <dgm:presLayoutVars>
          <dgm:bulletEnabled val="1"/>
        </dgm:presLayoutVars>
      </dgm:prSet>
      <dgm:spPr/>
      <dgm:t>
        <a:bodyPr/>
        <a:lstStyle/>
        <a:p>
          <a:endParaRPr lang="en-US"/>
        </a:p>
      </dgm:t>
    </dgm:pt>
    <dgm:pt modelId="{62CA1B45-AECC-4736-A7E0-683B4D013284}" type="pres">
      <dgm:prSet presAssocID="{54C89789-5124-44EB-9447-3FB912BF5AB8}" presName="sibTrans" presStyleLbl="sibTrans2D1" presStyleIdx="3" presStyleCnt="4"/>
      <dgm:spPr/>
      <dgm:t>
        <a:bodyPr/>
        <a:lstStyle/>
        <a:p>
          <a:endParaRPr lang="en-US"/>
        </a:p>
      </dgm:t>
    </dgm:pt>
    <dgm:pt modelId="{50168CD5-E9C3-4B3C-8563-5EAA7BD04BBD}" type="pres">
      <dgm:prSet presAssocID="{54C89789-5124-44EB-9447-3FB912BF5AB8}" presName="connectorText" presStyleLbl="sibTrans2D1" presStyleIdx="3" presStyleCnt="4"/>
      <dgm:spPr/>
      <dgm:t>
        <a:bodyPr/>
        <a:lstStyle/>
        <a:p>
          <a:endParaRPr lang="en-US"/>
        </a:p>
      </dgm:t>
    </dgm:pt>
    <dgm:pt modelId="{374DAE7E-F068-4A2F-8999-507DFFF1B489}" type="pres">
      <dgm:prSet presAssocID="{C09AEC56-CF01-4D51-B0D2-E662F2A1F107}" presName="node" presStyleLbl="node1" presStyleIdx="4" presStyleCnt="5">
        <dgm:presLayoutVars>
          <dgm:bulletEnabled val="1"/>
        </dgm:presLayoutVars>
      </dgm:prSet>
      <dgm:spPr/>
      <dgm:t>
        <a:bodyPr/>
        <a:lstStyle/>
        <a:p>
          <a:endParaRPr lang="en-US"/>
        </a:p>
      </dgm:t>
    </dgm:pt>
  </dgm:ptLst>
  <dgm:cxnLst>
    <dgm:cxn modelId="{FDC47E6A-5D8E-4B61-80A2-8EE9B7ADA98A}" type="presOf" srcId="{EA806C82-2FD7-40A7-8229-FBCA1F4FB012}" destId="{8A9C91A2-B37C-428A-BF49-73F108E06264}" srcOrd="0" destOrd="0" presId="urn:microsoft.com/office/officeart/2005/8/layout/process2"/>
    <dgm:cxn modelId="{EF9BC787-3777-4EA3-B0AF-400842C4D23C}" srcId="{52339144-A6A7-44BC-9CAC-D1148BDCCE7B}" destId="{C09AEC56-CF01-4D51-B0D2-E662F2A1F107}" srcOrd="4" destOrd="0" parTransId="{56AFF91D-B4F8-4A47-BC37-C33C0835CB7E}" sibTransId="{E5861701-E3B5-4EA8-9F76-C2D1435B9E51}"/>
    <dgm:cxn modelId="{0761473E-AACE-40AD-A300-687559BB18FE}" srcId="{52339144-A6A7-44BC-9CAC-D1148BDCCE7B}" destId="{BA7950E1-D7BF-4BF6-BDAA-D3432C665D59}" srcOrd="1" destOrd="0" parTransId="{8E53FC59-8113-45F4-836C-5759694BB979}" sibTransId="{16081A5E-086C-4923-9322-4CCEB0594C70}"/>
    <dgm:cxn modelId="{2FDDC1C3-DE87-4571-AED0-0DB46F5B787E}" type="presOf" srcId="{4335271B-F135-4364-A40C-35FF5DD073DA}" destId="{87B54717-DD02-4011-B619-4A291E54899F}" srcOrd="0" destOrd="0" presId="urn:microsoft.com/office/officeart/2005/8/layout/process2"/>
    <dgm:cxn modelId="{D32698A9-6742-452E-A05F-25E01D58883E}" type="presOf" srcId="{F72F1266-23EB-4379-B179-6AD5AAB3570B}" destId="{A4CBF272-47F5-4B5F-805F-B01D1BC8E029}" srcOrd="0" destOrd="0" presId="urn:microsoft.com/office/officeart/2005/8/layout/process2"/>
    <dgm:cxn modelId="{25C43C59-5F71-4A17-BAEE-3E9C0D5E814D}" type="presOf" srcId="{16081A5E-086C-4923-9322-4CCEB0594C70}" destId="{DD0F492B-29B4-42A5-BE4F-030A6865F20A}" srcOrd="0" destOrd="0" presId="urn:microsoft.com/office/officeart/2005/8/layout/process2"/>
    <dgm:cxn modelId="{D2C83A11-F059-4BE3-8E4E-1C2884D246F6}" type="presOf" srcId="{54C89789-5124-44EB-9447-3FB912BF5AB8}" destId="{50168CD5-E9C3-4B3C-8563-5EAA7BD04BBD}" srcOrd="1" destOrd="0" presId="urn:microsoft.com/office/officeart/2005/8/layout/process2"/>
    <dgm:cxn modelId="{8A3B61A0-931C-4CBF-B5DB-70D10C4AA2A4}" srcId="{52339144-A6A7-44BC-9CAC-D1148BDCCE7B}" destId="{4335271B-F135-4364-A40C-35FF5DD073DA}" srcOrd="3" destOrd="0" parTransId="{B6DE5A98-FC06-44F7-BF95-AF3478978A59}" sibTransId="{54C89789-5124-44EB-9447-3FB912BF5AB8}"/>
    <dgm:cxn modelId="{9DA6D2FB-2162-4979-BE3A-981AF9606F0F}" type="presOf" srcId="{16081A5E-086C-4923-9322-4CCEB0594C70}" destId="{A32C77D1-BDBC-464A-A748-73463725119C}" srcOrd="1" destOrd="0" presId="urn:microsoft.com/office/officeart/2005/8/layout/process2"/>
    <dgm:cxn modelId="{6128B6C1-74C3-46A5-B021-20FC451959EB}" srcId="{52339144-A6A7-44BC-9CAC-D1148BDCCE7B}" destId="{115746E0-0B5A-488C-8CEE-1B3AA788EBD0}" srcOrd="0" destOrd="0" parTransId="{1A3A673D-03B0-4179-BE8E-75CF62A891FB}" sibTransId="{EA806C82-2FD7-40A7-8229-FBCA1F4FB012}"/>
    <dgm:cxn modelId="{FBD8F92D-DC98-4088-AB00-A5A292DEC807}" type="presOf" srcId="{C09AEC56-CF01-4D51-B0D2-E662F2A1F107}" destId="{374DAE7E-F068-4A2F-8999-507DFFF1B489}" srcOrd="0" destOrd="0" presId="urn:microsoft.com/office/officeart/2005/8/layout/process2"/>
    <dgm:cxn modelId="{DA14C5C4-0B1A-48B2-9A36-F794D02202BA}" srcId="{52339144-A6A7-44BC-9CAC-D1148BDCCE7B}" destId="{C63F6B36-F3CC-425D-B43D-A403B63281AD}" srcOrd="2" destOrd="0" parTransId="{074BEAE1-3BD5-4BD7-B7B8-1DF437EA40F4}" sibTransId="{F72F1266-23EB-4379-B179-6AD5AAB3570B}"/>
    <dgm:cxn modelId="{EE4E5D9F-8455-4D27-A82A-7C9636C99055}" type="presOf" srcId="{115746E0-0B5A-488C-8CEE-1B3AA788EBD0}" destId="{1FB2CFB8-37DB-4433-A105-BDE9CE73039C}" srcOrd="0" destOrd="0" presId="urn:microsoft.com/office/officeart/2005/8/layout/process2"/>
    <dgm:cxn modelId="{7A9C9772-AD5A-46E4-A499-C84112430D9D}" type="presOf" srcId="{F72F1266-23EB-4379-B179-6AD5AAB3570B}" destId="{8AB44268-5384-4DE8-80A5-7947E04AD37B}" srcOrd="1" destOrd="0" presId="urn:microsoft.com/office/officeart/2005/8/layout/process2"/>
    <dgm:cxn modelId="{DD860966-511E-462C-97EC-57C79E7899E3}" type="presOf" srcId="{C63F6B36-F3CC-425D-B43D-A403B63281AD}" destId="{29B64EF2-AC13-4459-9606-B67C00036597}" srcOrd="0" destOrd="0" presId="urn:microsoft.com/office/officeart/2005/8/layout/process2"/>
    <dgm:cxn modelId="{B9D0628A-4651-405F-AC47-AD0613A48C39}" type="presOf" srcId="{EA806C82-2FD7-40A7-8229-FBCA1F4FB012}" destId="{AC0CD69B-D9F8-41A6-9CA6-552BB7CF0BFF}" srcOrd="1" destOrd="0" presId="urn:microsoft.com/office/officeart/2005/8/layout/process2"/>
    <dgm:cxn modelId="{203A88C1-4F0C-489E-8A76-9F5749BC2330}" type="presOf" srcId="{54C89789-5124-44EB-9447-3FB912BF5AB8}" destId="{62CA1B45-AECC-4736-A7E0-683B4D013284}" srcOrd="0" destOrd="0" presId="urn:microsoft.com/office/officeart/2005/8/layout/process2"/>
    <dgm:cxn modelId="{9C41AA2B-74D8-4FC1-BC40-5880785B471A}" type="presOf" srcId="{52339144-A6A7-44BC-9CAC-D1148BDCCE7B}" destId="{B49CB80A-8907-4C33-9676-B80F9DC7321B}" srcOrd="0" destOrd="0" presId="urn:microsoft.com/office/officeart/2005/8/layout/process2"/>
    <dgm:cxn modelId="{88298C1E-D0C3-4911-8086-C41CE85CF307}" type="presOf" srcId="{BA7950E1-D7BF-4BF6-BDAA-D3432C665D59}" destId="{3D1D453B-D08C-4336-9186-AECCFC2EA7D3}" srcOrd="0" destOrd="0" presId="urn:microsoft.com/office/officeart/2005/8/layout/process2"/>
    <dgm:cxn modelId="{6104EBAB-CB3E-4972-9D5C-E5B637E2C37A}" type="presParOf" srcId="{B49CB80A-8907-4C33-9676-B80F9DC7321B}" destId="{1FB2CFB8-37DB-4433-A105-BDE9CE73039C}" srcOrd="0" destOrd="0" presId="urn:microsoft.com/office/officeart/2005/8/layout/process2"/>
    <dgm:cxn modelId="{A876B24D-C6B4-4ACF-AB7C-206A4CADEBB4}" type="presParOf" srcId="{B49CB80A-8907-4C33-9676-B80F9DC7321B}" destId="{8A9C91A2-B37C-428A-BF49-73F108E06264}" srcOrd="1" destOrd="0" presId="urn:microsoft.com/office/officeart/2005/8/layout/process2"/>
    <dgm:cxn modelId="{533E60F6-E42B-40B5-B5F5-8BA29B9F057E}" type="presParOf" srcId="{8A9C91A2-B37C-428A-BF49-73F108E06264}" destId="{AC0CD69B-D9F8-41A6-9CA6-552BB7CF0BFF}" srcOrd="0" destOrd="0" presId="urn:microsoft.com/office/officeart/2005/8/layout/process2"/>
    <dgm:cxn modelId="{37A0F6B1-DCCA-481D-96E7-13025A398ADA}" type="presParOf" srcId="{B49CB80A-8907-4C33-9676-B80F9DC7321B}" destId="{3D1D453B-D08C-4336-9186-AECCFC2EA7D3}" srcOrd="2" destOrd="0" presId="urn:microsoft.com/office/officeart/2005/8/layout/process2"/>
    <dgm:cxn modelId="{9528FB79-8CCA-4833-964A-DCBC7891F03F}" type="presParOf" srcId="{B49CB80A-8907-4C33-9676-B80F9DC7321B}" destId="{DD0F492B-29B4-42A5-BE4F-030A6865F20A}" srcOrd="3" destOrd="0" presId="urn:microsoft.com/office/officeart/2005/8/layout/process2"/>
    <dgm:cxn modelId="{78300496-D3A3-40CC-8DA5-C3D7AD21741B}" type="presParOf" srcId="{DD0F492B-29B4-42A5-BE4F-030A6865F20A}" destId="{A32C77D1-BDBC-464A-A748-73463725119C}" srcOrd="0" destOrd="0" presId="urn:microsoft.com/office/officeart/2005/8/layout/process2"/>
    <dgm:cxn modelId="{E55E0209-D5AE-4183-A712-4A2EF6421ADC}" type="presParOf" srcId="{B49CB80A-8907-4C33-9676-B80F9DC7321B}" destId="{29B64EF2-AC13-4459-9606-B67C00036597}" srcOrd="4" destOrd="0" presId="urn:microsoft.com/office/officeart/2005/8/layout/process2"/>
    <dgm:cxn modelId="{F83EA25B-CEC6-4B12-BF5F-29C28A6C03FD}" type="presParOf" srcId="{B49CB80A-8907-4C33-9676-B80F9DC7321B}" destId="{A4CBF272-47F5-4B5F-805F-B01D1BC8E029}" srcOrd="5" destOrd="0" presId="urn:microsoft.com/office/officeart/2005/8/layout/process2"/>
    <dgm:cxn modelId="{9727AB40-C40C-4242-8802-F5252DEE5BDF}" type="presParOf" srcId="{A4CBF272-47F5-4B5F-805F-B01D1BC8E029}" destId="{8AB44268-5384-4DE8-80A5-7947E04AD37B}" srcOrd="0" destOrd="0" presId="urn:microsoft.com/office/officeart/2005/8/layout/process2"/>
    <dgm:cxn modelId="{86A66738-EA2A-4F7D-9A5F-A41DA4386678}" type="presParOf" srcId="{B49CB80A-8907-4C33-9676-B80F9DC7321B}" destId="{87B54717-DD02-4011-B619-4A291E54899F}" srcOrd="6" destOrd="0" presId="urn:microsoft.com/office/officeart/2005/8/layout/process2"/>
    <dgm:cxn modelId="{99D02524-12B7-4F8F-AA65-E6E1DE70F3CA}" type="presParOf" srcId="{B49CB80A-8907-4C33-9676-B80F9DC7321B}" destId="{62CA1B45-AECC-4736-A7E0-683B4D013284}" srcOrd="7" destOrd="0" presId="urn:microsoft.com/office/officeart/2005/8/layout/process2"/>
    <dgm:cxn modelId="{36803DA7-6960-4566-86FE-7EC09C87CA9E}" type="presParOf" srcId="{62CA1B45-AECC-4736-A7E0-683B4D013284}" destId="{50168CD5-E9C3-4B3C-8563-5EAA7BD04BBD}" srcOrd="0" destOrd="0" presId="urn:microsoft.com/office/officeart/2005/8/layout/process2"/>
    <dgm:cxn modelId="{4A24B24C-BCCE-4CCE-B324-BB913B7EFCDE}" type="presParOf" srcId="{B49CB80A-8907-4C33-9676-B80F9DC7321B}" destId="{374DAE7E-F068-4A2F-8999-507DFFF1B489}" srcOrd="8"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339144-A6A7-44BC-9CAC-D1148BDCCE7B}" type="doc">
      <dgm:prSet loTypeId="urn:microsoft.com/office/officeart/2005/8/layout/process2" loCatId="process" qsTypeId="urn:microsoft.com/office/officeart/2005/8/quickstyle/simple5" qsCatId="simple" csTypeId="urn:microsoft.com/office/officeart/2005/8/colors/accent1_2" csCatId="accent1" phldr="1"/>
      <dgm:spPr/>
      <dgm:t>
        <a:bodyPr/>
        <a:lstStyle/>
        <a:p>
          <a:endParaRPr lang="en-US"/>
        </a:p>
      </dgm:t>
    </dgm:pt>
    <dgm:pt modelId="{BA7950E1-D7BF-4BF6-BDAA-D3432C665D59}">
      <dgm:prSet/>
      <dgm:spPr/>
      <dgm:t>
        <a:bodyPr/>
        <a:lstStyle/>
        <a:p>
          <a:pPr rtl="0"/>
          <a:r>
            <a:rPr lang="en-US" dirty="0" smtClean="0"/>
            <a:t>Generation</a:t>
          </a:r>
          <a:endParaRPr lang="en-US" dirty="0"/>
        </a:p>
      </dgm:t>
    </dgm:pt>
    <dgm:pt modelId="{8E53FC59-8113-45F4-836C-5759694BB979}" type="parTrans" cxnId="{0761473E-AACE-40AD-A300-687559BB18FE}">
      <dgm:prSet/>
      <dgm:spPr/>
      <dgm:t>
        <a:bodyPr/>
        <a:lstStyle/>
        <a:p>
          <a:endParaRPr lang="en-US"/>
        </a:p>
      </dgm:t>
    </dgm:pt>
    <dgm:pt modelId="{16081A5E-086C-4923-9322-4CCEB0594C70}" type="sibTrans" cxnId="{0761473E-AACE-40AD-A300-687559BB18FE}">
      <dgm:prSet/>
      <dgm:spPr/>
      <dgm:t>
        <a:bodyPr/>
        <a:lstStyle/>
        <a:p>
          <a:endParaRPr lang="en-US"/>
        </a:p>
      </dgm:t>
    </dgm:pt>
    <dgm:pt modelId="{C63F6B36-F3CC-425D-B43D-A403B63281AD}">
      <dgm:prSet/>
      <dgm:spPr>
        <a:solidFill>
          <a:schemeClr val="accent3">
            <a:lumMod val="75000"/>
          </a:schemeClr>
        </a:solidFill>
      </dgm:spPr>
      <dgm:t>
        <a:bodyPr/>
        <a:lstStyle/>
        <a:p>
          <a:pPr rtl="0"/>
          <a:r>
            <a:rPr lang="en-US" dirty="0" smtClean="0"/>
            <a:t>Distribution</a:t>
          </a:r>
          <a:endParaRPr lang="en-US" dirty="0"/>
        </a:p>
      </dgm:t>
    </dgm:pt>
    <dgm:pt modelId="{074BEAE1-3BD5-4BD7-B7B8-1DF437EA40F4}" type="parTrans" cxnId="{DA14C5C4-0B1A-48B2-9A36-F794D02202BA}">
      <dgm:prSet/>
      <dgm:spPr/>
      <dgm:t>
        <a:bodyPr/>
        <a:lstStyle/>
        <a:p>
          <a:endParaRPr lang="en-US"/>
        </a:p>
      </dgm:t>
    </dgm:pt>
    <dgm:pt modelId="{F72F1266-23EB-4379-B179-6AD5AAB3570B}" type="sibTrans" cxnId="{DA14C5C4-0B1A-48B2-9A36-F794D02202BA}">
      <dgm:prSet/>
      <dgm:spPr/>
      <dgm:t>
        <a:bodyPr/>
        <a:lstStyle/>
        <a:p>
          <a:endParaRPr lang="en-US"/>
        </a:p>
      </dgm:t>
    </dgm:pt>
    <dgm:pt modelId="{4335271B-F135-4364-A40C-35FF5DD073DA}">
      <dgm:prSet/>
      <dgm:spPr>
        <a:solidFill>
          <a:schemeClr val="accent4">
            <a:lumMod val="75000"/>
          </a:schemeClr>
        </a:solidFill>
      </dgm:spPr>
      <dgm:t>
        <a:bodyPr/>
        <a:lstStyle/>
        <a:p>
          <a:pPr rtl="0"/>
          <a:r>
            <a:rPr lang="en-US" dirty="0" smtClean="0"/>
            <a:t>Modal Choice</a:t>
          </a:r>
          <a:endParaRPr lang="en-US" dirty="0"/>
        </a:p>
      </dgm:t>
    </dgm:pt>
    <dgm:pt modelId="{B6DE5A98-FC06-44F7-BF95-AF3478978A59}" type="parTrans" cxnId="{8A3B61A0-931C-4CBF-B5DB-70D10C4AA2A4}">
      <dgm:prSet/>
      <dgm:spPr/>
      <dgm:t>
        <a:bodyPr/>
        <a:lstStyle/>
        <a:p>
          <a:endParaRPr lang="en-US"/>
        </a:p>
      </dgm:t>
    </dgm:pt>
    <dgm:pt modelId="{54C89789-5124-44EB-9447-3FB912BF5AB8}" type="sibTrans" cxnId="{8A3B61A0-931C-4CBF-B5DB-70D10C4AA2A4}">
      <dgm:prSet/>
      <dgm:spPr/>
      <dgm:t>
        <a:bodyPr/>
        <a:lstStyle/>
        <a:p>
          <a:endParaRPr lang="en-US"/>
        </a:p>
      </dgm:t>
    </dgm:pt>
    <dgm:pt modelId="{C09AEC56-CF01-4D51-B0D2-E662F2A1F107}">
      <dgm:prSet/>
      <dgm:spPr>
        <a:solidFill>
          <a:schemeClr val="accent6">
            <a:lumMod val="75000"/>
          </a:schemeClr>
        </a:solidFill>
      </dgm:spPr>
      <dgm:t>
        <a:bodyPr/>
        <a:lstStyle/>
        <a:p>
          <a:pPr rtl="0"/>
          <a:r>
            <a:rPr lang="en-US" dirty="0" smtClean="0"/>
            <a:t>DTA</a:t>
          </a:r>
          <a:endParaRPr lang="en-US" dirty="0"/>
        </a:p>
      </dgm:t>
    </dgm:pt>
    <dgm:pt modelId="{56AFF91D-B4F8-4A47-BC37-C33C0835CB7E}" type="parTrans" cxnId="{EF9BC787-3777-4EA3-B0AF-400842C4D23C}">
      <dgm:prSet/>
      <dgm:spPr/>
      <dgm:t>
        <a:bodyPr/>
        <a:lstStyle/>
        <a:p>
          <a:endParaRPr lang="en-US"/>
        </a:p>
      </dgm:t>
    </dgm:pt>
    <dgm:pt modelId="{E5861701-E3B5-4EA8-9F76-C2D1435B9E51}" type="sibTrans" cxnId="{EF9BC787-3777-4EA3-B0AF-400842C4D23C}">
      <dgm:prSet/>
      <dgm:spPr/>
      <dgm:t>
        <a:bodyPr/>
        <a:lstStyle/>
        <a:p>
          <a:endParaRPr lang="en-US"/>
        </a:p>
      </dgm:t>
    </dgm:pt>
    <dgm:pt modelId="{115746E0-0B5A-488C-8CEE-1B3AA788EBD0}">
      <dgm:prSet/>
      <dgm:spPr/>
      <dgm:t>
        <a:bodyPr/>
        <a:lstStyle/>
        <a:p>
          <a:pPr rtl="0"/>
          <a:r>
            <a:rPr lang="en-US" dirty="0" smtClean="0"/>
            <a:t>Land Use</a:t>
          </a:r>
          <a:endParaRPr lang="en-US" dirty="0"/>
        </a:p>
      </dgm:t>
    </dgm:pt>
    <dgm:pt modelId="{1A3A673D-03B0-4179-BE8E-75CF62A891FB}" type="parTrans" cxnId="{6128B6C1-74C3-46A5-B021-20FC451959EB}">
      <dgm:prSet/>
      <dgm:spPr/>
      <dgm:t>
        <a:bodyPr/>
        <a:lstStyle/>
        <a:p>
          <a:endParaRPr lang="en-US"/>
        </a:p>
      </dgm:t>
    </dgm:pt>
    <dgm:pt modelId="{EA806C82-2FD7-40A7-8229-FBCA1F4FB012}" type="sibTrans" cxnId="{6128B6C1-74C3-46A5-B021-20FC451959EB}">
      <dgm:prSet/>
      <dgm:spPr/>
      <dgm:t>
        <a:bodyPr/>
        <a:lstStyle/>
        <a:p>
          <a:endParaRPr lang="en-US"/>
        </a:p>
      </dgm:t>
    </dgm:pt>
    <dgm:pt modelId="{B49CB80A-8907-4C33-9676-B80F9DC7321B}" type="pres">
      <dgm:prSet presAssocID="{52339144-A6A7-44BC-9CAC-D1148BDCCE7B}" presName="linearFlow" presStyleCnt="0">
        <dgm:presLayoutVars>
          <dgm:resizeHandles val="exact"/>
        </dgm:presLayoutVars>
      </dgm:prSet>
      <dgm:spPr/>
      <dgm:t>
        <a:bodyPr/>
        <a:lstStyle/>
        <a:p>
          <a:endParaRPr lang="en-US"/>
        </a:p>
      </dgm:t>
    </dgm:pt>
    <dgm:pt modelId="{1FB2CFB8-37DB-4433-A105-BDE9CE73039C}" type="pres">
      <dgm:prSet presAssocID="{115746E0-0B5A-488C-8CEE-1B3AA788EBD0}" presName="node" presStyleLbl="node1" presStyleIdx="0" presStyleCnt="5" custLinFactNeighborX="-1406" custLinFactNeighborY="-171">
        <dgm:presLayoutVars>
          <dgm:bulletEnabled val="1"/>
        </dgm:presLayoutVars>
      </dgm:prSet>
      <dgm:spPr/>
      <dgm:t>
        <a:bodyPr/>
        <a:lstStyle/>
        <a:p>
          <a:endParaRPr lang="en-US"/>
        </a:p>
      </dgm:t>
    </dgm:pt>
    <dgm:pt modelId="{8A9C91A2-B37C-428A-BF49-73F108E06264}" type="pres">
      <dgm:prSet presAssocID="{EA806C82-2FD7-40A7-8229-FBCA1F4FB012}" presName="sibTrans" presStyleLbl="sibTrans2D1" presStyleIdx="0" presStyleCnt="4"/>
      <dgm:spPr/>
      <dgm:t>
        <a:bodyPr/>
        <a:lstStyle/>
        <a:p>
          <a:endParaRPr lang="en-US"/>
        </a:p>
      </dgm:t>
    </dgm:pt>
    <dgm:pt modelId="{AC0CD69B-D9F8-41A6-9CA6-552BB7CF0BFF}" type="pres">
      <dgm:prSet presAssocID="{EA806C82-2FD7-40A7-8229-FBCA1F4FB012}" presName="connectorText" presStyleLbl="sibTrans2D1" presStyleIdx="0" presStyleCnt="4"/>
      <dgm:spPr/>
      <dgm:t>
        <a:bodyPr/>
        <a:lstStyle/>
        <a:p>
          <a:endParaRPr lang="en-US"/>
        </a:p>
      </dgm:t>
    </dgm:pt>
    <dgm:pt modelId="{3D1D453B-D08C-4336-9186-AECCFC2EA7D3}" type="pres">
      <dgm:prSet presAssocID="{BA7950E1-D7BF-4BF6-BDAA-D3432C665D59}" presName="node" presStyleLbl="node1" presStyleIdx="1" presStyleCnt="5">
        <dgm:presLayoutVars>
          <dgm:bulletEnabled val="1"/>
        </dgm:presLayoutVars>
      </dgm:prSet>
      <dgm:spPr/>
      <dgm:t>
        <a:bodyPr/>
        <a:lstStyle/>
        <a:p>
          <a:endParaRPr lang="en-US"/>
        </a:p>
      </dgm:t>
    </dgm:pt>
    <dgm:pt modelId="{DD0F492B-29B4-42A5-BE4F-030A6865F20A}" type="pres">
      <dgm:prSet presAssocID="{16081A5E-086C-4923-9322-4CCEB0594C70}" presName="sibTrans" presStyleLbl="sibTrans2D1" presStyleIdx="1" presStyleCnt="4"/>
      <dgm:spPr/>
      <dgm:t>
        <a:bodyPr/>
        <a:lstStyle/>
        <a:p>
          <a:endParaRPr lang="en-US"/>
        </a:p>
      </dgm:t>
    </dgm:pt>
    <dgm:pt modelId="{A32C77D1-BDBC-464A-A748-73463725119C}" type="pres">
      <dgm:prSet presAssocID="{16081A5E-086C-4923-9322-4CCEB0594C70}" presName="connectorText" presStyleLbl="sibTrans2D1" presStyleIdx="1" presStyleCnt="4"/>
      <dgm:spPr/>
      <dgm:t>
        <a:bodyPr/>
        <a:lstStyle/>
        <a:p>
          <a:endParaRPr lang="en-US"/>
        </a:p>
      </dgm:t>
    </dgm:pt>
    <dgm:pt modelId="{29B64EF2-AC13-4459-9606-B67C00036597}" type="pres">
      <dgm:prSet presAssocID="{C63F6B36-F3CC-425D-B43D-A403B63281AD}" presName="node" presStyleLbl="node1" presStyleIdx="2" presStyleCnt="5">
        <dgm:presLayoutVars>
          <dgm:bulletEnabled val="1"/>
        </dgm:presLayoutVars>
      </dgm:prSet>
      <dgm:spPr/>
      <dgm:t>
        <a:bodyPr/>
        <a:lstStyle/>
        <a:p>
          <a:endParaRPr lang="en-US"/>
        </a:p>
      </dgm:t>
    </dgm:pt>
    <dgm:pt modelId="{A4CBF272-47F5-4B5F-805F-B01D1BC8E029}" type="pres">
      <dgm:prSet presAssocID="{F72F1266-23EB-4379-B179-6AD5AAB3570B}" presName="sibTrans" presStyleLbl="sibTrans2D1" presStyleIdx="2" presStyleCnt="4"/>
      <dgm:spPr/>
      <dgm:t>
        <a:bodyPr/>
        <a:lstStyle/>
        <a:p>
          <a:endParaRPr lang="en-US"/>
        </a:p>
      </dgm:t>
    </dgm:pt>
    <dgm:pt modelId="{8AB44268-5384-4DE8-80A5-7947E04AD37B}" type="pres">
      <dgm:prSet presAssocID="{F72F1266-23EB-4379-B179-6AD5AAB3570B}" presName="connectorText" presStyleLbl="sibTrans2D1" presStyleIdx="2" presStyleCnt="4"/>
      <dgm:spPr/>
      <dgm:t>
        <a:bodyPr/>
        <a:lstStyle/>
        <a:p>
          <a:endParaRPr lang="en-US"/>
        </a:p>
      </dgm:t>
    </dgm:pt>
    <dgm:pt modelId="{87B54717-DD02-4011-B619-4A291E54899F}" type="pres">
      <dgm:prSet presAssocID="{4335271B-F135-4364-A40C-35FF5DD073DA}" presName="node" presStyleLbl="node1" presStyleIdx="3" presStyleCnt="5" custLinFactNeighborX="-1406" custLinFactNeighborY="4217">
        <dgm:presLayoutVars>
          <dgm:bulletEnabled val="1"/>
        </dgm:presLayoutVars>
      </dgm:prSet>
      <dgm:spPr/>
      <dgm:t>
        <a:bodyPr/>
        <a:lstStyle/>
        <a:p>
          <a:endParaRPr lang="en-US"/>
        </a:p>
      </dgm:t>
    </dgm:pt>
    <dgm:pt modelId="{62CA1B45-AECC-4736-A7E0-683B4D013284}" type="pres">
      <dgm:prSet presAssocID="{54C89789-5124-44EB-9447-3FB912BF5AB8}" presName="sibTrans" presStyleLbl="sibTrans2D1" presStyleIdx="3" presStyleCnt="4"/>
      <dgm:spPr/>
      <dgm:t>
        <a:bodyPr/>
        <a:lstStyle/>
        <a:p>
          <a:endParaRPr lang="en-US"/>
        </a:p>
      </dgm:t>
    </dgm:pt>
    <dgm:pt modelId="{50168CD5-E9C3-4B3C-8563-5EAA7BD04BBD}" type="pres">
      <dgm:prSet presAssocID="{54C89789-5124-44EB-9447-3FB912BF5AB8}" presName="connectorText" presStyleLbl="sibTrans2D1" presStyleIdx="3" presStyleCnt="4"/>
      <dgm:spPr/>
      <dgm:t>
        <a:bodyPr/>
        <a:lstStyle/>
        <a:p>
          <a:endParaRPr lang="en-US"/>
        </a:p>
      </dgm:t>
    </dgm:pt>
    <dgm:pt modelId="{374DAE7E-F068-4A2F-8999-507DFFF1B489}" type="pres">
      <dgm:prSet presAssocID="{C09AEC56-CF01-4D51-B0D2-E662F2A1F107}" presName="node" presStyleLbl="node1" presStyleIdx="4" presStyleCnt="5" custLinFactNeighborX="-1406" custLinFactNeighborY="25128">
        <dgm:presLayoutVars>
          <dgm:bulletEnabled val="1"/>
        </dgm:presLayoutVars>
      </dgm:prSet>
      <dgm:spPr/>
      <dgm:t>
        <a:bodyPr/>
        <a:lstStyle/>
        <a:p>
          <a:endParaRPr lang="en-US"/>
        </a:p>
      </dgm:t>
    </dgm:pt>
  </dgm:ptLst>
  <dgm:cxnLst>
    <dgm:cxn modelId="{CC1A1219-7E63-4F38-9A0E-881FF9DF7D5B}" type="presOf" srcId="{C09AEC56-CF01-4D51-B0D2-E662F2A1F107}" destId="{374DAE7E-F068-4A2F-8999-507DFFF1B489}" srcOrd="0" destOrd="0" presId="urn:microsoft.com/office/officeart/2005/8/layout/process2"/>
    <dgm:cxn modelId="{48151D43-587E-4622-85F7-407F6FE77578}" type="presOf" srcId="{F72F1266-23EB-4379-B179-6AD5AAB3570B}" destId="{8AB44268-5384-4DE8-80A5-7947E04AD37B}" srcOrd="1" destOrd="0" presId="urn:microsoft.com/office/officeart/2005/8/layout/process2"/>
    <dgm:cxn modelId="{3FA4468C-81D0-4FC6-8B12-1515EE93B4B7}" type="presOf" srcId="{C63F6B36-F3CC-425D-B43D-A403B63281AD}" destId="{29B64EF2-AC13-4459-9606-B67C00036597}" srcOrd="0" destOrd="0" presId="urn:microsoft.com/office/officeart/2005/8/layout/process2"/>
    <dgm:cxn modelId="{6AF173F0-9F8A-43A2-BB7E-6AA82D1EE0D5}" type="presOf" srcId="{54C89789-5124-44EB-9447-3FB912BF5AB8}" destId="{50168CD5-E9C3-4B3C-8563-5EAA7BD04BBD}" srcOrd="1" destOrd="0" presId="urn:microsoft.com/office/officeart/2005/8/layout/process2"/>
    <dgm:cxn modelId="{FE06D205-00B6-42A8-B6A3-31AB635AED3B}" type="presOf" srcId="{52339144-A6A7-44BC-9CAC-D1148BDCCE7B}" destId="{B49CB80A-8907-4C33-9676-B80F9DC7321B}" srcOrd="0" destOrd="0" presId="urn:microsoft.com/office/officeart/2005/8/layout/process2"/>
    <dgm:cxn modelId="{7083F743-DA8D-4BDC-B870-91A084A8D4A2}" type="presOf" srcId="{16081A5E-086C-4923-9322-4CCEB0594C70}" destId="{DD0F492B-29B4-42A5-BE4F-030A6865F20A}" srcOrd="0" destOrd="0" presId="urn:microsoft.com/office/officeart/2005/8/layout/process2"/>
    <dgm:cxn modelId="{EF9BC787-3777-4EA3-B0AF-400842C4D23C}" srcId="{52339144-A6A7-44BC-9CAC-D1148BDCCE7B}" destId="{C09AEC56-CF01-4D51-B0D2-E662F2A1F107}" srcOrd="4" destOrd="0" parTransId="{56AFF91D-B4F8-4A47-BC37-C33C0835CB7E}" sibTransId="{E5861701-E3B5-4EA8-9F76-C2D1435B9E51}"/>
    <dgm:cxn modelId="{0761473E-AACE-40AD-A300-687559BB18FE}" srcId="{52339144-A6A7-44BC-9CAC-D1148BDCCE7B}" destId="{BA7950E1-D7BF-4BF6-BDAA-D3432C665D59}" srcOrd="1" destOrd="0" parTransId="{8E53FC59-8113-45F4-836C-5759694BB979}" sibTransId="{16081A5E-086C-4923-9322-4CCEB0594C70}"/>
    <dgm:cxn modelId="{269DC58E-F488-4352-BF6B-CC19DE85EE7B}" type="presOf" srcId="{EA806C82-2FD7-40A7-8229-FBCA1F4FB012}" destId="{AC0CD69B-D9F8-41A6-9CA6-552BB7CF0BFF}" srcOrd="1" destOrd="0" presId="urn:microsoft.com/office/officeart/2005/8/layout/process2"/>
    <dgm:cxn modelId="{8A3B61A0-931C-4CBF-B5DB-70D10C4AA2A4}" srcId="{52339144-A6A7-44BC-9CAC-D1148BDCCE7B}" destId="{4335271B-F135-4364-A40C-35FF5DD073DA}" srcOrd="3" destOrd="0" parTransId="{B6DE5A98-FC06-44F7-BF95-AF3478978A59}" sibTransId="{54C89789-5124-44EB-9447-3FB912BF5AB8}"/>
    <dgm:cxn modelId="{358EA5A9-112B-484B-9016-4ABFEC68DE3F}" type="presOf" srcId="{F72F1266-23EB-4379-B179-6AD5AAB3570B}" destId="{A4CBF272-47F5-4B5F-805F-B01D1BC8E029}" srcOrd="0" destOrd="0" presId="urn:microsoft.com/office/officeart/2005/8/layout/process2"/>
    <dgm:cxn modelId="{D4C278B1-D50C-4758-AC60-326DBADFF7C4}" type="presOf" srcId="{EA806C82-2FD7-40A7-8229-FBCA1F4FB012}" destId="{8A9C91A2-B37C-428A-BF49-73F108E06264}" srcOrd="0" destOrd="0" presId="urn:microsoft.com/office/officeart/2005/8/layout/process2"/>
    <dgm:cxn modelId="{6128B6C1-74C3-46A5-B021-20FC451959EB}" srcId="{52339144-A6A7-44BC-9CAC-D1148BDCCE7B}" destId="{115746E0-0B5A-488C-8CEE-1B3AA788EBD0}" srcOrd="0" destOrd="0" parTransId="{1A3A673D-03B0-4179-BE8E-75CF62A891FB}" sibTransId="{EA806C82-2FD7-40A7-8229-FBCA1F4FB012}"/>
    <dgm:cxn modelId="{B82AC0E3-B865-47EB-AAA2-F2C13737EBA5}" type="presOf" srcId="{16081A5E-086C-4923-9322-4CCEB0594C70}" destId="{A32C77D1-BDBC-464A-A748-73463725119C}" srcOrd="1" destOrd="0" presId="urn:microsoft.com/office/officeart/2005/8/layout/process2"/>
    <dgm:cxn modelId="{FDE646F2-6660-4A16-AFAD-0FCFEE700AFC}" type="presOf" srcId="{4335271B-F135-4364-A40C-35FF5DD073DA}" destId="{87B54717-DD02-4011-B619-4A291E54899F}" srcOrd="0" destOrd="0" presId="urn:microsoft.com/office/officeart/2005/8/layout/process2"/>
    <dgm:cxn modelId="{DA14C5C4-0B1A-48B2-9A36-F794D02202BA}" srcId="{52339144-A6A7-44BC-9CAC-D1148BDCCE7B}" destId="{C63F6B36-F3CC-425D-B43D-A403B63281AD}" srcOrd="2" destOrd="0" parTransId="{074BEAE1-3BD5-4BD7-B7B8-1DF437EA40F4}" sibTransId="{F72F1266-23EB-4379-B179-6AD5AAB3570B}"/>
    <dgm:cxn modelId="{7E45D95F-BACD-438C-98AD-23E4648F6FCB}" type="presOf" srcId="{BA7950E1-D7BF-4BF6-BDAA-D3432C665D59}" destId="{3D1D453B-D08C-4336-9186-AECCFC2EA7D3}" srcOrd="0" destOrd="0" presId="urn:microsoft.com/office/officeart/2005/8/layout/process2"/>
    <dgm:cxn modelId="{728E2457-C306-4268-9F1B-3B342D19E3AE}" type="presOf" srcId="{115746E0-0B5A-488C-8CEE-1B3AA788EBD0}" destId="{1FB2CFB8-37DB-4433-A105-BDE9CE73039C}" srcOrd="0" destOrd="0" presId="urn:microsoft.com/office/officeart/2005/8/layout/process2"/>
    <dgm:cxn modelId="{32DA0AD7-7D48-4BB0-BC52-B6FAEA2F5E9F}" type="presOf" srcId="{54C89789-5124-44EB-9447-3FB912BF5AB8}" destId="{62CA1B45-AECC-4736-A7E0-683B4D013284}" srcOrd="0" destOrd="0" presId="urn:microsoft.com/office/officeart/2005/8/layout/process2"/>
    <dgm:cxn modelId="{611EF038-C8D4-4FE3-A8BF-5EE99BB2573B}" type="presParOf" srcId="{B49CB80A-8907-4C33-9676-B80F9DC7321B}" destId="{1FB2CFB8-37DB-4433-A105-BDE9CE73039C}" srcOrd="0" destOrd="0" presId="urn:microsoft.com/office/officeart/2005/8/layout/process2"/>
    <dgm:cxn modelId="{00CE692A-2BD4-4ED0-BF8E-7578D3F29A7B}" type="presParOf" srcId="{B49CB80A-8907-4C33-9676-B80F9DC7321B}" destId="{8A9C91A2-B37C-428A-BF49-73F108E06264}" srcOrd="1" destOrd="0" presId="urn:microsoft.com/office/officeart/2005/8/layout/process2"/>
    <dgm:cxn modelId="{03842F43-3D8D-41D0-AFA5-BB567F7EC376}" type="presParOf" srcId="{8A9C91A2-B37C-428A-BF49-73F108E06264}" destId="{AC0CD69B-D9F8-41A6-9CA6-552BB7CF0BFF}" srcOrd="0" destOrd="0" presId="urn:microsoft.com/office/officeart/2005/8/layout/process2"/>
    <dgm:cxn modelId="{69A66C9D-D9AF-474C-8E52-EC1E2CEB1FDD}" type="presParOf" srcId="{B49CB80A-8907-4C33-9676-B80F9DC7321B}" destId="{3D1D453B-D08C-4336-9186-AECCFC2EA7D3}" srcOrd="2" destOrd="0" presId="urn:microsoft.com/office/officeart/2005/8/layout/process2"/>
    <dgm:cxn modelId="{B667122A-DD04-46D3-B954-718486388F09}" type="presParOf" srcId="{B49CB80A-8907-4C33-9676-B80F9DC7321B}" destId="{DD0F492B-29B4-42A5-BE4F-030A6865F20A}" srcOrd="3" destOrd="0" presId="urn:microsoft.com/office/officeart/2005/8/layout/process2"/>
    <dgm:cxn modelId="{E7CBDC79-9C63-4B74-9038-BC662B548F66}" type="presParOf" srcId="{DD0F492B-29B4-42A5-BE4F-030A6865F20A}" destId="{A32C77D1-BDBC-464A-A748-73463725119C}" srcOrd="0" destOrd="0" presId="urn:microsoft.com/office/officeart/2005/8/layout/process2"/>
    <dgm:cxn modelId="{8CF2C41D-B32E-4B2D-B5AE-515CD70F5621}" type="presParOf" srcId="{B49CB80A-8907-4C33-9676-B80F9DC7321B}" destId="{29B64EF2-AC13-4459-9606-B67C00036597}" srcOrd="4" destOrd="0" presId="urn:microsoft.com/office/officeart/2005/8/layout/process2"/>
    <dgm:cxn modelId="{B405FB82-4193-4C94-A0E9-ADD93A9FA574}" type="presParOf" srcId="{B49CB80A-8907-4C33-9676-B80F9DC7321B}" destId="{A4CBF272-47F5-4B5F-805F-B01D1BC8E029}" srcOrd="5" destOrd="0" presId="urn:microsoft.com/office/officeart/2005/8/layout/process2"/>
    <dgm:cxn modelId="{1261B567-06AB-417C-AA80-2C3729C38CDB}" type="presParOf" srcId="{A4CBF272-47F5-4B5F-805F-B01D1BC8E029}" destId="{8AB44268-5384-4DE8-80A5-7947E04AD37B}" srcOrd="0" destOrd="0" presId="urn:microsoft.com/office/officeart/2005/8/layout/process2"/>
    <dgm:cxn modelId="{15BB0FA2-2601-4CFB-AC2F-435430E63A7C}" type="presParOf" srcId="{B49CB80A-8907-4C33-9676-B80F9DC7321B}" destId="{87B54717-DD02-4011-B619-4A291E54899F}" srcOrd="6" destOrd="0" presId="urn:microsoft.com/office/officeart/2005/8/layout/process2"/>
    <dgm:cxn modelId="{C867875C-09DE-497D-812B-BE147050E7E4}" type="presParOf" srcId="{B49CB80A-8907-4C33-9676-B80F9DC7321B}" destId="{62CA1B45-AECC-4736-A7E0-683B4D013284}" srcOrd="7" destOrd="0" presId="urn:microsoft.com/office/officeart/2005/8/layout/process2"/>
    <dgm:cxn modelId="{08F5BE91-BDB9-4A34-BB00-BFAE452CAEF9}" type="presParOf" srcId="{62CA1B45-AECC-4736-A7E0-683B4D013284}" destId="{50168CD5-E9C3-4B3C-8563-5EAA7BD04BBD}" srcOrd="0" destOrd="0" presId="urn:microsoft.com/office/officeart/2005/8/layout/process2"/>
    <dgm:cxn modelId="{89AB7D23-B171-4715-98E0-979E920ED8B7}" type="presParOf" srcId="{B49CB80A-8907-4C33-9676-B80F9DC7321B}" destId="{374DAE7E-F068-4A2F-8999-507DFFF1B489}" srcOrd="8" destOrd="0" presId="urn:microsoft.com/office/officeart/2005/8/layout/process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AFCAD9-B85C-4067-A601-623DA4991657}" type="doc">
      <dgm:prSet loTypeId="urn:microsoft.com/office/officeart/2005/8/layout/process2" loCatId="process" qsTypeId="urn:microsoft.com/office/officeart/2005/8/quickstyle/simple5" qsCatId="simple" csTypeId="urn:microsoft.com/office/officeart/2005/8/colors/accent1_2" csCatId="accent1" phldr="1"/>
      <dgm:spPr/>
      <dgm:t>
        <a:bodyPr/>
        <a:lstStyle/>
        <a:p>
          <a:endParaRPr lang="en-US"/>
        </a:p>
      </dgm:t>
    </dgm:pt>
    <dgm:pt modelId="{59F32630-B9C8-458C-8937-840596D917C5}">
      <dgm:prSet/>
      <dgm:spPr/>
      <dgm:t>
        <a:bodyPr/>
        <a:lstStyle/>
        <a:p>
          <a:pPr rtl="0"/>
          <a:r>
            <a:rPr lang="en-US" dirty="0" smtClean="0"/>
            <a:t>TD O-D</a:t>
          </a:r>
          <a:endParaRPr lang="en-US" dirty="0"/>
        </a:p>
      </dgm:t>
    </dgm:pt>
    <dgm:pt modelId="{FA2B8084-A6CA-4572-B967-496636EBADDF}" type="parTrans" cxnId="{5DDBBC05-246F-4FF4-884C-72AF344684D7}">
      <dgm:prSet/>
      <dgm:spPr/>
      <dgm:t>
        <a:bodyPr/>
        <a:lstStyle/>
        <a:p>
          <a:endParaRPr lang="en-US"/>
        </a:p>
      </dgm:t>
    </dgm:pt>
    <dgm:pt modelId="{6659947A-B9A2-43E8-87AD-3998BC25F2E7}" type="sibTrans" cxnId="{5DDBBC05-246F-4FF4-884C-72AF344684D7}">
      <dgm:prSet/>
      <dgm:spPr/>
      <dgm:t>
        <a:bodyPr/>
        <a:lstStyle/>
        <a:p>
          <a:endParaRPr lang="en-US"/>
        </a:p>
      </dgm:t>
    </dgm:pt>
    <dgm:pt modelId="{012AE82B-6992-4F89-AAEB-5A1E38D475D8}">
      <dgm:prSet/>
      <dgm:spPr/>
      <dgm:t>
        <a:bodyPr/>
        <a:lstStyle/>
        <a:p>
          <a:pPr rtl="0"/>
          <a:r>
            <a:rPr lang="en-US" dirty="0" smtClean="0"/>
            <a:t>TD Network</a:t>
          </a:r>
          <a:endParaRPr lang="en-US" dirty="0"/>
        </a:p>
      </dgm:t>
    </dgm:pt>
    <dgm:pt modelId="{411C81B2-D4F5-4D31-94AA-7B73C5E585B5}" type="parTrans" cxnId="{12E02BF6-8398-4905-960E-A8CE26F188EA}">
      <dgm:prSet/>
      <dgm:spPr/>
      <dgm:t>
        <a:bodyPr/>
        <a:lstStyle/>
        <a:p>
          <a:endParaRPr lang="en-US"/>
        </a:p>
      </dgm:t>
    </dgm:pt>
    <dgm:pt modelId="{0A29A1D4-6B5E-45EC-81A8-7E4C48143CF1}" type="sibTrans" cxnId="{12E02BF6-8398-4905-960E-A8CE26F188EA}">
      <dgm:prSet/>
      <dgm:spPr/>
      <dgm:t>
        <a:bodyPr/>
        <a:lstStyle/>
        <a:p>
          <a:endParaRPr lang="en-US"/>
        </a:p>
      </dgm:t>
    </dgm:pt>
    <dgm:pt modelId="{DEB83153-578C-4E0F-A33C-BB9B484E4875}">
      <dgm:prSet/>
      <dgm:spPr/>
      <dgm:t>
        <a:bodyPr/>
        <a:lstStyle/>
        <a:p>
          <a:pPr rtl="0"/>
          <a:r>
            <a:rPr lang="en-US" dirty="0" smtClean="0"/>
            <a:t>AMS Simulation</a:t>
          </a:r>
          <a:endParaRPr lang="en-US" dirty="0"/>
        </a:p>
      </dgm:t>
    </dgm:pt>
    <dgm:pt modelId="{44AC567D-E5F5-42BB-9518-57EE77984F5D}" type="parTrans" cxnId="{A78E82D3-557E-40A2-90F1-C96AC9F88629}">
      <dgm:prSet/>
      <dgm:spPr/>
      <dgm:t>
        <a:bodyPr/>
        <a:lstStyle/>
        <a:p>
          <a:endParaRPr lang="en-US"/>
        </a:p>
      </dgm:t>
    </dgm:pt>
    <dgm:pt modelId="{1B756543-0AF3-41E6-9A1D-00EF3DF1B8B5}" type="sibTrans" cxnId="{A78E82D3-557E-40A2-90F1-C96AC9F88629}">
      <dgm:prSet/>
      <dgm:spPr/>
      <dgm:t>
        <a:bodyPr/>
        <a:lstStyle/>
        <a:p>
          <a:endParaRPr lang="en-US"/>
        </a:p>
      </dgm:t>
    </dgm:pt>
    <dgm:pt modelId="{7F7CB2BA-AA94-491E-9108-516E0A5DBC31}">
      <dgm:prSet/>
      <dgm:spPr/>
      <dgm:t>
        <a:bodyPr/>
        <a:lstStyle/>
        <a:p>
          <a:pPr rtl="0"/>
          <a:r>
            <a:rPr lang="en-US" dirty="0" smtClean="0"/>
            <a:t>TD SP</a:t>
          </a:r>
          <a:endParaRPr lang="en-US" dirty="0"/>
        </a:p>
      </dgm:t>
    </dgm:pt>
    <dgm:pt modelId="{FBFAE9EF-5E87-4B0E-866A-8FB3CA98002E}" type="parTrans" cxnId="{930FFD78-C3B6-40CF-8B02-C09B2AC47356}">
      <dgm:prSet/>
      <dgm:spPr/>
      <dgm:t>
        <a:bodyPr/>
        <a:lstStyle/>
        <a:p>
          <a:endParaRPr lang="en-US"/>
        </a:p>
      </dgm:t>
    </dgm:pt>
    <dgm:pt modelId="{4EC3ECA1-3FEB-4010-A69B-83565750E6FC}" type="sibTrans" cxnId="{930FFD78-C3B6-40CF-8B02-C09B2AC47356}">
      <dgm:prSet/>
      <dgm:spPr/>
      <dgm:t>
        <a:bodyPr/>
        <a:lstStyle/>
        <a:p>
          <a:endParaRPr lang="en-US"/>
        </a:p>
      </dgm:t>
    </dgm:pt>
    <dgm:pt modelId="{0E14D2B2-BF06-4AF7-8027-CCA45DD622B9}">
      <dgm:prSet/>
      <dgm:spPr/>
      <dgm:t>
        <a:bodyPr/>
        <a:lstStyle/>
        <a:p>
          <a:pPr rtl="0"/>
          <a:r>
            <a:rPr lang="en-US" dirty="0" smtClean="0"/>
            <a:t>Assignment</a:t>
          </a:r>
          <a:endParaRPr lang="en-US" dirty="0"/>
        </a:p>
      </dgm:t>
    </dgm:pt>
    <dgm:pt modelId="{98E51F5D-D58E-487C-B178-2CCC1C72BE83}" type="parTrans" cxnId="{8EC0149A-095A-48C1-A41C-7FC4015DBC58}">
      <dgm:prSet/>
      <dgm:spPr/>
      <dgm:t>
        <a:bodyPr/>
        <a:lstStyle/>
        <a:p>
          <a:endParaRPr lang="en-US"/>
        </a:p>
      </dgm:t>
    </dgm:pt>
    <dgm:pt modelId="{AB2F6256-57C0-426C-929A-8EACE1AFB90C}" type="sibTrans" cxnId="{8EC0149A-095A-48C1-A41C-7FC4015DBC58}">
      <dgm:prSet/>
      <dgm:spPr/>
      <dgm:t>
        <a:bodyPr/>
        <a:lstStyle/>
        <a:p>
          <a:endParaRPr lang="en-US"/>
        </a:p>
      </dgm:t>
    </dgm:pt>
    <dgm:pt modelId="{F7003E12-7AEC-4F9B-BF98-D1456A5B68E9}">
      <dgm:prSet/>
      <dgm:spPr/>
      <dgm:t>
        <a:bodyPr/>
        <a:lstStyle/>
        <a:p>
          <a:pPr rtl="0"/>
          <a:r>
            <a:rPr lang="en-US" dirty="0" smtClean="0"/>
            <a:t>Convergence</a:t>
          </a:r>
          <a:endParaRPr lang="en-US" dirty="0"/>
        </a:p>
      </dgm:t>
    </dgm:pt>
    <dgm:pt modelId="{5ED7EF42-3333-4837-A0F2-047059207B4A}" type="parTrans" cxnId="{E7435B66-A05E-45EE-82BF-9EFA35ECDF1E}">
      <dgm:prSet/>
      <dgm:spPr/>
      <dgm:t>
        <a:bodyPr/>
        <a:lstStyle/>
        <a:p>
          <a:endParaRPr lang="en-US"/>
        </a:p>
      </dgm:t>
    </dgm:pt>
    <dgm:pt modelId="{21A2C17D-1FEE-40AC-87FD-DF527EE52734}" type="sibTrans" cxnId="{E7435B66-A05E-45EE-82BF-9EFA35ECDF1E}">
      <dgm:prSet/>
      <dgm:spPr/>
      <dgm:t>
        <a:bodyPr/>
        <a:lstStyle/>
        <a:p>
          <a:endParaRPr lang="en-US"/>
        </a:p>
      </dgm:t>
    </dgm:pt>
    <dgm:pt modelId="{500B911F-A1B9-4E41-BCA3-96C4F8741922}" type="pres">
      <dgm:prSet presAssocID="{9DAFCAD9-B85C-4067-A601-623DA4991657}" presName="linearFlow" presStyleCnt="0">
        <dgm:presLayoutVars>
          <dgm:resizeHandles val="exact"/>
        </dgm:presLayoutVars>
      </dgm:prSet>
      <dgm:spPr/>
      <dgm:t>
        <a:bodyPr/>
        <a:lstStyle/>
        <a:p>
          <a:endParaRPr lang="en-US"/>
        </a:p>
      </dgm:t>
    </dgm:pt>
    <dgm:pt modelId="{4FF83D08-F79F-41CC-BAFF-5CA97C01996F}" type="pres">
      <dgm:prSet presAssocID="{59F32630-B9C8-458C-8937-840596D917C5}" presName="node" presStyleLbl="node1" presStyleIdx="0" presStyleCnt="6" custLinFactNeighborX="-880" custLinFactNeighborY="-675">
        <dgm:presLayoutVars>
          <dgm:bulletEnabled val="1"/>
        </dgm:presLayoutVars>
      </dgm:prSet>
      <dgm:spPr/>
      <dgm:t>
        <a:bodyPr/>
        <a:lstStyle/>
        <a:p>
          <a:endParaRPr lang="en-US"/>
        </a:p>
      </dgm:t>
    </dgm:pt>
    <dgm:pt modelId="{C583F2D4-9F45-43F5-B726-9544041715E5}" type="pres">
      <dgm:prSet presAssocID="{6659947A-B9A2-43E8-87AD-3998BC25F2E7}" presName="sibTrans" presStyleLbl="sibTrans2D1" presStyleIdx="0" presStyleCnt="5"/>
      <dgm:spPr/>
      <dgm:t>
        <a:bodyPr/>
        <a:lstStyle/>
        <a:p>
          <a:endParaRPr lang="en-US"/>
        </a:p>
      </dgm:t>
    </dgm:pt>
    <dgm:pt modelId="{C6F0442C-9A19-46B9-8198-23F37CE3F504}" type="pres">
      <dgm:prSet presAssocID="{6659947A-B9A2-43E8-87AD-3998BC25F2E7}" presName="connectorText" presStyleLbl="sibTrans2D1" presStyleIdx="0" presStyleCnt="5"/>
      <dgm:spPr/>
      <dgm:t>
        <a:bodyPr/>
        <a:lstStyle/>
        <a:p>
          <a:endParaRPr lang="en-US"/>
        </a:p>
      </dgm:t>
    </dgm:pt>
    <dgm:pt modelId="{0FA4E2E9-5B7A-4F03-A4BF-7EA1F4918CB8}" type="pres">
      <dgm:prSet presAssocID="{012AE82B-6992-4F89-AAEB-5A1E38D475D8}" presName="node" presStyleLbl="node1" presStyleIdx="1" presStyleCnt="6">
        <dgm:presLayoutVars>
          <dgm:bulletEnabled val="1"/>
        </dgm:presLayoutVars>
      </dgm:prSet>
      <dgm:spPr/>
      <dgm:t>
        <a:bodyPr/>
        <a:lstStyle/>
        <a:p>
          <a:endParaRPr lang="en-US"/>
        </a:p>
      </dgm:t>
    </dgm:pt>
    <dgm:pt modelId="{0C30F0EE-9554-41F9-8039-4B6E0BE082F1}" type="pres">
      <dgm:prSet presAssocID="{0A29A1D4-6B5E-45EC-81A8-7E4C48143CF1}" presName="sibTrans" presStyleLbl="sibTrans2D1" presStyleIdx="1" presStyleCnt="5"/>
      <dgm:spPr/>
      <dgm:t>
        <a:bodyPr/>
        <a:lstStyle/>
        <a:p>
          <a:endParaRPr lang="en-US"/>
        </a:p>
      </dgm:t>
    </dgm:pt>
    <dgm:pt modelId="{C6795F0E-FC39-4F5D-876E-32BDB0674754}" type="pres">
      <dgm:prSet presAssocID="{0A29A1D4-6B5E-45EC-81A8-7E4C48143CF1}" presName="connectorText" presStyleLbl="sibTrans2D1" presStyleIdx="1" presStyleCnt="5"/>
      <dgm:spPr/>
      <dgm:t>
        <a:bodyPr/>
        <a:lstStyle/>
        <a:p>
          <a:endParaRPr lang="en-US"/>
        </a:p>
      </dgm:t>
    </dgm:pt>
    <dgm:pt modelId="{9F55D105-FE47-45EB-99E1-DA0028EC27C7}" type="pres">
      <dgm:prSet presAssocID="{DEB83153-578C-4E0F-A33C-BB9B484E4875}" presName="node" presStyleLbl="node1" presStyleIdx="2" presStyleCnt="6">
        <dgm:presLayoutVars>
          <dgm:bulletEnabled val="1"/>
        </dgm:presLayoutVars>
      </dgm:prSet>
      <dgm:spPr/>
      <dgm:t>
        <a:bodyPr/>
        <a:lstStyle/>
        <a:p>
          <a:endParaRPr lang="en-US"/>
        </a:p>
      </dgm:t>
    </dgm:pt>
    <dgm:pt modelId="{4CE0275C-B295-4B8C-93CE-7452A64D1400}" type="pres">
      <dgm:prSet presAssocID="{1B756543-0AF3-41E6-9A1D-00EF3DF1B8B5}" presName="sibTrans" presStyleLbl="sibTrans2D1" presStyleIdx="2" presStyleCnt="5"/>
      <dgm:spPr/>
      <dgm:t>
        <a:bodyPr/>
        <a:lstStyle/>
        <a:p>
          <a:endParaRPr lang="en-US"/>
        </a:p>
      </dgm:t>
    </dgm:pt>
    <dgm:pt modelId="{08544804-4C26-4925-8482-E78D050287BD}" type="pres">
      <dgm:prSet presAssocID="{1B756543-0AF3-41E6-9A1D-00EF3DF1B8B5}" presName="connectorText" presStyleLbl="sibTrans2D1" presStyleIdx="2" presStyleCnt="5"/>
      <dgm:spPr/>
      <dgm:t>
        <a:bodyPr/>
        <a:lstStyle/>
        <a:p>
          <a:endParaRPr lang="en-US"/>
        </a:p>
      </dgm:t>
    </dgm:pt>
    <dgm:pt modelId="{EE865CE7-81C8-4B8C-AE36-51A69EA236F3}" type="pres">
      <dgm:prSet presAssocID="{7F7CB2BA-AA94-491E-9108-516E0A5DBC31}" presName="node" presStyleLbl="node1" presStyleIdx="3" presStyleCnt="6">
        <dgm:presLayoutVars>
          <dgm:bulletEnabled val="1"/>
        </dgm:presLayoutVars>
      </dgm:prSet>
      <dgm:spPr/>
      <dgm:t>
        <a:bodyPr/>
        <a:lstStyle/>
        <a:p>
          <a:endParaRPr lang="en-US"/>
        </a:p>
      </dgm:t>
    </dgm:pt>
    <dgm:pt modelId="{1A6AC17A-EF85-4838-9F0E-E46217228092}" type="pres">
      <dgm:prSet presAssocID="{4EC3ECA1-3FEB-4010-A69B-83565750E6FC}" presName="sibTrans" presStyleLbl="sibTrans2D1" presStyleIdx="3" presStyleCnt="5"/>
      <dgm:spPr/>
      <dgm:t>
        <a:bodyPr/>
        <a:lstStyle/>
        <a:p>
          <a:endParaRPr lang="en-US"/>
        </a:p>
      </dgm:t>
    </dgm:pt>
    <dgm:pt modelId="{412830D2-5B39-4B45-8448-5D2D2E0565DF}" type="pres">
      <dgm:prSet presAssocID="{4EC3ECA1-3FEB-4010-A69B-83565750E6FC}" presName="connectorText" presStyleLbl="sibTrans2D1" presStyleIdx="3" presStyleCnt="5"/>
      <dgm:spPr/>
      <dgm:t>
        <a:bodyPr/>
        <a:lstStyle/>
        <a:p>
          <a:endParaRPr lang="en-US"/>
        </a:p>
      </dgm:t>
    </dgm:pt>
    <dgm:pt modelId="{D870E771-7668-42C4-AAEC-8A7ACA192AAF}" type="pres">
      <dgm:prSet presAssocID="{0E14D2B2-BF06-4AF7-8027-CCA45DD622B9}" presName="node" presStyleLbl="node1" presStyleIdx="4" presStyleCnt="6">
        <dgm:presLayoutVars>
          <dgm:bulletEnabled val="1"/>
        </dgm:presLayoutVars>
      </dgm:prSet>
      <dgm:spPr/>
      <dgm:t>
        <a:bodyPr/>
        <a:lstStyle/>
        <a:p>
          <a:endParaRPr lang="en-US"/>
        </a:p>
      </dgm:t>
    </dgm:pt>
    <dgm:pt modelId="{4326E8A0-ABC5-4D1C-9E65-F698617C3F52}" type="pres">
      <dgm:prSet presAssocID="{AB2F6256-57C0-426C-929A-8EACE1AFB90C}" presName="sibTrans" presStyleLbl="sibTrans2D1" presStyleIdx="4" presStyleCnt="5"/>
      <dgm:spPr/>
      <dgm:t>
        <a:bodyPr/>
        <a:lstStyle/>
        <a:p>
          <a:endParaRPr lang="en-US"/>
        </a:p>
      </dgm:t>
    </dgm:pt>
    <dgm:pt modelId="{265A6DA0-4F57-4097-AA05-EA176C732E72}" type="pres">
      <dgm:prSet presAssocID="{AB2F6256-57C0-426C-929A-8EACE1AFB90C}" presName="connectorText" presStyleLbl="sibTrans2D1" presStyleIdx="4" presStyleCnt="5"/>
      <dgm:spPr/>
      <dgm:t>
        <a:bodyPr/>
        <a:lstStyle/>
        <a:p>
          <a:endParaRPr lang="en-US"/>
        </a:p>
      </dgm:t>
    </dgm:pt>
    <dgm:pt modelId="{7B27178E-5404-4DCE-A082-B15FC616135B}" type="pres">
      <dgm:prSet presAssocID="{F7003E12-7AEC-4F9B-BF98-D1456A5B68E9}" presName="node" presStyleLbl="node1" presStyleIdx="5" presStyleCnt="6">
        <dgm:presLayoutVars>
          <dgm:bulletEnabled val="1"/>
        </dgm:presLayoutVars>
      </dgm:prSet>
      <dgm:spPr/>
      <dgm:t>
        <a:bodyPr/>
        <a:lstStyle/>
        <a:p>
          <a:endParaRPr lang="en-US"/>
        </a:p>
      </dgm:t>
    </dgm:pt>
  </dgm:ptLst>
  <dgm:cxnLst>
    <dgm:cxn modelId="{C931CBE3-5B51-4D6E-AD3E-B31D662EAA47}" type="presOf" srcId="{AB2F6256-57C0-426C-929A-8EACE1AFB90C}" destId="{265A6DA0-4F57-4097-AA05-EA176C732E72}" srcOrd="1" destOrd="0" presId="urn:microsoft.com/office/officeart/2005/8/layout/process2"/>
    <dgm:cxn modelId="{D7714A65-97CC-4B90-BDFB-CA42C61391DA}" type="presOf" srcId="{4EC3ECA1-3FEB-4010-A69B-83565750E6FC}" destId="{412830D2-5B39-4B45-8448-5D2D2E0565DF}" srcOrd="1" destOrd="0" presId="urn:microsoft.com/office/officeart/2005/8/layout/process2"/>
    <dgm:cxn modelId="{EEB12B53-B624-48B3-911A-58ECA8B044E6}" type="presOf" srcId="{0A29A1D4-6B5E-45EC-81A8-7E4C48143CF1}" destId="{0C30F0EE-9554-41F9-8039-4B6E0BE082F1}" srcOrd="0" destOrd="0" presId="urn:microsoft.com/office/officeart/2005/8/layout/process2"/>
    <dgm:cxn modelId="{A0A5FFD0-909D-402C-A9D1-B091DF78549E}" type="presOf" srcId="{4EC3ECA1-3FEB-4010-A69B-83565750E6FC}" destId="{1A6AC17A-EF85-4838-9F0E-E46217228092}" srcOrd="0" destOrd="0" presId="urn:microsoft.com/office/officeart/2005/8/layout/process2"/>
    <dgm:cxn modelId="{56CBBB77-BA10-4BA0-8647-2817227C8EC8}" type="presOf" srcId="{7F7CB2BA-AA94-491E-9108-516E0A5DBC31}" destId="{EE865CE7-81C8-4B8C-AE36-51A69EA236F3}" srcOrd="0" destOrd="0" presId="urn:microsoft.com/office/officeart/2005/8/layout/process2"/>
    <dgm:cxn modelId="{560FE5D5-C3A3-4296-A0CF-BC27740CF6CF}" type="presOf" srcId="{9DAFCAD9-B85C-4067-A601-623DA4991657}" destId="{500B911F-A1B9-4E41-BCA3-96C4F8741922}" srcOrd="0" destOrd="0" presId="urn:microsoft.com/office/officeart/2005/8/layout/process2"/>
    <dgm:cxn modelId="{E7435B66-A05E-45EE-82BF-9EFA35ECDF1E}" srcId="{9DAFCAD9-B85C-4067-A601-623DA4991657}" destId="{F7003E12-7AEC-4F9B-BF98-D1456A5B68E9}" srcOrd="5" destOrd="0" parTransId="{5ED7EF42-3333-4837-A0F2-047059207B4A}" sibTransId="{21A2C17D-1FEE-40AC-87FD-DF527EE52734}"/>
    <dgm:cxn modelId="{F5318613-97D8-4912-9339-CE75F34504C2}" type="presOf" srcId="{59F32630-B9C8-458C-8937-840596D917C5}" destId="{4FF83D08-F79F-41CC-BAFF-5CA97C01996F}" srcOrd="0" destOrd="0" presId="urn:microsoft.com/office/officeart/2005/8/layout/process2"/>
    <dgm:cxn modelId="{394EE33A-D8B2-4E5B-97B3-513786776438}" type="presOf" srcId="{F7003E12-7AEC-4F9B-BF98-D1456A5B68E9}" destId="{7B27178E-5404-4DCE-A082-B15FC616135B}" srcOrd="0" destOrd="0" presId="urn:microsoft.com/office/officeart/2005/8/layout/process2"/>
    <dgm:cxn modelId="{8EC0149A-095A-48C1-A41C-7FC4015DBC58}" srcId="{9DAFCAD9-B85C-4067-A601-623DA4991657}" destId="{0E14D2B2-BF06-4AF7-8027-CCA45DD622B9}" srcOrd="4" destOrd="0" parTransId="{98E51F5D-D58E-487C-B178-2CCC1C72BE83}" sibTransId="{AB2F6256-57C0-426C-929A-8EACE1AFB90C}"/>
    <dgm:cxn modelId="{A78E82D3-557E-40A2-90F1-C96AC9F88629}" srcId="{9DAFCAD9-B85C-4067-A601-623DA4991657}" destId="{DEB83153-578C-4E0F-A33C-BB9B484E4875}" srcOrd="2" destOrd="0" parTransId="{44AC567D-E5F5-42BB-9518-57EE77984F5D}" sibTransId="{1B756543-0AF3-41E6-9A1D-00EF3DF1B8B5}"/>
    <dgm:cxn modelId="{018DEE02-173B-4DAC-B2AA-4D800D3122BB}" type="presOf" srcId="{6659947A-B9A2-43E8-87AD-3998BC25F2E7}" destId="{C583F2D4-9F45-43F5-B726-9544041715E5}" srcOrd="0" destOrd="0" presId="urn:microsoft.com/office/officeart/2005/8/layout/process2"/>
    <dgm:cxn modelId="{5DDBBC05-246F-4FF4-884C-72AF344684D7}" srcId="{9DAFCAD9-B85C-4067-A601-623DA4991657}" destId="{59F32630-B9C8-458C-8937-840596D917C5}" srcOrd="0" destOrd="0" parTransId="{FA2B8084-A6CA-4572-B967-496636EBADDF}" sibTransId="{6659947A-B9A2-43E8-87AD-3998BC25F2E7}"/>
    <dgm:cxn modelId="{2F478D92-C2FC-484C-92A5-B16A7A815978}" type="presOf" srcId="{DEB83153-578C-4E0F-A33C-BB9B484E4875}" destId="{9F55D105-FE47-45EB-99E1-DA0028EC27C7}" srcOrd="0" destOrd="0" presId="urn:microsoft.com/office/officeart/2005/8/layout/process2"/>
    <dgm:cxn modelId="{21CE45DA-3067-45C1-B1C2-510163FFB80B}" type="presOf" srcId="{1B756543-0AF3-41E6-9A1D-00EF3DF1B8B5}" destId="{08544804-4C26-4925-8482-E78D050287BD}" srcOrd="1" destOrd="0" presId="urn:microsoft.com/office/officeart/2005/8/layout/process2"/>
    <dgm:cxn modelId="{930FFD78-C3B6-40CF-8B02-C09B2AC47356}" srcId="{9DAFCAD9-B85C-4067-A601-623DA4991657}" destId="{7F7CB2BA-AA94-491E-9108-516E0A5DBC31}" srcOrd="3" destOrd="0" parTransId="{FBFAE9EF-5E87-4B0E-866A-8FB3CA98002E}" sibTransId="{4EC3ECA1-3FEB-4010-A69B-83565750E6FC}"/>
    <dgm:cxn modelId="{19DC4E5F-9BE2-45FE-911E-63E923D298A0}" type="presOf" srcId="{0A29A1D4-6B5E-45EC-81A8-7E4C48143CF1}" destId="{C6795F0E-FC39-4F5D-876E-32BDB0674754}" srcOrd="1" destOrd="0" presId="urn:microsoft.com/office/officeart/2005/8/layout/process2"/>
    <dgm:cxn modelId="{7A5ABDB8-51A2-44A1-B6E7-E64777EF9E24}" type="presOf" srcId="{0E14D2B2-BF06-4AF7-8027-CCA45DD622B9}" destId="{D870E771-7668-42C4-AAEC-8A7ACA192AAF}" srcOrd="0" destOrd="0" presId="urn:microsoft.com/office/officeart/2005/8/layout/process2"/>
    <dgm:cxn modelId="{C20E0FD8-C4AC-42A6-9939-BEA0A1FB7463}" type="presOf" srcId="{AB2F6256-57C0-426C-929A-8EACE1AFB90C}" destId="{4326E8A0-ABC5-4D1C-9E65-F698617C3F52}" srcOrd="0" destOrd="0" presId="urn:microsoft.com/office/officeart/2005/8/layout/process2"/>
    <dgm:cxn modelId="{A0A01EEE-1B10-4D7E-B894-F798D5686C7F}" type="presOf" srcId="{6659947A-B9A2-43E8-87AD-3998BC25F2E7}" destId="{C6F0442C-9A19-46B9-8198-23F37CE3F504}" srcOrd="1" destOrd="0" presId="urn:microsoft.com/office/officeart/2005/8/layout/process2"/>
    <dgm:cxn modelId="{5EF44E28-72B7-4882-98DE-6F8856917F8C}" type="presOf" srcId="{1B756543-0AF3-41E6-9A1D-00EF3DF1B8B5}" destId="{4CE0275C-B295-4B8C-93CE-7452A64D1400}" srcOrd="0" destOrd="0" presId="urn:microsoft.com/office/officeart/2005/8/layout/process2"/>
    <dgm:cxn modelId="{12E02BF6-8398-4905-960E-A8CE26F188EA}" srcId="{9DAFCAD9-B85C-4067-A601-623DA4991657}" destId="{012AE82B-6992-4F89-AAEB-5A1E38D475D8}" srcOrd="1" destOrd="0" parTransId="{411C81B2-D4F5-4D31-94AA-7B73C5E585B5}" sibTransId="{0A29A1D4-6B5E-45EC-81A8-7E4C48143CF1}"/>
    <dgm:cxn modelId="{38BBCBB6-27F3-4C42-8CCD-8ED7024E4C09}" type="presOf" srcId="{012AE82B-6992-4F89-AAEB-5A1E38D475D8}" destId="{0FA4E2E9-5B7A-4F03-A4BF-7EA1F4918CB8}" srcOrd="0" destOrd="0" presId="urn:microsoft.com/office/officeart/2005/8/layout/process2"/>
    <dgm:cxn modelId="{5E4EBA71-5C3C-408E-A662-845B9F3A84EC}" type="presParOf" srcId="{500B911F-A1B9-4E41-BCA3-96C4F8741922}" destId="{4FF83D08-F79F-41CC-BAFF-5CA97C01996F}" srcOrd="0" destOrd="0" presId="urn:microsoft.com/office/officeart/2005/8/layout/process2"/>
    <dgm:cxn modelId="{3691E4E1-06E0-4AF9-B0E0-B58ED202BD05}" type="presParOf" srcId="{500B911F-A1B9-4E41-BCA3-96C4F8741922}" destId="{C583F2D4-9F45-43F5-B726-9544041715E5}" srcOrd="1" destOrd="0" presId="urn:microsoft.com/office/officeart/2005/8/layout/process2"/>
    <dgm:cxn modelId="{E21BE613-208F-4816-A4F4-A93AB00FFB70}" type="presParOf" srcId="{C583F2D4-9F45-43F5-B726-9544041715E5}" destId="{C6F0442C-9A19-46B9-8198-23F37CE3F504}" srcOrd="0" destOrd="0" presId="urn:microsoft.com/office/officeart/2005/8/layout/process2"/>
    <dgm:cxn modelId="{7E14AF13-CBCC-4D20-A49F-5A0045EEAEF7}" type="presParOf" srcId="{500B911F-A1B9-4E41-BCA3-96C4F8741922}" destId="{0FA4E2E9-5B7A-4F03-A4BF-7EA1F4918CB8}" srcOrd="2" destOrd="0" presId="urn:microsoft.com/office/officeart/2005/8/layout/process2"/>
    <dgm:cxn modelId="{4D888E24-CBA5-4F20-8EA7-99DCCD06050F}" type="presParOf" srcId="{500B911F-A1B9-4E41-BCA3-96C4F8741922}" destId="{0C30F0EE-9554-41F9-8039-4B6E0BE082F1}" srcOrd="3" destOrd="0" presId="urn:microsoft.com/office/officeart/2005/8/layout/process2"/>
    <dgm:cxn modelId="{7EC079C0-DA1F-43E6-A49F-CF2152DCE408}" type="presParOf" srcId="{0C30F0EE-9554-41F9-8039-4B6E0BE082F1}" destId="{C6795F0E-FC39-4F5D-876E-32BDB0674754}" srcOrd="0" destOrd="0" presId="urn:microsoft.com/office/officeart/2005/8/layout/process2"/>
    <dgm:cxn modelId="{F10DF5FB-7E00-463E-B6CE-064E9A3908FF}" type="presParOf" srcId="{500B911F-A1B9-4E41-BCA3-96C4F8741922}" destId="{9F55D105-FE47-45EB-99E1-DA0028EC27C7}" srcOrd="4" destOrd="0" presId="urn:microsoft.com/office/officeart/2005/8/layout/process2"/>
    <dgm:cxn modelId="{BE77FFC3-5E32-4E00-A0EB-8C811FE627A4}" type="presParOf" srcId="{500B911F-A1B9-4E41-BCA3-96C4F8741922}" destId="{4CE0275C-B295-4B8C-93CE-7452A64D1400}" srcOrd="5" destOrd="0" presId="urn:microsoft.com/office/officeart/2005/8/layout/process2"/>
    <dgm:cxn modelId="{C27F62AF-BBFE-492D-B8A8-A5DE5E8145BA}" type="presParOf" srcId="{4CE0275C-B295-4B8C-93CE-7452A64D1400}" destId="{08544804-4C26-4925-8482-E78D050287BD}" srcOrd="0" destOrd="0" presId="urn:microsoft.com/office/officeart/2005/8/layout/process2"/>
    <dgm:cxn modelId="{34466085-C7BD-4E56-93DA-E3A8FF78BBD6}" type="presParOf" srcId="{500B911F-A1B9-4E41-BCA3-96C4F8741922}" destId="{EE865CE7-81C8-4B8C-AE36-51A69EA236F3}" srcOrd="6" destOrd="0" presId="urn:microsoft.com/office/officeart/2005/8/layout/process2"/>
    <dgm:cxn modelId="{1ECF6C39-B124-4520-959B-0CC02445D8FA}" type="presParOf" srcId="{500B911F-A1B9-4E41-BCA3-96C4F8741922}" destId="{1A6AC17A-EF85-4838-9F0E-E46217228092}" srcOrd="7" destOrd="0" presId="urn:microsoft.com/office/officeart/2005/8/layout/process2"/>
    <dgm:cxn modelId="{9B0C3F12-CB9B-4EF3-8824-F66799AE9BA8}" type="presParOf" srcId="{1A6AC17A-EF85-4838-9F0E-E46217228092}" destId="{412830D2-5B39-4B45-8448-5D2D2E0565DF}" srcOrd="0" destOrd="0" presId="urn:microsoft.com/office/officeart/2005/8/layout/process2"/>
    <dgm:cxn modelId="{571778A0-93AA-4F75-B281-BDCA3071CC0E}" type="presParOf" srcId="{500B911F-A1B9-4E41-BCA3-96C4F8741922}" destId="{D870E771-7668-42C4-AAEC-8A7ACA192AAF}" srcOrd="8" destOrd="0" presId="urn:microsoft.com/office/officeart/2005/8/layout/process2"/>
    <dgm:cxn modelId="{AE81C62F-A48B-43C8-A471-3EC2726E0B92}" type="presParOf" srcId="{500B911F-A1B9-4E41-BCA3-96C4F8741922}" destId="{4326E8A0-ABC5-4D1C-9E65-F698617C3F52}" srcOrd="9" destOrd="0" presId="urn:microsoft.com/office/officeart/2005/8/layout/process2"/>
    <dgm:cxn modelId="{80FBBFE0-547C-444B-9CFE-C0807742316C}" type="presParOf" srcId="{4326E8A0-ABC5-4D1C-9E65-F698617C3F52}" destId="{265A6DA0-4F57-4097-AA05-EA176C732E72}" srcOrd="0" destOrd="0" presId="urn:microsoft.com/office/officeart/2005/8/layout/process2"/>
    <dgm:cxn modelId="{168F28AD-A06F-44AB-9748-68A585F3C93A}" type="presParOf" srcId="{500B911F-A1B9-4E41-BCA3-96C4F8741922}" destId="{7B27178E-5404-4DCE-A082-B15FC616135B}" srcOrd="10" destOrd="0" presId="urn:microsoft.com/office/officeart/2005/8/layout/process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FF757C-2A54-4DB3-97BE-6F0D4A153212}" type="doc">
      <dgm:prSet loTypeId="urn:microsoft.com/office/officeart/2005/8/layout/process2" loCatId="process" qsTypeId="urn:microsoft.com/office/officeart/2005/8/quickstyle/3d2" qsCatId="3D" csTypeId="urn:microsoft.com/office/officeart/2005/8/colors/accent1_2" csCatId="accent1" phldr="1"/>
      <dgm:spPr/>
      <dgm:t>
        <a:bodyPr/>
        <a:lstStyle/>
        <a:p>
          <a:endParaRPr lang="en-US"/>
        </a:p>
      </dgm:t>
    </dgm:pt>
    <dgm:pt modelId="{A81008F5-627C-4000-8E0E-EA508457EA5E}">
      <dgm:prSet custT="1"/>
      <dgm:spPr/>
      <dgm:t>
        <a:bodyPr/>
        <a:lstStyle/>
        <a:p>
          <a:pPr marL="0" indent="0" algn="ctr" rtl="0">
            <a:tabLst/>
          </a:pPr>
          <a:r>
            <a:rPr lang="en-US" sz="1800" dirty="0" smtClean="0"/>
            <a:t>Time of Day Model</a:t>
          </a:r>
          <a:endParaRPr lang="en-US" sz="1800" dirty="0"/>
        </a:p>
      </dgm:t>
    </dgm:pt>
    <dgm:pt modelId="{40F4A6BA-069C-448F-8B07-E4AB4096CAA8}" type="parTrans" cxnId="{C9DD0ECA-C8CB-4999-B364-E9C615DA7860}">
      <dgm:prSet/>
      <dgm:spPr/>
      <dgm:t>
        <a:bodyPr/>
        <a:lstStyle/>
        <a:p>
          <a:endParaRPr lang="en-US"/>
        </a:p>
      </dgm:t>
    </dgm:pt>
    <dgm:pt modelId="{B9CB2097-D07D-4783-9947-1503FD271CDD}" type="sibTrans" cxnId="{C9DD0ECA-C8CB-4999-B364-E9C615DA7860}">
      <dgm:prSet/>
      <dgm:spPr/>
      <dgm:t>
        <a:bodyPr/>
        <a:lstStyle/>
        <a:p>
          <a:endParaRPr lang="en-US"/>
        </a:p>
      </dgm:t>
    </dgm:pt>
    <dgm:pt modelId="{6D8E4AD8-26BE-40BF-8D07-601355595A1E}">
      <dgm:prSet custT="1"/>
      <dgm:spPr/>
      <dgm:t>
        <a:bodyPr/>
        <a:lstStyle/>
        <a:p>
          <a:pPr algn="ctr" rtl="0"/>
          <a:r>
            <a:rPr lang="en-US" sz="1800" dirty="0" smtClean="0"/>
            <a:t>24-Hour Temporal</a:t>
          </a:r>
          <a:endParaRPr lang="en-US" sz="1800" dirty="0"/>
        </a:p>
      </dgm:t>
    </dgm:pt>
    <dgm:pt modelId="{5B719BF6-48C1-4BC8-9A19-36E9CC3F5A7D}" type="parTrans" cxnId="{AF285920-C8F3-4A44-857A-CC66953496F6}">
      <dgm:prSet/>
      <dgm:spPr/>
      <dgm:t>
        <a:bodyPr/>
        <a:lstStyle/>
        <a:p>
          <a:endParaRPr lang="en-US"/>
        </a:p>
      </dgm:t>
    </dgm:pt>
    <dgm:pt modelId="{023ED74A-AA70-4EF3-A807-AED64A784530}" type="sibTrans" cxnId="{AF285920-C8F3-4A44-857A-CC66953496F6}">
      <dgm:prSet/>
      <dgm:spPr/>
      <dgm:t>
        <a:bodyPr/>
        <a:lstStyle/>
        <a:p>
          <a:endParaRPr lang="en-US"/>
        </a:p>
      </dgm:t>
    </dgm:pt>
    <dgm:pt modelId="{E79DE0DD-34D9-4D5A-A1D3-FC2843A329F9}">
      <dgm:prSet custT="1"/>
      <dgm:spPr/>
      <dgm:t>
        <a:bodyPr/>
        <a:lstStyle/>
        <a:p>
          <a:pPr algn="r" rtl="0"/>
          <a:r>
            <a:rPr lang="en-US" sz="1800" dirty="0" smtClean="0"/>
            <a:t>24-Hour DTA</a:t>
          </a:r>
          <a:endParaRPr lang="en-US" sz="1800" dirty="0"/>
        </a:p>
      </dgm:t>
    </dgm:pt>
    <dgm:pt modelId="{436E255B-C4D1-4C2F-B6A0-37A56FB581BD}" type="parTrans" cxnId="{37D1150A-C5AA-4BE9-956B-6BD7452A96EA}">
      <dgm:prSet/>
      <dgm:spPr/>
      <dgm:t>
        <a:bodyPr/>
        <a:lstStyle/>
        <a:p>
          <a:endParaRPr lang="en-US"/>
        </a:p>
      </dgm:t>
    </dgm:pt>
    <dgm:pt modelId="{C5DA158B-05B9-454A-BF43-31980B24309A}" type="sibTrans" cxnId="{37D1150A-C5AA-4BE9-956B-6BD7452A96EA}">
      <dgm:prSet/>
      <dgm:spPr/>
      <dgm:t>
        <a:bodyPr/>
        <a:lstStyle/>
        <a:p>
          <a:endParaRPr lang="en-US"/>
        </a:p>
      </dgm:t>
    </dgm:pt>
    <dgm:pt modelId="{7DE07B82-2A8A-4BB6-A5C2-9D8012B88585}">
      <dgm:prSet custT="1"/>
      <dgm:spPr/>
      <dgm:t>
        <a:bodyPr/>
        <a:lstStyle/>
        <a:p>
          <a:pPr algn="ctr" rtl="0"/>
          <a:r>
            <a:rPr lang="en-US" sz="1800" dirty="0" smtClean="0"/>
            <a:t>Time Varying Skims</a:t>
          </a:r>
          <a:endParaRPr lang="en-US" sz="1800" dirty="0"/>
        </a:p>
      </dgm:t>
    </dgm:pt>
    <dgm:pt modelId="{FBCB9FA8-7EAE-4A7E-B9CD-4C4B3F6794FE}" type="parTrans" cxnId="{4C4155EE-BC7C-4AC6-95DE-874C9D96BD02}">
      <dgm:prSet/>
      <dgm:spPr/>
      <dgm:t>
        <a:bodyPr/>
        <a:lstStyle/>
        <a:p>
          <a:endParaRPr lang="en-US"/>
        </a:p>
      </dgm:t>
    </dgm:pt>
    <dgm:pt modelId="{C3196114-F7A0-468C-9687-EBC32293E3DD}" type="sibTrans" cxnId="{4C4155EE-BC7C-4AC6-95DE-874C9D96BD02}">
      <dgm:prSet/>
      <dgm:spPr/>
      <dgm:t>
        <a:bodyPr/>
        <a:lstStyle/>
        <a:p>
          <a:endParaRPr lang="en-US"/>
        </a:p>
      </dgm:t>
    </dgm:pt>
    <dgm:pt modelId="{2746D41B-6B24-4D70-9E10-AFFE933D1BA8}" type="pres">
      <dgm:prSet presAssocID="{2BFF757C-2A54-4DB3-97BE-6F0D4A153212}" presName="linearFlow" presStyleCnt="0">
        <dgm:presLayoutVars>
          <dgm:resizeHandles val="exact"/>
        </dgm:presLayoutVars>
      </dgm:prSet>
      <dgm:spPr/>
      <dgm:t>
        <a:bodyPr/>
        <a:lstStyle/>
        <a:p>
          <a:endParaRPr lang="en-US"/>
        </a:p>
      </dgm:t>
    </dgm:pt>
    <dgm:pt modelId="{4D1950BC-BBDA-45A1-9263-A67D61C806E4}" type="pres">
      <dgm:prSet presAssocID="{A81008F5-627C-4000-8E0E-EA508457EA5E}" presName="node" presStyleLbl="node1" presStyleIdx="0" presStyleCnt="4">
        <dgm:presLayoutVars>
          <dgm:bulletEnabled val="1"/>
        </dgm:presLayoutVars>
      </dgm:prSet>
      <dgm:spPr/>
      <dgm:t>
        <a:bodyPr/>
        <a:lstStyle/>
        <a:p>
          <a:endParaRPr lang="en-US"/>
        </a:p>
      </dgm:t>
    </dgm:pt>
    <dgm:pt modelId="{F9CC8DB1-D352-4C62-AE59-D6F81222BF51}" type="pres">
      <dgm:prSet presAssocID="{B9CB2097-D07D-4783-9947-1503FD271CDD}" presName="sibTrans" presStyleLbl="sibTrans2D1" presStyleIdx="0" presStyleCnt="3"/>
      <dgm:spPr/>
      <dgm:t>
        <a:bodyPr/>
        <a:lstStyle/>
        <a:p>
          <a:endParaRPr lang="en-US"/>
        </a:p>
      </dgm:t>
    </dgm:pt>
    <dgm:pt modelId="{3B67F000-B01F-47FC-BE99-BB3F0B430A69}" type="pres">
      <dgm:prSet presAssocID="{B9CB2097-D07D-4783-9947-1503FD271CDD}" presName="connectorText" presStyleLbl="sibTrans2D1" presStyleIdx="0" presStyleCnt="3"/>
      <dgm:spPr/>
      <dgm:t>
        <a:bodyPr/>
        <a:lstStyle/>
        <a:p>
          <a:endParaRPr lang="en-US"/>
        </a:p>
      </dgm:t>
    </dgm:pt>
    <dgm:pt modelId="{996BB1B9-EC96-4149-975F-A2E7912521BF}" type="pres">
      <dgm:prSet presAssocID="{6D8E4AD8-26BE-40BF-8D07-601355595A1E}" presName="node" presStyleLbl="node1" presStyleIdx="1" presStyleCnt="4">
        <dgm:presLayoutVars>
          <dgm:bulletEnabled val="1"/>
        </dgm:presLayoutVars>
      </dgm:prSet>
      <dgm:spPr/>
      <dgm:t>
        <a:bodyPr/>
        <a:lstStyle/>
        <a:p>
          <a:endParaRPr lang="en-US"/>
        </a:p>
      </dgm:t>
    </dgm:pt>
    <dgm:pt modelId="{92A14069-6AE7-45DB-AD06-6242C4CD888B}" type="pres">
      <dgm:prSet presAssocID="{023ED74A-AA70-4EF3-A807-AED64A784530}" presName="sibTrans" presStyleLbl="sibTrans2D1" presStyleIdx="1" presStyleCnt="3"/>
      <dgm:spPr/>
      <dgm:t>
        <a:bodyPr/>
        <a:lstStyle/>
        <a:p>
          <a:endParaRPr lang="en-US"/>
        </a:p>
      </dgm:t>
    </dgm:pt>
    <dgm:pt modelId="{F4BEF085-6E90-4343-8F52-CB3CBDF6EFC2}" type="pres">
      <dgm:prSet presAssocID="{023ED74A-AA70-4EF3-A807-AED64A784530}" presName="connectorText" presStyleLbl="sibTrans2D1" presStyleIdx="1" presStyleCnt="3"/>
      <dgm:spPr/>
      <dgm:t>
        <a:bodyPr/>
        <a:lstStyle/>
        <a:p>
          <a:endParaRPr lang="en-US"/>
        </a:p>
      </dgm:t>
    </dgm:pt>
    <dgm:pt modelId="{2D13873C-35A8-4CB6-86B1-1453B4CC8E26}" type="pres">
      <dgm:prSet presAssocID="{E79DE0DD-34D9-4D5A-A1D3-FC2843A329F9}" presName="node" presStyleLbl="node1" presStyleIdx="2" presStyleCnt="4">
        <dgm:presLayoutVars>
          <dgm:bulletEnabled val="1"/>
        </dgm:presLayoutVars>
      </dgm:prSet>
      <dgm:spPr/>
      <dgm:t>
        <a:bodyPr/>
        <a:lstStyle/>
        <a:p>
          <a:endParaRPr lang="en-US"/>
        </a:p>
      </dgm:t>
    </dgm:pt>
    <dgm:pt modelId="{D9496C5C-1C3D-4B19-BBA2-835FC82420A1}" type="pres">
      <dgm:prSet presAssocID="{C5DA158B-05B9-454A-BF43-31980B24309A}" presName="sibTrans" presStyleLbl="sibTrans2D1" presStyleIdx="2" presStyleCnt="3"/>
      <dgm:spPr/>
      <dgm:t>
        <a:bodyPr/>
        <a:lstStyle/>
        <a:p>
          <a:endParaRPr lang="en-US"/>
        </a:p>
      </dgm:t>
    </dgm:pt>
    <dgm:pt modelId="{C521F3D3-64D4-4843-8537-381A15FEDB28}" type="pres">
      <dgm:prSet presAssocID="{C5DA158B-05B9-454A-BF43-31980B24309A}" presName="connectorText" presStyleLbl="sibTrans2D1" presStyleIdx="2" presStyleCnt="3"/>
      <dgm:spPr/>
      <dgm:t>
        <a:bodyPr/>
        <a:lstStyle/>
        <a:p>
          <a:endParaRPr lang="en-US"/>
        </a:p>
      </dgm:t>
    </dgm:pt>
    <dgm:pt modelId="{FFD61900-B76F-4A7E-87A8-D97B0EB80A24}" type="pres">
      <dgm:prSet presAssocID="{7DE07B82-2A8A-4BB6-A5C2-9D8012B88585}" presName="node" presStyleLbl="node1" presStyleIdx="3" presStyleCnt="4">
        <dgm:presLayoutVars>
          <dgm:bulletEnabled val="1"/>
        </dgm:presLayoutVars>
      </dgm:prSet>
      <dgm:spPr/>
      <dgm:t>
        <a:bodyPr/>
        <a:lstStyle/>
        <a:p>
          <a:endParaRPr lang="en-US"/>
        </a:p>
      </dgm:t>
    </dgm:pt>
  </dgm:ptLst>
  <dgm:cxnLst>
    <dgm:cxn modelId="{2927D4B8-8237-4372-8042-2BE3556F5994}" type="presOf" srcId="{A81008F5-627C-4000-8E0E-EA508457EA5E}" destId="{4D1950BC-BBDA-45A1-9263-A67D61C806E4}" srcOrd="0" destOrd="0" presId="urn:microsoft.com/office/officeart/2005/8/layout/process2"/>
    <dgm:cxn modelId="{C9DD0ECA-C8CB-4999-B364-E9C615DA7860}" srcId="{2BFF757C-2A54-4DB3-97BE-6F0D4A153212}" destId="{A81008F5-627C-4000-8E0E-EA508457EA5E}" srcOrd="0" destOrd="0" parTransId="{40F4A6BA-069C-448F-8B07-E4AB4096CAA8}" sibTransId="{B9CB2097-D07D-4783-9947-1503FD271CDD}"/>
    <dgm:cxn modelId="{4C4155EE-BC7C-4AC6-95DE-874C9D96BD02}" srcId="{2BFF757C-2A54-4DB3-97BE-6F0D4A153212}" destId="{7DE07B82-2A8A-4BB6-A5C2-9D8012B88585}" srcOrd="3" destOrd="0" parTransId="{FBCB9FA8-7EAE-4A7E-B9CD-4C4B3F6794FE}" sibTransId="{C3196114-F7A0-468C-9687-EBC32293E3DD}"/>
    <dgm:cxn modelId="{AF285920-C8F3-4A44-857A-CC66953496F6}" srcId="{2BFF757C-2A54-4DB3-97BE-6F0D4A153212}" destId="{6D8E4AD8-26BE-40BF-8D07-601355595A1E}" srcOrd="1" destOrd="0" parTransId="{5B719BF6-48C1-4BC8-9A19-36E9CC3F5A7D}" sibTransId="{023ED74A-AA70-4EF3-A807-AED64A784530}"/>
    <dgm:cxn modelId="{81660479-520E-47FB-AD43-906A34350B8E}" type="presOf" srcId="{B9CB2097-D07D-4783-9947-1503FD271CDD}" destId="{3B67F000-B01F-47FC-BE99-BB3F0B430A69}" srcOrd="1" destOrd="0" presId="urn:microsoft.com/office/officeart/2005/8/layout/process2"/>
    <dgm:cxn modelId="{7EFFFD39-0A6E-4BE0-A223-18FE54930684}" type="presOf" srcId="{B9CB2097-D07D-4783-9947-1503FD271CDD}" destId="{F9CC8DB1-D352-4C62-AE59-D6F81222BF51}" srcOrd="0" destOrd="0" presId="urn:microsoft.com/office/officeart/2005/8/layout/process2"/>
    <dgm:cxn modelId="{0388F901-C778-498E-97E0-07FB76C7C5E2}" type="presOf" srcId="{6D8E4AD8-26BE-40BF-8D07-601355595A1E}" destId="{996BB1B9-EC96-4149-975F-A2E7912521BF}" srcOrd="0" destOrd="0" presId="urn:microsoft.com/office/officeart/2005/8/layout/process2"/>
    <dgm:cxn modelId="{C3D2CC28-035F-4CDA-AD81-0DB7C5D884AB}" type="presOf" srcId="{023ED74A-AA70-4EF3-A807-AED64A784530}" destId="{F4BEF085-6E90-4343-8F52-CB3CBDF6EFC2}" srcOrd="1" destOrd="0" presId="urn:microsoft.com/office/officeart/2005/8/layout/process2"/>
    <dgm:cxn modelId="{37D1150A-C5AA-4BE9-956B-6BD7452A96EA}" srcId="{2BFF757C-2A54-4DB3-97BE-6F0D4A153212}" destId="{E79DE0DD-34D9-4D5A-A1D3-FC2843A329F9}" srcOrd="2" destOrd="0" parTransId="{436E255B-C4D1-4C2F-B6A0-37A56FB581BD}" sibTransId="{C5DA158B-05B9-454A-BF43-31980B24309A}"/>
    <dgm:cxn modelId="{3388C443-9B2B-453C-8F29-09FD8A665ECF}" type="presOf" srcId="{023ED74A-AA70-4EF3-A807-AED64A784530}" destId="{92A14069-6AE7-45DB-AD06-6242C4CD888B}" srcOrd="0" destOrd="0" presId="urn:microsoft.com/office/officeart/2005/8/layout/process2"/>
    <dgm:cxn modelId="{136F71D5-DFE0-4643-A38C-040EA0519B1B}" type="presOf" srcId="{7DE07B82-2A8A-4BB6-A5C2-9D8012B88585}" destId="{FFD61900-B76F-4A7E-87A8-D97B0EB80A24}" srcOrd="0" destOrd="0" presId="urn:microsoft.com/office/officeart/2005/8/layout/process2"/>
    <dgm:cxn modelId="{D817959C-5D5E-4F16-953E-AEA4034FDD8F}" type="presOf" srcId="{C5DA158B-05B9-454A-BF43-31980B24309A}" destId="{D9496C5C-1C3D-4B19-BBA2-835FC82420A1}" srcOrd="0" destOrd="0" presId="urn:microsoft.com/office/officeart/2005/8/layout/process2"/>
    <dgm:cxn modelId="{C91009AA-70D6-4E06-99A3-DB45872D8ADB}" type="presOf" srcId="{2BFF757C-2A54-4DB3-97BE-6F0D4A153212}" destId="{2746D41B-6B24-4D70-9E10-AFFE933D1BA8}" srcOrd="0" destOrd="0" presId="urn:microsoft.com/office/officeart/2005/8/layout/process2"/>
    <dgm:cxn modelId="{72BD33DA-C323-49F3-81BA-B1FB981376DC}" type="presOf" srcId="{C5DA158B-05B9-454A-BF43-31980B24309A}" destId="{C521F3D3-64D4-4843-8537-381A15FEDB28}" srcOrd="1" destOrd="0" presId="urn:microsoft.com/office/officeart/2005/8/layout/process2"/>
    <dgm:cxn modelId="{A13D30F9-393D-431F-919D-6D2D52238418}" type="presOf" srcId="{E79DE0DD-34D9-4D5A-A1D3-FC2843A329F9}" destId="{2D13873C-35A8-4CB6-86B1-1453B4CC8E26}" srcOrd="0" destOrd="0" presId="urn:microsoft.com/office/officeart/2005/8/layout/process2"/>
    <dgm:cxn modelId="{3EC0342A-0931-4E3B-AE2C-3CA1A3BA5A2C}" type="presParOf" srcId="{2746D41B-6B24-4D70-9E10-AFFE933D1BA8}" destId="{4D1950BC-BBDA-45A1-9263-A67D61C806E4}" srcOrd="0" destOrd="0" presId="urn:microsoft.com/office/officeart/2005/8/layout/process2"/>
    <dgm:cxn modelId="{1A59C630-F75B-498B-AE3F-57D22EFBC352}" type="presParOf" srcId="{2746D41B-6B24-4D70-9E10-AFFE933D1BA8}" destId="{F9CC8DB1-D352-4C62-AE59-D6F81222BF51}" srcOrd="1" destOrd="0" presId="urn:microsoft.com/office/officeart/2005/8/layout/process2"/>
    <dgm:cxn modelId="{811D93E8-D1FF-4D69-8D5D-4B921A3804ED}" type="presParOf" srcId="{F9CC8DB1-D352-4C62-AE59-D6F81222BF51}" destId="{3B67F000-B01F-47FC-BE99-BB3F0B430A69}" srcOrd="0" destOrd="0" presId="urn:microsoft.com/office/officeart/2005/8/layout/process2"/>
    <dgm:cxn modelId="{24F89779-BB02-4700-B597-301E00AB346E}" type="presParOf" srcId="{2746D41B-6B24-4D70-9E10-AFFE933D1BA8}" destId="{996BB1B9-EC96-4149-975F-A2E7912521BF}" srcOrd="2" destOrd="0" presId="urn:microsoft.com/office/officeart/2005/8/layout/process2"/>
    <dgm:cxn modelId="{9B1E9997-F98D-4A8A-9176-9CBD0EF4FFE7}" type="presParOf" srcId="{2746D41B-6B24-4D70-9E10-AFFE933D1BA8}" destId="{92A14069-6AE7-45DB-AD06-6242C4CD888B}" srcOrd="3" destOrd="0" presId="urn:microsoft.com/office/officeart/2005/8/layout/process2"/>
    <dgm:cxn modelId="{E999F676-D5B7-4560-BC73-87B35B1EA546}" type="presParOf" srcId="{92A14069-6AE7-45DB-AD06-6242C4CD888B}" destId="{F4BEF085-6E90-4343-8F52-CB3CBDF6EFC2}" srcOrd="0" destOrd="0" presId="urn:microsoft.com/office/officeart/2005/8/layout/process2"/>
    <dgm:cxn modelId="{3116E7FB-108D-4FA1-A18D-3C98294F6454}" type="presParOf" srcId="{2746D41B-6B24-4D70-9E10-AFFE933D1BA8}" destId="{2D13873C-35A8-4CB6-86B1-1453B4CC8E26}" srcOrd="4" destOrd="0" presId="urn:microsoft.com/office/officeart/2005/8/layout/process2"/>
    <dgm:cxn modelId="{B4F98D36-5186-4700-AECC-59C5CA4B5BB9}" type="presParOf" srcId="{2746D41B-6B24-4D70-9E10-AFFE933D1BA8}" destId="{D9496C5C-1C3D-4B19-BBA2-835FC82420A1}" srcOrd="5" destOrd="0" presId="urn:microsoft.com/office/officeart/2005/8/layout/process2"/>
    <dgm:cxn modelId="{B9BCD2DD-6571-4306-BC99-3C9C8D76780B}" type="presParOf" srcId="{D9496C5C-1C3D-4B19-BBA2-835FC82420A1}" destId="{C521F3D3-64D4-4843-8537-381A15FEDB28}" srcOrd="0" destOrd="0" presId="urn:microsoft.com/office/officeart/2005/8/layout/process2"/>
    <dgm:cxn modelId="{2D11D686-77E3-4A03-AE91-2170001E991D}" type="presParOf" srcId="{2746D41B-6B24-4D70-9E10-AFFE933D1BA8}" destId="{FFD61900-B76F-4A7E-87A8-D97B0EB80A24}" srcOrd="6"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230CD0-E95E-4E1D-82C8-1400B058BD2F}">
      <dsp:nvSpPr>
        <dsp:cNvPr id="0" name=""/>
        <dsp:cNvSpPr/>
      </dsp:nvSpPr>
      <dsp:spPr>
        <a:xfrm>
          <a:off x="381004" y="0"/>
          <a:ext cx="923329" cy="36933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rtl="0">
            <a:lnSpc>
              <a:spcPct val="90000"/>
            </a:lnSpc>
            <a:spcBef>
              <a:spcPct val="0"/>
            </a:spcBef>
            <a:spcAft>
              <a:spcPct val="35000"/>
            </a:spcAft>
          </a:pPr>
          <a:r>
            <a:rPr lang="en-US" sz="1300" kern="1200" dirty="0" smtClean="0"/>
            <a:t>MACRO</a:t>
          </a:r>
          <a:endParaRPr lang="en-US" sz="1300" kern="1200" dirty="0"/>
        </a:p>
      </dsp:txBody>
      <dsp:txXfrm>
        <a:off x="381004" y="0"/>
        <a:ext cx="923329" cy="36933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A8BFE8-563A-4DF9-87CC-26835E94BED4}">
      <dsp:nvSpPr>
        <dsp:cNvPr id="0" name=""/>
        <dsp:cNvSpPr/>
      </dsp:nvSpPr>
      <dsp:spPr>
        <a:xfrm>
          <a:off x="7562" y="1874"/>
          <a:ext cx="1685148" cy="5553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Land Use</a:t>
          </a:r>
          <a:endParaRPr lang="en-US" sz="1800" kern="1200" dirty="0"/>
        </a:p>
      </dsp:txBody>
      <dsp:txXfrm>
        <a:off x="7562" y="1874"/>
        <a:ext cx="1685148" cy="555370"/>
      </dsp:txXfrm>
    </dsp:sp>
    <dsp:sp modelId="{89CF03A3-3108-4FB9-AA9C-BAEEC73A01E8}">
      <dsp:nvSpPr>
        <dsp:cNvPr id="0" name=""/>
        <dsp:cNvSpPr/>
      </dsp:nvSpPr>
      <dsp:spPr>
        <a:xfrm rot="5400000">
          <a:off x="746004" y="571129"/>
          <a:ext cx="208264" cy="24991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746004" y="571129"/>
        <a:ext cx="208264" cy="249916"/>
      </dsp:txXfrm>
    </dsp:sp>
    <dsp:sp modelId="{65394202-1531-4A5C-B0B9-CDCE86716972}">
      <dsp:nvSpPr>
        <dsp:cNvPr id="0" name=""/>
        <dsp:cNvSpPr/>
      </dsp:nvSpPr>
      <dsp:spPr>
        <a:xfrm>
          <a:off x="7562" y="834930"/>
          <a:ext cx="1685148" cy="5553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Trip Generation</a:t>
          </a:r>
          <a:endParaRPr lang="en-US" sz="1800" kern="1200" dirty="0"/>
        </a:p>
      </dsp:txBody>
      <dsp:txXfrm>
        <a:off x="7562" y="834930"/>
        <a:ext cx="1685148" cy="555370"/>
      </dsp:txXfrm>
    </dsp:sp>
    <dsp:sp modelId="{8A813FA3-A5C8-4022-BC1F-E6873AF0FE3D}">
      <dsp:nvSpPr>
        <dsp:cNvPr id="0" name=""/>
        <dsp:cNvSpPr/>
      </dsp:nvSpPr>
      <dsp:spPr>
        <a:xfrm rot="5400000">
          <a:off x="746004" y="1404185"/>
          <a:ext cx="208264" cy="24991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746004" y="1404185"/>
        <a:ext cx="208264" cy="249916"/>
      </dsp:txXfrm>
    </dsp:sp>
    <dsp:sp modelId="{DB1947FE-7925-4364-91C2-6D59FEB2BA3B}">
      <dsp:nvSpPr>
        <dsp:cNvPr id="0" name=""/>
        <dsp:cNvSpPr/>
      </dsp:nvSpPr>
      <dsp:spPr>
        <a:xfrm>
          <a:off x="7562" y="1667986"/>
          <a:ext cx="1685148" cy="5553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Trip Distribution</a:t>
          </a:r>
          <a:endParaRPr lang="en-US" sz="1800" kern="1200" dirty="0"/>
        </a:p>
      </dsp:txBody>
      <dsp:txXfrm>
        <a:off x="7562" y="1667986"/>
        <a:ext cx="1685148" cy="555370"/>
      </dsp:txXfrm>
    </dsp:sp>
    <dsp:sp modelId="{045EF1BC-60C0-443E-8007-D60F718BFEC6}">
      <dsp:nvSpPr>
        <dsp:cNvPr id="0" name=""/>
        <dsp:cNvSpPr/>
      </dsp:nvSpPr>
      <dsp:spPr>
        <a:xfrm rot="5400000">
          <a:off x="746004" y="2237241"/>
          <a:ext cx="208264" cy="24991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746004" y="2237241"/>
        <a:ext cx="208264" cy="249916"/>
      </dsp:txXfrm>
    </dsp:sp>
    <dsp:sp modelId="{AA1DD5D6-311B-4D1E-A6E0-725CE5AF57D3}">
      <dsp:nvSpPr>
        <dsp:cNvPr id="0" name=""/>
        <dsp:cNvSpPr/>
      </dsp:nvSpPr>
      <dsp:spPr>
        <a:xfrm>
          <a:off x="7562" y="2501042"/>
          <a:ext cx="1685148" cy="5553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Modal Choice</a:t>
          </a:r>
          <a:endParaRPr lang="en-US" sz="1800" kern="1200" dirty="0"/>
        </a:p>
      </dsp:txBody>
      <dsp:txXfrm>
        <a:off x="7562" y="2501042"/>
        <a:ext cx="1685148" cy="555370"/>
      </dsp:txXfrm>
    </dsp:sp>
    <dsp:sp modelId="{20A59BF0-AE8E-492E-9BF8-4368212187AA}">
      <dsp:nvSpPr>
        <dsp:cNvPr id="0" name=""/>
        <dsp:cNvSpPr/>
      </dsp:nvSpPr>
      <dsp:spPr>
        <a:xfrm rot="5400000">
          <a:off x="746004" y="3070297"/>
          <a:ext cx="208264" cy="24991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746004" y="3070297"/>
        <a:ext cx="208264" cy="249916"/>
      </dsp:txXfrm>
    </dsp:sp>
    <dsp:sp modelId="{E3CCCB5A-27C2-4853-A43A-28E05D645A89}">
      <dsp:nvSpPr>
        <dsp:cNvPr id="0" name=""/>
        <dsp:cNvSpPr/>
      </dsp:nvSpPr>
      <dsp:spPr>
        <a:xfrm>
          <a:off x="7562" y="3334098"/>
          <a:ext cx="1685148" cy="5553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Time of Day</a:t>
          </a:r>
          <a:endParaRPr lang="en-US" sz="1800" kern="1200" dirty="0"/>
        </a:p>
      </dsp:txBody>
      <dsp:txXfrm>
        <a:off x="7562" y="3334098"/>
        <a:ext cx="1685148" cy="555370"/>
      </dsp:txXfrm>
    </dsp:sp>
    <dsp:sp modelId="{7DA1B7CA-3123-4980-B8EE-057C72BF6937}">
      <dsp:nvSpPr>
        <dsp:cNvPr id="0" name=""/>
        <dsp:cNvSpPr/>
      </dsp:nvSpPr>
      <dsp:spPr>
        <a:xfrm rot="5400000">
          <a:off x="746004" y="3903353"/>
          <a:ext cx="208264" cy="24991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746004" y="3903353"/>
        <a:ext cx="208264" cy="249916"/>
      </dsp:txXfrm>
    </dsp:sp>
    <dsp:sp modelId="{F30BEEEB-2C9D-4B0A-AE56-23941B29099B}">
      <dsp:nvSpPr>
        <dsp:cNvPr id="0" name=""/>
        <dsp:cNvSpPr/>
      </dsp:nvSpPr>
      <dsp:spPr>
        <a:xfrm>
          <a:off x="7562" y="4167154"/>
          <a:ext cx="1685148" cy="5553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Trip Assignment</a:t>
          </a:r>
          <a:endParaRPr lang="en-US" sz="1800" kern="1200" dirty="0"/>
        </a:p>
      </dsp:txBody>
      <dsp:txXfrm>
        <a:off x="7562" y="4167154"/>
        <a:ext cx="1685148" cy="55537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B2CFB8-37DB-4433-A105-BDE9CE73039C}">
      <dsp:nvSpPr>
        <dsp:cNvPr id="0" name=""/>
        <dsp:cNvSpPr/>
      </dsp:nvSpPr>
      <dsp:spPr>
        <a:xfrm>
          <a:off x="0" y="0"/>
          <a:ext cx="1463869" cy="5202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Land Use</a:t>
          </a:r>
          <a:endParaRPr lang="en-US" sz="1800" kern="1200" dirty="0"/>
        </a:p>
      </dsp:txBody>
      <dsp:txXfrm>
        <a:off x="0" y="0"/>
        <a:ext cx="1463869" cy="520295"/>
      </dsp:txXfrm>
    </dsp:sp>
    <dsp:sp modelId="{8A9C91A2-B37C-428A-BF49-73F108E06264}">
      <dsp:nvSpPr>
        <dsp:cNvPr id="0" name=""/>
        <dsp:cNvSpPr/>
      </dsp:nvSpPr>
      <dsp:spPr>
        <a:xfrm rot="5309427">
          <a:off x="644468" y="533525"/>
          <a:ext cx="195512" cy="23413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309427">
        <a:off x="644468" y="533525"/>
        <a:ext cx="195512" cy="234133"/>
      </dsp:txXfrm>
    </dsp:sp>
    <dsp:sp modelId="{3D1D453B-D08C-4336-9186-AECCFC2EA7D3}">
      <dsp:nvSpPr>
        <dsp:cNvPr id="0" name=""/>
        <dsp:cNvSpPr/>
      </dsp:nvSpPr>
      <dsp:spPr>
        <a:xfrm>
          <a:off x="20578" y="780888"/>
          <a:ext cx="1463869" cy="5202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Generation</a:t>
          </a:r>
          <a:endParaRPr lang="en-US" sz="1800" kern="1200" dirty="0"/>
        </a:p>
      </dsp:txBody>
      <dsp:txXfrm>
        <a:off x="20578" y="780888"/>
        <a:ext cx="1463869" cy="520295"/>
      </dsp:txXfrm>
    </dsp:sp>
    <dsp:sp modelId="{DD0F492B-29B4-42A5-BE4F-030A6865F20A}">
      <dsp:nvSpPr>
        <dsp:cNvPr id="0" name=""/>
        <dsp:cNvSpPr/>
      </dsp:nvSpPr>
      <dsp:spPr>
        <a:xfrm rot="5400000">
          <a:off x="654958" y="1314191"/>
          <a:ext cx="195110" cy="23413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654958" y="1314191"/>
        <a:ext cx="195110" cy="234133"/>
      </dsp:txXfrm>
    </dsp:sp>
    <dsp:sp modelId="{29B64EF2-AC13-4459-9606-B67C00036597}">
      <dsp:nvSpPr>
        <dsp:cNvPr id="0" name=""/>
        <dsp:cNvSpPr/>
      </dsp:nvSpPr>
      <dsp:spPr>
        <a:xfrm>
          <a:off x="20578" y="1561332"/>
          <a:ext cx="1463869" cy="5202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Distribution</a:t>
          </a:r>
          <a:endParaRPr lang="en-US" sz="1800" kern="1200" dirty="0"/>
        </a:p>
      </dsp:txBody>
      <dsp:txXfrm>
        <a:off x="20578" y="1561332"/>
        <a:ext cx="1463869" cy="520295"/>
      </dsp:txXfrm>
    </dsp:sp>
    <dsp:sp modelId="{A4CBF272-47F5-4B5F-805F-B01D1BC8E029}">
      <dsp:nvSpPr>
        <dsp:cNvPr id="0" name=""/>
        <dsp:cNvSpPr/>
      </dsp:nvSpPr>
      <dsp:spPr>
        <a:xfrm rot="5400000">
          <a:off x="654958" y="2094635"/>
          <a:ext cx="195110" cy="23413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654958" y="2094635"/>
        <a:ext cx="195110" cy="234133"/>
      </dsp:txXfrm>
    </dsp:sp>
    <dsp:sp modelId="{87B54717-DD02-4011-B619-4A291E54899F}">
      <dsp:nvSpPr>
        <dsp:cNvPr id="0" name=""/>
        <dsp:cNvSpPr/>
      </dsp:nvSpPr>
      <dsp:spPr>
        <a:xfrm>
          <a:off x="20578" y="2341775"/>
          <a:ext cx="1463869" cy="5202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Modal Choice</a:t>
          </a:r>
          <a:endParaRPr lang="en-US" sz="1800" kern="1200" dirty="0"/>
        </a:p>
      </dsp:txBody>
      <dsp:txXfrm>
        <a:off x="20578" y="2341775"/>
        <a:ext cx="1463869" cy="520295"/>
      </dsp:txXfrm>
    </dsp:sp>
    <dsp:sp modelId="{62CA1B45-AECC-4736-A7E0-683B4D013284}">
      <dsp:nvSpPr>
        <dsp:cNvPr id="0" name=""/>
        <dsp:cNvSpPr/>
      </dsp:nvSpPr>
      <dsp:spPr>
        <a:xfrm rot="5400000">
          <a:off x="654958" y="2875078"/>
          <a:ext cx="195110" cy="23413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654958" y="2875078"/>
        <a:ext cx="195110" cy="234133"/>
      </dsp:txXfrm>
    </dsp:sp>
    <dsp:sp modelId="{374DAE7E-F068-4A2F-8999-507DFFF1B489}">
      <dsp:nvSpPr>
        <dsp:cNvPr id="0" name=""/>
        <dsp:cNvSpPr/>
      </dsp:nvSpPr>
      <dsp:spPr>
        <a:xfrm>
          <a:off x="20578" y="3122219"/>
          <a:ext cx="1463869" cy="5202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Assignment</a:t>
          </a:r>
          <a:endParaRPr lang="en-US" sz="1800" kern="1200" dirty="0"/>
        </a:p>
      </dsp:txBody>
      <dsp:txXfrm>
        <a:off x="20578" y="3122219"/>
        <a:ext cx="1463869" cy="52029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B2CFB8-37DB-4433-A105-BDE9CE73039C}">
      <dsp:nvSpPr>
        <dsp:cNvPr id="0" name=""/>
        <dsp:cNvSpPr/>
      </dsp:nvSpPr>
      <dsp:spPr>
        <a:xfrm>
          <a:off x="0" y="0"/>
          <a:ext cx="1463869" cy="5202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Land Use</a:t>
          </a:r>
          <a:endParaRPr lang="en-US" sz="1800" kern="1200" dirty="0"/>
        </a:p>
      </dsp:txBody>
      <dsp:txXfrm>
        <a:off x="0" y="0"/>
        <a:ext cx="1463869" cy="520295"/>
      </dsp:txXfrm>
    </dsp:sp>
    <dsp:sp modelId="{8A9C91A2-B37C-428A-BF49-73F108E06264}">
      <dsp:nvSpPr>
        <dsp:cNvPr id="0" name=""/>
        <dsp:cNvSpPr/>
      </dsp:nvSpPr>
      <dsp:spPr>
        <a:xfrm rot="5309427">
          <a:off x="644468" y="533525"/>
          <a:ext cx="195512" cy="23413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309427">
        <a:off x="644468" y="533525"/>
        <a:ext cx="195512" cy="234133"/>
      </dsp:txXfrm>
    </dsp:sp>
    <dsp:sp modelId="{3D1D453B-D08C-4336-9186-AECCFC2EA7D3}">
      <dsp:nvSpPr>
        <dsp:cNvPr id="0" name=""/>
        <dsp:cNvSpPr/>
      </dsp:nvSpPr>
      <dsp:spPr>
        <a:xfrm>
          <a:off x="20578" y="780888"/>
          <a:ext cx="1463869" cy="52029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Generation</a:t>
          </a:r>
          <a:endParaRPr lang="en-US" sz="1800" kern="1200" dirty="0"/>
        </a:p>
      </dsp:txBody>
      <dsp:txXfrm>
        <a:off x="20578" y="780888"/>
        <a:ext cx="1463869" cy="520295"/>
      </dsp:txXfrm>
    </dsp:sp>
    <dsp:sp modelId="{DD0F492B-29B4-42A5-BE4F-030A6865F20A}">
      <dsp:nvSpPr>
        <dsp:cNvPr id="0" name=""/>
        <dsp:cNvSpPr/>
      </dsp:nvSpPr>
      <dsp:spPr>
        <a:xfrm rot="5400000">
          <a:off x="654958" y="1314191"/>
          <a:ext cx="195110" cy="23413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654958" y="1314191"/>
        <a:ext cx="195110" cy="234133"/>
      </dsp:txXfrm>
    </dsp:sp>
    <dsp:sp modelId="{29B64EF2-AC13-4459-9606-B67C00036597}">
      <dsp:nvSpPr>
        <dsp:cNvPr id="0" name=""/>
        <dsp:cNvSpPr/>
      </dsp:nvSpPr>
      <dsp:spPr>
        <a:xfrm>
          <a:off x="20578" y="1561332"/>
          <a:ext cx="1463869" cy="520295"/>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Distribution</a:t>
          </a:r>
          <a:endParaRPr lang="en-US" sz="1800" kern="1200" dirty="0"/>
        </a:p>
      </dsp:txBody>
      <dsp:txXfrm>
        <a:off x="20578" y="1561332"/>
        <a:ext cx="1463869" cy="520295"/>
      </dsp:txXfrm>
    </dsp:sp>
    <dsp:sp modelId="{A4CBF272-47F5-4B5F-805F-B01D1BC8E029}">
      <dsp:nvSpPr>
        <dsp:cNvPr id="0" name=""/>
        <dsp:cNvSpPr/>
      </dsp:nvSpPr>
      <dsp:spPr>
        <a:xfrm rot="5489369">
          <a:off x="640520" y="2100120"/>
          <a:ext cx="203407" cy="23413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89369">
        <a:off x="640520" y="2100120"/>
        <a:ext cx="203407" cy="234133"/>
      </dsp:txXfrm>
    </dsp:sp>
    <dsp:sp modelId="{87B54717-DD02-4011-B619-4A291E54899F}">
      <dsp:nvSpPr>
        <dsp:cNvPr id="0" name=""/>
        <dsp:cNvSpPr/>
      </dsp:nvSpPr>
      <dsp:spPr>
        <a:xfrm>
          <a:off x="0" y="2352746"/>
          <a:ext cx="1463869" cy="520295"/>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Modal Choice</a:t>
          </a:r>
          <a:endParaRPr lang="en-US" sz="1800" kern="1200" dirty="0"/>
        </a:p>
      </dsp:txBody>
      <dsp:txXfrm>
        <a:off x="0" y="2352746"/>
        <a:ext cx="1463869" cy="520295"/>
      </dsp:txXfrm>
    </dsp:sp>
    <dsp:sp modelId="{62CA1B45-AECC-4736-A7E0-683B4D013284}">
      <dsp:nvSpPr>
        <dsp:cNvPr id="0" name=""/>
        <dsp:cNvSpPr/>
      </dsp:nvSpPr>
      <dsp:spPr>
        <a:xfrm rot="5400000">
          <a:off x="638326" y="2880786"/>
          <a:ext cx="187216" cy="23413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638326" y="2880786"/>
        <a:ext cx="187216" cy="234133"/>
      </dsp:txXfrm>
    </dsp:sp>
    <dsp:sp modelId="{374DAE7E-F068-4A2F-8999-507DFFF1B489}">
      <dsp:nvSpPr>
        <dsp:cNvPr id="0" name=""/>
        <dsp:cNvSpPr/>
      </dsp:nvSpPr>
      <dsp:spPr>
        <a:xfrm>
          <a:off x="0" y="3122664"/>
          <a:ext cx="1463869" cy="520295"/>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DTA</a:t>
          </a:r>
          <a:endParaRPr lang="en-US" sz="1800" kern="1200" dirty="0"/>
        </a:p>
      </dsp:txBody>
      <dsp:txXfrm>
        <a:off x="0" y="3122664"/>
        <a:ext cx="1463869" cy="52029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F83D08-F79F-41CC-BAFF-5CA97C01996F}">
      <dsp:nvSpPr>
        <dsp:cNvPr id="0" name=""/>
        <dsp:cNvSpPr/>
      </dsp:nvSpPr>
      <dsp:spPr>
        <a:xfrm>
          <a:off x="5" y="0"/>
          <a:ext cx="1644390" cy="50162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TD O-D</a:t>
          </a:r>
          <a:endParaRPr lang="en-US" sz="1800" kern="1200" dirty="0"/>
        </a:p>
      </dsp:txBody>
      <dsp:txXfrm>
        <a:off x="5" y="0"/>
        <a:ext cx="1644390" cy="501625"/>
      </dsp:txXfrm>
    </dsp:sp>
    <dsp:sp modelId="{C583F2D4-9F45-43F5-B726-9544041715E5}">
      <dsp:nvSpPr>
        <dsp:cNvPr id="0" name=""/>
        <dsp:cNvSpPr/>
      </dsp:nvSpPr>
      <dsp:spPr>
        <a:xfrm rot="5334043">
          <a:off x="734729" y="515012"/>
          <a:ext cx="189413" cy="2257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334043">
        <a:off x="734729" y="515012"/>
        <a:ext cx="189413" cy="225731"/>
      </dsp:txXfrm>
    </dsp:sp>
    <dsp:sp modelId="{0FA4E2E9-5B7A-4F03-A4BF-7EA1F4918CB8}">
      <dsp:nvSpPr>
        <dsp:cNvPr id="0" name=""/>
        <dsp:cNvSpPr/>
      </dsp:nvSpPr>
      <dsp:spPr>
        <a:xfrm>
          <a:off x="14476" y="754130"/>
          <a:ext cx="1644390" cy="50162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TD Network</a:t>
          </a:r>
          <a:endParaRPr lang="en-US" sz="1800" kern="1200" dirty="0"/>
        </a:p>
      </dsp:txBody>
      <dsp:txXfrm>
        <a:off x="14476" y="754130"/>
        <a:ext cx="1644390" cy="501625"/>
      </dsp:txXfrm>
    </dsp:sp>
    <dsp:sp modelId="{0C30F0EE-9554-41F9-8039-4B6E0BE082F1}">
      <dsp:nvSpPr>
        <dsp:cNvPr id="0" name=""/>
        <dsp:cNvSpPr/>
      </dsp:nvSpPr>
      <dsp:spPr>
        <a:xfrm rot="5400000">
          <a:off x="742616" y="1268296"/>
          <a:ext cx="188109" cy="2257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742616" y="1268296"/>
        <a:ext cx="188109" cy="225731"/>
      </dsp:txXfrm>
    </dsp:sp>
    <dsp:sp modelId="{9F55D105-FE47-45EB-99E1-DA0028EC27C7}">
      <dsp:nvSpPr>
        <dsp:cNvPr id="0" name=""/>
        <dsp:cNvSpPr/>
      </dsp:nvSpPr>
      <dsp:spPr>
        <a:xfrm>
          <a:off x="14476" y="1506568"/>
          <a:ext cx="1644390" cy="50162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AMS Simulation</a:t>
          </a:r>
          <a:endParaRPr lang="en-US" sz="1800" kern="1200" dirty="0"/>
        </a:p>
      </dsp:txBody>
      <dsp:txXfrm>
        <a:off x="14476" y="1506568"/>
        <a:ext cx="1644390" cy="501625"/>
      </dsp:txXfrm>
    </dsp:sp>
    <dsp:sp modelId="{4CE0275C-B295-4B8C-93CE-7452A64D1400}">
      <dsp:nvSpPr>
        <dsp:cNvPr id="0" name=""/>
        <dsp:cNvSpPr/>
      </dsp:nvSpPr>
      <dsp:spPr>
        <a:xfrm rot="5400000">
          <a:off x="742616" y="2020734"/>
          <a:ext cx="188109" cy="2257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742616" y="2020734"/>
        <a:ext cx="188109" cy="225731"/>
      </dsp:txXfrm>
    </dsp:sp>
    <dsp:sp modelId="{EE865CE7-81C8-4B8C-AE36-51A69EA236F3}">
      <dsp:nvSpPr>
        <dsp:cNvPr id="0" name=""/>
        <dsp:cNvSpPr/>
      </dsp:nvSpPr>
      <dsp:spPr>
        <a:xfrm>
          <a:off x="14476" y="2259006"/>
          <a:ext cx="1644390" cy="50162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TD SP</a:t>
          </a:r>
          <a:endParaRPr lang="en-US" sz="1800" kern="1200" dirty="0"/>
        </a:p>
      </dsp:txBody>
      <dsp:txXfrm>
        <a:off x="14476" y="2259006"/>
        <a:ext cx="1644390" cy="501625"/>
      </dsp:txXfrm>
    </dsp:sp>
    <dsp:sp modelId="{1A6AC17A-EF85-4838-9F0E-E46217228092}">
      <dsp:nvSpPr>
        <dsp:cNvPr id="0" name=""/>
        <dsp:cNvSpPr/>
      </dsp:nvSpPr>
      <dsp:spPr>
        <a:xfrm rot="5400000">
          <a:off x="742616" y="2773172"/>
          <a:ext cx="188109" cy="2257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742616" y="2773172"/>
        <a:ext cx="188109" cy="225731"/>
      </dsp:txXfrm>
    </dsp:sp>
    <dsp:sp modelId="{D870E771-7668-42C4-AAEC-8A7ACA192AAF}">
      <dsp:nvSpPr>
        <dsp:cNvPr id="0" name=""/>
        <dsp:cNvSpPr/>
      </dsp:nvSpPr>
      <dsp:spPr>
        <a:xfrm>
          <a:off x="14476" y="3011444"/>
          <a:ext cx="1644390" cy="50162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Assignment</a:t>
          </a:r>
          <a:endParaRPr lang="en-US" sz="1800" kern="1200" dirty="0"/>
        </a:p>
      </dsp:txBody>
      <dsp:txXfrm>
        <a:off x="14476" y="3011444"/>
        <a:ext cx="1644390" cy="501625"/>
      </dsp:txXfrm>
    </dsp:sp>
    <dsp:sp modelId="{4326E8A0-ABC5-4D1C-9E65-F698617C3F52}">
      <dsp:nvSpPr>
        <dsp:cNvPr id="0" name=""/>
        <dsp:cNvSpPr/>
      </dsp:nvSpPr>
      <dsp:spPr>
        <a:xfrm rot="5400000">
          <a:off x="742616" y="3525609"/>
          <a:ext cx="188109" cy="2257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742616" y="3525609"/>
        <a:ext cx="188109" cy="225731"/>
      </dsp:txXfrm>
    </dsp:sp>
    <dsp:sp modelId="{7B27178E-5404-4DCE-A082-B15FC616135B}">
      <dsp:nvSpPr>
        <dsp:cNvPr id="0" name=""/>
        <dsp:cNvSpPr/>
      </dsp:nvSpPr>
      <dsp:spPr>
        <a:xfrm>
          <a:off x="14476" y="3763881"/>
          <a:ext cx="1644390" cy="50162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Convergence</a:t>
          </a:r>
          <a:endParaRPr lang="en-US" sz="1800" kern="1200" dirty="0"/>
        </a:p>
      </dsp:txBody>
      <dsp:txXfrm>
        <a:off x="14476" y="3763881"/>
        <a:ext cx="1644390" cy="50162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1950BC-BBDA-45A1-9263-A67D61C806E4}">
      <dsp:nvSpPr>
        <dsp:cNvPr id="0" name=""/>
        <dsp:cNvSpPr/>
      </dsp:nvSpPr>
      <dsp:spPr>
        <a:xfrm>
          <a:off x="61239" y="2223"/>
          <a:ext cx="1488846" cy="8271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tabLst/>
          </a:pPr>
          <a:r>
            <a:rPr lang="en-US" sz="1800" kern="1200" dirty="0" smtClean="0"/>
            <a:t>Time of Day Model</a:t>
          </a:r>
          <a:endParaRPr lang="en-US" sz="1800" kern="1200" dirty="0"/>
        </a:p>
      </dsp:txBody>
      <dsp:txXfrm>
        <a:off x="61239" y="2223"/>
        <a:ext cx="1488846" cy="827136"/>
      </dsp:txXfrm>
    </dsp:sp>
    <dsp:sp modelId="{F9CC8DB1-D352-4C62-AE59-D6F81222BF51}">
      <dsp:nvSpPr>
        <dsp:cNvPr id="0" name=""/>
        <dsp:cNvSpPr/>
      </dsp:nvSpPr>
      <dsp:spPr>
        <a:xfrm rot="5400000">
          <a:off x="650574" y="850038"/>
          <a:ext cx="310176" cy="37221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650574" y="850038"/>
        <a:ext cx="310176" cy="372211"/>
      </dsp:txXfrm>
    </dsp:sp>
    <dsp:sp modelId="{996BB1B9-EC96-4149-975F-A2E7912521BF}">
      <dsp:nvSpPr>
        <dsp:cNvPr id="0" name=""/>
        <dsp:cNvSpPr/>
      </dsp:nvSpPr>
      <dsp:spPr>
        <a:xfrm>
          <a:off x="61239" y="1242928"/>
          <a:ext cx="1488846" cy="8271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24-Hour Temporal</a:t>
          </a:r>
          <a:endParaRPr lang="en-US" sz="1800" kern="1200" dirty="0"/>
        </a:p>
      </dsp:txBody>
      <dsp:txXfrm>
        <a:off x="61239" y="1242928"/>
        <a:ext cx="1488846" cy="827136"/>
      </dsp:txXfrm>
    </dsp:sp>
    <dsp:sp modelId="{92A14069-6AE7-45DB-AD06-6242C4CD888B}">
      <dsp:nvSpPr>
        <dsp:cNvPr id="0" name=""/>
        <dsp:cNvSpPr/>
      </dsp:nvSpPr>
      <dsp:spPr>
        <a:xfrm rot="5400000">
          <a:off x="650574" y="2090744"/>
          <a:ext cx="310176" cy="37221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650574" y="2090744"/>
        <a:ext cx="310176" cy="372211"/>
      </dsp:txXfrm>
    </dsp:sp>
    <dsp:sp modelId="{2D13873C-35A8-4CB6-86B1-1453B4CC8E26}">
      <dsp:nvSpPr>
        <dsp:cNvPr id="0" name=""/>
        <dsp:cNvSpPr/>
      </dsp:nvSpPr>
      <dsp:spPr>
        <a:xfrm>
          <a:off x="61239" y="2483634"/>
          <a:ext cx="1488846" cy="8271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0">
            <a:lnSpc>
              <a:spcPct val="90000"/>
            </a:lnSpc>
            <a:spcBef>
              <a:spcPct val="0"/>
            </a:spcBef>
            <a:spcAft>
              <a:spcPct val="35000"/>
            </a:spcAft>
          </a:pPr>
          <a:r>
            <a:rPr lang="en-US" sz="1800" kern="1200" dirty="0" smtClean="0"/>
            <a:t>24-Hour DTA</a:t>
          </a:r>
          <a:endParaRPr lang="en-US" sz="1800" kern="1200" dirty="0"/>
        </a:p>
      </dsp:txBody>
      <dsp:txXfrm>
        <a:off x="61239" y="2483634"/>
        <a:ext cx="1488846" cy="827136"/>
      </dsp:txXfrm>
    </dsp:sp>
    <dsp:sp modelId="{D9496C5C-1C3D-4B19-BBA2-835FC82420A1}">
      <dsp:nvSpPr>
        <dsp:cNvPr id="0" name=""/>
        <dsp:cNvSpPr/>
      </dsp:nvSpPr>
      <dsp:spPr>
        <a:xfrm rot="5400000">
          <a:off x="650574" y="3331449"/>
          <a:ext cx="310176" cy="37221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650574" y="3331449"/>
        <a:ext cx="310176" cy="372211"/>
      </dsp:txXfrm>
    </dsp:sp>
    <dsp:sp modelId="{FFD61900-B76F-4A7E-87A8-D97B0EB80A24}">
      <dsp:nvSpPr>
        <dsp:cNvPr id="0" name=""/>
        <dsp:cNvSpPr/>
      </dsp:nvSpPr>
      <dsp:spPr>
        <a:xfrm>
          <a:off x="61239" y="3724339"/>
          <a:ext cx="1488846" cy="8271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Time Varying Skims</a:t>
          </a:r>
          <a:endParaRPr lang="en-US" sz="1800" kern="1200" dirty="0"/>
        </a:p>
      </dsp:txBody>
      <dsp:txXfrm>
        <a:off x="61239" y="3724339"/>
        <a:ext cx="1488846" cy="82713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66E7E3-F5AA-48CC-BA2A-60FC229811DF}" type="datetimeFigureOut">
              <a:rPr lang="en-US" smtClean="0"/>
              <a:pPr/>
              <a:t>5/8/2011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02893F-1746-4739-8B21-FFBA2A6615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02893F-1746-4739-8B21-FFBA2A6615E0}"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3/7/2011  RST</a:t>
            </a:r>
            <a:endParaRPr lang="en-US"/>
          </a:p>
        </p:txBody>
      </p:sp>
      <p:sp>
        <p:nvSpPr>
          <p:cNvPr id="5" name="Footer Placeholder 4"/>
          <p:cNvSpPr>
            <a:spLocks noGrp="1"/>
          </p:cNvSpPr>
          <p:nvPr>
            <p:ph type="ftr" sz="quarter" idx="11"/>
          </p:nvPr>
        </p:nvSpPr>
        <p:spPr/>
        <p:txBody>
          <a:bodyPr/>
          <a:lstStyle/>
          <a:p>
            <a:r>
              <a:rPr lang="en-US" smtClean="0"/>
              <a:t>Tung &amp; Chiu : Integration of DTA in a 4-Step Model Framework</a:t>
            </a:r>
            <a:endParaRPr lang="en-US"/>
          </a:p>
        </p:txBody>
      </p:sp>
      <p:sp>
        <p:nvSpPr>
          <p:cNvPr id="6" name="Slide Number Placeholder 5"/>
          <p:cNvSpPr>
            <a:spLocks noGrp="1"/>
          </p:cNvSpPr>
          <p:nvPr>
            <p:ph type="sldNum" sz="quarter" idx="12"/>
          </p:nvPr>
        </p:nvSpPr>
        <p:spPr/>
        <p:txBody>
          <a:bodyPr/>
          <a:lstStyle/>
          <a:p>
            <a:fld id="{57F6F85D-71ED-4937-A4FF-8C46DC4B0D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3/7/2011  RST</a:t>
            </a:r>
            <a:endParaRPr lang="en-US"/>
          </a:p>
        </p:txBody>
      </p:sp>
      <p:sp>
        <p:nvSpPr>
          <p:cNvPr id="5" name="Footer Placeholder 4"/>
          <p:cNvSpPr>
            <a:spLocks noGrp="1"/>
          </p:cNvSpPr>
          <p:nvPr>
            <p:ph type="ftr" sz="quarter" idx="11"/>
          </p:nvPr>
        </p:nvSpPr>
        <p:spPr/>
        <p:txBody>
          <a:bodyPr/>
          <a:lstStyle/>
          <a:p>
            <a:r>
              <a:rPr lang="en-US" smtClean="0"/>
              <a:t>Tung &amp; Chiu : Integration of DTA in a 4-Step Model Framework</a:t>
            </a:r>
            <a:endParaRPr lang="en-US"/>
          </a:p>
        </p:txBody>
      </p:sp>
      <p:sp>
        <p:nvSpPr>
          <p:cNvPr id="6" name="Slide Number Placeholder 5"/>
          <p:cNvSpPr>
            <a:spLocks noGrp="1"/>
          </p:cNvSpPr>
          <p:nvPr>
            <p:ph type="sldNum" sz="quarter" idx="12"/>
          </p:nvPr>
        </p:nvSpPr>
        <p:spPr/>
        <p:txBody>
          <a:bodyPr/>
          <a:lstStyle/>
          <a:p>
            <a:fld id="{57F6F85D-71ED-4937-A4FF-8C46DC4B0D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3/7/2011  RST</a:t>
            </a:r>
            <a:endParaRPr lang="en-US"/>
          </a:p>
        </p:txBody>
      </p:sp>
      <p:sp>
        <p:nvSpPr>
          <p:cNvPr id="5" name="Footer Placeholder 4"/>
          <p:cNvSpPr>
            <a:spLocks noGrp="1"/>
          </p:cNvSpPr>
          <p:nvPr>
            <p:ph type="ftr" sz="quarter" idx="11"/>
          </p:nvPr>
        </p:nvSpPr>
        <p:spPr/>
        <p:txBody>
          <a:bodyPr/>
          <a:lstStyle/>
          <a:p>
            <a:r>
              <a:rPr lang="en-US" smtClean="0"/>
              <a:t>Tung &amp; Chiu : Integration of DTA in a 4-Step Model Framework</a:t>
            </a:r>
            <a:endParaRPr lang="en-US"/>
          </a:p>
        </p:txBody>
      </p:sp>
      <p:sp>
        <p:nvSpPr>
          <p:cNvPr id="6" name="Slide Number Placeholder 5"/>
          <p:cNvSpPr>
            <a:spLocks noGrp="1"/>
          </p:cNvSpPr>
          <p:nvPr>
            <p:ph type="sldNum" sz="quarter" idx="12"/>
          </p:nvPr>
        </p:nvSpPr>
        <p:spPr/>
        <p:txBody>
          <a:bodyPr/>
          <a:lstStyle/>
          <a:p>
            <a:fld id="{57F6F85D-71ED-4937-A4FF-8C46DC4B0D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3/7/2011  RST</a:t>
            </a:r>
            <a:endParaRPr lang="en-US"/>
          </a:p>
        </p:txBody>
      </p:sp>
      <p:sp>
        <p:nvSpPr>
          <p:cNvPr id="5" name="Footer Placeholder 4"/>
          <p:cNvSpPr>
            <a:spLocks noGrp="1"/>
          </p:cNvSpPr>
          <p:nvPr>
            <p:ph type="ftr" sz="quarter" idx="11"/>
          </p:nvPr>
        </p:nvSpPr>
        <p:spPr/>
        <p:txBody>
          <a:bodyPr/>
          <a:lstStyle/>
          <a:p>
            <a:r>
              <a:rPr lang="en-US" smtClean="0"/>
              <a:t>Tung &amp; Chiu : Integration of DTA in a 4-Step Model Framework</a:t>
            </a:r>
            <a:endParaRPr lang="en-US"/>
          </a:p>
        </p:txBody>
      </p:sp>
      <p:sp>
        <p:nvSpPr>
          <p:cNvPr id="6" name="Slide Number Placeholder 5"/>
          <p:cNvSpPr>
            <a:spLocks noGrp="1"/>
          </p:cNvSpPr>
          <p:nvPr>
            <p:ph type="sldNum" sz="quarter" idx="12"/>
          </p:nvPr>
        </p:nvSpPr>
        <p:spPr/>
        <p:txBody>
          <a:bodyPr/>
          <a:lstStyle/>
          <a:p>
            <a:fld id="{57F6F85D-71ED-4937-A4FF-8C46DC4B0D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3/7/2011  RST</a:t>
            </a:r>
            <a:endParaRPr lang="en-US"/>
          </a:p>
        </p:txBody>
      </p:sp>
      <p:sp>
        <p:nvSpPr>
          <p:cNvPr id="5" name="Footer Placeholder 4"/>
          <p:cNvSpPr>
            <a:spLocks noGrp="1"/>
          </p:cNvSpPr>
          <p:nvPr>
            <p:ph type="ftr" sz="quarter" idx="11"/>
          </p:nvPr>
        </p:nvSpPr>
        <p:spPr/>
        <p:txBody>
          <a:bodyPr/>
          <a:lstStyle/>
          <a:p>
            <a:r>
              <a:rPr lang="en-US" smtClean="0"/>
              <a:t>Tung &amp; Chiu : Integration of DTA in a 4-Step Model Framework</a:t>
            </a:r>
            <a:endParaRPr lang="en-US"/>
          </a:p>
        </p:txBody>
      </p:sp>
      <p:sp>
        <p:nvSpPr>
          <p:cNvPr id="6" name="Slide Number Placeholder 5"/>
          <p:cNvSpPr>
            <a:spLocks noGrp="1"/>
          </p:cNvSpPr>
          <p:nvPr>
            <p:ph type="sldNum" sz="quarter" idx="12"/>
          </p:nvPr>
        </p:nvSpPr>
        <p:spPr/>
        <p:txBody>
          <a:bodyPr/>
          <a:lstStyle/>
          <a:p>
            <a:fld id="{57F6F85D-71ED-4937-A4FF-8C46DC4B0D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3/7/2011  RST</a:t>
            </a:r>
            <a:endParaRPr lang="en-US"/>
          </a:p>
        </p:txBody>
      </p:sp>
      <p:sp>
        <p:nvSpPr>
          <p:cNvPr id="6" name="Footer Placeholder 5"/>
          <p:cNvSpPr>
            <a:spLocks noGrp="1"/>
          </p:cNvSpPr>
          <p:nvPr>
            <p:ph type="ftr" sz="quarter" idx="11"/>
          </p:nvPr>
        </p:nvSpPr>
        <p:spPr/>
        <p:txBody>
          <a:bodyPr/>
          <a:lstStyle/>
          <a:p>
            <a:r>
              <a:rPr lang="en-US" smtClean="0"/>
              <a:t>Tung &amp; Chiu : Integration of DTA in a 4-Step Model Framework</a:t>
            </a:r>
            <a:endParaRPr lang="en-US"/>
          </a:p>
        </p:txBody>
      </p:sp>
      <p:sp>
        <p:nvSpPr>
          <p:cNvPr id="7" name="Slide Number Placeholder 6"/>
          <p:cNvSpPr>
            <a:spLocks noGrp="1"/>
          </p:cNvSpPr>
          <p:nvPr>
            <p:ph type="sldNum" sz="quarter" idx="12"/>
          </p:nvPr>
        </p:nvSpPr>
        <p:spPr/>
        <p:txBody>
          <a:bodyPr/>
          <a:lstStyle/>
          <a:p>
            <a:fld id="{57F6F85D-71ED-4937-A4FF-8C46DC4B0D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3/7/2011  RST</a:t>
            </a:r>
            <a:endParaRPr lang="en-US"/>
          </a:p>
        </p:txBody>
      </p:sp>
      <p:sp>
        <p:nvSpPr>
          <p:cNvPr id="8" name="Footer Placeholder 7"/>
          <p:cNvSpPr>
            <a:spLocks noGrp="1"/>
          </p:cNvSpPr>
          <p:nvPr>
            <p:ph type="ftr" sz="quarter" idx="11"/>
          </p:nvPr>
        </p:nvSpPr>
        <p:spPr/>
        <p:txBody>
          <a:bodyPr/>
          <a:lstStyle/>
          <a:p>
            <a:r>
              <a:rPr lang="en-US" smtClean="0"/>
              <a:t>Tung &amp; Chiu : Integration of DTA in a 4-Step Model Framework</a:t>
            </a:r>
            <a:endParaRPr lang="en-US"/>
          </a:p>
        </p:txBody>
      </p:sp>
      <p:sp>
        <p:nvSpPr>
          <p:cNvPr id="9" name="Slide Number Placeholder 8"/>
          <p:cNvSpPr>
            <a:spLocks noGrp="1"/>
          </p:cNvSpPr>
          <p:nvPr>
            <p:ph type="sldNum" sz="quarter" idx="12"/>
          </p:nvPr>
        </p:nvSpPr>
        <p:spPr/>
        <p:txBody>
          <a:bodyPr/>
          <a:lstStyle/>
          <a:p>
            <a:fld id="{57F6F85D-71ED-4937-A4FF-8C46DC4B0D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3/7/2011  RST</a:t>
            </a:r>
            <a:endParaRPr lang="en-US"/>
          </a:p>
        </p:txBody>
      </p:sp>
      <p:sp>
        <p:nvSpPr>
          <p:cNvPr id="4" name="Footer Placeholder 3"/>
          <p:cNvSpPr>
            <a:spLocks noGrp="1"/>
          </p:cNvSpPr>
          <p:nvPr>
            <p:ph type="ftr" sz="quarter" idx="11"/>
          </p:nvPr>
        </p:nvSpPr>
        <p:spPr/>
        <p:txBody>
          <a:bodyPr/>
          <a:lstStyle/>
          <a:p>
            <a:r>
              <a:rPr lang="en-US" smtClean="0"/>
              <a:t>Tung &amp; Chiu : Integration of DTA in a 4-Step Model Framework</a:t>
            </a:r>
            <a:endParaRPr lang="en-US"/>
          </a:p>
        </p:txBody>
      </p:sp>
      <p:sp>
        <p:nvSpPr>
          <p:cNvPr id="5" name="Slide Number Placeholder 4"/>
          <p:cNvSpPr>
            <a:spLocks noGrp="1"/>
          </p:cNvSpPr>
          <p:nvPr>
            <p:ph type="sldNum" sz="quarter" idx="12"/>
          </p:nvPr>
        </p:nvSpPr>
        <p:spPr/>
        <p:txBody>
          <a:bodyPr/>
          <a:lstStyle/>
          <a:p>
            <a:fld id="{57F6F85D-71ED-4937-A4FF-8C46DC4B0D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3/7/2011  RST</a:t>
            </a:r>
            <a:endParaRPr lang="en-US"/>
          </a:p>
        </p:txBody>
      </p:sp>
      <p:sp>
        <p:nvSpPr>
          <p:cNvPr id="3" name="Footer Placeholder 2"/>
          <p:cNvSpPr>
            <a:spLocks noGrp="1"/>
          </p:cNvSpPr>
          <p:nvPr>
            <p:ph type="ftr" sz="quarter" idx="11"/>
          </p:nvPr>
        </p:nvSpPr>
        <p:spPr/>
        <p:txBody>
          <a:bodyPr/>
          <a:lstStyle/>
          <a:p>
            <a:r>
              <a:rPr lang="en-US" smtClean="0"/>
              <a:t>Tung &amp; Chiu : Integration of DTA in a 4-Step Model Framework</a:t>
            </a:r>
            <a:endParaRPr lang="en-US"/>
          </a:p>
        </p:txBody>
      </p:sp>
      <p:sp>
        <p:nvSpPr>
          <p:cNvPr id="4" name="Slide Number Placeholder 3"/>
          <p:cNvSpPr>
            <a:spLocks noGrp="1"/>
          </p:cNvSpPr>
          <p:nvPr>
            <p:ph type="sldNum" sz="quarter" idx="12"/>
          </p:nvPr>
        </p:nvSpPr>
        <p:spPr/>
        <p:txBody>
          <a:bodyPr/>
          <a:lstStyle/>
          <a:p>
            <a:fld id="{57F6F85D-71ED-4937-A4FF-8C46DC4B0D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3/7/2011  RST</a:t>
            </a:r>
            <a:endParaRPr lang="en-US"/>
          </a:p>
        </p:txBody>
      </p:sp>
      <p:sp>
        <p:nvSpPr>
          <p:cNvPr id="6" name="Footer Placeholder 5"/>
          <p:cNvSpPr>
            <a:spLocks noGrp="1"/>
          </p:cNvSpPr>
          <p:nvPr>
            <p:ph type="ftr" sz="quarter" idx="11"/>
          </p:nvPr>
        </p:nvSpPr>
        <p:spPr/>
        <p:txBody>
          <a:bodyPr/>
          <a:lstStyle/>
          <a:p>
            <a:r>
              <a:rPr lang="en-US" smtClean="0"/>
              <a:t>Tung &amp; Chiu : Integration of DTA in a 4-Step Model Framework</a:t>
            </a:r>
            <a:endParaRPr lang="en-US"/>
          </a:p>
        </p:txBody>
      </p:sp>
      <p:sp>
        <p:nvSpPr>
          <p:cNvPr id="7" name="Slide Number Placeholder 6"/>
          <p:cNvSpPr>
            <a:spLocks noGrp="1"/>
          </p:cNvSpPr>
          <p:nvPr>
            <p:ph type="sldNum" sz="quarter" idx="12"/>
          </p:nvPr>
        </p:nvSpPr>
        <p:spPr/>
        <p:txBody>
          <a:bodyPr/>
          <a:lstStyle/>
          <a:p>
            <a:fld id="{57F6F85D-71ED-4937-A4FF-8C46DC4B0D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3/7/2011  RST</a:t>
            </a:r>
            <a:endParaRPr lang="en-US"/>
          </a:p>
        </p:txBody>
      </p:sp>
      <p:sp>
        <p:nvSpPr>
          <p:cNvPr id="6" name="Footer Placeholder 5"/>
          <p:cNvSpPr>
            <a:spLocks noGrp="1"/>
          </p:cNvSpPr>
          <p:nvPr>
            <p:ph type="ftr" sz="quarter" idx="11"/>
          </p:nvPr>
        </p:nvSpPr>
        <p:spPr/>
        <p:txBody>
          <a:bodyPr/>
          <a:lstStyle/>
          <a:p>
            <a:r>
              <a:rPr lang="en-US" smtClean="0"/>
              <a:t>Tung &amp; Chiu : Integration of DTA in a 4-Step Model Framework</a:t>
            </a:r>
            <a:endParaRPr lang="en-US"/>
          </a:p>
        </p:txBody>
      </p:sp>
      <p:sp>
        <p:nvSpPr>
          <p:cNvPr id="7" name="Slide Number Placeholder 6"/>
          <p:cNvSpPr>
            <a:spLocks noGrp="1"/>
          </p:cNvSpPr>
          <p:nvPr>
            <p:ph type="sldNum" sz="quarter" idx="12"/>
          </p:nvPr>
        </p:nvSpPr>
        <p:spPr/>
        <p:txBody>
          <a:bodyPr/>
          <a:lstStyle/>
          <a:p>
            <a:fld id="{57F6F85D-71ED-4937-A4FF-8C46DC4B0D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3/7/2011  RST</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Tung &amp; Chiu : Integration of DTA in a 4-Step Model Framework</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6F85D-71ED-4937-A4FF-8C46DC4B0D1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gif"/><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9.emf"/><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gif"/><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6.xml"/><Relationship Id="rId18" Type="http://schemas.openxmlformats.org/officeDocument/2006/relationships/chart" Target="../charts/chart31.xml"/><Relationship Id="rId3" Type="http://schemas.openxmlformats.org/officeDocument/2006/relationships/image" Target="../media/image1.gif"/><Relationship Id="rId7" Type="http://schemas.openxmlformats.org/officeDocument/2006/relationships/chart" Target="../charts/chart20.xml"/><Relationship Id="rId12" Type="http://schemas.openxmlformats.org/officeDocument/2006/relationships/chart" Target="../charts/chart25.xml"/><Relationship Id="rId17" Type="http://schemas.openxmlformats.org/officeDocument/2006/relationships/chart" Target="../charts/chart30.xml"/><Relationship Id="rId2" Type="http://schemas.openxmlformats.org/officeDocument/2006/relationships/notesSlide" Target="../notesSlides/notesSlide19.xml"/><Relationship Id="rId16" Type="http://schemas.openxmlformats.org/officeDocument/2006/relationships/chart" Target="../charts/chart29.xml"/><Relationship Id="rId1" Type="http://schemas.openxmlformats.org/officeDocument/2006/relationships/slideLayout" Target="../slideLayouts/slideLayout2.xml"/><Relationship Id="rId6" Type="http://schemas.openxmlformats.org/officeDocument/2006/relationships/chart" Target="../charts/chart19.xml"/><Relationship Id="rId11" Type="http://schemas.openxmlformats.org/officeDocument/2006/relationships/chart" Target="../charts/chart24.xml"/><Relationship Id="rId5" Type="http://schemas.openxmlformats.org/officeDocument/2006/relationships/chart" Target="../charts/chart18.xml"/><Relationship Id="rId15" Type="http://schemas.openxmlformats.org/officeDocument/2006/relationships/chart" Target="../charts/chart28.xml"/><Relationship Id="rId10" Type="http://schemas.openxmlformats.org/officeDocument/2006/relationships/chart" Target="../charts/chart23.xml"/><Relationship Id="rId19" Type="http://schemas.openxmlformats.org/officeDocument/2006/relationships/chart" Target="../charts/chart32.xml"/><Relationship Id="rId4" Type="http://schemas.openxmlformats.org/officeDocument/2006/relationships/chart" Target="../charts/chart17.xml"/><Relationship Id="rId9" Type="http://schemas.openxmlformats.org/officeDocument/2006/relationships/chart" Target="../charts/chart22.xml"/><Relationship Id="rId14" Type="http://schemas.openxmlformats.org/officeDocument/2006/relationships/chart" Target="../charts/chart27.xm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gif"/><Relationship Id="rId7" Type="http://schemas.openxmlformats.org/officeDocument/2006/relationships/diagramColors" Target="../diagrams/colors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34.xml"/><Relationship Id="rId4" Type="http://schemas.openxmlformats.org/officeDocument/2006/relationships/chart" Target="../charts/chart33.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rst@rstintl.n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gif"/><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1.gif"/><Relationship Id="rId5" Type="http://schemas.openxmlformats.org/officeDocument/2006/relationships/image" Target="../media/image4.gif"/><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gif"/><Relationship Id="rId7" Type="http://schemas.openxmlformats.org/officeDocument/2006/relationships/diagramColors" Target="../diagrams/colors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Autofit/>
          </a:bodyPr>
          <a:lstStyle/>
          <a:p>
            <a:r>
              <a:rPr lang="en-US" sz="2800" b="1" dirty="0">
                <a:effectLst>
                  <a:outerShdw blurRad="38100" dist="38100" dir="2700000" algn="tl">
                    <a:srgbClr val="000000">
                      <a:alpha val="43137"/>
                    </a:srgbClr>
                  </a:outerShdw>
                </a:effectLst>
              </a:rPr>
              <a:t>Integration of Dynamic Traffic Assignment in a Four-Step Model Framework – </a:t>
            </a:r>
            <a:r>
              <a:rPr lang="en-US" sz="2800" b="1" dirty="0" smtClean="0">
                <a:effectLst>
                  <a:outerShdw blurRad="38100" dist="38100" dir="2700000" algn="tl">
                    <a:srgbClr val="000000">
                      <a:alpha val="43137"/>
                    </a:srgbClr>
                  </a:outerShdw>
                </a:effectLst>
              </a:rPr>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A </a:t>
            </a:r>
            <a:r>
              <a:rPr lang="en-US" sz="2800" b="1" dirty="0">
                <a:effectLst>
                  <a:outerShdw blurRad="38100" dist="38100" dir="2700000" algn="tl">
                    <a:srgbClr val="000000">
                      <a:alpha val="43137"/>
                    </a:srgbClr>
                  </a:outerShdw>
                </a:effectLst>
              </a:rPr>
              <a:t>Deployment Case Study in PSRC Model </a:t>
            </a:r>
            <a:r>
              <a:rPr lang="en-US" sz="2800" b="1" dirty="0" smtClean="0"/>
              <a:t/>
            </a:r>
            <a:br>
              <a:rPr lang="en-US" sz="2800" b="1" dirty="0" smtClean="0"/>
            </a:br>
            <a:r>
              <a:rPr lang="en-US" sz="1600" dirty="0" smtClean="0"/>
              <a:t/>
            </a:r>
            <a:br>
              <a:rPr lang="en-US" sz="1600" dirty="0" smtClean="0"/>
            </a:br>
            <a:r>
              <a:rPr lang="en-US" sz="1600" b="1" dirty="0" smtClean="0"/>
              <a:t> </a:t>
            </a:r>
            <a:endParaRPr lang="en-US" sz="2800" dirty="0"/>
          </a:p>
        </p:txBody>
      </p:sp>
      <p:sp>
        <p:nvSpPr>
          <p:cNvPr id="3" name="Subtitle 2"/>
          <p:cNvSpPr>
            <a:spLocks noGrp="1"/>
          </p:cNvSpPr>
          <p:nvPr>
            <p:ph type="subTitle" idx="1"/>
          </p:nvPr>
        </p:nvSpPr>
        <p:spPr>
          <a:xfrm>
            <a:off x="1371600" y="2057400"/>
            <a:ext cx="6400800" cy="4343400"/>
          </a:xfrm>
        </p:spPr>
        <p:txBody>
          <a:bodyPr>
            <a:normAutofit fontScale="55000" lnSpcReduction="20000"/>
          </a:bodyPr>
          <a:lstStyle/>
          <a:p>
            <a:r>
              <a:rPr lang="en-US" dirty="0" smtClean="0">
                <a:solidFill>
                  <a:schemeClr val="tx1"/>
                </a:solidFill>
              </a:rPr>
              <a:t>13</a:t>
            </a:r>
            <a:r>
              <a:rPr lang="en-US" baseline="30000" dirty="0" smtClean="0">
                <a:solidFill>
                  <a:schemeClr val="tx1"/>
                </a:solidFill>
              </a:rPr>
              <a:t>TH</a:t>
            </a:r>
            <a:r>
              <a:rPr lang="en-US" dirty="0" smtClean="0">
                <a:solidFill>
                  <a:schemeClr val="tx1"/>
                </a:solidFill>
              </a:rPr>
              <a:t> TRB National Transportation Planning Applications Conference</a:t>
            </a:r>
          </a:p>
          <a:p>
            <a:endParaRPr lang="en-US" sz="2600" dirty="0" smtClean="0">
              <a:solidFill>
                <a:schemeClr val="tx1"/>
              </a:solidFill>
            </a:endParaRPr>
          </a:p>
          <a:p>
            <a:r>
              <a:rPr lang="en-US" sz="2200" dirty="0" smtClean="0">
                <a:solidFill>
                  <a:schemeClr val="tx1"/>
                </a:solidFill>
              </a:rPr>
              <a:t>By:</a:t>
            </a:r>
          </a:p>
          <a:p>
            <a:endParaRPr lang="en-US" sz="1100" dirty="0" smtClean="0">
              <a:solidFill>
                <a:schemeClr val="tx1"/>
              </a:solidFill>
            </a:endParaRPr>
          </a:p>
          <a:p>
            <a:r>
              <a:rPr lang="en-US" dirty="0" smtClean="0">
                <a:solidFill>
                  <a:schemeClr val="tx1"/>
                </a:solidFill>
              </a:rPr>
              <a:t>Robert Tung, PhD</a:t>
            </a:r>
          </a:p>
          <a:p>
            <a:endParaRPr lang="en-US" dirty="0" smtClean="0">
              <a:solidFill>
                <a:schemeClr val="tx1"/>
              </a:solidFill>
            </a:endParaRPr>
          </a:p>
          <a:p>
            <a:endParaRPr lang="en-US" dirty="0" smtClean="0">
              <a:solidFill>
                <a:schemeClr val="tx1"/>
              </a:solidFill>
            </a:endParaRPr>
          </a:p>
          <a:p>
            <a:endParaRPr lang="en-US" sz="2900" dirty="0" smtClean="0">
              <a:solidFill>
                <a:schemeClr val="tx1"/>
              </a:solidFill>
            </a:endParaRPr>
          </a:p>
          <a:p>
            <a:r>
              <a:rPr lang="en-US" sz="2200" dirty="0" smtClean="0">
                <a:solidFill>
                  <a:schemeClr val="tx1"/>
                </a:solidFill>
              </a:rPr>
              <a:t>With:</a:t>
            </a:r>
          </a:p>
          <a:p>
            <a:endParaRPr lang="en-US" sz="2500" dirty="0" smtClean="0">
              <a:solidFill>
                <a:schemeClr val="tx1"/>
              </a:solidFill>
            </a:endParaRPr>
          </a:p>
          <a:p>
            <a:r>
              <a:rPr lang="en-US" sz="2900" dirty="0" smtClean="0">
                <a:solidFill>
                  <a:schemeClr val="tx1"/>
                </a:solidFill>
              </a:rPr>
              <a:t>Yi-Chang Chiu, PhD (U of Arizona)</a:t>
            </a:r>
          </a:p>
          <a:p>
            <a:endParaRPr lang="en-US" sz="2800" dirty="0" smtClean="0">
              <a:solidFill>
                <a:schemeClr val="tx1"/>
              </a:solidFill>
            </a:endParaRPr>
          </a:p>
          <a:p>
            <a:r>
              <a:rPr lang="en-US" sz="2900" dirty="0" smtClean="0">
                <a:solidFill>
                  <a:schemeClr val="tx1"/>
                </a:solidFill>
              </a:rPr>
              <a:t>Sarah Sun (FHWA)</a:t>
            </a:r>
          </a:p>
          <a:p>
            <a:endParaRPr lang="en-US" sz="2900" dirty="0" smtClean="0">
              <a:solidFill>
                <a:schemeClr val="tx1"/>
              </a:solidFill>
            </a:endParaRPr>
          </a:p>
          <a:p>
            <a:r>
              <a:rPr lang="en-US" sz="2900" dirty="0" smtClean="0">
                <a:solidFill>
                  <a:schemeClr val="tx1"/>
                </a:solidFill>
              </a:rPr>
              <a:t>WSDOT</a:t>
            </a:r>
          </a:p>
          <a:p>
            <a:endParaRPr lang="en-US" sz="2900" dirty="0" smtClean="0">
              <a:solidFill>
                <a:schemeClr val="tx1"/>
              </a:solidFill>
            </a:endParaRPr>
          </a:p>
          <a:p>
            <a:r>
              <a:rPr lang="en-US" sz="2900" dirty="0" smtClean="0">
                <a:solidFill>
                  <a:schemeClr val="tx1"/>
                </a:solidFill>
              </a:rPr>
              <a:t>PSRC</a:t>
            </a:r>
            <a:endParaRPr lang="en-US" dirty="0" smtClean="0">
              <a:solidFill>
                <a:schemeClr val="tx1"/>
              </a:solidFill>
            </a:endParaRPr>
          </a:p>
          <a:p>
            <a:endParaRPr lang="en-US" dirty="0">
              <a:solidFill>
                <a:schemeClr val="tx1"/>
              </a:solidFill>
            </a:endParaRPr>
          </a:p>
        </p:txBody>
      </p:sp>
      <p:pic>
        <p:nvPicPr>
          <p:cNvPr id="4" name="Picture 3" descr="RST logo vector trans.gif"/>
          <p:cNvPicPr>
            <a:picLocks noChangeAspect="1"/>
          </p:cNvPicPr>
          <p:nvPr/>
        </p:nvPicPr>
        <p:blipFill>
          <a:blip r:embed="rId2" cstate="print"/>
          <a:stretch>
            <a:fillRect/>
          </a:stretch>
        </p:blipFill>
        <p:spPr>
          <a:xfrm>
            <a:off x="4114800" y="3505200"/>
            <a:ext cx="932996" cy="419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4000" b="1" dirty="0" smtClean="0">
                <a:effectLst>
                  <a:outerShdw blurRad="38100" dist="38100" dir="2700000" algn="tl">
                    <a:srgbClr val="000000">
                      <a:alpha val="43137"/>
                    </a:srgbClr>
                  </a:outerShdw>
                </a:effectLst>
              </a:rPr>
              <a:t>Network Conversion</a:t>
            </a:r>
            <a:endParaRPr lang="en-US" sz="40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822120" y="6492875"/>
            <a:ext cx="321880" cy="365125"/>
          </a:xfrm>
        </p:spPr>
        <p:txBody>
          <a:bodyPr/>
          <a:lstStyle/>
          <a:p>
            <a:fld id="{57F6F85D-71ED-4937-A4FF-8C46DC4B0D10}" type="slidenum">
              <a:rPr lang="en-US" sz="1000" smtClean="0">
                <a:effectLst>
                  <a:outerShdw blurRad="38100" dist="38100" dir="2700000" algn="tl">
                    <a:srgbClr val="000000">
                      <a:alpha val="43137"/>
                    </a:srgbClr>
                  </a:outerShdw>
                </a:effectLst>
              </a:rPr>
              <a:pPr/>
              <a:t>10</a:t>
            </a:fld>
            <a:endParaRPr lang="en-US" sz="100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sp>
        <p:nvSpPr>
          <p:cNvPr id="10" name="TextBox 9"/>
          <p:cNvSpPr txBox="1"/>
          <p:nvPr/>
        </p:nvSpPr>
        <p:spPr>
          <a:xfrm>
            <a:off x="914400" y="1524000"/>
            <a:ext cx="5554975" cy="4247317"/>
          </a:xfrm>
          <a:prstGeom prst="rect">
            <a:avLst/>
          </a:prstGeom>
          <a:noFill/>
        </p:spPr>
        <p:txBody>
          <a:bodyPr wrap="square" rtlCol="0">
            <a:spAutoFit/>
          </a:bodyPr>
          <a:lstStyle/>
          <a:p>
            <a:r>
              <a:rPr lang="en-US" dirty="0" err="1" smtClean="0">
                <a:latin typeface="Arial Black" pitchFamily="34" charset="0"/>
              </a:rPr>
              <a:t>Centroids</a:t>
            </a:r>
            <a:r>
              <a:rPr lang="en-US" dirty="0" smtClean="0">
                <a:latin typeface="Arial Black" pitchFamily="34" charset="0"/>
              </a:rPr>
              <a:t>:</a:t>
            </a:r>
          </a:p>
          <a:p>
            <a:pPr lvl="1" indent="-228600">
              <a:buFont typeface="Arial" pitchFamily="34" charset="0"/>
              <a:buChar char="•"/>
            </a:pPr>
            <a:r>
              <a:rPr lang="en-US" dirty="0" smtClean="0"/>
              <a:t>From single point to multi-point loading</a:t>
            </a:r>
          </a:p>
          <a:p>
            <a:pPr lvl="1" indent="-228600">
              <a:buFont typeface="Arial" pitchFamily="34" charset="0"/>
              <a:buChar char="•"/>
            </a:pPr>
            <a:r>
              <a:rPr lang="en-US" dirty="0" smtClean="0"/>
              <a:t>Use arterial links as trip generation and apply loading weights</a:t>
            </a:r>
          </a:p>
          <a:p>
            <a:pPr lvl="1" indent="-228600">
              <a:buFont typeface="Arial" pitchFamily="34" charset="0"/>
              <a:buChar char="•"/>
            </a:pPr>
            <a:r>
              <a:rPr lang="en-US" dirty="0" smtClean="0"/>
              <a:t>Use standard nodes as trip destination</a:t>
            </a:r>
          </a:p>
          <a:p>
            <a:pPr lvl="1" indent="-228600">
              <a:buFont typeface="Arial" pitchFamily="34" charset="0"/>
              <a:buChar char="•"/>
            </a:pPr>
            <a:endParaRPr lang="en-US" dirty="0" smtClean="0"/>
          </a:p>
          <a:p>
            <a:r>
              <a:rPr lang="en-US" dirty="0" smtClean="0">
                <a:latin typeface="Arial Black" pitchFamily="34" charset="0"/>
              </a:rPr>
              <a:t>Links/Nodes:</a:t>
            </a:r>
          </a:p>
          <a:p>
            <a:pPr lvl="1" indent="-228600">
              <a:buFont typeface="Arial" pitchFamily="34" charset="0"/>
              <a:buChar char="•"/>
            </a:pPr>
            <a:r>
              <a:rPr lang="en-US" dirty="0" smtClean="0"/>
              <a:t>Maintain realistic connectivity and GIS shape</a:t>
            </a:r>
          </a:p>
          <a:p>
            <a:pPr lvl="1" indent="-228600">
              <a:buFont typeface="Arial" pitchFamily="34" charset="0"/>
              <a:buChar char="•"/>
            </a:pPr>
            <a:r>
              <a:rPr lang="en-US" dirty="0" smtClean="0"/>
              <a:t>Nodal orientation is important</a:t>
            </a:r>
          </a:p>
          <a:p>
            <a:endParaRPr lang="en-US" dirty="0" smtClean="0">
              <a:latin typeface="Arial Black" pitchFamily="34" charset="0"/>
            </a:endParaRPr>
          </a:p>
          <a:p>
            <a:r>
              <a:rPr lang="en-US" dirty="0" smtClean="0">
                <a:latin typeface="Arial Black" pitchFamily="34" charset="0"/>
              </a:rPr>
              <a:t>Controls:</a:t>
            </a:r>
          </a:p>
          <a:p>
            <a:pPr lvl="1" indent="-228600">
              <a:buFont typeface="Arial" pitchFamily="34" charset="0"/>
              <a:buChar char="•"/>
            </a:pPr>
            <a:r>
              <a:rPr lang="en-US" dirty="0" smtClean="0"/>
              <a:t>Use actuated signals as default if real data are not available</a:t>
            </a:r>
          </a:p>
          <a:p>
            <a:pPr lvl="1" indent="-228600">
              <a:buFont typeface="Arial" pitchFamily="34" charset="0"/>
              <a:buChar char="•"/>
            </a:pPr>
            <a:r>
              <a:rPr lang="en-US" dirty="0" smtClean="0"/>
              <a:t>Use reasonable max and min green times</a:t>
            </a:r>
          </a:p>
          <a:p>
            <a:r>
              <a:rPr lang="en-US" dirty="0" smtClean="0"/>
              <a:t>	</a:t>
            </a:r>
            <a:endParaRPr lang="en-US" dirty="0"/>
          </a:p>
        </p:txBody>
      </p:sp>
      <p:pic>
        <p:nvPicPr>
          <p:cNvPr id="8" name="Picture 7"/>
          <p:cNvPicPr/>
          <p:nvPr/>
        </p:nvPicPr>
        <p:blipFill>
          <a:blip r:embed="rId4" cstate="print"/>
          <a:srcRect/>
          <a:stretch>
            <a:fillRect/>
          </a:stretch>
        </p:blipFill>
        <p:spPr bwMode="auto">
          <a:xfrm>
            <a:off x="7152430" y="3429000"/>
            <a:ext cx="1290215" cy="2651873"/>
          </a:xfrm>
          <a:prstGeom prst="rect">
            <a:avLst/>
          </a:prstGeom>
          <a:ln>
            <a:headEnd/>
            <a:tailEnd/>
          </a:ln>
        </p:spPr>
        <p:style>
          <a:lnRef idx="0">
            <a:schemeClr val="accent1"/>
          </a:lnRef>
          <a:fillRef idx="3">
            <a:schemeClr val="accent1"/>
          </a:fillRef>
          <a:effectRef idx="3">
            <a:schemeClr val="accent1"/>
          </a:effectRef>
          <a:fontRef idx="minor">
            <a:schemeClr val="lt1"/>
          </a:fontRef>
        </p:style>
      </p:pic>
      <p:pic>
        <p:nvPicPr>
          <p:cNvPr id="11" name="Picture 10"/>
          <p:cNvPicPr/>
          <p:nvPr/>
        </p:nvPicPr>
        <p:blipFill>
          <a:blip r:embed="rId5" cstate="print"/>
          <a:srcRect/>
          <a:stretch>
            <a:fillRect/>
          </a:stretch>
        </p:blipFill>
        <p:spPr bwMode="auto">
          <a:xfrm>
            <a:off x="6089900" y="1379835"/>
            <a:ext cx="1214320" cy="2049165"/>
          </a:xfrm>
          <a:prstGeom prst="rect">
            <a:avLst/>
          </a:prstGeom>
          <a:ln>
            <a:headEnd/>
            <a:tailEnd/>
          </a:ln>
        </p:spPr>
        <p:style>
          <a:lnRef idx="0">
            <a:schemeClr val="accent1"/>
          </a:lnRef>
          <a:fillRef idx="3">
            <a:schemeClr val="accent1"/>
          </a:fillRef>
          <a:effectRef idx="3">
            <a:schemeClr val="accent1"/>
          </a:effectRef>
          <a:fontRef idx="minor">
            <a:schemeClr val="lt1"/>
          </a:fontRef>
        </p:style>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71455"/>
          </a:xfrm>
        </p:spPr>
        <p:txBody>
          <a:bodyPr>
            <a:normAutofit/>
          </a:bodyPr>
          <a:lstStyle/>
          <a:p>
            <a:r>
              <a:rPr lang="en-US" sz="3600" b="1" dirty="0" smtClean="0">
                <a:effectLst>
                  <a:outerShdw blurRad="38100" dist="38100" dir="2700000" algn="tl">
                    <a:srgbClr val="000000">
                      <a:alpha val="43137"/>
                    </a:srgbClr>
                  </a:outerShdw>
                </a:effectLst>
              </a:rPr>
              <a:t>Demand Conversion</a:t>
            </a:r>
            <a:endParaRPr lang="en-US" sz="36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11</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graphicFrame>
        <p:nvGraphicFramePr>
          <p:cNvPr id="7" name="Table 6"/>
          <p:cNvGraphicFramePr>
            <a:graphicFrameLocks noGrp="1"/>
          </p:cNvGraphicFramePr>
          <p:nvPr/>
        </p:nvGraphicFramePr>
        <p:xfrm>
          <a:off x="5330950" y="4339740"/>
          <a:ext cx="3337549" cy="1816107"/>
        </p:xfrm>
        <a:graphic>
          <a:graphicData uri="http://schemas.openxmlformats.org/drawingml/2006/table">
            <a:tbl>
              <a:tblPr firstRow="1" bandRow="1">
                <a:effectLst>
                  <a:outerShdw blurRad="50800" dist="38100" dir="2700000" algn="tl" rotWithShape="0">
                    <a:prstClr val="black">
                      <a:alpha val="40000"/>
                    </a:prstClr>
                  </a:outerShdw>
                </a:effectLst>
                <a:tableStyleId>{3C2FFA5D-87B4-456A-9821-1D502468CF0F}</a:tableStyleId>
              </a:tblPr>
              <a:tblGrid>
                <a:gridCol w="758534"/>
                <a:gridCol w="617663"/>
                <a:gridCol w="628500"/>
                <a:gridCol w="661008"/>
                <a:gridCol w="671844"/>
              </a:tblGrid>
              <a:tr h="279401">
                <a:tc>
                  <a:txBody>
                    <a:bodyPr/>
                    <a:lstStyle/>
                    <a:p>
                      <a:pPr marL="0" marR="0" algn="ctr">
                        <a:lnSpc>
                          <a:spcPct val="115000"/>
                        </a:lnSpc>
                        <a:spcBef>
                          <a:spcPts val="0"/>
                        </a:spcBef>
                        <a:spcAft>
                          <a:spcPts val="1000"/>
                        </a:spcAft>
                      </a:pPr>
                      <a:r>
                        <a:rPr lang="en-US" sz="900" dirty="0"/>
                        <a:t>Period</a:t>
                      </a:r>
                      <a:endParaRPr lang="en-US" sz="11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900" dirty="0"/>
                        <a:t>SOV</a:t>
                      </a:r>
                      <a:endParaRPr lang="en-US" sz="11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900"/>
                        <a:t>HOV</a:t>
                      </a:r>
                      <a:endParaRPr lang="en-US" sz="110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900" dirty="0"/>
                        <a:t>Truck</a:t>
                      </a:r>
                      <a:endParaRPr lang="en-US" sz="1100" dirty="0">
                        <a:latin typeface="Calibri"/>
                        <a:ea typeface="SimSun"/>
                        <a:cs typeface="Times New Roman"/>
                      </a:endParaRPr>
                    </a:p>
                  </a:txBody>
                  <a:tcPr marL="68580" marR="68580" marT="0" marB="0" anchor="ctr"/>
                </a:tc>
                <a:tc>
                  <a:txBody>
                    <a:bodyPr/>
                    <a:lstStyle/>
                    <a:p>
                      <a:pPr marL="0" marR="0" algn="ctr">
                        <a:lnSpc>
                          <a:spcPct val="115000"/>
                        </a:lnSpc>
                        <a:spcBef>
                          <a:spcPts val="0"/>
                        </a:spcBef>
                        <a:spcAft>
                          <a:spcPts val="1000"/>
                        </a:spcAft>
                      </a:pPr>
                      <a:r>
                        <a:rPr lang="en-US" sz="900" dirty="0"/>
                        <a:t>Total</a:t>
                      </a:r>
                      <a:endParaRPr lang="en-US" sz="1100" dirty="0">
                        <a:latin typeface="Calibri"/>
                        <a:ea typeface="SimSun"/>
                        <a:cs typeface="Times New Roman"/>
                      </a:endParaRPr>
                    </a:p>
                  </a:txBody>
                  <a:tcPr marL="68580" marR="68580" marT="0" marB="0" anchor="ctr"/>
                </a:tc>
              </a:tr>
              <a:tr h="254001">
                <a:tc>
                  <a:txBody>
                    <a:bodyPr/>
                    <a:lstStyle/>
                    <a:p>
                      <a:pPr marL="0" marR="0" algn="ctr">
                        <a:lnSpc>
                          <a:spcPct val="115000"/>
                        </a:lnSpc>
                        <a:spcBef>
                          <a:spcPts val="0"/>
                        </a:spcBef>
                        <a:spcAft>
                          <a:spcPts val="1000"/>
                        </a:spcAft>
                      </a:pPr>
                      <a:r>
                        <a:rPr lang="en-US" sz="900"/>
                        <a:t>AM</a:t>
                      </a:r>
                      <a:endParaRPr lang="en-US" sz="110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dirty="0"/>
                        <a:t>983,292</a:t>
                      </a:r>
                      <a:endParaRPr lang="en-US" sz="1100" dirty="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dirty="0"/>
                        <a:t>176,292</a:t>
                      </a:r>
                      <a:endParaRPr lang="en-US" sz="1100" dirty="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a:t>104,580</a:t>
                      </a:r>
                      <a:endParaRPr lang="en-US" sz="110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a:t>1,264,164</a:t>
                      </a:r>
                      <a:endParaRPr lang="en-US" sz="1100">
                        <a:latin typeface="Calibri"/>
                        <a:ea typeface="SimSun"/>
                        <a:cs typeface="Times New Roman"/>
                      </a:endParaRPr>
                    </a:p>
                  </a:txBody>
                  <a:tcPr marL="68580" marR="68580" marT="0" marB="0" anchor="ctr"/>
                </a:tc>
              </a:tr>
              <a:tr h="254001">
                <a:tc>
                  <a:txBody>
                    <a:bodyPr/>
                    <a:lstStyle/>
                    <a:p>
                      <a:pPr marL="0" marR="0" algn="ctr">
                        <a:lnSpc>
                          <a:spcPct val="115000"/>
                        </a:lnSpc>
                        <a:spcBef>
                          <a:spcPts val="0"/>
                        </a:spcBef>
                        <a:spcAft>
                          <a:spcPts val="1000"/>
                        </a:spcAft>
                      </a:pPr>
                      <a:r>
                        <a:rPr lang="en-US" sz="900"/>
                        <a:t>Mid-day</a:t>
                      </a:r>
                      <a:endParaRPr lang="en-US" sz="110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a:t>1,721,472</a:t>
                      </a:r>
                      <a:endParaRPr lang="en-US" sz="110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dirty="0"/>
                        <a:t>536,416</a:t>
                      </a:r>
                      <a:endParaRPr lang="en-US" sz="1100" dirty="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dirty="0"/>
                        <a:t>201,042</a:t>
                      </a:r>
                      <a:endParaRPr lang="en-US" sz="1100" dirty="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a:t>2,458,930</a:t>
                      </a:r>
                      <a:endParaRPr lang="en-US" sz="1100">
                        <a:latin typeface="Calibri"/>
                        <a:ea typeface="SimSun"/>
                        <a:cs typeface="Times New Roman"/>
                      </a:endParaRPr>
                    </a:p>
                  </a:txBody>
                  <a:tcPr marL="68580" marR="68580" marT="0" marB="0" anchor="ctr"/>
                </a:tc>
              </a:tr>
              <a:tr h="254001">
                <a:tc>
                  <a:txBody>
                    <a:bodyPr/>
                    <a:lstStyle/>
                    <a:p>
                      <a:pPr marL="0" marR="0" algn="ctr">
                        <a:lnSpc>
                          <a:spcPct val="115000"/>
                        </a:lnSpc>
                        <a:spcBef>
                          <a:spcPts val="0"/>
                        </a:spcBef>
                        <a:spcAft>
                          <a:spcPts val="1000"/>
                        </a:spcAft>
                      </a:pPr>
                      <a:r>
                        <a:rPr lang="en-US" sz="900"/>
                        <a:t>PM</a:t>
                      </a:r>
                      <a:endParaRPr lang="en-US" sz="110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a:t>1,124,537</a:t>
                      </a:r>
                      <a:endParaRPr lang="en-US" sz="110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a:t>382,502</a:t>
                      </a:r>
                      <a:endParaRPr lang="en-US" sz="110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dirty="0"/>
                        <a:t>116,784</a:t>
                      </a:r>
                      <a:endParaRPr lang="en-US" sz="1100" dirty="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a:t>1,623,823</a:t>
                      </a:r>
                      <a:endParaRPr lang="en-US" sz="1100">
                        <a:latin typeface="Calibri"/>
                        <a:ea typeface="SimSun"/>
                        <a:cs typeface="Times New Roman"/>
                      </a:endParaRPr>
                    </a:p>
                  </a:txBody>
                  <a:tcPr marL="68580" marR="68580" marT="0" marB="0" anchor="ctr"/>
                </a:tc>
              </a:tr>
              <a:tr h="254001">
                <a:tc>
                  <a:txBody>
                    <a:bodyPr/>
                    <a:lstStyle/>
                    <a:p>
                      <a:pPr marL="0" marR="0" algn="ctr">
                        <a:lnSpc>
                          <a:spcPct val="115000"/>
                        </a:lnSpc>
                        <a:spcBef>
                          <a:spcPts val="0"/>
                        </a:spcBef>
                        <a:spcAft>
                          <a:spcPts val="1000"/>
                        </a:spcAft>
                      </a:pPr>
                      <a:r>
                        <a:rPr lang="en-US" sz="900"/>
                        <a:t>Evening</a:t>
                      </a:r>
                      <a:endParaRPr lang="en-US" sz="110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a:t>888,251</a:t>
                      </a:r>
                      <a:endParaRPr lang="en-US" sz="110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a:t>410,576</a:t>
                      </a:r>
                      <a:endParaRPr lang="en-US" sz="110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dirty="0"/>
                        <a:t>57,164</a:t>
                      </a:r>
                      <a:endParaRPr lang="en-US" sz="1100" dirty="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dirty="0"/>
                        <a:t>1,355,991</a:t>
                      </a:r>
                      <a:endParaRPr lang="en-US" sz="1100" dirty="0">
                        <a:latin typeface="Calibri"/>
                        <a:ea typeface="SimSun"/>
                        <a:cs typeface="Times New Roman"/>
                      </a:endParaRPr>
                    </a:p>
                  </a:txBody>
                  <a:tcPr marL="68580" marR="68580" marT="0" marB="0" anchor="ctr"/>
                </a:tc>
              </a:tr>
              <a:tr h="266701">
                <a:tc>
                  <a:txBody>
                    <a:bodyPr/>
                    <a:lstStyle/>
                    <a:p>
                      <a:pPr marL="0" marR="0" algn="ctr">
                        <a:lnSpc>
                          <a:spcPct val="115000"/>
                        </a:lnSpc>
                        <a:spcBef>
                          <a:spcPts val="0"/>
                        </a:spcBef>
                        <a:spcAft>
                          <a:spcPts val="1000"/>
                        </a:spcAft>
                      </a:pPr>
                      <a:r>
                        <a:rPr lang="en-US" sz="900"/>
                        <a:t>Night</a:t>
                      </a:r>
                      <a:endParaRPr lang="en-US" sz="110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a:t>490,499</a:t>
                      </a:r>
                      <a:endParaRPr lang="en-US" sz="110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a:t>105,715</a:t>
                      </a:r>
                      <a:endParaRPr lang="en-US" sz="110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dirty="0"/>
                        <a:t>44,203</a:t>
                      </a:r>
                      <a:endParaRPr lang="en-US" sz="1100" dirty="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dirty="0"/>
                        <a:t>640,417</a:t>
                      </a:r>
                      <a:endParaRPr lang="en-US" sz="1100" dirty="0">
                        <a:latin typeface="Calibri"/>
                        <a:ea typeface="SimSun"/>
                        <a:cs typeface="Times New Roman"/>
                      </a:endParaRPr>
                    </a:p>
                  </a:txBody>
                  <a:tcPr marL="68580" marR="68580" marT="0" marB="0" anchor="ctr"/>
                </a:tc>
              </a:tr>
              <a:tr h="254001">
                <a:tc>
                  <a:txBody>
                    <a:bodyPr/>
                    <a:lstStyle/>
                    <a:p>
                      <a:pPr marL="0" marR="0" algn="ctr">
                        <a:lnSpc>
                          <a:spcPct val="115000"/>
                        </a:lnSpc>
                        <a:spcBef>
                          <a:spcPts val="0"/>
                        </a:spcBef>
                        <a:spcAft>
                          <a:spcPts val="1000"/>
                        </a:spcAft>
                      </a:pPr>
                      <a:r>
                        <a:rPr lang="en-US" sz="900"/>
                        <a:t>Daily</a:t>
                      </a:r>
                      <a:endParaRPr lang="en-US" sz="110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a:t>5,208,051</a:t>
                      </a:r>
                      <a:endParaRPr lang="en-US" sz="110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a:t>1,611,501</a:t>
                      </a:r>
                      <a:endParaRPr lang="en-US" sz="110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dirty="0"/>
                        <a:t>523,773</a:t>
                      </a:r>
                      <a:endParaRPr lang="en-US" sz="1100" dirty="0">
                        <a:latin typeface="Calibri"/>
                        <a:ea typeface="SimSun"/>
                        <a:cs typeface="Times New Roman"/>
                      </a:endParaRPr>
                    </a:p>
                  </a:txBody>
                  <a:tcPr marL="68580" marR="68580" marT="0" marB="0" anchor="ctr"/>
                </a:tc>
                <a:tc>
                  <a:txBody>
                    <a:bodyPr/>
                    <a:lstStyle/>
                    <a:p>
                      <a:pPr marL="0" marR="0" algn="r">
                        <a:lnSpc>
                          <a:spcPct val="115000"/>
                        </a:lnSpc>
                        <a:spcBef>
                          <a:spcPts val="0"/>
                        </a:spcBef>
                        <a:spcAft>
                          <a:spcPts val="1000"/>
                        </a:spcAft>
                      </a:pPr>
                      <a:r>
                        <a:rPr lang="en-US" sz="900" dirty="0"/>
                        <a:t>7,343,325</a:t>
                      </a:r>
                      <a:endParaRPr lang="en-US" sz="1100" dirty="0">
                        <a:latin typeface="Calibri"/>
                        <a:ea typeface="SimSun"/>
                        <a:cs typeface="Times New Roman"/>
                      </a:endParaRPr>
                    </a:p>
                  </a:txBody>
                  <a:tcPr marL="68580" marR="68580" marT="0" marB="0" anchor="ctr"/>
                </a:tc>
              </a:tr>
            </a:tbl>
          </a:graphicData>
        </a:graphic>
      </p:graphicFrame>
      <p:graphicFrame>
        <p:nvGraphicFramePr>
          <p:cNvPr id="8" name="Chart 7"/>
          <p:cNvGraphicFramePr/>
          <p:nvPr/>
        </p:nvGraphicFramePr>
        <p:xfrm>
          <a:off x="777250" y="4036160"/>
          <a:ext cx="4326015" cy="24275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891092" y="1152150"/>
            <a:ext cx="7361815" cy="2677656"/>
          </a:xfrm>
          <a:prstGeom prst="rect">
            <a:avLst/>
          </a:prstGeom>
          <a:noFill/>
        </p:spPr>
        <p:txBody>
          <a:bodyPr wrap="square" rtlCol="0">
            <a:spAutoFit/>
          </a:bodyPr>
          <a:lstStyle/>
          <a:p>
            <a:pPr marL="457200" indent="-457200">
              <a:buFont typeface="Arial" pitchFamily="34" charset="0"/>
              <a:buChar char="•"/>
            </a:pPr>
            <a:r>
              <a:rPr lang="en-US" sz="2400" dirty="0" smtClean="0"/>
              <a:t>Use temporal  (departure) profile derived from  survey or TDM with directionality and peaking characteristics retained</a:t>
            </a:r>
            <a:endParaRPr lang="en-US" sz="1200" dirty="0" smtClean="0"/>
          </a:p>
          <a:p>
            <a:pPr marL="457200" indent="-457200">
              <a:buFont typeface="Arial" pitchFamily="34" charset="0"/>
              <a:buChar char="•"/>
            </a:pPr>
            <a:r>
              <a:rPr lang="en-US" sz="2400" dirty="0" smtClean="0"/>
              <a:t>Assemble </a:t>
            </a:r>
            <a:r>
              <a:rPr lang="en-US" sz="2400" dirty="0" smtClean="0"/>
              <a:t>24-hour demand from time varying period O-D tables</a:t>
            </a:r>
          </a:p>
          <a:p>
            <a:pPr marL="457200" indent="-457200">
              <a:buFont typeface="Arial" pitchFamily="34" charset="0"/>
              <a:buChar char="•"/>
            </a:pPr>
            <a:r>
              <a:rPr lang="en-US" sz="2400" dirty="0" smtClean="0"/>
              <a:t>Use smaller time interval as possible (15-minute)</a:t>
            </a:r>
            <a:endParaRPr lang="en-US" sz="1200" dirty="0" smtClean="0"/>
          </a:p>
          <a:p>
            <a:pPr marL="457200" indent="-457200">
              <a:buFont typeface="Arial" pitchFamily="34" charset="0"/>
              <a:buChar char="•"/>
            </a:pPr>
            <a:r>
              <a:rPr lang="en-US" sz="2400" dirty="0" smtClean="0"/>
              <a:t>Separate demand by mode and purpose</a:t>
            </a:r>
            <a:endParaRPr lang="en-US" sz="2400" dirty="0"/>
          </a:p>
        </p:txBody>
      </p:sp>
      <p:sp>
        <p:nvSpPr>
          <p:cNvPr id="10" name="TextBox 9"/>
          <p:cNvSpPr txBox="1"/>
          <p:nvPr/>
        </p:nvSpPr>
        <p:spPr>
          <a:xfrm>
            <a:off x="1763885" y="3732580"/>
            <a:ext cx="2044470" cy="307777"/>
          </a:xfrm>
          <a:prstGeom prst="rect">
            <a:avLst/>
          </a:prstGeom>
          <a:noFill/>
        </p:spPr>
        <p:txBody>
          <a:bodyPr wrap="square" rtlCol="0">
            <a:spAutoFit/>
          </a:bodyPr>
          <a:lstStyle/>
          <a:p>
            <a:r>
              <a:rPr lang="en-US" sz="1400" dirty="0" smtClean="0">
                <a:solidFill>
                  <a:schemeClr val="accent3">
                    <a:lumMod val="20000"/>
                    <a:lumOff val="80000"/>
                  </a:schemeClr>
                </a:solidFill>
                <a:effectLst>
                  <a:outerShdw blurRad="38100" dist="38100" dir="2700000" algn="tl">
                    <a:srgbClr val="000000">
                      <a:alpha val="43137"/>
                    </a:srgbClr>
                  </a:outerShdw>
                </a:effectLst>
              </a:rPr>
              <a:t>PSRC 2006 Diurnal Profile</a:t>
            </a:r>
            <a:endParaRPr lang="en-US" sz="1400" dirty="0">
              <a:solidFill>
                <a:schemeClr val="accent3">
                  <a:lumMod val="20000"/>
                  <a:lumOff val="80000"/>
                </a:schemeClr>
              </a:solidFill>
              <a:effectLst>
                <a:outerShdw blurRad="38100" dist="38100" dir="2700000" algn="tl">
                  <a:srgbClr val="000000">
                    <a:alpha val="43137"/>
                  </a:srgbClr>
                </a:outerShdw>
              </a:effectLst>
            </a:endParaRPr>
          </a:p>
        </p:txBody>
      </p:sp>
      <p:sp>
        <p:nvSpPr>
          <p:cNvPr id="12" name="TextBox 11"/>
          <p:cNvSpPr txBox="1"/>
          <p:nvPr/>
        </p:nvSpPr>
        <p:spPr>
          <a:xfrm>
            <a:off x="5710425" y="4036160"/>
            <a:ext cx="2736839" cy="307777"/>
          </a:xfrm>
          <a:prstGeom prst="rect">
            <a:avLst/>
          </a:prstGeom>
          <a:noFill/>
        </p:spPr>
        <p:txBody>
          <a:bodyPr wrap="none" rtlCol="0">
            <a:spAutoFit/>
          </a:bodyPr>
          <a:lstStyle/>
          <a:p>
            <a:r>
              <a:rPr lang="en-US" sz="1400" dirty="0" smtClean="0">
                <a:solidFill>
                  <a:schemeClr val="accent3">
                    <a:lumMod val="20000"/>
                    <a:lumOff val="80000"/>
                  </a:schemeClr>
                </a:solidFill>
                <a:effectLst>
                  <a:outerShdw blurRad="38100" dist="38100" dir="2700000" algn="tl">
                    <a:srgbClr val="000000">
                      <a:alpha val="43137"/>
                    </a:srgbClr>
                  </a:outerShdw>
                </a:effectLst>
              </a:rPr>
              <a:t>PSRC 2006 Auto Demand by Period</a:t>
            </a:r>
            <a:endParaRPr lang="en-US" sz="1400" dirty="0">
              <a:solidFill>
                <a:schemeClr val="accent3">
                  <a:lumMod val="20000"/>
                  <a:lumOff val="8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600" b="1" dirty="0" err="1" smtClean="0">
                <a:effectLst>
                  <a:outerShdw blurRad="38100" dist="38100" dir="2700000" algn="tl">
                    <a:srgbClr val="000000">
                      <a:alpha val="43137"/>
                    </a:srgbClr>
                  </a:outerShdw>
                </a:effectLst>
              </a:rPr>
              <a:t>DynusT</a:t>
            </a:r>
            <a:endParaRPr lang="en-US" sz="36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12</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sp>
        <p:nvSpPr>
          <p:cNvPr id="7" name="TextBox 6"/>
          <p:cNvSpPr txBox="1"/>
          <p:nvPr/>
        </p:nvSpPr>
        <p:spPr>
          <a:xfrm>
            <a:off x="914400" y="1303940"/>
            <a:ext cx="7452350" cy="4385816"/>
          </a:xfrm>
          <a:prstGeom prst="rect">
            <a:avLst/>
          </a:prstGeom>
          <a:noFill/>
        </p:spPr>
        <p:txBody>
          <a:bodyPr wrap="square" rtlCol="0">
            <a:spAutoFit/>
          </a:bodyPr>
          <a:lstStyle/>
          <a:p>
            <a:pPr marL="231775" indent="-231775">
              <a:lnSpc>
                <a:spcPct val="90000"/>
              </a:lnSpc>
              <a:buFont typeface="Arial" pitchFamily="34" charset="0"/>
              <a:buChar char="•"/>
            </a:pPr>
            <a:r>
              <a:rPr lang="en-US" sz="2500" b="1" dirty="0" smtClean="0"/>
              <a:t>Simple</a:t>
            </a:r>
            <a:r>
              <a:rPr lang="en-US" sz="2500" dirty="0" smtClean="0"/>
              <a:t> , </a:t>
            </a:r>
            <a:r>
              <a:rPr lang="en-US" sz="2500" b="1" dirty="0" smtClean="0"/>
              <a:t>lean</a:t>
            </a:r>
            <a:r>
              <a:rPr lang="en-US" sz="2500" dirty="0" smtClean="0"/>
              <a:t> and easy to </a:t>
            </a:r>
            <a:r>
              <a:rPr lang="en-US" sz="2500" b="1" dirty="0" smtClean="0"/>
              <a:t>integrate</a:t>
            </a:r>
            <a:r>
              <a:rPr lang="en-US" sz="2500" dirty="0" smtClean="0"/>
              <a:t> with macro and micro models</a:t>
            </a:r>
          </a:p>
          <a:p>
            <a:pPr marL="231775" indent="-231775">
              <a:lnSpc>
                <a:spcPct val="90000"/>
              </a:lnSpc>
              <a:buFont typeface="Arial" pitchFamily="34" charset="0"/>
              <a:buChar char="•"/>
            </a:pPr>
            <a:r>
              <a:rPr lang="en-US" sz="2500" dirty="0" smtClean="0"/>
              <a:t>Developed since 2002, tested (in test) for 20 regions since 2005</a:t>
            </a:r>
            <a:endParaRPr lang="en-US" sz="2200" dirty="0" smtClean="0"/>
          </a:p>
          <a:p>
            <a:pPr marL="682625" lvl="1" indent="-225425">
              <a:lnSpc>
                <a:spcPct val="90000"/>
              </a:lnSpc>
              <a:buFont typeface="Arial" pitchFamily="34" charset="0"/>
              <a:buChar char="•"/>
            </a:pPr>
            <a:r>
              <a:rPr lang="en-US" sz="2200" dirty="0" smtClean="0"/>
              <a:t>Used in several national projects</a:t>
            </a:r>
          </a:p>
          <a:p>
            <a:pPr marL="231775" indent="-231775">
              <a:lnSpc>
                <a:spcPct val="90000"/>
              </a:lnSpc>
              <a:buFont typeface="Arial" pitchFamily="34" charset="0"/>
              <a:buChar char="•"/>
            </a:pPr>
            <a:r>
              <a:rPr lang="en-US" sz="2500" dirty="0" smtClean="0"/>
              <a:t>Memory efficient </a:t>
            </a:r>
          </a:p>
          <a:p>
            <a:pPr marL="682625" lvl="1" indent="-225425">
              <a:lnSpc>
                <a:spcPct val="90000"/>
              </a:lnSpc>
              <a:buFont typeface="Arial" pitchFamily="34" charset="0"/>
              <a:buChar char="•"/>
            </a:pPr>
            <a:r>
              <a:rPr lang="en-US" sz="2200" dirty="0" smtClean="0"/>
              <a:t>Capable of large-Scale multimodal 24-hr simulation assignment</a:t>
            </a:r>
          </a:p>
          <a:p>
            <a:pPr marL="231775" indent="-231775">
              <a:lnSpc>
                <a:spcPct val="90000"/>
              </a:lnSpc>
              <a:buFont typeface="Arial" pitchFamily="34" charset="0"/>
              <a:buChar char="•"/>
            </a:pPr>
            <a:r>
              <a:rPr lang="en-US" sz="2500" dirty="0" smtClean="0"/>
              <a:t>Fast simulation/computation</a:t>
            </a:r>
          </a:p>
          <a:p>
            <a:pPr marL="682625" lvl="1" indent="-225425">
              <a:lnSpc>
                <a:spcPct val="90000"/>
              </a:lnSpc>
              <a:buFont typeface="Arial" pitchFamily="34" charset="0"/>
              <a:buChar char="•"/>
            </a:pPr>
            <a:r>
              <a:rPr lang="en-US" sz="2200" dirty="0" smtClean="0"/>
              <a:t>Multi-threaded</a:t>
            </a:r>
          </a:p>
          <a:p>
            <a:pPr marL="231775" indent="-231775">
              <a:lnSpc>
                <a:spcPct val="90000"/>
              </a:lnSpc>
              <a:buFont typeface="Arial" pitchFamily="34" charset="0"/>
              <a:buChar char="•"/>
            </a:pPr>
            <a:r>
              <a:rPr lang="en-US" sz="2500" dirty="0" smtClean="0"/>
              <a:t>Realistic </a:t>
            </a:r>
            <a:r>
              <a:rPr lang="en-US" sz="2500" dirty="0" err="1" smtClean="0"/>
              <a:t>microlike</a:t>
            </a:r>
            <a:r>
              <a:rPr lang="en-US" sz="2500" dirty="0" smtClean="0"/>
              <a:t> </a:t>
            </a:r>
            <a:r>
              <a:rPr lang="en-US" sz="2500" dirty="0" err="1" smtClean="0"/>
              <a:t>mesoscopic</a:t>
            </a:r>
            <a:r>
              <a:rPr lang="en-US" sz="2500" dirty="0" smtClean="0"/>
              <a:t> traffic simulation</a:t>
            </a:r>
          </a:p>
          <a:p>
            <a:pPr marL="682625" lvl="1" indent="-225425">
              <a:lnSpc>
                <a:spcPct val="90000"/>
              </a:lnSpc>
              <a:buFont typeface="Arial" pitchFamily="34" charset="0"/>
              <a:buChar char="•"/>
            </a:pPr>
            <a:r>
              <a:rPr lang="en-US" sz="2200" dirty="0" smtClean="0"/>
              <a:t>Anisotropic </a:t>
            </a:r>
            <a:r>
              <a:rPr lang="en-US" sz="2200" dirty="0" err="1" smtClean="0"/>
              <a:t>Mesoscopic</a:t>
            </a:r>
            <a:r>
              <a:rPr lang="en-US" sz="2200" dirty="0" smtClean="0"/>
              <a:t> Simulation (AMS)</a:t>
            </a:r>
          </a:p>
          <a:p>
            <a:pPr marL="231775" indent="-231775">
              <a:lnSpc>
                <a:spcPct val="90000"/>
              </a:lnSpc>
              <a:buFont typeface="Arial" pitchFamily="34" charset="0"/>
              <a:buChar char="•"/>
            </a:pPr>
            <a:r>
              <a:rPr lang="en-US" sz="2500" dirty="0" smtClean="0"/>
              <a:t>Managed Open Source in 2010/2011</a:t>
            </a:r>
            <a:endParaRPr lang="en-US" sz="2400" dirty="0"/>
          </a:p>
        </p:txBody>
      </p:sp>
      <p:pic>
        <p:nvPicPr>
          <p:cNvPr id="8" name="Picture 7" descr="dynust.jpg"/>
          <p:cNvPicPr/>
          <p:nvPr/>
        </p:nvPicPr>
        <p:blipFill>
          <a:blip r:embed="rId4" cstate="print"/>
          <a:stretch>
            <a:fillRect/>
          </a:stretch>
        </p:blipFill>
        <p:spPr>
          <a:xfrm>
            <a:off x="6697060" y="5933535"/>
            <a:ext cx="1543050" cy="27003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200" b="1" dirty="0" err="1" smtClean="0">
                <a:effectLst>
                  <a:outerShdw blurRad="38100" dist="38100" dir="2700000" algn="tl">
                    <a:srgbClr val="000000">
                      <a:alpha val="43137"/>
                    </a:srgbClr>
                  </a:outerShdw>
                </a:effectLst>
              </a:rPr>
              <a:t>DynusT</a:t>
            </a:r>
            <a:r>
              <a:rPr lang="en-US" sz="3200" b="1" dirty="0" smtClean="0">
                <a:effectLst>
                  <a:outerShdw blurRad="38100" dist="38100" dir="2700000" algn="tl">
                    <a:srgbClr val="000000">
                      <a:alpha val="43137"/>
                    </a:srgbClr>
                  </a:outerShdw>
                </a:effectLst>
              </a:rPr>
              <a:t> Algorithmic Structure</a:t>
            </a:r>
            <a:endParaRPr lang="en-US" sz="32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13</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pic>
        <p:nvPicPr>
          <p:cNvPr id="10" name="Picture 9"/>
          <p:cNvPicPr/>
          <p:nvPr/>
        </p:nvPicPr>
        <p:blipFill>
          <a:blip r:embed="rId4" cstate="print"/>
          <a:srcRect/>
          <a:stretch>
            <a:fillRect/>
          </a:stretch>
        </p:blipFill>
        <p:spPr bwMode="auto">
          <a:xfrm>
            <a:off x="3352800" y="1143000"/>
            <a:ext cx="4742584" cy="5181600"/>
          </a:xfrm>
          <a:prstGeom prst="rect">
            <a:avLst/>
          </a:prstGeom>
          <a:noFill/>
          <a:ln w="9525">
            <a:noFill/>
            <a:miter lim="800000"/>
            <a:headEnd/>
            <a:tailEnd/>
          </a:ln>
        </p:spPr>
      </p:pic>
      <p:graphicFrame>
        <p:nvGraphicFramePr>
          <p:cNvPr id="12" name="Diagram 11"/>
          <p:cNvGraphicFramePr/>
          <p:nvPr/>
        </p:nvGraphicFramePr>
        <p:xfrm>
          <a:off x="1371600" y="1219200"/>
          <a:ext cx="1673343" cy="4267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71455"/>
          </a:xfrm>
        </p:spPr>
        <p:txBody>
          <a:bodyPr>
            <a:noAutofit/>
          </a:bodyPr>
          <a:lstStyle/>
          <a:p>
            <a:r>
              <a:rPr lang="en-US" sz="3200" b="1" dirty="0" smtClean="0">
                <a:effectLst>
                  <a:outerShdw blurRad="38100" dist="38100" dir="2700000" algn="tl">
                    <a:srgbClr val="000000">
                      <a:alpha val="43137"/>
                    </a:srgbClr>
                  </a:outerShdw>
                </a:effectLst>
              </a:rPr>
              <a:t>Anisotropic </a:t>
            </a:r>
            <a:r>
              <a:rPr lang="en-US" sz="3200" b="1" dirty="0" err="1" smtClean="0">
                <a:effectLst>
                  <a:outerShdw blurRad="38100" dist="38100" dir="2700000" algn="tl">
                    <a:srgbClr val="000000">
                      <a:alpha val="43137"/>
                    </a:srgbClr>
                  </a:outerShdw>
                </a:effectLst>
              </a:rPr>
              <a:t>Mesoscopic</a:t>
            </a:r>
            <a:r>
              <a:rPr lang="en-US" sz="3200" b="1" dirty="0" smtClean="0">
                <a:effectLst>
                  <a:outerShdw blurRad="38100" dist="38100" dir="2700000" algn="tl">
                    <a:srgbClr val="000000">
                      <a:alpha val="43137"/>
                    </a:srgbClr>
                  </a:outerShdw>
                </a:effectLst>
              </a:rPr>
              <a:t> Simulation (AMS)</a:t>
            </a:r>
            <a:br>
              <a:rPr lang="en-US" sz="3200" b="1" dirty="0" smtClean="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14</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grpSp>
        <p:nvGrpSpPr>
          <p:cNvPr id="25" name="Group 24"/>
          <p:cNvGrpSpPr/>
          <p:nvPr/>
        </p:nvGrpSpPr>
        <p:grpSpPr>
          <a:xfrm>
            <a:off x="4572000" y="1607520"/>
            <a:ext cx="4326015" cy="2049165"/>
            <a:chOff x="4572000" y="1607520"/>
            <a:chExt cx="4326015" cy="2049165"/>
          </a:xfrm>
        </p:grpSpPr>
        <p:sp>
          <p:nvSpPr>
            <p:cNvPr id="21" name="Rounded Rectangle 20"/>
            <p:cNvSpPr/>
            <p:nvPr/>
          </p:nvSpPr>
          <p:spPr>
            <a:xfrm>
              <a:off x="4572000" y="1607520"/>
              <a:ext cx="4326015" cy="2049165"/>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572000" y="4263845"/>
            <a:ext cx="4326015" cy="2049165"/>
            <a:chOff x="4572000" y="4263845"/>
            <a:chExt cx="4326015" cy="2049165"/>
          </a:xfrm>
        </p:grpSpPr>
        <p:sp>
          <p:nvSpPr>
            <p:cNvPr id="23" name="Rounded Rectangle 22"/>
            <p:cNvSpPr/>
            <p:nvPr/>
          </p:nvSpPr>
          <p:spPr>
            <a:xfrm>
              <a:off x="4572000" y="4263845"/>
              <a:ext cx="4326015" cy="2049165"/>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549566" y="1152149"/>
            <a:ext cx="3794750" cy="5490093"/>
          </a:xfrm>
          <a:prstGeom prst="rect">
            <a:avLst/>
          </a:prstGeom>
        </p:spPr>
        <p:txBody>
          <a:bodyPr wrap="square">
            <a:spAutoFit/>
          </a:bodyPr>
          <a:lstStyle/>
          <a:p>
            <a:pPr marL="319088" indent="-319088">
              <a:lnSpc>
                <a:spcPct val="80000"/>
              </a:lnSpc>
              <a:buFont typeface="Arial" pitchFamily="34" charset="0"/>
              <a:buChar char="•"/>
            </a:pPr>
            <a:r>
              <a:rPr lang="en-US" sz="2800" dirty="0" smtClean="0"/>
              <a:t>Stimulus-response model</a:t>
            </a:r>
          </a:p>
          <a:p>
            <a:pPr marL="319088" indent="-319088">
              <a:lnSpc>
                <a:spcPct val="80000"/>
              </a:lnSpc>
              <a:buFont typeface="Arial" pitchFamily="34" charset="0"/>
              <a:buChar char="•"/>
            </a:pPr>
            <a:endParaRPr lang="en-US" sz="2800" b="1" dirty="0" smtClean="0">
              <a:solidFill>
                <a:srgbClr val="0000FF"/>
              </a:solidFill>
            </a:endParaRPr>
          </a:p>
          <a:p>
            <a:pPr marL="319088" indent="-319088">
              <a:lnSpc>
                <a:spcPct val="80000"/>
              </a:lnSpc>
              <a:buFont typeface="Arial" pitchFamily="34" charset="0"/>
              <a:buChar char="•"/>
            </a:pPr>
            <a:r>
              <a:rPr lang="en-US" sz="2800" dirty="0" smtClean="0"/>
              <a:t>Net influence for speed adjustment primarily comes from traffic in the front </a:t>
            </a:r>
            <a:r>
              <a:rPr lang="en-US" sz="2800" i="1" dirty="0" smtClean="0"/>
              <a:t>(SIR)</a:t>
            </a:r>
          </a:p>
          <a:p>
            <a:pPr marL="319088" indent="-319088">
              <a:lnSpc>
                <a:spcPct val="80000"/>
              </a:lnSpc>
              <a:buFont typeface="Arial" pitchFamily="34" charset="0"/>
              <a:buChar char="•"/>
            </a:pPr>
            <a:endParaRPr lang="en-US" sz="2800" dirty="0" smtClean="0"/>
          </a:p>
          <a:p>
            <a:pPr marL="319088" indent="-319088">
              <a:lnSpc>
                <a:spcPct val="80000"/>
              </a:lnSpc>
              <a:buFont typeface="Arial" pitchFamily="34" charset="0"/>
              <a:buChar char="•"/>
            </a:pPr>
            <a:r>
              <a:rPr lang="en-US" sz="2800" dirty="0" smtClean="0"/>
              <a:t>Can define different “average traffic conditions” to model uninterrupted and interrupted flow conditions</a:t>
            </a:r>
          </a:p>
          <a:p>
            <a:pPr marL="319088" indent="-319088">
              <a:lnSpc>
                <a:spcPct val="80000"/>
              </a:lnSpc>
            </a:pPr>
            <a:endParaRPr lang="en-US" sz="2000" dirty="0" smtClean="0"/>
          </a:p>
        </p:txBody>
      </p:sp>
      <p:sp>
        <p:nvSpPr>
          <p:cNvPr id="29" name="TextBox 28"/>
          <p:cNvSpPr txBox="1"/>
          <p:nvPr/>
        </p:nvSpPr>
        <p:spPr>
          <a:xfrm>
            <a:off x="5938110" y="1303940"/>
            <a:ext cx="1620380" cy="307777"/>
          </a:xfrm>
          <a:prstGeom prst="rect">
            <a:avLst/>
          </a:prstGeom>
          <a:noFill/>
        </p:spPr>
        <p:txBody>
          <a:bodyPr wrap="none" rtlCol="0">
            <a:spAutoFit/>
          </a:bodyPr>
          <a:lstStyle/>
          <a:p>
            <a:r>
              <a:rPr lang="en-US" sz="1400" dirty="0" smtClean="0">
                <a:effectLst>
                  <a:outerShdw blurRad="38100" dist="38100" dir="2700000" algn="tl">
                    <a:srgbClr val="000000">
                      <a:alpha val="43137"/>
                    </a:srgbClr>
                  </a:outerShdw>
                </a:effectLst>
              </a:rPr>
              <a:t>Uninterrupted Flow</a:t>
            </a:r>
            <a:endParaRPr lang="en-US" sz="1400" dirty="0">
              <a:effectLst>
                <a:outerShdw blurRad="38100" dist="38100" dir="2700000" algn="tl">
                  <a:srgbClr val="000000">
                    <a:alpha val="43137"/>
                  </a:srgbClr>
                </a:outerShdw>
              </a:effectLst>
            </a:endParaRPr>
          </a:p>
        </p:txBody>
      </p:sp>
      <p:sp>
        <p:nvSpPr>
          <p:cNvPr id="30" name="TextBox 29"/>
          <p:cNvSpPr txBox="1"/>
          <p:nvPr/>
        </p:nvSpPr>
        <p:spPr>
          <a:xfrm>
            <a:off x="6089900" y="3960265"/>
            <a:ext cx="1413592" cy="307777"/>
          </a:xfrm>
          <a:prstGeom prst="rect">
            <a:avLst/>
          </a:prstGeom>
          <a:noFill/>
        </p:spPr>
        <p:txBody>
          <a:bodyPr wrap="none" rtlCol="0">
            <a:spAutoFit/>
          </a:bodyPr>
          <a:lstStyle/>
          <a:p>
            <a:r>
              <a:rPr lang="en-US" sz="1400" dirty="0" smtClean="0">
                <a:effectLst>
                  <a:outerShdw blurRad="38100" dist="38100" dir="2700000" algn="tl">
                    <a:srgbClr val="000000">
                      <a:alpha val="43137"/>
                    </a:srgbClr>
                  </a:outerShdw>
                </a:effectLst>
              </a:rPr>
              <a:t>Interrupted Flow</a:t>
            </a:r>
            <a:endParaRPr lang="en-US" sz="1400" dirty="0">
              <a:effectLst>
                <a:outerShdw blurRad="38100" dist="38100" dir="2700000" algn="tl">
                  <a:srgbClr val="000000">
                    <a:alpha val="43137"/>
                  </a:srgbClr>
                </a:outerShdw>
              </a:effectLst>
            </a:endParaRPr>
          </a:p>
        </p:txBody>
      </p:sp>
      <p:pic>
        <p:nvPicPr>
          <p:cNvPr id="1027" name="Object 5"/>
          <p:cNvPicPr>
            <a:picLocks noChangeAspect="1" noChangeArrowheads="1"/>
          </p:cNvPicPr>
          <p:nvPr/>
        </p:nvPicPr>
        <p:blipFill>
          <a:blip r:embed="rId4" cstate="print"/>
          <a:srcRect/>
          <a:stretch>
            <a:fillRect/>
          </a:stretch>
        </p:blipFill>
        <p:spPr bwMode="auto">
          <a:xfrm>
            <a:off x="4875213" y="4567238"/>
            <a:ext cx="3810000" cy="1447800"/>
          </a:xfrm>
          <a:prstGeom prst="rect">
            <a:avLst/>
          </a:prstGeom>
          <a:noFill/>
          <a:ln w="9525">
            <a:miter lim="800000"/>
            <a:headEnd/>
            <a:tailEnd/>
          </a:ln>
          <a:effectLst/>
        </p:spPr>
      </p:pic>
      <p:pic>
        <p:nvPicPr>
          <p:cNvPr id="1026" name="Object 7"/>
          <p:cNvPicPr>
            <a:picLocks noChangeAspect="1" noChangeArrowheads="1"/>
          </p:cNvPicPr>
          <p:nvPr/>
        </p:nvPicPr>
        <p:blipFill>
          <a:blip r:embed="rId5" cstate="print"/>
          <a:srcRect/>
          <a:stretch>
            <a:fillRect/>
          </a:stretch>
        </p:blipFill>
        <p:spPr bwMode="auto">
          <a:xfrm>
            <a:off x="4799013" y="1876425"/>
            <a:ext cx="3771900" cy="15525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600" b="1" dirty="0" smtClean="0">
                <a:effectLst>
                  <a:outerShdw blurRad="38100" dist="38100" dir="2700000" algn="tl">
                    <a:srgbClr val="000000">
                      <a:alpha val="43137"/>
                    </a:srgbClr>
                  </a:outerShdw>
                </a:effectLst>
              </a:rPr>
              <a:t>AMS q-k-v Curves</a:t>
            </a:r>
            <a:endParaRPr lang="en-US" sz="36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15</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graphicFrame>
        <p:nvGraphicFramePr>
          <p:cNvPr id="8" name="Chart 7"/>
          <p:cNvGraphicFramePr/>
          <p:nvPr/>
        </p:nvGraphicFramePr>
        <p:xfrm>
          <a:off x="5103265" y="4263844"/>
          <a:ext cx="3200400" cy="22009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5103265" y="1835204"/>
          <a:ext cx="3200400" cy="22768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p:nvPr/>
        </p:nvGraphicFramePr>
        <p:xfrm>
          <a:off x="1371600" y="4263845"/>
          <a:ext cx="3200400" cy="2209495"/>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914400" y="1152150"/>
            <a:ext cx="3733800" cy="369332"/>
          </a:xfrm>
          <a:prstGeom prst="rect">
            <a:avLst/>
          </a:prstGeom>
          <a:noFill/>
        </p:spPr>
        <p:txBody>
          <a:bodyPr wrap="square" rtlCol="0">
            <a:spAutoFit/>
          </a:bodyPr>
          <a:lstStyle/>
          <a:p>
            <a:pPr marL="231775" indent="-231775">
              <a:buFont typeface="Arial" pitchFamily="34" charset="0"/>
              <a:buChar char="•"/>
            </a:pPr>
            <a:r>
              <a:rPr lang="en-US" dirty="0" smtClean="0"/>
              <a:t>Modified </a:t>
            </a:r>
            <a:r>
              <a:rPr lang="en-US" dirty="0" err="1" smtClean="0"/>
              <a:t>Greenshield’s</a:t>
            </a:r>
            <a:r>
              <a:rPr lang="en-US" dirty="0" smtClean="0"/>
              <a:t> model:</a:t>
            </a:r>
          </a:p>
        </p:txBody>
      </p:sp>
      <p:cxnSp>
        <p:nvCxnSpPr>
          <p:cNvPr id="16" name="Straight Connector 15"/>
          <p:cNvCxnSpPr/>
          <p:nvPr/>
        </p:nvCxnSpPr>
        <p:spPr>
          <a:xfrm>
            <a:off x="5710425" y="2518260"/>
            <a:ext cx="2209800" cy="0"/>
          </a:xfrm>
          <a:prstGeom prst="line">
            <a:avLst/>
          </a:prstGeom>
          <a:ln>
            <a:solidFill>
              <a:srgbClr val="FF0000"/>
            </a:solidFill>
            <a:prstDash val="dash"/>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rot="5400000">
            <a:off x="3469845" y="5366000"/>
            <a:ext cx="8382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V="1">
            <a:off x="5941618" y="2970123"/>
            <a:ext cx="910741" cy="7016"/>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1991570" y="5250480"/>
            <a:ext cx="18288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86320" y="5250480"/>
            <a:ext cx="4572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6203133" y="5592618"/>
            <a:ext cx="380695"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pic>
        <p:nvPicPr>
          <p:cNvPr id="17" name="Picture 4" descr="greenshields model"/>
          <p:cNvPicPr>
            <a:picLocks noChangeAspect="1" noChangeArrowheads="1"/>
          </p:cNvPicPr>
          <p:nvPr/>
        </p:nvPicPr>
        <p:blipFill>
          <a:blip r:embed="rId7" cstate="print"/>
          <a:srcRect/>
          <a:stretch>
            <a:fillRect/>
          </a:stretch>
        </p:blipFill>
        <p:spPr bwMode="auto">
          <a:xfrm>
            <a:off x="1384410" y="1835205"/>
            <a:ext cx="3187590" cy="22768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1" name="Rectangle 20"/>
          <p:cNvSpPr/>
          <p:nvPr/>
        </p:nvSpPr>
        <p:spPr>
          <a:xfrm>
            <a:off x="6393480" y="5250480"/>
            <a:ext cx="1669690" cy="531265"/>
          </a:xfrm>
          <a:prstGeom prst="rect">
            <a:avLst/>
          </a:prstGeom>
          <a:solidFill>
            <a:srgbClr val="FF000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991571" y="5250479"/>
            <a:ext cx="1897374" cy="531265"/>
          </a:xfrm>
          <a:prstGeom prst="rect">
            <a:avLst/>
          </a:prstGeom>
          <a:solidFill>
            <a:srgbClr val="FF000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93480" y="2594155"/>
            <a:ext cx="1669690" cy="834845"/>
          </a:xfrm>
          <a:prstGeom prst="rect">
            <a:avLst/>
          </a:prstGeom>
          <a:solidFill>
            <a:srgbClr val="FF000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600" b="1" dirty="0" smtClean="0">
                <a:effectLst>
                  <a:outerShdw blurRad="38100" dist="38100" dir="2700000" algn="tl">
                    <a:srgbClr val="000000">
                      <a:alpha val="43137"/>
                    </a:srgbClr>
                  </a:outerShdw>
                </a:effectLst>
              </a:rPr>
              <a:t>AMS Examples</a:t>
            </a:r>
            <a:endParaRPr lang="en-US" sz="36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16</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sp>
        <p:nvSpPr>
          <p:cNvPr id="19" name="TextBox 18"/>
          <p:cNvSpPr txBox="1"/>
          <p:nvPr/>
        </p:nvSpPr>
        <p:spPr>
          <a:xfrm>
            <a:off x="1346462" y="1152150"/>
            <a:ext cx="6451075" cy="800219"/>
          </a:xfrm>
          <a:prstGeom prst="rect">
            <a:avLst/>
          </a:prstGeom>
          <a:noFill/>
        </p:spPr>
        <p:txBody>
          <a:bodyPr wrap="square" rtlCol="0">
            <a:spAutoFit/>
          </a:bodyPr>
          <a:lstStyle/>
          <a:p>
            <a:pPr algn="ctr"/>
            <a:r>
              <a:rPr lang="el-GR" sz="1400" dirty="0" smtClean="0">
                <a:latin typeface="Calibri"/>
              </a:rPr>
              <a:t>α</a:t>
            </a:r>
            <a:r>
              <a:rPr lang="en-US" sz="1400" dirty="0" smtClean="0">
                <a:latin typeface="Calibri"/>
              </a:rPr>
              <a:t>=3.35  </a:t>
            </a:r>
            <a:r>
              <a:rPr lang="en-US" sz="1400" dirty="0" smtClean="0"/>
              <a:t>Jam Density = 200  Density Breakpoint = 25</a:t>
            </a:r>
          </a:p>
          <a:p>
            <a:pPr algn="ctr"/>
            <a:r>
              <a:rPr lang="en-US" sz="1400" dirty="0" smtClean="0"/>
              <a:t>Free Flow Speed = 60  Minimum Speed = 6  Speed Intercept=92</a:t>
            </a:r>
            <a:endParaRPr lang="en-US" dirty="0" smtClean="0"/>
          </a:p>
          <a:p>
            <a:pPr algn="ctr"/>
            <a:endParaRPr lang="en-US" dirty="0"/>
          </a:p>
        </p:txBody>
      </p:sp>
      <p:graphicFrame>
        <p:nvGraphicFramePr>
          <p:cNvPr id="27" name="Chart 26"/>
          <p:cNvGraphicFramePr/>
          <p:nvPr/>
        </p:nvGraphicFramePr>
        <p:xfrm>
          <a:off x="397775" y="1835205"/>
          <a:ext cx="5312650" cy="25357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p:cNvGraphicFramePr/>
          <p:nvPr/>
        </p:nvGraphicFramePr>
        <p:xfrm>
          <a:off x="3281785" y="3960265"/>
          <a:ext cx="5600702" cy="238399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600" b="1" dirty="0" smtClean="0">
                <a:effectLst>
                  <a:outerShdw blurRad="38100" dist="38100" dir="2700000" algn="tl">
                    <a:srgbClr val="000000">
                      <a:alpha val="43137"/>
                    </a:srgbClr>
                  </a:outerShdw>
                </a:effectLst>
              </a:rPr>
              <a:t>AMS Examples </a:t>
            </a:r>
            <a:r>
              <a:rPr lang="en-US" sz="1200" b="1" dirty="0" smtClean="0">
                <a:effectLst>
                  <a:outerShdw blurRad="38100" dist="38100" dir="2700000" algn="tl">
                    <a:srgbClr val="000000">
                      <a:alpha val="43137"/>
                    </a:srgbClr>
                  </a:outerShdw>
                </a:effectLst>
              </a:rPr>
              <a:t>continued…</a:t>
            </a:r>
            <a:endParaRPr lang="en-US" sz="36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17</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sp>
        <p:nvSpPr>
          <p:cNvPr id="19" name="TextBox 18"/>
          <p:cNvSpPr txBox="1"/>
          <p:nvPr/>
        </p:nvSpPr>
        <p:spPr>
          <a:xfrm>
            <a:off x="1346462" y="1152150"/>
            <a:ext cx="6451075" cy="800219"/>
          </a:xfrm>
          <a:prstGeom prst="rect">
            <a:avLst/>
          </a:prstGeom>
          <a:noFill/>
        </p:spPr>
        <p:txBody>
          <a:bodyPr wrap="square" rtlCol="0">
            <a:spAutoFit/>
          </a:bodyPr>
          <a:lstStyle/>
          <a:p>
            <a:pPr algn="ctr"/>
            <a:r>
              <a:rPr lang="en-US" sz="1400" dirty="0" smtClean="0"/>
              <a:t>Jam Density = 200  Density Breakpoint = 25</a:t>
            </a:r>
          </a:p>
          <a:p>
            <a:pPr algn="ctr"/>
            <a:r>
              <a:rPr lang="en-US" sz="1400" dirty="0" smtClean="0"/>
              <a:t>Free Flow Speed = 60  Minimum Speed = 6</a:t>
            </a:r>
            <a:endParaRPr lang="en-US" dirty="0" smtClean="0"/>
          </a:p>
          <a:p>
            <a:pPr algn="ctr"/>
            <a:endParaRPr lang="en-US" dirty="0"/>
          </a:p>
        </p:txBody>
      </p:sp>
      <p:graphicFrame>
        <p:nvGraphicFramePr>
          <p:cNvPr id="16" name="Chart 15"/>
          <p:cNvGraphicFramePr/>
          <p:nvPr/>
        </p:nvGraphicFramePr>
        <p:xfrm>
          <a:off x="625460" y="1909762"/>
          <a:ext cx="3676651" cy="30384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nvGraphicFramePr>
        <p:xfrm>
          <a:off x="4723790" y="2745945"/>
          <a:ext cx="3609974" cy="303847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p:nvPr/>
        </p:nvGraphicFramePr>
        <p:xfrm>
          <a:off x="4799685" y="1228044"/>
          <a:ext cx="3567065" cy="25804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nvGraphicFramePr>
        <p:xfrm>
          <a:off x="853144" y="1228045"/>
          <a:ext cx="3566455" cy="25914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nvGraphicFramePr>
        <p:xfrm>
          <a:off x="4799685" y="3960265"/>
          <a:ext cx="3581400" cy="259141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xfrm>
            <a:off x="457200" y="304800"/>
            <a:ext cx="8229600" cy="914400"/>
          </a:xfrm>
        </p:spPr>
        <p:txBody>
          <a:bodyPr>
            <a:normAutofit/>
          </a:bodyPr>
          <a:lstStyle/>
          <a:p>
            <a:r>
              <a:rPr lang="en-US" sz="3600" b="1" dirty="0" smtClean="0">
                <a:effectLst>
                  <a:outerShdw blurRad="38100" dist="38100" dir="2700000" algn="tl">
                    <a:srgbClr val="000000">
                      <a:alpha val="43137"/>
                    </a:srgbClr>
                  </a:outerShdw>
                </a:effectLst>
              </a:rPr>
              <a:t>Compare BPR to AMS</a:t>
            </a:r>
            <a:endParaRPr lang="en-US" sz="36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18</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6" cstate="print"/>
          <a:stretch>
            <a:fillRect/>
          </a:stretch>
        </p:blipFill>
        <p:spPr>
          <a:xfrm>
            <a:off x="0" y="6705600"/>
            <a:ext cx="339271" cy="152400"/>
          </a:xfrm>
          <a:prstGeom prst="rect">
            <a:avLst/>
          </a:prstGeom>
        </p:spPr>
      </p:pic>
      <p:cxnSp>
        <p:nvCxnSpPr>
          <p:cNvPr id="20" name="Straight Connector 19"/>
          <p:cNvCxnSpPr/>
          <p:nvPr/>
        </p:nvCxnSpPr>
        <p:spPr>
          <a:xfrm rot="5400000" flipH="1" flipV="1">
            <a:off x="2140920" y="2520700"/>
            <a:ext cx="12192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2740" y="2518260"/>
            <a:ext cx="26670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5669580" y="5139535"/>
            <a:ext cx="14478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5500048" y="2563504"/>
            <a:ext cx="2634018" cy="534538"/>
          </a:xfrm>
          <a:custGeom>
            <a:avLst/>
            <a:gdLst>
              <a:gd name="connsiteX0" fmla="*/ 0 w 2634018"/>
              <a:gd name="connsiteY0" fmla="*/ 507242 h 534538"/>
              <a:gd name="connsiteX1" fmla="*/ 791570 w 2634018"/>
              <a:gd name="connsiteY1" fmla="*/ 2275 h 534538"/>
              <a:gd name="connsiteX2" fmla="*/ 2579427 w 2634018"/>
              <a:gd name="connsiteY2" fmla="*/ 520890 h 534538"/>
              <a:gd name="connsiteX3" fmla="*/ 2579427 w 2634018"/>
              <a:gd name="connsiteY3" fmla="*/ 520890 h 534538"/>
              <a:gd name="connsiteX4" fmla="*/ 2634018 w 2634018"/>
              <a:gd name="connsiteY4" fmla="*/ 534538 h 53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4018" h="534538">
                <a:moveTo>
                  <a:pt x="0" y="507242"/>
                </a:moveTo>
                <a:cubicBezTo>
                  <a:pt x="180833" y="253621"/>
                  <a:pt x="361666" y="0"/>
                  <a:pt x="791570" y="2275"/>
                </a:cubicBezTo>
                <a:cubicBezTo>
                  <a:pt x="1221474" y="4550"/>
                  <a:pt x="2579427" y="520890"/>
                  <a:pt x="2579427" y="520890"/>
                </a:cubicBezTo>
                <a:lnTo>
                  <a:pt x="2579427" y="520890"/>
                </a:lnTo>
                <a:lnTo>
                  <a:pt x="2634018" y="534538"/>
                </a:lnTo>
              </a:path>
            </a:pathLst>
          </a:custGeom>
          <a:ln>
            <a:solidFill>
              <a:srgbClr val="92D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2" name="Chart 21"/>
          <p:cNvGraphicFramePr/>
          <p:nvPr/>
        </p:nvGraphicFramePr>
        <p:xfrm>
          <a:off x="853145" y="3960265"/>
          <a:ext cx="3567065" cy="2591410"/>
        </p:xfrm>
        <a:graphic>
          <a:graphicData uri="http://schemas.openxmlformats.org/drawingml/2006/chart">
            <c:chart xmlns:c="http://schemas.openxmlformats.org/drawingml/2006/chart" xmlns:r="http://schemas.openxmlformats.org/officeDocument/2006/relationships" r:id="rId7"/>
          </a:graphicData>
        </a:graphic>
      </p:graphicFrame>
      <p:sp>
        <p:nvSpPr>
          <p:cNvPr id="14" name="Freeform 13"/>
          <p:cNvSpPr/>
          <p:nvPr/>
        </p:nvSpPr>
        <p:spPr>
          <a:xfrm rot="4374950" flipH="1">
            <a:off x="1892759" y="2005794"/>
            <a:ext cx="588548" cy="1037062"/>
          </a:xfrm>
          <a:custGeom>
            <a:avLst/>
            <a:gdLst>
              <a:gd name="connsiteX0" fmla="*/ 0 w 2634018"/>
              <a:gd name="connsiteY0" fmla="*/ 507242 h 534538"/>
              <a:gd name="connsiteX1" fmla="*/ 791570 w 2634018"/>
              <a:gd name="connsiteY1" fmla="*/ 2275 h 534538"/>
              <a:gd name="connsiteX2" fmla="*/ 2579427 w 2634018"/>
              <a:gd name="connsiteY2" fmla="*/ 520890 h 534538"/>
              <a:gd name="connsiteX3" fmla="*/ 2579427 w 2634018"/>
              <a:gd name="connsiteY3" fmla="*/ 520890 h 534538"/>
              <a:gd name="connsiteX4" fmla="*/ 2634018 w 2634018"/>
              <a:gd name="connsiteY4" fmla="*/ 534538 h 53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4018" h="534538">
                <a:moveTo>
                  <a:pt x="0" y="507242"/>
                </a:moveTo>
                <a:cubicBezTo>
                  <a:pt x="180833" y="253621"/>
                  <a:pt x="361666" y="0"/>
                  <a:pt x="791570" y="2275"/>
                </a:cubicBezTo>
                <a:cubicBezTo>
                  <a:pt x="1221474" y="4550"/>
                  <a:pt x="2579427" y="520890"/>
                  <a:pt x="2579427" y="520890"/>
                </a:cubicBezTo>
                <a:lnTo>
                  <a:pt x="2579427" y="520890"/>
                </a:lnTo>
                <a:lnTo>
                  <a:pt x="2634018" y="534538"/>
                </a:lnTo>
              </a:path>
            </a:pathLst>
          </a:custGeom>
          <a:ln>
            <a:solidFill>
              <a:srgbClr val="92D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600" b="1" dirty="0" smtClean="0">
                <a:effectLst>
                  <a:outerShdw blurRad="38100" dist="38100" dir="2700000" algn="tl">
                    <a:srgbClr val="000000">
                      <a:alpha val="43137"/>
                    </a:srgbClr>
                  </a:outerShdw>
                </a:effectLst>
              </a:rPr>
              <a:t>BPR Examples</a:t>
            </a:r>
            <a:endParaRPr lang="en-US" sz="36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19</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graphicFrame>
        <p:nvGraphicFramePr>
          <p:cNvPr id="23" name="Chart 22"/>
          <p:cNvGraphicFramePr/>
          <p:nvPr/>
        </p:nvGraphicFramePr>
        <p:xfrm>
          <a:off x="4723790" y="2290575"/>
          <a:ext cx="4022435" cy="3794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321880" y="1379835"/>
          <a:ext cx="4098330" cy="387064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Motives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Static trip based macro model is limited in solving modern transportation issues.</a:t>
            </a:r>
          </a:p>
          <a:p>
            <a:r>
              <a:rPr lang="en-US" dirty="0" smtClean="0"/>
              <a:t>Activity </a:t>
            </a:r>
            <a:r>
              <a:rPr lang="en-US" dirty="0" smtClean="0"/>
              <a:t>Based Model (ABM) is </a:t>
            </a:r>
            <a:r>
              <a:rPr lang="en-US" dirty="0" smtClean="0"/>
              <a:t>promising by may be costly </a:t>
            </a:r>
            <a:r>
              <a:rPr lang="en-US" dirty="0" smtClean="0"/>
              <a:t>to </a:t>
            </a:r>
            <a:r>
              <a:rPr lang="en-US" dirty="0" smtClean="0"/>
              <a:t>implement.</a:t>
            </a:r>
            <a:endParaRPr lang="en-US" dirty="0" smtClean="0"/>
          </a:p>
          <a:p>
            <a:r>
              <a:rPr lang="en-US" b="1" dirty="0" smtClean="0"/>
              <a:t>DTA</a:t>
            </a:r>
            <a:r>
              <a:rPr lang="en-US" dirty="0" smtClean="0"/>
              <a:t> tools are increasingly sophisticate and efficient in handling large multimodal network. </a:t>
            </a:r>
          </a:p>
          <a:p>
            <a:r>
              <a:rPr lang="en-US" dirty="0" smtClean="0"/>
              <a:t>Combination of </a:t>
            </a:r>
            <a:r>
              <a:rPr lang="en-US" b="1" dirty="0" smtClean="0"/>
              <a:t>4-Step</a:t>
            </a:r>
            <a:r>
              <a:rPr lang="en-US" dirty="0" smtClean="0"/>
              <a:t> model and DTA is potentially a </a:t>
            </a:r>
            <a:r>
              <a:rPr lang="en-US" i="1" dirty="0" smtClean="0">
                <a:effectLst>
                  <a:outerShdw blurRad="38100" dist="38100" dir="2700000" algn="tl">
                    <a:srgbClr val="000000">
                      <a:alpha val="43137"/>
                    </a:srgbClr>
                  </a:outerShdw>
                </a:effectLst>
              </a:rPr>
              <a:t>Low-Hanging Fruit </a:t>
            </a:r>
            <a:r>
              <a:rPr lang="en-US" i="1" dirty="0" smtClean="0">
                <a:effectLst>
                  <a:outerShdw blurRad="38100" dist="38100" dir="2700000" algn="tl">
                    <a:srgbClr val="000000">
                      <a:alpha val="43137"/>
                    </a:srgbClr>
                  </a:outerShdw>
                </a:effectLst>
              </a:rPr>
              <a:t>&amp; cost-effective </a:t>
            </a:r>
            <a:r>
              <a:rPr lang="en-US" dirty="0" smtClean="0"/>
              <a:t>approach </a:t>
            </a:r>
            <a:r>
              <a:rPr lang="en-US" dirty="0" smtClean="0"/>
              <a:t>to add temporal dynamics to static trip based models. </a:t>
            </a:r>
            <a:endParaRPr lang="en-US" dirty="0"/>
          </a:p>
          <a:p>
            <a:endParaRPr lang="en-US" dirty="0"/>
          </a:p>
        </p:txBody>
      </p:sp>
      <p:sp>
        <p:nvSpPr>
          <p:cNvPr id="6" name="Footer Placeholder 5"/>
          <p:cNvSpPr>
            <a:spLocks noGrp="1"/>
          </p:cNvSpPr>
          <p:nvPr>
            <p:ph type="ftr" sz="quarter" idx="11"/>
          </p:nvPr>
        </p:nvSpPr>
        <p:spPr>
          <a:xfrm>
            <a:off x="2209800" y="6553200"/>
            <a:ext cx="4419600" cy="304800"/>
          </a:xfrm>
        </p:spPr>
        <p:txBody>
          <a:bodyPr/>
          <a:lstStyle/>
          <a:p>
            <a:r>
              <a:rPr lang="en-US" sz="1000" dirty="0" smtClean="0">
                <a:effectLst>
                  <a:outerShdw blurRad="38100" dist="38100" dir="2700000" algn="tl">
                    <a:srgbClr val="000000">
                      <a:alpha val="43137"/>
                    </a:srgbClr>
                  </a:outerShdw>
                </a:effectLst>
              </a:rPr>
              <a:t>Tung &amp; Chiu : Integration of DTA in a 4-Step Model Framework</a:t>
            </a:r>
            <a:endParaRPr lang="en-US" sz="100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915400" y="6492875"/>
            <a:ext cx="228600" cy="365125"/>
          </a:xfrm>
        </p:spPr>
        <p:txBody>
          <a:bodyPr/>
          <a:lstStyle/>
          <a:p>
            <a:fld id="{57F6F85D-71ED-4937-A4FF-8C46DC4B0D10}" type="slidenum">
              <a:rPr lang="en-US" sz="1000" smtClean="0">
                <a:effectLst>
                  <a:outerShdw blurRad="38100" dist="38100" dir="2700000" algn="tl">
                    <a:srgbClr val="000000">
                      <a:alpha val="43137"/>
                    </a:srgbClr>
                  </a:outerShdw>
                </a:effectLst>
              </a:rPr>
              <a:pPr/>
              <a:t>2</a:t>
            </a:fld>
            <a:endParaRPr lang="en-US" sz="1000" dirty="0">
              <a:effectLst>
                <a:outerShdw blurRad="38100" dist="38100" dir="2700000" algn="tl">
                  <a:srgbClr val="000000">
                    <a:alpha val="43137"/>
                  </a:srgbClr>
                </a:outerShdw>
              </a:effectLst>
            </a:endParaRPr>
          </a:p>
        </p:txBody>
      </p:sp>
      <p:pic>
        <p:nvPicPr>
          <p:cNvPr id="7" name="Picture 6" descr="RST logo vector trans.gif"/>
          <p:cNvPicPr>
            <a:picLocks noChangeAspect="1"/>
          </p:cNvPicPr>
          <p:nvPr/>
        </p:nvPicPr>
        <p:blipFill>
          <a:blip r:embed="rId2" cstate="print"/>
          <a:stretch>
            <a:fillRect/>
          </a:stretch>
        </p:blipFill>
        <p:spPr>
          <a:xfrm>
            <a:off x="0" y="6705600"/>
            <a:ext cx="339271" cy="1524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r>
              <a:rPr lang="en-US" sz="3600" b="1" dirty="0" smtClean="0">
                <a:effectLst>
                  <a:outerShdw blurRad="38100" dist="38100" dir="2700000" algn="tl">
                    <a:srgbClr val="000000">
                      <a:alpha val="43137"/>
                    </a:srgbClr>
                  </a:outerShdw>
                </a:effectLst>
              </a:rPr>
              <a:t>STA vs. DTA Comparison</a:t>
            </a:r>
            <a:br>
              <a:rPr lang="en-US" sz="3600" b="1" dirty="0" smtClean="0">
                <a:effectLst>
                  <a:outerShdw blurRad="38100" dist="38100" dir="2700000" algn="tl">
                    <a:srgbClr val="000000">
                      <a:alpha val="43137"/>
                    </a:srgbClr>
                  </a:outerShdw>
                </a:effectLst>
              </a:rPr>
            </a:br>
            <a:r>
              <a:rPr lang="en-US" sz="2200" b="1" dirty="0" smtClean="0">
                <a:effectLst>
                  <a:outerShdw blurRad="38100" dist="38100" dir="2700000" algn="tl">
                    <a:srgbClr val="000000">
                      <a:alpha val="43137"/>
                    </a:srgbClr>
                  </a:outerShdw>
                </a:effectLst>
              </a:rPr>
              <a:t>Simple Network Example</a:t>
            </a:r>
            <a:endParaRPr lang="en-US" sz="36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20</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pic>
        <p:nvPicPr>
          <p:cNvPr id="55302" name="Picture 6"/>
          <p:cNvPicPr>
            <a:picLocks noChangeAspect="1" noChangeArrowheads="1"/>
          </p:cNvPicPr>
          <p:nvPr/>
        </p:nvPicPr>
        <p:blipFill>
          <a:blip r:embed="rId4" cstate="print"/>
          <a:srcRect/>
          <a:stretch>
            <a:fillRect/>
          </a:stretch>
        </p:blipFill>
        <p:spPr bwMode="auto">
          <a:xfrm>
            <a:off x="5862215" y="1600884"/>
            <a:ext cx="2352745" cy="1828116"/>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55303" name="Picture 7"/>
          <p:cNvPicPr>
            <a:picLocks noChangeAspect="1" noChangeArrowheads="1"/>
          </p:cNvPicPr>
          <p:nvPr/>
        </p:nvPicPr>
        <p:blipFill>
          <a:blip r:embed="rId5" cstate="print"/>
          <a:srcRect/>
          <a:stretch>
            <a:fillRect/>
          </a:stretch>
        </p:blipFill>
        <p:spPr bwMode="auto">
          <a:xfrm>
            <a:off x="929040" y="1607520"/>
            <a:ext cx="2352745" cy="1821480"/>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55304" name="Picture 8"/>
          <p:cNvPicPr>
            <a:picLocks noChangeAspect="1" noChangeArrowheads="1"/>
          </p:cNvPicPr>
          <p:nvPr/>
        </p:nvPicPr>
        <p:blipFill>
          <a:blip r:embed="rId6" cstate="print"/>
          <a:srcRect/>
          <a:stretch>
            <a:fillRect/>
          </a:stretch>
        </p:blipFill>
        <p:spPr bwMode="auto">
          <a:xfrm>
            <a:off x="3395627" y="1607521"/>
            <a:ext cx="2352745" cy="1821479"/>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55305" name="Picture 9"/>
          <p:cNvPicPr>
            <a:picLocks noChangeAspect="1" noChangeArrowheads="1"/>
          </p:cNvPicPr>
          <p:nvPr/>
        </p:nvPicPr>
        <p:blipFill>
          <a:blip r:embed="rId7" cstate="print"/>
          <a:srcRect/>
          <a:stretch>
            <a:fillRect/>
          </a:stretch>
        </p:blipFill>
        <p:spPr bwMode="auto">
          <a:xfrm>
            <a:off x="1156725" y="3960265"/>
            <a:ext cx="3642960" cy="1517900"/>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55306" name="Picture 10"/>
          <p:cNvPicPr>
            <a:picLocks noChangeAspect="1" noChangeArrowheads="1"/>
          </p:cNvPicPr>
          <p:nvPr/>
        </p:nvPicPr>
        <p:blipFill>
          <a:blip r:embed="rId8" cstate="print"/>
          <a:srcRect/>
          <a:stretch>
            <a:fillRect/>
          </a:stretch>
        </p:blipFill>
        <p:spPr bwMode="auto">
          <a:xfrm>
            <a:off x="5027369" y="3656685"/>
            <a:ext cx="2732221" cy="2176486"/>
          </a:xfrm>
          <a:prstGeom prst="rect">
            <a:avLst/>
          </a:prstGeom>
          <a:ln>
            <a:headEnd/>
            <a:tailEnd/>
          </a:ln>
        </p:spPr>
        <p:style>
          <a:lnRef idx="1">
            <a:schemeClr val="dk1"/>
          </a:lnRef>
          <a:fillRef idx="2">
            <a:schemeClr val="dk1"/>
          </a:fillRef>
          <a:effectRef idx="1">
            <a:schemeClr val="dk1"/>
          </a:effectRef>
          <a:fontRef idx="minor">
            <a:schemeClr val="dk1"/>
          </a:fontRef>
        </p:style>
      </p:pic>
      <p:sp>
        <p:nvSpPr>
          <p:cNvPr id="12" name="TextBox 11"/>
          <p:cNvSpPr txBox="1"/>
          <p:nvPr/>
        </p:nvSpPr>
        <p:spPr>
          <a:xfrm>
            <a:off x="929040" y="5781745"/>
            <a:ext cx="3263485" cy="369332"/>
          </a:xfrm>
          <a:prstGeom prst="rect">
            <a:avLst/>
          </a:prstGeom>
          <a:noFill/>
        </p:spPr>
        <p:txBody>
          <a:bodyPr wrap="square" rtlCol="0">
            <a:spAutoFit/>
          </a:bodyPr>
          <a:lstStyle/>
          <a:p>
            <a:r>
              <a:rPr lang="en-US" dirty="0" smtClean="0"/>
              <a:t>BPR: </a:t>
            </a:r>
            <a:r>
              <a:rPr lang="el-GR" dirty="0" smtClean="0">
                <a:latin typeface="Calibri"/>
              </a:rPr>
              <a:t>α</a:t>
            </a:r>
            <a:r>
              <a:rPr lang="en-US" dirty="0" smtClean="0">
                <a:latin typeface="Calibri"/>
              </a:rPr>
              <a:t>=0.6 </a:t>
            </a:r>
            <a:r>
              <a:rPr lang="el-GR" dirty="0" smtClean="0">
                <a:latin typeface="Calibri"/>
              </a:rPr>
              <a:t>β</a:t>
            </a:r>
            <a:r>
              <a:rPr lang="en-US" dirty="0" smtClean="0">
                <a:latin typeface="Calibri"/>
              </a:rPr>
              <a:t>=5.8    AMS: </a:t>
            </a:r>
            <a:r>
              <a:rPr lang="el-GR" dirty="0" smtClean="0">
                <a:latin typeface="Calibri"/>
              </a:rPr>
              <a:t>α</a:t>
            </a:r>
            <a:r>
              <a:rPr lang="en-US" dirty="0" smtClean="0">
                <a:latin typeface="Calibri"/>
              </a:rPr>
              <a:t>=3.35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r>
              <a:rPr lang="en-US" sz="3600" b="1" dirty="0" smtClean="0">
                <a:effectLst>
                  <a:outerShdw blurRad="38100" dist="38100" dir="2700000" algn="tl">
                    <a:srgbClr val="000000">
                      <a:alpha val="43137"/>
                    </a:srgbClr>
                  </a:outerShdw>
                </a:effectLst>
              </a:rPr>
              <a:t>STA vs. DTA Comparison</a:t>
            </a:r>
            <a:br>
              <a:rPr lang="en-US" sz="3600" b="1" dirty="0" smtClean="0">
                <a:effectLst>
                  <a:outerShdw blurRad="38100" dist="38100" dir="2700000" algn="tl">
                    <a:srgbClr val="000000">
                      <a:alpha val="43137"/>
                    </a:srgbClr>
                  </a:outerShdw>
                </a:effectLst>
              </a:rPr>
            </a:br>
            <a:r>
              <a:rPr lang="en-US" sz="2200" b="1" dirty="0" smtClean="0">
                <a:effectLst>
                  <a:outerShdw blurRad="38100" dist="38100" dir="2700000" algn="tl">
                    <a:srgbClr val="000000">
                      <a:alpha val="43137"/>
                    </a:srgbClr>
                  </a:outerShdw>
                </a:effectLst>
              </a:rPr>
              <a:t>Simple Network Example</a:t>
            </a:r>
            <a:endParaRPr lang="en-US" sz="36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21</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graphicFrame>
        <p:nvGraphicFramePr>
          <p:cNvPr id="11" name="Table 10"/>
          <p:cNvGraphicFramePr>
            <a:graphicFrameLocks noGrp="1"/>
          </p:cNvGraphicFramePr>
          <p:nvPr/>
        </p:nvGraphicFramePr>
        <p:xfrm>
          <a:off x="625460" y="1714500"/>
          <a:ext cx="1828800" cy="2625237"/>
        </p:xfrm>
        <a:graphic>
          <a:graphicData uri="http://schemas.openxmlformats.org/drawingml/2006/table">
            <a:tbl>
              <a:tblPr/>
              <a:tblGrid>
                <a:gridCol w="609600"/>
                <a:gridCol w="609600"/>
                <a:gridCol w="609600"/>
              </a:tblGrid>
              <a:tr h="291693">
                <a:tc>
                  <a:txBody>
                    <a:bodyPr/>
                    <a:lstStyle/>
                    <a:p>
                      <a:pPr algn="ctr" fontAlgn="b"/>
                      <a:r>
                        <a:rPr lang="en-US" sz="1100" b="1" i="0" u="none" strike="noStrike" dirty="0">
                          <a:solidFill>
                            <a:srgbClr val="000000"/>
                          </a:solidFill>
                          <a:effectLst>
                            <a:outerShdw blurRad="38100" dist="38100" dir="2700000" algn="tl">
                              <a:srgbClr val="000000">
                                <a:alpha val="43137"/>
                              </a:srgbClr>
                            </a:outerShdw>
                          </a:effectLst>
                          <a:latin typeface="Calibri"/>
                        </a:rPr>
                        <a:t>Demand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1" i="0" u="none" strike="noStrike" dirty="0">
                          <a:solidFill>
                            <a:srgbClr val="000000"/>
                          </a:solidFill>
                          <a:effectLst>
                            <a:outerShdw blurRad="38100" dist="38100" dir="2700000" algn="tl">
                              <a:srgbClr val="000000">
                                <a:alpha val="43137"/>
                              </a:srgbClr>
                            </a:outerShdw>
                          </a:effectLst>
                          <a:latin typeface="Calibri"/>
                        </a:rPr>
                        <a:t>STA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1" i="0" u="none" strike="noStrike" dirty="0">
                          <a:solidFill>
                            <a:srgbClr val="000000"/>
                          </a:solidFill>
                          <a:effectLst>
                            <a:outerShdw blurRad="38100" dist="38100" dir="2700000" algn="tl">
                              <a:srgbClr val="000000">
                                <a:alpha val="43137"/>
                              </a:srgbClr>
                            </a:outerShdw>
                          </a:effectLst>
                          <a:latin typeface="Calibri"/>
                        </a:rPr>
                        <a:t>DTA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91693">
                <a:tc>
                  <a:txBody>
                    <a:bodyPr/>
                    <a:lstStyle/>
                    <a:p>
                      <a:pPr algn="ctr" fontAlgn="b"/>
                      <a:r>
                        <a:rPr lang="en-US" sz="1100" b="0" i="0" u="none" strike="noStrike" dirty="0" smtClean="0">
                          <a:solidFill>
                            <a:srgbClr val="000000"/>
                          </a:solidFill>
                          <a:latin typeface="Calibri"/>
                        </a:rPr>
                        <a:t>250x3</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0" i="0" u="none" strike="noStrike">
                          <a:solidFill>
                            <a:srgbClr val="000000"/>
                          </a:solidFill>
                          <a:latin typeface="Calibri"/>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0" i="0" u="none" strike="noStrike">
                          <a:solidFill>
                            <a:srgbClr val="000000"/>
                          </a:solidFill>
                          <a:latin typeface="Calibri"/>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91693">
                <a:tc>
                  <a:txBody>
                    <a:bodyPr/>
                    <a:lstStyle/>
                    <a:p>
                      <a:pPr algn="ctr" fontAlgn="b"/>
                      <a:r>
                        <a:rPr lang="en-US" sz="1100" b="0" i="0" u="none" strike="noStrike" dirty="0" smtClean="0">
                          <a:solidFill>
                            <a:srgbClr val="000000"/>
                          </a:solidFill>
                          <a:latin typeface="Calibri"/>
                        </a:rPr>
                        <a:t>350x3</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0" i="0" u="none" strike="noStrike">
                          <a:solidFill>
                            <a:srgbClr val="000000"/>
                          </a:solidFill>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0" i="0" u="none" strike="noStrike">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91693">
                <a:tc>
                  <a:txBody>
                    <a:bodyPr/>
                    <a:lstStyle/>
                    <a:p>
                      <a:pPr algn="ctr" fontAlgn="b"/>
                      <a:r>
                        <a:rPr lang="en-US" sz="1100" b="0" i="0" u="none" strike="noStrike" dirty="0" smtClean="0">
                          <a:solidFill>
                            <a:srgbClr val="000000"/>
                          </a:solidFill>
                          <a:latin typeface="Calibri"/>
                        </a:rPr>
                        <a:t>450x3</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0" i="0" u="none" strike="noStrike">
                          <a:solidFill>
                            <a:srgbClr val="000000"/>
                          </a:solidFill>
                          <a:latin typeface="Calibri"/>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0" i="0" u="none" strike="noStrike">
                          <a:solidFill>
                            <a:srgbClr val="000000"/>
                          </a:solidFill>
                          <a:latin typeface="Calibri"/>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91693">
                <a:tc>
                  <a:txBody>
                    <a:bodyPr/>
                    <a:lstStyle/>
                    <a:p>
                      <a:pPr algn="ctr" fontAlgn="b"/>
                      <a:r>
                        <a:rPr lang="en-US" sz="1100" b="0" i="0" u="none" strike="noStrike" dirty="0" smtClean="0">
                          <a:solidFill>
                            <a:srgbClr val="000000"/>
                          </a:solidFill>
                          <a:latin typeface="Calibri"/>
                        </a:rPr>
                        <a:t>550x3</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0" i="0" u="none" strike="noStrike">
                          <a:solidFill>
                            <a:srgbClr val="000000"/>
                          </a:solidFill>
                          <a:latin typeface="Calibri"/>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0" i="0" u="none" strike="noStrike">
                          <a:solidFill>
                            <a:srgbClr val="000000"/>
                          </a:solidFill>
                          <a:latin typeface="Calibri"/>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91693">
                <a:tc>
                  <a:txBody>
                    <a:bodyPr/>
                    <a:lstStyle/>
                    <a:p>
                      <a:pPr algn="ctr" fontAlgn="b"/>
                      <a:r>
                        <a:rPr lang="en-US" sz="1100" b="0" i="0" u="none" strike="noStrike" dirty="0" smtClean="0">
                          <a:solidFill>
                            <a:srgbClr val="000000"/>
                          </a:solidFill>
                          <a:latin typeface="Calibri"/>
                        </a:rPr>
                        <a:t>650x3</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0" i="0" u="none" strike="noStrike">
                          <a:solidFill>
                            <a:srgbClr val="000000"/>
                          </a:solidFill>
                          <a:latin typeface="Calibri"/>
                        </a:rPr>
                        <a:t>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0" i="0" u="none" strike="noStrike">
                          <a:solidFill>
                            <a:srgbClr val="000000"/>
                          </a:solidFill>
                          <a:latin typeface="Calibri"/>
                        </a:rPr>
                        <a:t>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91693">
                <a:tc>
                  <a:txBody>
                    <a:bodyPr/>
                    <a:lstStyle/>
                    <a:p>
                      <a:pPr algn="ctr" fontAlgn="b"/>
                      <a:r>
                        <a:rPr lang="en-US" sz="1100" b="0" i="0" u="none" strike="noStrike" dirty="0" smtClean="0">
                          <a:solidFill>
                            <a:srgbClr val="000000"/>
                          </a:solidFill>
                          <a:latin typeface="Calibri"/>
                        </a:rPr>
                        <a:t>750x3</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0" i="0" u="none" strike="noStrike">
                          <a:solidFill>
                            <a:srgbClr val="000000"/>
                          </a:solidFill>
                          <a:latin typeface="Calibri"/>
                        </a:rPr>
                        <a:t>38.9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0" i="0" u="none" strike="noStrike">
                          <a:solidFill>
                            <a:srgbClr val="000000"/>
                          </a:solidFill>
                          <a:latin typeface="Calibri"/>
                        </a:rPr>
                        <a:t>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91693">
                <a:tc>
                  <a:txBody>
                    <a:bodyPr/>
                    <a:lstStyle/>
                    <a:p>
                      <a:pPr algn="ctr" fontAlgn="b"/>
                      <a:r>
                        <a:rPr lang="en-US" sz="1100" b="0" i="0" u="none" strike="noStrike" dirty="0" smtClean="0">
                          <a:solidFill>
                            <a:srgbClr val="000000"/>
                          </a:solidFill>
                          <a:latin typeface="Calibri"/>
                        </a:rPr>
                        <a:t>1,000x3</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0" i="0" u="none" strike="noStrike" dirty="0">
                          <a:solidFill>
                            <a:srgbClr val="000000"/>
                          </a:solidFill>
                          <a:latin typeface="Calibri"/>
                        </a:rPr>
                        <a:t>194.7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0" i="0" u="none" strike="noStrike">
                          <a:solidFill>
                            <a:srgbClr val="000000"/>
                          </a:solidFill>
                          <a:latin typeface="Calibri"/>
                        </a:rPr>
                        <a:t>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91693">
                <a:tc>
                  <a:txBody>
                    <a:bodyPr/>
                    <a:lstStyle/>
                    <a:p>
                      <a:pPr algn="ctr" fontAlgn="b"/>
                      <a:r>
                        <a:rPr lang="en-US" sz="1100" b="0" i="0" u="none" strike="noStrike" dirty="0" smtClean="0">
                          <a:solidFill>
                            <a:srgbClr val="000000"/>
                          </a:solidFill>
                          <a:latin typeface="Calibri"/>
                        </a:rPr>
                        <a:t>1,500x3</a:t>
                      </a:r>
                      <a:endParaRPr lang="en-US"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0" i="0" u="none" strike="noStrike">
                          <a:solidFill>
                            <a:srgbClr val="000000"/>
                          </a:solidFill>
                          <a:latin typeface="Calibri"/>
                        </a:rPr>
                        <a:t>2,017.7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100" b="0" i="0" u="none" strike="noStrike" dirty="0">
                          <a:solidFill>
                            <a:srgbClr val="000000"/>
                          </a:solidFill>
                          <a:latin typeface="Calibri"/>
                        </a:rPr>
                        <a:t>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bl>
          </a:graphicData>
        </a:graphic>
      </p:graphicFrame>
      <p:sp>
        <p:nvSpPr>
          <p:cNvPr id="12" name="TextBox 11"/>
          <p:cNvSpPr txBox="1"/>
          <p:nvPr/>
        </p:nvSpPr>
        <p:spPr>
          <a:xfrm>
            <a:off x="701355" y="1152150"/>
            <a:ext cx="1669690" cy="523220"/>
          </a:xfrm>
          <a:prstGeom prst="rect">
            <a:avLst/>
          </a:prstGeom>
          <a:noFill/>
        </p:spPr>
        <p:txBody>
          <a:bodyPr wrap="square" rtlCol="0">
            <a:spAutoFit/>
          </a:bodyPr>
          <a:lstStyle/>
          <a:p>
            <a:pPr algn="ctr"/>
            <a:r>
              <a:rPr lang="en-US" sz="1400" dirty="0" smtClean="0"/>
              <a:t>Average Trip Time by Demand Level</a:t>
            </a:r>
            <a:endParaRPr lang="en-US" sz="1400" dirty="0"/>
          </a:p>
        </p:txBody>
      </p:sp>
      <p:graphicFrame>
        <p:nvGraphicFramePr>
          <p:cNvPr id="13" name="Chart 12"/>
          <p:cNvGraphicFramePr/>
          <p:nvPr/>
        </p:nvGraphicFramePr>
        <p:xfrm>
          <a:off x="2978205" y="1607520"/>
          <a:ext cx="4572000" cy="36429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200" b="1" dirty="0" smtClean="0">
                <a:effectLst>
                  <a:outerShdw blurRad="38100" dist="38100" dir="2700000" algn="tl">
                    <a:srgbClr val="000000">
                      <a:alpha val="43137"/>
                    </a:srgbClr>
                  </a:outerShdw>
                </a:effectLst>
              </a:rPr>
              <a:t>Time Dependent Shortest Path</a:t>
            </a:r>
            <a:endParaRPr lang="en-US" sz="32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22</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sp>
        <p:nvSpPr>
          <p:cNvPr id="15" name="TextBox 14"/>
          <p:cNvSpPr txBox="1"/>
          <p:nvPr/>
        </p:nvSpPr>
        <p:spPr>
          <a:xfrm>
            <a:off x="929040" y="1195471"/>
            <a:ext cx="6906445" cy="3831818"/>
          </a:xfrm>
          <a:prstGeom prst="rect">
            <a:avLst/>
          </a:prstGeom>
          <a:noFill/>
          <a:effectLst>
            <a:outerShdw blurRad="50800" dist="38100" dir="2700000" algn="tl" rotWithShape="0">
              <a:prstClr val="black">
                <a:alpha val="40000"/>
              </a:prstClr>
            </a:outerShdw>
          </a:effectLst>
        </p:spPr>
        <p:txBody>
          <a:bodyPr wrap="square" rtlCol="0">
            <a:spAutoFit/>
          </a:bodyPr>
          <a:lstStyle/>
          <a:p>
            <a:pPr marL="463550" indent="-463550">
              <a:lnSpc>
                <a:spcPct val="150000"/>
              </a:lnSpc>
              <a:buFont typeface="Arial" pitchFamily="34" charset="0"/>
              <a:buChar char="•"/>
            </a:pPr>
            <a:r>
              <a:rPr lang="en-US" sz="2400" dirty="0" smtClean="0"/>
              <a:t>The key feature in DTA </a:t>
            </a:r>
          </a:p>
          <a:p>
            <a:pPr marL="463550" indent="-463550">
              <a:lnSpc>
                <a:spcPct val="150000"/>
              </a:lnSpc>
              <a:buFont typeface="Arial" pitchFamily="34" charset="0"/>
              <a:buChar char="•"/>
            </a:pPr>
            <a:endParaRPr lang="en-US" sz="1000" dirty="0" smtClean="0"/>
          </a:p>
          <a:p>
            <a:pPr marL="463550" indent="-463550">
              <a:buFont typeface="Arial" pitchFamily="34" charset="0"/>
              <a:buChar char="•"/>
            </a:pPr>
            <a:r>
              <a:rPr lang="en-US" sz="2400" dirty="0" smtClean="0"/>
              <a:t>Able to produce </a:t>
            </a:r>
            <a:r>
              <a:rPr lang="en-US" sz="2400" b="1" dirty="0" smtClean="0">
                <a:solidFill>
                  <a:schemeClr val="accent6">
                    <a:lumMod val="75000"/>
                  </a:schemeClr>
                </a:solidFill>
                <a:effectLst>
                  <a:outerShdw blurRad="38100" dist="38100" dir="2700000" algn="tl">
                    <a:srgbClr val="000000">
                      <a:alpha val="43137"/>
                    </a:srgbClr>
                  </a:outerShdw>
                </a:effectLst>
              </a:rPr>
              <a:t>Experienced</a:t>
            </a:r>
            <a:r>
              <a:rPr lang="en-US" sz="2400" dirty="0" smtClean="0"/>
              <a:t> travel time and route that is far more realistic than </a:t>
            </a:r>
            <a:r>
              <a:rPr lang="en-US" sz="2400" dirty="0" smtClean="0">
                <a:solidFill>
                  <a:srgbClr val="92D050"/>
                </a:solidFill>
                <a:effectLst>
                  <a:outerShdw blurRad="38100" dist="38100" dir="2700000" algn="tl">
                    <a:srgbClr val="000000">
                      <a:alpha val="43137"/>
                    </a:srgbClr>
                  </a:outerShdw>
                </a:effectLst>
              </a:rPr>
              <a:t>Instantaneous</a:t>
            </a:r>
            <a:r>
              <a:rPr lang="en-US" sz="2400" dirty="0" smtClean="0">
                <a:solidFill>
                  <a:srgbClr val="92D050"/>
                </a:solidFill>
              </a:rPr>
              <a:t> </a:t>
            </a:r>
            <a:r>
              <a:rPr lang="en-US" sz="2400" dirty="0" smtClean="0"/>
              <a:t>travel time and route produced in STA.</a:t>
            </a:r>
          </a:p>
          <a:p>
            <a:pPr marL="463550" indent="-463550">
              <a:buFont typeface="Arial" pitchFamily="34" charset="0"/>
              <a:buChar char="•"/>
            </a:pPr>
            <a:endParaRPr lang="en-US" sz="1000" dirty="0" smtClean="0"/>
          </a:p>
          <a:p>
            <a:pPr marL="463550" indent="-463550">
              <a:buFont typeface="Arial" pitchFamily="34" charset="0"/>
              <a:buChar char="•"/>
            </a:pPr>
            <a:r>
              <a:rPr lang="en-US" sz="2400" dirty="0" smtClean="0"/>
              <a:t>Experienced travel time is affected by vehicles departing earlier and later</a:t>
            </a:r>
          </a:p>
          <a:p>
            <a:pPr marL="463550" indent="-463550">
              <a:buFont typeface="Arial" pitchFamily="34" charset="0"/>
              <a:buChar char="•"/>
            </a:pPr>
            <a:endParaRPr lang="en-US" sz="1000" dirty="0" smtClean="0"/>
          </a:p>
          <a:p>
            <a:pPr marL="463550" indent="-463550">
              <a:buFont typeface="Arial" pitchFamily="34" charset="0"/>
              <a:buChar char="•"/>
            </a:pPr>
            <a:r>
              <a:rPr lang="en-US" sz="2400" dirty="0" smtClean="0"/>
              <a:t>Experienced travel time can only be realized after the trip is completed (</a:t>
            </a:r>
            <a:r>
              <a:rPr lang="en-US" sz="2400" dirty="0" smtClean="0">
                <a:solidFill>
                  <a:schemeClr val="accent6"/>
                </a:solidFill>
              </a:rPr>
              <a:t>Arrival Time Profile</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200" b="1" dirty="0" smtClean="0">
                <a:effectLst>
                  <a:outerShdw blurRad="38100" dist="38100" dir="2700000" algn="tl">
                    <a:srgbClr val="000000">
                      <a:alpha val="43137"/>
                    </a:srgbClr>
                  </a:outerShdw>
                </a:effectLst>
              </a:rPr>
              <a:t>PSRC Time of Day Model</a:t>
            </a:r>
            <a:endParaRPr lang="en-US" sz="32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23</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sp>
        <p:nvSpPr>
          <p:cNvPr id="15" name="TextBox 14"/>
          <p:cNvSpPr txBox="1"/>
          <p:nvPr/>
        </p:nvSpPr>
        <p:spPr>
          <a:xfrm>
            <a:off x="2438400" y="1219200"/>
            <a:ext cx="4849148" cy="646331"/>
          </a:xfrm>
          <a:prstGeom prst="rect">
            <a:avLst/>
          </a:prstGeom>
          <a:noFill/>
        </p:spPr>
        <p:txBody>
          <a:bodyPr wrap="none" rtlCol="0">
            <a:spAutoFit/>
          </a:bodyPr>
          <a:lstStyle/>
          <a:p>
            <a:r>
              <a:rPr lang="en-US" dirty="0" smtClean="0"/>
              <a:t>Discrete </a:t>
            </a:r>
            <a:r>
              <a:rPr lang="en-US" dirty="0" err="1" smtClean="0"/>
              <a:t>Logit</a:t>
            </a:r>
            <a:r>
              <a:rPr lang="en-US" dirty="0" smtClean="0"/>
              <a:t> Choice Model by 30-Minute Interval</a:t>
            </a:r>
          </a:p>
          <a:p>
            <a:r>
              <a:rPr lang="en-US" dirty="0" smtClean="0"/>
              <a:t>Aggregated to five periods: AM, MD, PM, EV &amp; NI</a:t>
            </a:r>
            <a:endParaRPr lang="en-US" dirty="0"/>
          </a:p>
        </p:txBody>
      </p:sp>
      <p:sp>
        <p:nvSpPr>
          <p:cNvPr id="19" name="TextBox 18"/>
          <p:cNvSpPr txBox="1"/>
          <p:nvPr/>
        </p:nvSpPr>
        <p:spPr>
          <a:xfrm>
            <a:off x="1004935" y="1835205"/>
            <a:ext cx="7361815" cy="954107"/>
          </a:xfrm>
          <a:prstGeom prst="rect">
            <a:avLst/>
          </a:prstGeom>
          <a:noFill/>
        </p:spPr>
        <p:txBody>
          <a:bodyPr wrap="square" rtlCol="0">
            <a:spAutoFit/>
          </a:bodyPr>
          <a:lstStyle/>
          <a:p>
            <a:r>
              <a:rPr lang="en-US" sz="2000" dirty="0" err="1" smtClean="0">
                <a:effectLst>
                  <a:outerShdw blurRad="38100" dist="38100" dir="2700000" algn="tl">
                    <a:srgbClr val="000000">
                      <a:alpha val="43137"/>
                    </a:srgbClr>
                  </a:outerShdw>
                </a:effectLst>
              </a:rPr>
              <a:t>U</a:t>
            </a:r>
            <a:r>
              <a:rPr lang="en-US" sz="2000" baseline="-25000" dirty="0" err="1" smtClean="0">
                <a:effectLst>
                  <a:outerShdw blurRad="38100" dist="38100" dir="2700000" algn="tl">
                    <a:srgbClr val="000000">
                      <a:alpha val="43137"/>
                    </a:srgbClr>
                  </a:outerShdw>
                </a:effectLst>
              </a:rPr>
              <a:t>ijkpm</a:t>
            </a:r>
            <a:r>
              <a:rPr lang="en-US" sz="2000" dirty="0" smtClean="0">
                <a:effectLst>
                  <a:outerShdw blurRad="38100" dist="38100" dir="2700000" algn="tl">
                    <a:srgbClr val="000000">
                      <a:alpha val="43137"/>
                    </a:srgbClr>
                  </a:outerShdw>
                </a:effectLst>
              </a:rPr>
              <a:t> = </a:t>
            </a:r>
            <a:r>
              <a:rPr lang="en-US" sz="2000" i="1" dirty="0" err="1" smtClean="0">
                <a:effectLst>
                  <a:outerShdw blurRad="38100" dist="38100" dir="2700000" algn="tl">
                    <a:srgbClr val="000000">
                      <a:alpha val="43137"/>
                    </a:srgbClr>
                  </a:outerShdw>
                </a:effectLst>
              </a:rPr>
              <a:t>a</a:t>
            </a:r>
            <a:r>
              <a:rPr lang="en-US" sz="2000" i="1" baseline="-25000" dirty="0" err="1" smtClean="0">
                <a:effectLst>
                  <a:outerShdw blurRad="38100" dist="38100" dir="2700000" algn="tl">
                    <a:srgbClr val="000000">
                      <a:alpha val="43137"/>
                    </a:srgbClr>
                  </a:outerShdw>
                </a:effectLst>
              </a:rPr>
              <a:t>k</a:t>
            </a:r>
            <a:r>
              <a:rPr lang="en-US" sz="2000" dirty="0" smtClean="0">
                <a:effectLst>
                  <a:outerShdw blurRad="38100" dist="38100" dir="2700000" algn="tl">
                    <a:srgbClr val="000000">
                      <a:alpha val="43137"/>
                    </a:srgbClr>
                  </a:outerShdw>
                </a:effectLst>
              </a:rPr>
              <a:t> + </a:t>
            </a:r>
            <a:r>
              <a:rPr lang="en-US" sz="2000" i="1" dirty="0" smtClean="0">
                <a:effectLst>
                  <a:outerShdw blurRad="38100" dist="38100" dir="2700000" algn="tl">
                    <a:srgbClr val="000000">
                      <a:alpha val="43137"/>
                    </a:srgbClr>
                  </a:outerShdw>
                </a:effectLst>
              </a:rPr>
              <a:t>c</a:t>
            </a:r>
            <a:r>
              <a:rPr lang="en-US" sz="1600" i="1" dirty="0" smtClean="0">
                <a:effectLst>
                  <a:outerShdw blurRad="38100" dist="38100" dir="2700000" algn="tl">
                    <a:srgbClr val="000000">
                      <a:alpha val="43137"/>
                    </a:srgbClr>
                  </a:outerShdw>
                </a:effectLst>
              </a:rPr>
              <a:t>1</a:t>
            </a:r>
            <a:r>
              <a:rPr lang="en-US" sz="2000" i="1" baseline="-25000" dirty="0" smtClean="0">
                <a:effectLst>
                  <a:outerShdw blurRad="38100" dist="38100" dir="2700000" algn="tl">
                    <a:srgbClr val="000000">
                      <a:alpha val="43137"/>
                    </a:srgbClr>
                  </a:outerShdw>
                </a:effectLst>
              </a:rPr>
              <a:t>k</a:t>
            </a:r>
            <a:r>
              <a:rPr lang="en-US" sz="2000" dirty="0" smtClean="0">
                <a:effectLst>
                  <a:outerShdw blurRad="38100" dist="38100" dir="2700000" algn="tl">
                    <a:srgbClr val="000000">
                      <a:alpha val="43137"/>
                    </a:srgbClr>
                  </a:outerShdw>
                </a:effectLst>
              </a:rPr>
              <a:t>D</a:t>
            </a:r>
            <a:r>
              <a:rPr lang="en-US" sz="2000" i="1" baseline="-25000" dirty="0" smtClean="0">
                <a:effectLst>
                  <a:outerShdw blurRad="38100" dist="38100" dir="2700000" algn="tl">
                    <a:srgbClr val="000000">
                      <a:alpha val="43137"/>
                    </a:srgbClr>
                  </a:outerShdw>
                </a:effectLst>
              </a:rPr>
              <a:t>ijk</a:t>
            </a:r>
            <a:r>
              <a:rPr lang="en-US" sz="2000" dirty="0" smtClean="0">
                <a:effectLst>
                  <a:outerShdw blurRad="38100" dist="38100" dir="2700000" algn="tl">
                    <a:srgbClr val="000000">
                      <a:alpha val="43137"/>
                    </a:srgbClr>
                  </a:outerShdw>
                </a:effectLst>
              </a:rPr>
              <a:t> + </a:t>
            </a:r>
            <a:r>
              <a:rPr lang="en-US" sz="2000" i="1" dirty="0" smtClean="0">
                <a:effectLst>
                  <a:outerShdw blurRad="38100" dist="38100" dir="2700000" algn="tl">
                    <a:srgbClr val="000000">
                      <a:alpha val="43137"/>
                    </a:srgbClr>
                  </a:outerShdw>
                </a:effectLst>
              </a:rPr>
              <a:t>c</a:t>
            </a:r>
            <a:r>
              <a:rPr lang="en-US" sz="1600" i="1" dirty="0" smtClean="0">
                <a:effectLst>
                  <a:outerShdw blurRad="38100" dist="38100" dir="2700000" algn="tl">
                    <a:srgbClr val="000000">
                      <a:alpha val="43137"/>
                    </a:srgbClr>
                  </a:outerShdw>
                </a:effectLst>
              </a:rPr>
              <a:t>2</a:t>
            </a:r>
            <a:r>
              <a:rPr lang="en-US" sz="2000" i="1" baseline="-25000" dirty="0" smtClean="0">
                <a:effectLst>
                  <a:outerShdw blurRad="38100" dist="38100" dir="2700000" algn="tl">
                    <a:srgbClr val="000000">
                      <a:alpha val="43137"/>
                    </a:srgbClr>
                  </a:outerShdw>
                </a:effectLst>
              </a:rPr>
              <a:t>k</a:t>
            </a:r>
            <a:r>
              <a:rPr lang="en-US" sz="2000" dirty="0" smtClean="0">
                <a:effectLst>
                  <a:outerShdw blurRad="38100" dist="38100" dir="2700000" algn="tl">
                    <a:srgbClr val="000000">
                      <a:alpha val="43137"/>
                    </a:srgbClr>
                  </a:outerShdw>
                </a:effectLst>
              </a:rPr>
              <a:t>D</a:t>
            </a:r>
            <a:r>
              <a:rPr lang="en-US" sz="2000" i="1" baseline="-25000" dirty="0" smtClean="0">
                <a:effectLst>
                  <a:outerShdw blurRad="38100" dist="38100" dir="2700000" algn="tl">
                    <a:srgbClr val="000000">
                      <a:alpha val="43137"/>
                    </a:srgbClr>
                  </a:outerShdw>
                </a:effectLst>
              </a:rPr>
              <a:t>ijk</a:t>
            </a:r>
            <a:r>
              <a:rPr lang="en-US" sz="2000" dirty="0" smtClean="0">
                <a:effectLst>
                  <a:outerShdw blurRad="38100" dist="38100" dir="2700000" algn="tl">
                    <a:srgbClr val="000000">
                      <a:alpha val="43137"/>
                    </a:srgbClr>
                  </a:outerShdw>
                </a:effectLst>
              </a:rPr>
              <a:t>SE + </a:t>
            </a:r>
            <a:r>
              <a:rPr lang="en-US" sz="2000" i="1" dirty="0" smtClean="0">
                <a:effectLst>
                  <a:outerShdw blurRad="38100" dist="38100" dir="2700000" algn="tl">
                    <a:srgbClr val="000000">
                      <a:alpha val="43137"/>
                    </a:srgbClr>
                  </a:outerShdw>
                </a:effectLst>
              </a:rPr>
              <a:t>c</a:t>
            </a:r>
            <a:r>
              <a:rPr lang="en-US" sz="1600" i="1" dirty="0" smtClean="0">
                <a:effectLst>
                  <a:outerShdw blurRad="38100" dist="38100" dir="2700000" algn="tl">
                    <a:srgbClr val="000000">
                      <a:alpha val="43137"/>
                    </a:srgbClr>
                  </a:outerShdw>
                </a:effectLst>
              </a:rPr>
              <a:t>3</a:t>
            </a:r>
            <a:r>
              <a:rPr lang="en-US" sz="2000" i="1" baseline="-25000" dirty="0" smtClean="0">
                <a:effectLst>
                  <a:outerShdw blurRad="38100" dist="38100" dir="2700000" algn="tl">
                    <a:srgbClr val="000000">
                      <a:alpha val="43137"/>
                    </a:srgbClr>
                  </a:outerShdw>
                </a:effectLst>
              </a:rPr>
              <a:t>k</a:t>
            </a:r>
            <a:r>
              <a:rPr lang="en-US" sz="2000" dirty="0" smtClean="0">
                <a:effectLst>
                  <a:outerShdw blurRad="38100" dist="38100" dir="2700000" algn="tl">
                    <a:srgbClr val="000000">
                      <a:alpha val="43137"/>
                    </a:srgbClr>
                  </a:outerShdw>
                </a:effectLst>
              </a:rPr>
              <a:t>D</a:t>
            </a:r>
            <a:r>
              <a:rPr lang="en-US" sz="2000" i="1" baseline="-25000" dirty="0" smtClean="0">
                <a:effectLst>
                  <a:outerShdw blurRad="38100" dist="38100" dir="2700000" algn="tl">
                    <a:srgbClr val="000000">
                      <a:alpha val="43137"/>
                    </a:srgbClr>
                  </a:outerShdw>
                </a:effectLst>
              </a:rPr>
              <a:t>ijk</a:t>
            </a:r>
            <a:r>
              <a:rPr lang="en-US" sz="2000" dirty="0" smtClean="0">
                <a:effectLst>
                  <a:outerShdw blurRad="38100" dist="38100" dir="2700000" algn="tl">
                    <a:srgbClr val="000000">
                      <a:alpha val="43137"/>
                    </a:srgbClr>
                  </a:outerShdw>
                </a:effectLst>
              </a:rPr>
              <a:t>SE</a:t>
            </a:r>
            <a:r>
              <a:rPr lang="en-US" sz="2000" baseline="30000" dirty="0" smtClean="0">
                <a:effectLst>
                  <a:outerShdw blurRad="38100" dist="38100" dir="2700000" algn="tl">
                    <a:srgbClr val="000000">
                      <a:alpha val="43137"/>
                    </a:srgbClr>
                  </a:outerShdw>
                </a:effectLst>
              </a:rPr>
              <a:t>2</a:t>
            </a:r>
            <a:r>
              <a:rPr lang="en-US" sz="2000" dirty="0" smtClean="0">
                <a:effectLst>
                  <a:outerShdw blurRad="38100" dist="38100" dir="2700000" algn="tl">
                    <a:srgbClr val="000000">
                      <a:alpha val="43137"/>
                    </a:srgbClr>
                  </a:outerShdw>
                </a:effectLst>
              </a:rPr>
              <a:t> + </a:t>
            </a:r>
            <a:r>
              <a:rPr lang="en-US" sz="2000" i="1" dirty="0" smtClean="0">
                <a:effectLst>
                  <a:outerShdw blurRad="38100" dist="38100" dir="2700000" algn="tl">
                    <a:srgbClr val="000000">
                      <a:alpha val="43137"/>
                    </a:srgbClr>
                  </a:outerShdw>
                </a:effectLst>
              </a:rPr>
              <a:t>c</a:t>
            </a:r>
            <a:r>
              <a:rPr lang="en-US" sz="1600" i="1" dirty="0" smtClean="0">
                <a:effectLst>
                  <a:outerShdw blurRad="38100" dist="38100" dir="2700000" algn="tl">
                    <a:srgbClr val="000000">
                      <a:alpha val="43137"/>
                    </a:srgbClr>
                  </a:outerShdw>
                </a:effectLst>
              </a:rPr>
              <a:t>4</a:t>
            </a:r>
            <a:r>
              <a:rPr lang="en-US" sz="2000" i="1" baseline="-25000" dirty="0" smtClean="0">
                <a:effectLst>
                  <a:outerShdw blurRad="38100" dist="38100" dir="2700000" algn="tl">
                    <a:srgbClr val="000000">
                      <a:alpha val="43137"/>
                    </a:srgbClr>
                  </a:outerShdw>
                </a:effectLst>
              </a:rPr>
              <a:t>k</a:t>
            </a:r>
            <a:r>
              <a:rPr lang="en-US" sz="2000" dirty="0" smtClean="0">
                <a:effectLst>
                  <a:outerShdw blurRad="38100" dist="38100" dir="2700000" algn="tl">
                    <a:srgbClr val="000000">
                      <a:alpha val="43137"/>
                    </a:srgbClr>
                  </a:outerShdw>
                </a:effectLst>
              </a:rPr>
              <a:t>D</a:t>
            </a:r>
            <a:r>
              <a:rPr lang="en-US" sz="2000" i="1" baseline="-25000" dirty="0" smtClean="0">
                <a:effectLst>
                  <a:outerShdw blurRad="38100" dist="38100" dir="2700000" algn="tl">
                    <a:srgbClr val="000000">
                      <a:alpha val="43137"/>
                    </a:srgbClr>
                  </a:outerShdw>
                </a:effectLst>
              </a:rPr>
              <a:t>ijk</a:t>
            </a:r>
            <a:r>
              <a:rPr lang="en-US" sz="2000" dirty="0" smtClean="0">
                <a:effectLst>
                  <a:outerShdw blurRad="38100" dist="38100" dir="2700000" algn="tl">
                    <a:srgbClr val="000000">
                      <a:alpha val="43137"/>
                    </a:srgbClr>
                  </a:outerShdw>
                </a:effectLst>
              </a:rPr>
              <a:t>SL + </a:t>
            </a:r>
            <a:r>
              <a:rPr lang="en-US" sz="2000" i="1" dirty="0" smtClean="0">
                <a:effectLst>
                  <a:outerShdw blurRad="38100" dist="38100" dir="2700000" algn="tl">
                    <a:srgbClr val="000000">
                      <a:alpha val="43137"/>
                    </a:srgbClr>
                  </a:outerShdw>
                </a:effectLst>
              </a:rPr>
              <a:t>c</a:t>
            </a:r>
            <a:r>
              <a:rPr lang="en-US" sz="1600" i="1" dirty="0" smtClean="0">
                <a:effectLst>
                  <a:outerShdw blurRad="38100" dist="38100" dir="2700000" algn="tl">
                    <a:srgbClr val="000000">
                      <a:alpha val="43137"/>
                    </a:srgbClr>
                  </a:outerShdw>
                </a:effectLst>
              </a:rPr>
              <a:t>5</a:t>
            </a:r>
            <a:r>
              <a:rPr lang="en-US" sz="2000" baseline="-25000" dirty="0" smtClean="0">
                <a:effectLst>
                  <a:outerShdw blurRad="38100" dist="38100" dir="2700000" algn="tl">
                    <a:srgbClr val="000000">
                      <a:alpha val="43137"/>
                    </a:srgbClr>
                  </a:outerShdw>
                </a:effectLst>
              </a:rPr>
              <a:t>k</a:t>
            </a:r>
            <a:r>
              <a:rPr lang="en-US" sz="2000" dirty="0" smtClean="0">
                <a:effectLst>
                  <a:outerShdw blurRad="38100" dist="38100" dir="2700000" algn="tl">
                    <a:srgbClr val="000000">
                      <a:alpha val="43137"/>
                    </a:srgbClr>
                  </a:outerShdw>
                </a:effectLst>
              </a:rPr>
              <a:t>D</a:t>
            </a:r>
            <a:r>
              <a:rPr lang="en-US" sz="2000" i="1" baseline="-25000" dirty="0" smtClean="0">
                <a:effectLst>
                  <a:outerShdw blurRad="38100" dist="38100" dir="2700000" algn="tl">
                    <a:srgbClr val="000000">
                      <a:alpha val="43137"/>
                    </a:srgbClr>
                  </a:outerShdw>
                </a:effectLst>
              </a:rPr>
              <a:t>ijk</a:t>
            </a:r>
            <a:r>
              <a:rPr lang="en-US" sz="2000" dirty="0" smtClean="0">
                <a:effectLst>
                  <a:outerShdw blurRad="38100" dist="38100" dir="2700000" algn="tl">
                    <a:srgbClr val="000000">
                      <a:alpha val="43137"/>
                    </a:srgbClr>
                  </a:outerShdw>
                </a:effectLst>
              </a:rPr>
              <a:t>SL</a:t>
            </a:r>
            <a:r>
              <a:rPr lang="en-US" sz="2000" baseline="30000" dirty="0" smtClean="0">
                <a:effectLst>
                  <a:outerShdw blurRad="38100" dist="38100" dir="2700000" algn="tl">
                    <a:srgbClr val="000000">
                      <a:alpha val="43137"/>
                    </a:srgbClr>
                  </a:outerShdw>
                </a:effectLst>
              </a:rPr>
              <a:t>2 </a:t>
            </a:r>
            <a:r>
              <a:rPr lang="en-US" sz="2000" dirty="0" smtClean="0">
                <a:effectLst>
                  <a:outerShdw blurRad="38100" dist="38100" dir="2700000" algn="tl">
                    <a:srgbClr val="000000">
                      <a:alpha val="43137"/>
                    </a:srgbClr>
                  </a:outerShdw>
                </a:effectLst>
              </a:rPr>
              <a:t>+ v + d</a:t>
            </a:r>
          </a:p>
          <a:p>
            <a:endParaRPr lang="en-US" baseline="30000" dirty="0" smtClean="0"/>
          </a:p>
          <a:p>
            <a:endParaRPr lang="en-US" baseline="30000" dirty="0" smtClean="0"/>
          </a:p>
          <a:p>
            <a:endParaRPr lang="en-US" baseline="30000" dirty="0"/>
          </a:p>
        </p:txBody>
      </p:sp>
      <p:sp>
        <p:nvSpPr>
          <p:cNvPr id="21" name="TextBox 20"/>
          <p:cNvSpPr txBox="1"/>
          <p:nvPr/>
        </p:nvSpPr>
        <p:spPr>
          <a:xfrm>
            <a:off x="2219255" y="2382559"/>
            <a:ext cx="6612321" cy="1384995"/>
          </a:xfrm>
          <a:prstGeom prst="rect">
            <a:avLst/>
          </a:prstGeom>
          <a:noFill/>
        </p:spPr>
        <p:txBody>
          <a:bodyPr wrap="square" rtlCol="0">
            <a:spAutoFit/>
          </a:bodyPr>
          <a:lstStyle/>
          <a:p>
            <a:r>
              <a:rPr lang="en-US" sz="1400" dirty="0" smtClean="0"/>
              <a:t>Where:	</a:t>
            </a:r>
            <a:r>
              <a:rPr lang="en-US" sz="1400" dirty="0" err="1" smtClean="0"/>
              <a:t>i</a:t>
            </a:r>
            <a:r>
              <a:rPr lang="en-US" sz="1400" dirty="0" smtClean="0"/>
              <a:t> = Production zone	j = Attraction zone</a:t>
            </a:r>
          </a:p>
          <a:p>
            <a:pPr lvl="2"/>
            <a:r>
              <a:rPr lang="en-US" sz="1400" dirty="0" smtClean="0"/>
              <a:t>k = Time interval	p = Purpose (HBW, HBO, </a:t>
            </a:r>
            <a:r>
              <a:rPr lang="en-US" sz="1400" dirty="0" err="1" smtClean="0"/>
              <a:t>HBShop</a:t>
            </a:r>
            <a:r>
              <a:rPr lang="en-US" sz="1400" dirty="0" smtClean="0"/>
              <a:t>)</a:t>
            </a:r>
          </a:p>
          <a:p>
            <a:pPr lvl="2"/>
            <a:r>
              <a:rPr lang="en-US" sz="1400" dirty="0" smtClean="0"/>
              <a:t>m= Mode (SOV, HOV)	D = Delays </a:t>
            </a:r>
          </a:p>
          <a:p>
            <a:pPr lvl="2"/>
            <a:r>
              <a:rPr lang="en-US" sz="1400" dirty="0" smtClean="0"/>
              <a:t>SE = Shift early factor	SL = Shift late factor</a:t>
            </a:r>
          </a:p>
          <a:p>
            <a:pPr lvl="2"/>
            <a:r>
              <a:rPr lang="en-US" sz="1400" dirty="0" smtClean="0"/>
              <a:t>V = Socio-demographic variables</a:t>
            </a:r>
          </a:p>
          <a:p>
            <a:pPr lvl="2"/>
            <a:r>
              <a:rPr lang="en-US" sz="1400" dirty="0" smtClean="0"/>
              <a:t>d = Dummy variables</a:t>
            </a:r>
            <a:endParaRPr lang="en-US" dirty="0"/>
          </a:p>
        </p:txBody>
      </p:sp>
      <p:graphicFrame>
        <p:nvGraphicFramePr>
          <p:cNvPr id="22" name="Chart 21"/>
          <p:cNvGraphicFramePr/>
          <p:nvPr/>
        </p:nvGraphicFramePr>
        <p:xfrm>
          <a:off x="1763885" y="3960264"/>
          <a:ext cx="5943600" cy="2504535"/>
        </p:xfrm>
        <a:graphic>
          <a:graphicData uri="http://schemas.openxmlformats.org/drawingml/2006/chart">
            <c:chart xmlns:c="http://schemas.openxmlformats.org/drawingml/2006/chart" xmlns:r="http://schemas.openxmlformats.org/officeDocument/2006/relationships" r:id="rId4"/>
          </a:graphicData>
        </a:graphic>
      </p:graphicFrame>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200" b="1" dirty="0" smtClean="0">
                <a:effectLst>
                  <a:outerShdw blurRad="38100" dist="38100" dir="2700000" algn="tl">
                    <a:srgbClr val="000000">
                      <a:alpha val="43137"/>
                    </a:srgbClr>
                  </a:outerShdw>
                </a:effectLst>
              </a:rPr>
              <a:t>PSRC Time of Day Model</a:t>
            </a:r>
            <a:endParaRPr lang="en-US" sz="32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24</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74" name="Picture 2"/>
          <p:cNvPicPr>
            <a:picLocks noChangeAspect="1" noChangeArrowheads="1"/>
          </p:cNvPicPr>
          <p:nvPr/>
        </p:nvPicPr>
        <p:blipFill>
          <a:blip r:embed="rId4" cstate="print"/>
          <a:srcRect/>
          <a:stretch>
            <a:fillRect/>
          </a:stretch>
        </p:blipFill>
        <p:spPr bwMode="auto">
          <a:xfrm>
            <a:off x="1652587" y="1228045"/>
            <a:ext cx="5838825" cy="2428875"/>
          </a:xfrm>
          <a:prstGeom prst="rect">
            <a:avLst/>
          </a:prstGeom>
          <a:noFill/>
          <a:ln w="9525">
            <a:noFill/>
            <a:miter lim="800000"/>
            <a:headEnd/>
            <a:tailEnd/>
          </a:ln>
        </p:spPr>
      </p:pic>
      <p:pic>
        <p:nvPicPr>
          <p:cNvPr id="54275" name="Picture 3"/>
          <p:cNvPicPr>
            <a:picLocks noChangeAspect="1" noChangeArrowheads="1"/>
          </p:cNvPicPr>
          <p:nvPr/>
        </p:nvPicPr>
        <p:blipFill>
          <a:blip r:embed="rId5" cstate="print"/>
          <a:srcRect/>
          <a:stretch>
            <a:fillRect/>
          </a:stretch>
        </p:blipFill>
        <p:spPr bwMode="auto">
          <a:xfrm>
            <a:off x="1652587" y="3884370"/>
            <a:ext cx="5838825"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r>
              <a:rPr lang="en-US" sz="3200" b="1" dirty="0" smtClean="0">
                <a:effectLst>
                  <a:outerShdw blurRad="38100" dist="38100" dir="2700000" algn="tl">
                    <a:srgbClr val="000000">
                      <a:alpha val="43137"/>
                    </a:srgbClr>
                  </a:outerShdw>
                </a:effectLst>
              </a:rPr>
              <a:t>Time of Day Choice Model</a:t>
            </a:r>
            <a:br>
              <a:rPr lang="en-US" sz="3200" b="1" dirty="0" smtClean="0">
                <a:effectLst>
                  <a:outerShdw blurRad="38100" dist="38100" dir="2700000" algn="tl">
                    <a:srgbClr val="000000">
                      <a:alpha val="43137"/>
                    </a:srgbClr>
                  </a:outerShdw>
                </a:effectLst>
              </a:rPr>
            </a:br>
            <a:r>
              <a:rPr lang="en-US" sz="2700" b="1" dirty="0" smtClean="0">
                <a:effectLst>
                  <a:outerShdw blurRad="38100" dist="38100" dir="2700000" algn="tl">
                    <a:srgbClr val="000000">
                      <a:alpha val="43137"/>
                    </a:srgbClr>
                  </a:outerShdw>
                </a:effectLst>
              </a:rPr>
              <a:t>Pros &amp; Cons</a:t>
            </a:r>
            <a:endParaRPr lang="en-US" sz="32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25</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TextBox 31"/>
          <p:cNvSpPr txBox="1"/>
          <p:nvPr/>
        </p:nvSpPr>
        <p:spPr>
          <a:xfrm>
            <a:off x="5558635" y="3884370"/>
            <a:ext cx="2398542" cy="276999"/>
          </a:xfrm>
          <a:prstGeom prst="rect">
            <a:avLst/>
          </a:prstGeom>
          <a:noFill/>
        </p:spPr>
        <p:txBody>
          <a:bodyPr wrap="none" rtlCol="0">
            <a:spAutoFit/>
          </a:bodyPr>
          <a:lstStyle/>
          <a:p>
            <a:r>
              <a:rPr lang="en-US" sz="1200" dirty="0" smtClean="0">
                <a:effectLst>
                  <a:outerShdw blurRad="38100" dist="38100" dir="2700000" algn="tl">
                    <a:srgbClr val="000000">
                      <a:alpha val="43137"/>
                    </a:srgbClr>
                  </a:outerShdw>
                </a:effectLst>
              </a:rPr>
              <a:t>Variations of TOD Profiles by Period</a:t>
            </a:r>
            <a:endParaRPr lang="en-US" sz="1200" dirty="0">
              <a:effectLst>
                <a:outerShdw blurRad="38100" dist="38100" dir="2700000" algn="tl">
                  <a:srgbClr val="000000">
                    <a:alpha val="43137"/>
                  </a:srgbClr>
                </a:outerShdw>
              </a:effectLst>
            </a:endParaRPr>
          </a:p>
        </p:txBody>
      </p:sp>
      <p:grpSp>
        <p:nvGrpSpPr>
          <p:cNvPr id="37" name="Group 36"/>
          <p:cNvGrpSpPr/>
          <p:nvPr/>
        </p:nvGrpSpPr>
        <p:grpSpPr>
          <a:xfrm>
            <a:off x="4951475" y="4187950"/>
            <a:ext cx="3567065" cy="2276849"/>
            <a:chOff x="4723790" y="3429000"/>
            <a:chExt cx="3514795" cy="2276849"/>
          </a:xfrm>
        </p:grpSpPr>
        <p:grpSp>
          <p:nvGrpSpPr>
            <p:cNvPr id="30" name="Group 29"/>
            <p:cNvGrpSpPr/>
            <p:nvPr/>
          </p:nvGrpSpPr>
          <p:grpSpPr>
            <a:xfrm>
              <a:off x="4723790" y="3429000"/>
              <a:ext cx="3514795" cy="2276849"/>
              <a:chOff x="2100380" y="1653690"/>
              <a:chExt cx="4847990" cy="3445000"/>
            </a:xfrm>
          </p:grpSpPr>
          <p:graphicFrame>
            <p:nvGraphicFramePr>
              <p:cNvPr id="10" name="Chart 9"/>
              <p:cNvGraphicFramePr>
                <a:graphicFrameLocks/>
              </p:cNvGraphicFramePr>
              <p:nvPr/>
            </p:nvGraphicFramePr>
            <p:xfrm>
              <a:off x="2105025" y="1653690"/>
              <a:ext cx="1209675" cy="838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nvGraphicFramePr>
            <p:xfrm>
              <a:off x="3382923" y="1653690"/>
              <a:ext cx="1143000" cy="838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nvGraphicFramePr>
            <p:xfrm>
              <a:off x="4612765" y="1653690"/>
              <a:ext cx="1123950" cy="838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a:graphicFrameLocks/>
              </p:cNvGraphicFramePr>
              <p:nvPr/>
            </p:nvGraphicFramePr>
            <p:xfrm>
              <a:off x="5786320" y="1653690"/>
              <a:ext cx="1162050" cy="838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p:cNvGraphicFramePr>
                <a:graphicFrameLocks/>
              </p:cNvGraphicFramePr>
              <p:nvPr/>
            </p:nvGraphicFramePr>
            <p:xfrm>
              <a:off x="2105025" y="2568090"/>
              <a:ext cx="1209675" cy="7810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Chart 15"/>
              <p:cNvGraphicFramePr>
                <a:graphicFrameLocks/>
              </p:cNvGraphicFramePr>
              <p:nvPr/>
            </p:nvGraphicFramePr>
            <p:xfrm>
              <a:off x="3382923" y="2568090"/>
              <a:ext cx="1143000" cy="8001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Chart 16"/>
              <p:cNvGraphicFramePr>
                <a:graphicFrameLocks/>
              </p:cNvGraphicFramePr>
              <p:nvPr/>
            </p:nvGraphicFramePr>
            <p:xfrm>
              <a:off x="4594146" y="2568090"/>
              <a:ext cx="1123950" cy="7715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8" name="Chart 17"/>
              <p:cNvGraphicFramePr>
                <a:graphicFrameLocks/>
              </p:cNvGraphicFramePr>
              <p:nvPr/>
            </p:nvGraphicFramePr>
            <p:xfrm>
              <a:off x="5786320" y="2568090"/>
              <a:ext cx="1162050" cy="7905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0" name="Chart 19"/>
              <p:cNvGraphicFramePr>
                <a:graphicFrameLocks/>
              </p:cNvGraphicFramePr>
              <p:nvPr/>
            </p:nvGraphicFramePr>
            <p:xfrm>
              <a:off x="2100380" y="3406290"/>
              <a:ext cx="1214320" cy="81915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3" name="Chart 22"/>
              <p:cNvGraphicFramePr>
                <a:graphicFrameLocks/>
              </p:cNvGraphicFramePr>
              <p:nvPr/>
            </p:nvGraphicFramePr>
            <p:xfrm>
              <a:off x="3382923" y="3406290"/>
              <a:ext cx="1143000" cy="8001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4" name="Chart 23"/>
              <p:cNvGraphicFramePr>
                <a:graphicFrameLocks/>
              </p:cNvGraphicFramePr>
              <p:nvPr/>
            </p:nvGraphicFramePr>
            <p:xfrm>
              <a:off x="4594146" y="3406290"/>
              <a:ext cx="1123950" cy="77152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5" name="Chart 24"/>
              <p:cNvGraphicFramePr>
                <a:graphicFrameLocks/>
              </p:cNvGraphicFramePr>
              <p:nvPr/>
            </p:nvGraphicFramePr>
            <p:xfrm>
              <a:off x="5786320" y="3406290"/>
              <a:ext cx="1162050" cy="790575"/>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6" name="Chart 25"/>
              <p:cNvGraphicFramePr>
                <a:graphicFrameLocks/>
              </p:cNvGraphicFramePr>
              <p:nvPr/>
            </p:nvGraphicFramePr>
            <p:xfrm>
              <a:off x="2105025" y="4263845"/>
              <a:ext cx="1209675" cy="81915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7" name="Chart 26"/>
              <p:cNvGraphicFramePr>
                <a:graphicFrameLocks/>
              </p:cNvGraphicFramePr>
              <p:nvPr/>
            </p:nvGraphicFramePr>
            <p:xfrm>
              <a:off x="3382923" y="4263845"/>
              <a:ext cx="1143000" cy="81915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8" name="Chart 27"/>
              <p:cNvGraphicFramePr>
                <a:graphicFrameLocks/>
              </p:cNvGraphicFramePr>
              <p:nvPr/>
            </p:nvGraphicFramePr>
            <p:xfrm>
              <a:off x="4594146" y="4263845"/>
              <a:ext cx="1123950" cy="81915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9" name="Chart 28"/>
              <p:cNvGraphicFramePr>
                <a:graphicFrameLocks/>
              </p:cNvGraphicFramePr>
              <p:nvPr/>
            </p:nvGraphicFramePr>
            <p:xfrm>
              <a:off x="5786320" y="4263845"/>
              <a:ext cx="1162050" cy="834845"/>
            </p:xfrm>
            <a:graphic>
              <a:graphicData uri="http://schemas.openxmlformats.org/drawingml/2006/chart">
                <c:chart xmlns:c="http://schemas.openxmlformats.org/drawingml/2006/chart" xmlns:r="http://schemas.openxmlformats.org/officeDocument/2006/relationships" r:id="rId19"/>
              </a:graphicData>
            </a:graphic>
          </p:graphicFrame>
        </p:grpSp>
        <p:sp>
          <p:nvSpPr>
            <p:cNvPr id="34" name="TextBox 33"/>
            <p:cNvSpPr txBox="1"/>
            <p:nvPr/>
          </p:nvSpPr>
          <p:spPr>
            <a:xfrm>
              <a:off x="4723790" y="3656685"/>
              <a:ext cx="834845" cy="184666"/>
            </a:xfrm>
            <a:prstGeom prst="rect">
              <a:avLst/>
            </a:prstGeom>
            <a:noFill/>
          </p:spPr>
          <p:txBody>
            <a:bodyPr wrap="square" rtlCol="0">
              <a:spAutoFit/>
            </a:bodyPr>
            <a:lstStyle/>
            <a:p>
              <a:r>
                <a:rPr lang="en-US" sz="600" dirty="0" smtClean="0">
                  <a:solidFill>
                    <a:schemeClr val="bg1"/>
                  </a:solidFill>
                </a:rPr>
                <a:t> </a:t>
              </a:r>
              <a:r>
                <a:rPr lang="en-US" sz="600" b="1" dirty="0" smtClean="0">
                  <a:solidFill>
                    <a:schemeClr val="bg1"/>
                  </a:solidFill>
                  <a:effectLst>
                    <a:outerShdw blurRad="38100" dist="38100" dir="2700000" algn="tl">
                      <a:srgbClr val="000000">
                        <a:alpha val="43137"/>
                      </a:srgbClr>
                    </a:outerShdw>
                  </a:effectLst>
                </a:rPr>
                <a:t>AM MD PM  EV  NI</a:t>
              </a:r>
              <a:endParaRPr lang="en-US" sz="600" b="1" dirty="0">
                <a:solidFill>
                  <a:schemeClr val="bg1"/>
                </a:solidFill>
                <a:effectLst>
                  <a:outerShdw blurRad="38100" dist="38100" dir="2700000" algn="tl">
                    <a:srgbClr val="000000">
                      <a:alpha val="43137"/>
                    </a:srgbClr>
                  </a:outerShdw>
                </a:effectLst>
              </a:endParaRPr>
            </a:p>
          </p:txBody>
        </p:sp>
      </p:grpSp>
      <p:sp>
        <p:nvSpPr>
          <p:cNvPr id="36" name="TextBox 35"/>
          <p:cNvSpPr txBox="1"/>
          <p:nvPr/>
        </p:nvSpPr>
        <p:spPr>
          <a:xfrm>
            <a:off x="929040" y="1303940"/>
            <a:ext cx="7285920" cy="2431435"/>
          </a:xfrm>
          <a:prstGeom prst="rect">
            <a:avLst/>
          </a:prstGeom>
          <a:noFill/>
        </p:spPr>
        <p:txBody>
          <a:bodyPr wrap="square" rtlCol="0">
            <a:spAutoFit/>
          </a:bodyPr>
          <a:lstStyle/>
          <a:p>
            <a:pPr marL="228600" indent="-228600">
              <a:buFont typeface="Arial" pitchFamily="34" charset="0"/>
              <a:buChar char="•"/>
            </a:pPr>
            <a:r>
              <a:rPr lang="en-US" sz="2000" dirty="0" smtClean="0"/>
              <a:t>Comparing to static TOD model, choice model adds temporal dynamics that enables peak spreading</a:t>
            </a:r>
          </a:p>
          <a:p>
            <a:pPr marL="228600" indent="-228600">
              <a:buFont typeface="Arial" pitchFamily="34" charset="0"/>
              <a:buChar char="•"/>
            </a:pPr>
            <a:endParaRPr lang="en-US" sz="1600" dirty="0" smtClean="0"/>
          </a:p>
          <a:p>
            <a:pPr marL="228600" indent="-228600">
              <a:buFont typeface="Arial" pitchFamily="34" charset="0"/>
              <a:buChar char="•"/>
            </a:pPr>
            <a:r>
              <a:rPr lang="en-US" sz="2000" dirty="0" smtClean="0"/>
              <a:t>The Shift variables can reasonably spread peak trips over shoulder periods</a:t>
            </a:r>
          </a:p>
          <a:p>
            <a:pPr marL="228600" indent="-228600">
              <a:buFont typeface="Arial" pitchFamily="34" charset="0"/>
              <a:buChar char="•"/>
            </a:pPr>
            <a:endParaRPr lang="en-US" sz="1600" dirty="0" smtClean="0"/>
          </a:p>
          <a:p>
            <a:pPr marL="228600" indent="-228600">
              <a:buFont typeface="Arial" pitchFamily="34" charset="0"/>
              <a:buChar char="•"/>
            </a:pPr>
            <a:r>
              <a:rPr lang="en-US" sz="2000" dirty="0" smtClean="0"/>
              <a:t>The model is sensitive to changes in delays or generalized costs that is crucial for congestion relief studies</a:t>
            </a:r>
            <a:endParaRPr lang="en-US" dirty="0"/>
          </a:p>
        </p:txBody>
      </p:sp>
      <p:sp>
        <p:nvSpPr>
          <p:cNvPr id="31" name="TextBox 30"/>
          <p:cNvSpPr txBox="1"/>
          <p:nvPr/>
        </p:nvSpPr>
        <p:spPr>
          <a:xfrm>
            <a:off x="929039" y="3884370"/>
            <a:ext cx="3870645" cy="2554545"/>
          </a:xfrm>
          <a:prstGeom prst="rect">
            <a:avLst/>
          </a:prstGeom>
          <a:noFill/>
        </p:spPr>
        <p:txBody>
          <a:bodyPr wrap="square" rtlCol="0">
            <a:spAutoFit/>
          </a:bodyPr>
          <a:lstStyle/>
          <a:p>
            <a:pPr marL="231775" indent="-231775">
              <a:buFont typeface="Arial" pitchFamily="34" charset="0"/>
              <a:buChar char="•"/>
            </a:pPr>
            <a:r>
              <a:rPr lang="en-US" sz="2000" dirty="0" smtClean="0"/>
              <a:t>Because TOD was calibrated based on base year HH survey and skims data, the model coefficients become questionable for future years of much higher demand and congestion, and resulting TOD profiles are often unrealistic.</a:t>
            </a:r>
            <a:endParaRPr lang="en-US" sz="2000" dirty="0"/>
          </a:p>
        </p:txBody>
      </p:sp>
      <p:sp>
        <p:nvSpPr>
          <p:cNvPr id="35" name="Rectangle 34"/>
          <p:cNvSpPr/>
          <p:nvPr/>
        </p:nvSpPr>
        <p:spPr>
          <a:xfrm>
            <a:off x="6772955" y="5326375"/>
            <a:ext cx="834845" cy="1138425"/>
          </a:xfrm>
          <a:prstGeom prst="rect">
            <a:avLst/>
          </a:prstGeom>
          <a:solidFill>
            <a:srgbClr val="FFFF00">
              <a:alpha val="21000"/>
            </a:srgbClr>
          </a:solidFill>
          <a:ln>
            <a:noFill/>
          </a:ln>
          <a:effectLst>
            <a:glow rad="63500">
              <a:schemeClr val="accent5">
                <a:satMod val="175000"/>
                <a:alpha val="40000"/>
              </a:schemeClr>
            </a:glo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200" b="1" dirty="0" smtClean="0">
                <a:effectLst>
                  <a:outerShdw blurRad="38100" dist="38100" dir="2700000" algn="tl">
                    <a:srgbClr val="000000">
                      <a:alpha val="43137"/>
                    </a:srgbClr>
                  </a:outerShdw>
                </a:effectLst>
              </a:rPr>
              <a:t>DTA Based TOD Model</a:t>
            </a:r>
            <a:endParaRPr lang="en-US" sz="32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26</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graphicFrame>
        <p:nvGraphicFramePr>
          <p:cNvPr id="8" name="Diagram 7"/>
          <p:cNvGraphicFramePr/>
          <p:nvPr/>
        </p:nvGraphicFramePr>
        <p:xfrm>
          <a:off x="6621165" y="1531626"/>
          <a:ext cx="1611326" cy="4553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2" name="Straight Connector 21"/>
          <p:cNvCxnSpPr/>
          <p:nvPr/>
        </p:nvCxnSpPr>
        <p:spPr>
          <a:xfrm>
            <a:off x="8214960" y="5629955"/>
            <a:ext cx="455370" cy="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6848850" y="3808476"/>
            <a:ext cx="3642963" cy="1"/>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214960" y="1986995"/>
            <a:ext cx="455370" cy="0"/>
          </a:xfrm>
          <a:prstGeom prst="line">
            <a:avLst/>
          </a:prstGeom>
          <a:ln w="28575">
            <a:solidFill>
              <a:srgbClr val="FFC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53145" y="1303940"/>
            <a:ext cx="5616230" cy="2862322"/>
          </a:xfrm>
          <a:prstGeom prst="rect">
            <a:avLst/>
          </a:prstGeom>
          <a:noFill/>
        </p:spPr>
        <p:txBody>
          <a:bodyPr wrap="square" rtlCol="0">
            <a:spAutoFit/>
          </a:bodyPr>
          <a:lstStyle/>
          <a:p>
            <a:r>
              <a:rPr lang="en-US" sz="2000" b="1" dirty="0" smtClean="0"/>
              <a:t>Baseline Year Model Development:</a:t>
            </a:r>
          </a:p>
          <a:p>
            <a:pPr marL="463550" lvl="1" indent="-231775">
              <a:buFont typeface="Wingdings" pitchFamily="2" charset="2"/>
              <a:buChar char="§"/>
            </a:pPr>
            <a:r>
              <a:rPr lang="en-US" sz="2000" dirty="0" smtClean="0"/>
              <a:t>Start from initial departure time profile</a:t>
            </a:r>
          </a:p>
          <a:p>
            <a:pPr marL="463550" lvl="1" indent="-231775">
              <a:buFont typeface="Wingdings" pitchFamily="2" charset="2"/>
              <a:buChar char="§"/>
            </a:pPr>
            <a:r>
              <a:rPr lang="en-US" sz="2000" dirty="0" smtClean="0"/>
              <a:t>Delay calculated by </a:t>
            </a:r>
            <a:r>
              <a:rPr lang="en-US" sz="2000" dirty="0" err="1" smtClean="0"/>
              <a:t>DynusT</a:t>
            </a:r>
            <a:r>
              <a:rPr lang="en-US" sz="2000" dirty="0" smtClean="0"/>
              <a:t> can be fed back by 30 min increment to the TOD model </a:t>
            </a:r>
          </a:p>
          <a:p>
            <a:pPr marL="463550" lvl="1" indent="-231775">
              <a:buFont typeface="Wingdings" pitchFamily="2" charset="2"/>
              <a:buChar char="§"/>
            </a:pPr>
            <a:r>
              <a:rPr lang="en-US" sz="2000" dirty="0" smtClean="0"/>
              <a:t>TOD model will adjust the departure time profile </a:t>
            </a:r>
          </a:p>
          <a:p>
            <a:pPr marL="463550" lvl="1" indent="-231775">
              <a:buFont typeface="Wingdings" pitchFamily="2" charset="2"/>
              <a:buChar char="§"/>
            </a:pPr>
            <a:r>
              <a:rPr lang="en-US" sz="2000" dirty="0" smtClean="0"/>
              <a:t>Iterative process until convergence</a:t>
            </a:r>
          </a:p>
          <a:p>
            <a:pPr marL="463550" lvl="1" indent="-231775">
              <a:buFont typeface="Wingdings" pitchFamily="2" charset="2"/>
              <a:buChar char="§"/>
            </a:pPr>
            <a:r>
              <a:rPr lang="en-US" sz="2000" dirty="0" smtClean="0"/>
              <a:t>Consistency between TOD and DTA is established</a:t>
            </a:r>
            <a:endParaRPr lang="en-US" sz="2000" dirty="0"/>
          </a:p>
        </p:txBody>
      </p:sp>
      <p:sp>
        <p:nvSpPr>
          <p:cNvPr id="33" name="Rectangle 32"/>
          <p:cNvSpPr/>
          <p:nvPr/>
        </p:nvSpPr>
        <p:spPr>
          <a:xfrm>
            <a:off x="853145" y="4112055"/>
            <a:ext cx="5540335" cy="1938992"/>
          </a:xfrm>
          <a:prstGeom prst="rect">
            <a:avLst/>
          </a:prstGeom>
        </p:spPr>
        <p:txBody>
          <a:bodyPr wrap="square">
            <a:spAutoFit/>
          </a:bodyPr>
          <a:lstStyle/>
          <a:p>
            <a:r>
              <a:rPr lang="en-US" sz="2000" b="1" dirty="0" smtClean="0"/>
              <a:t>Future Year Development Considerations:</a:t>
            </a:r>
          </a:p>
          <a:p>
            <a:pPr lvl="1" indent="-225425">
              <a:buFont typeface="Wingdings" pitchFamily="2" charset="2"/>
              <a:buChar char="§"/>
            </a:pPr>
            <a:r>
              <a:rPr lang="en-US" sz="2000" dirty="0" smtClean="0"/>
              <a:t>Departure or arrival time profiles based on trip purposes</a:t>
            </a:r>
          </a:p>
          <a:p>
            <a:pPr lvl="1" indent="-225425">
              <a:buFont typeface="Wingdings" pitchFamily="2" charset="2"/>
              <a:buChar char="§"/>
            </a:pPr>
            <a:r>
              <a:rPr lang="en-US" sz="2000" dirty="0" smtClean="0"/>
              <a:t>Minimizing total schedule delay + travel time based on trip purposes</a:t>
            </a:r>
          </a:p>
          <a:p>
            <a:pPr lvl="1" indent="-225425">
              <a:buFont typeface="Wingdings" pitchFamily="2" charset="2"/>
              <a:buChar char="§"/>
            </a:pPr>
            <a:r>
              <a:rPr lang="en-US" sz="2000" dirty="0" smtClean="0"/>
              <a:t>Decisions applied to future years</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200" b="1" dirty="0" smtClean="0">
                <a:effectLst>
                  <a:outerShdw blurRad="38100" dist="38100" dir="2700000" algn="tl">
                    <a:srgbClr val="000000">
                      <a:alpha val="43137"/>
                    </a:srgbClr>
                  </a:outerShdw>
                </a:effectLst>
              </a:rPr>
              <a:t>DTA Based TOD Model</a:t>
            </a:r>
            <a:endParaRPr lang="en-US" sz="32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27</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graphicFrame>
        <p:nvGraphicFramePr>
          <p:cNvPr id="11" name="Chart 10"/>
          <p:cNvGraphicFramePr/>
          <p:nvPr/>
        </p:nvGraphicFramePr>
        <p:xfrm>
          <a:off x="549565" y="1152150"/>
          <a:ext cx="8120765" cy="2656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nvGraphicFramePr>
        <p:xfrm>
          <a:off x="549565" y="3884370"/>
          <a:ext cx="8120765" cy="247063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200" b="1" dirty="0" smtClean="0">
                <a:effectLst>
                  <a:outerShdw blurRad="38100" dist="38100" dir="2700000" algn="tl">
                    <a:srgbClr val="000000">
                      <a:alpha val="43137"/>
                    </a:srgbClr>
                  </a:outerShdw>
                </a:effectLst>
              </a:rPr>
              <a:t>Next…</a:t>
            </a:r>
            <a:endParaRPr lang="en-US" sz="32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686800" y="6492875"/>
            <a:ext cx="457200" cy="365125"/>
          </a:xfrm>
        </p:spPr>
        <p:txBody>
          <a:bodyPr/>
          <a:lstStyle/>
          <a:p>
            <a:fld id="{57F6F85D-71ED-4937-A4FF-8C46DC4B0D10}" type="slidenum">
              <a:rPr lang="en-US" sz="1050" smtClean="0">
                <a:effectLst>
                  <a:outerShdw blurRad="38100" dist="38100" dir="2700000" algn="tl">
                    <a:srgbClr val="000000">
                      <a:alpha val="43137"/>
                    </a:srgbClr>
                  </a:outerShdw>
                </a:effectLst>
              </a:rPr>
              <a:pPr/>
              <a:t>28</a:t>
            </a:fld>
            <a:endParaRPr lang="en-US" sz="105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sp>
        <p:nvSpPr>
          <p:cNvPr id="7" name="TextBox 6"/>
          <p:cNvSpPr txBox="1"/>
          <p:nvPr/>
        </p:nvSpPr>
        <p:spPr>
          <a:xfrm>
            <a:off x="1232620" y="1683415"/>
            <a:ext cx="6602865" cy="3170099"/>
          </a:xfrm>
          <a:prstGeom prst="rect">
            <a:avLst/>
          </a:prstGeom>
          <a:noFill/>
        </p:spPr>
        <p:txBody>
          <a:bodyPr wrap="square" rtlCol="0">
            <a:spAutoFit/>
          </a:bodyPr>
          <a:lstStyle/>
          <a:p>
            <a:pPr marL="231775" indent="-231775">
              <a:buFont typeface="Arial" pitchFamily="34" charset="0"/>
              <a:buChar char="•"/>
            </a:pPr>
            <a:r>
              <a:rPr lang="en-US" sz="2000" dirty="0" smtClean="0"/>
              <a:t>On-going research project funded by FHWA to investigate the costs and benefits of integrating DTA in a 4-step framework. Results are </a:t>
            </a:r>
            <a:r>
              <a:rPr lang="en-US" sz="2000" dirty="0" smtClean="0"/>
              <a:t>pending in 2012.</a:t>
            </a:r>
            <a:endParaRPr lang="en-US" sz="2000" dirty="0" smtClean="0"/>
          </a:p>
          <a:p>
            <a:pPr marL="231775" indent="-231775">
              <a:buFont typeface="Arial" pitchFamily="34" charset="0"/>
              <a:buChar char="•"/>
            </a:pPr>
            <a:endParaRPr lang="en-US" sz="2000" dirty="0" smtClean="0"/>
          </a:p>
          <a:p>
            <a:pPr marL="231775" indent="-231775">
              <a:buFont typeface="Arial" pitchFamily="34" charset="0"/>
              <a:buChar char="•"/>
            </a:pPr>
            <a:r>
              <a:rPr lang="en-US" sz="2000" dirty="0" smtClean="0"/>
              <a:t>Findings of this project will be shared with modeling community.</a:t>
            </a:r>
          </a:p>
          <a:p>
            <a:pPr marL="231775" indent="-231775">
              <a:buFont typeface="Arial" pitchFamily="34" charset="0"/>
              <a:buChar char="•"/>
            </a:pPr>
            <a:endParaRPr lang="en-US" sz="2000" dirty="0" smtClean="0"/>
          </a:p>
          <a:p>
            <a:pPr marL="231775" indent="-231775">
              <a:buFont typeface="Arial" pitchFamily="34" charset="0"/>
              <a:buChar char="•"/>
            </a:pPr>
            <a:r>
              <a:rPr lang="en-US" sz="2000" dirty="0" smtClean="0"/>
              <a:t>Contact Robert Tung </a:t>
            </a:r>
            <a:r>
              <a:rPr lang="en-US" sz="2000" dirty="0" smtClean="0">
                <a:hlinkClick r:id="rId4"/>
              </a:rPr>
              <a:t>rst@rstintl.net</a:t>
            </a:r>
            <a:r>
              <a:rPr lang="en-US" sz="2000" dirty="0" smtClean="0"/>
              <a:t> for more information.</a:t>
            </a:r>
          </a:p>
          <a:p>
            <a:pPr>
              <a:buFont typeface="Arial" pitchFamily="34" charset="0"/>
              <a:buChar char="•"/>
            </a:pPr>
            <a:endParaRPr lang="en-US" sz="2000" dirty="0" smtClean="0"/>
          </a:p>
          <a:p>
            <a:pPr>
              <a:buFont typeface="Arial" pitchFamily="34" charset="0"/>
              <a:buChar char="•"/>
            </a:pPr>
            <a:endParaRPr lang="en-US" sz="2000" dirty="0"/>
          </a:p>
        </p:txBody>
      </p:sp>
      <p:sp>
        <p:nvSpPr>
          <p:cNvPr id="8" name="TextBox 7"/>
          <p:cNvSpPr txBox="1"/>
          <p:nvPr/>
        </p:nvSpPr>
        <p:spPr>
          <a:xfrm>
            <a:off x="3931183" y="5250480"/>
            <a:ext cx="1281633"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i="1" dirty="0" smtClean="0"/>
              <a:t>Thank you !</a:t>
            </a:r>
            <a:endParaRPr lang="en-US"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Objectives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600200"/>
            <a:ext cx="8077200" cy="4525963"/>
          </a:xfrm>
        </p:spPr>
        <p:txBody>
          <a:bodyPr>
            <a:normAutofit fontScale="85000" lnSpcReduction="10000"/>
          </a:bodyPr>
          <a:lstStyle/>
          <a:p>
            <a:r>
              <a:rPr lang="en-US" b="1" i="1" dirty="0" smtClean="0"/>
              <a:t>Implement</a:t>
            </a:r>
            <a:r>
              <a:rPr lang="en-US" i="1" dirty="0" smtClean="0"/>
              <a:t> </a:t>
            </a:r>
            <a:r>
              <a:rPr lang="en-US" dirty="0"/>
              <a:t>a full DTA feedback mechanism in a </a:t>
            </a:r>
            <a:r>
              <a:rPr lang="en-US" dirty="0" smtClean="0"/>
              <a:t>static 4-step trip based model framework (PSRC)</a:t>
            </a:r>
          </a:p>
          <a:p>
            <a:r>
              <a:rPr lang="en-US" b="1" i="1" dirty="0" smtClean="0"/>
              <a:t>Document</a:t>
            </a:r>
            <a:r>
              <a:rPr lang="en-US" dirty="0" smtClean="0"/>
              <a:t> </a:t>
            </a:r>
            <a:r>
              <a:rPr lang="en-US" dirty="0"/>
              <a:t>the findings and issues learned from the process. </a:t>
            </a:r>
            <a:endParaRPr lang="en-US" dirty="0" smtClean="0"/>
          </a:p>
          <a:p>
            <a:r>
              <a:rPr lang="en-US" b="1" i="1" dirty="0" smtClean="0"/>
              <a:t>Focus</a:t>
            </a:r>
            <a:r>
              <a:rPr lang="en-US" dirty="0" smtClean="0"/>
              <a:t> </a:t>
            </a:r>
            <a:r>
              <a:rPr lang="en-US" dirty="0"/>
              <a:t>on network development, calibration and validation, scenario analysis, and computing resources. </a:t>
            </a:r>
            <a:endParaRPr lang="en-US" dirty="0" smtClean="0"/>
          </a:p>
          <a:p>
            <a:r>
              <a:rPr lang="en-US" b="1" i="1" dirty="0" smtClean="0"/>
              <a:t>Deriving</a:t>
            </a:r>
            <a:r>
              <a:rPr lang="en-US" dirty="0" smtClean="0"/>
              <a:t> </a:t>
            </a:r>
            <a:r>
              <a:rPr lang="en-US" dirty="0"/>
              <a:t>insights from comparing the proposed DTA-embedded approach with the existing </a:t>
            </a:r>
            <a:r>
              <a:rPr lang="en-US" dirty="0" smtClean="0"/>
              <a:t>method.</a:t>
            </a:r>
          </a:p>
          <a:p>
            <a:r>
              <a:rPr lang="en-US" b="1" i="1" dirty="0" smtClean="0"/>
              <a:t>Understand</a:t>
            </a:r>
            <a:r>
              <a:rPr lang="en-US" dirty="0" smtClean="0"/>
              <a:t> </a:t>
            </a:r>
            <a:r>
              <a:rPr lang="en-US" dirty="0"/>
              <a:t>the cost and benefit of integrating DTA in the 4-step process. </a:t>
            </a:r>
            <a:r>
              <a:rPr lang="en-US" dirty="0" smtClean="0"/>
              <a:t>  </a:t>
            </a:r>
            <a:endParaRPr lang="en-US" dirty="0"/>
          </a:p>
          <a:p>
            <a:endParaRPr lang="en-US" dirty="0"/>
          </a:p>
        </p:txBody>
      </p:sp>
      <p:sp>
        <p:nvSpPr>
          <p:cNvPr id="5" name="Slide Number Placeholder 4"/>
          <p:cNvSpPr>
            <a:spLocks noGrp="1"/>
          </p:cNvSpPr>
          <p:nvPr>
            <p:ph type="sldNum" sz="quarter" idx="12"/>
          </p:nvPr>
        </p:nvSpPr>
        <p:spPr>
          <a:xfrm>
            <a:off x="8915400" y="6492875"/>
            <a:ext cx="228600" cy="365125"/>
          </a:xfrm>
        </p:spPr>
        <p:txBody>
          <a:bodyPr/>
          <a:lstStyle/>
          <a:p>
            <a:fld id="{57F6F85D-71ED-4937-A4FF-8C46DC4B0D10}" type="slidenum">
              <a:rPr lang="en-US" sz="1000" smtClean="0">
                <a:effectLst>
                  <a:outerShdw blurRad="38100" dist="38100" dir="2700000" algn="tl">
                    <a:srgbClr val="000000">
                      <a:alpha val="43137"/>
                    </a:srgbClr>
                  </a:outerShdw>
                </a:effectLst>
              </a:rPr>
              <a:pPr/>
              <a:t>3</a:t>
            </a:fld>
            <a:endParaRPr lang="en-US" sz="1000" dirty="0">
              <a:effectLst>
                <a:outerShdw blurRad="38100" dist="38100" dir="2700000" algn="tl">
                  <a:srgbClr val="000000">
                    <a:alpha val="43137"/>
                  </a:srgbClr>
                </a:outerShdw>
              </a:effectLst>
            </a:endParaRPr>
          </a:p>
        </p:txBody>
      </p:sp>
      <p:sp>
        <p:nvSpPr>
          <p:cNvPr id="7" name="Rectangle 6"/>
          <p:cNvSpPr/>
          <p:nvPr/>
        </p:nvSpPr>
        <p:spPr>
          <a:xfrm>
            <a:off x="2438400" y="6611779"/>
            <a:ext cx="4572000" cy="246221"/>
          </a:xfrm>
          <a:prstGeom prst="rect">
            <a:avLst/>
          </a:prstGeom>
        </p:spPr>
        <p:txBody>
          <a:bodyPr>
            <a:spAutoFit/>
          </a:bodyPr>
          <a:lstStyle/>
          <a:p>
            <a:pPr algn="ctr"/>
            <a:r>
              <a:rPr lang="en-US" sz="1000" dirty="0" smtClean="0">
                <a:effectLst>
                  <a:outerShdw blurRad="38100" dist="38100" dir="2700000" algn="tl">
                    <a:srgbClr val="000000">
                      <a:alpha val="43137"/>
                    </a:srgbClr>
                  </a:outerShdw>
                </a:effectLst>
              </a:rPr>
              <a:t>Tung &amp; Chiu : Integration of DTA in a 4-Step Model Framework</a:t>
            </a:r>
            <a:endParaRPr lang="en-US" sz="1000" dirty="0">
              <a:effectLst>
                <a:outerShdw blurRad="38100" dist="38100" dir="2700000" algn="tl">
                  <a:srgbClr val="000000">
                    <a:alpha val="43137"/>
                  </a:srgbClr>
                </a:outerShdw>
              </a:effectLst>
            </a:endParaRPr>
          </a:p>
        </p:txBody>
      </p:sp>
      <p:pic>
        <p:nvPicPr>
          <p:cNvPr id="8" name="Picture 7" descr="RST logo vector trans.gif"/>
          <p:cNvPicPr>
            <a:picLocks noChangeAspect="1"/>
          </p:cNvPicPr>
          <p:nvPr/>
        </p:nvPicPr>
        <p:blipFill>
          <a:blip r:embed="rId2" cstate="print"/>
          <a:stretch>
            <a:fillRect/>
          </a:stretch>
        </p:blipFill>
        <p:spPr>
          <a:xfrm>
            <a:off x="0" y="6705600"/>
            <a:ext cx="339271" cy="152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Transims_3.gif"/>
          <p:cNvPicPr>
            <a:picLocks noChangeAspect="1"/>
          </p:cNvPicPr>
          <p:nvPr/>
        </p:nvPicPr>
        <p:blipFill>
          <a:blip r:embed="rId3" cstate="print"/>
          <a:stretch>
            <a:fillRect/>
          </a:stretch>
        </p:blipFill>
        <p:spPr>
          <a:xfrm>
            <a:off x="5943600" y="1828800"/>
            <a:ext cx="2286000" cy="1791260"/>
          </a:xfrm>
          <a:prstGeom prst="rect">
            <a:avLst/>
          </a:prstGeom>
          <a:scene3d>
            <a:camera prst="orthographicFront"/>
            <a:lightRig rig="threePt" dir="t"/>
          </a:scene3d>
          <a:sp3d>
            <a:bevelT w="165100" prst="coolSlant"/>
          </a:sp3d>
        </p:spPr>
      </p:pic>
      <p:sp>
        <p:nvSpPr>
          <p:cNvPr id="2" name="Title 1"/>
          <p:cNvSpPr>
            <a:spLocks noGrp="1"/>
          </p:cNvSpPr>
          <p:nvPr>
            <p:ph type="title"/>
          </p:nvPr>
        </p:nvSpPr>
        <p:spPr>
          <a:xfrm>
            <a:off x="457200" y="304800"/>
            <a:ext cx="8229600" cy="990600"/>
          </a:xfrm>
        </p:spPr>
        <p:txBody>
          <a:bodyPr>
            <a:normAutofit/>
          </a:bodyPr>
          <a:lstStyle/>
          <a:p>
            <a:r>
              <a:rPr lang="en-US" sz="3600" b="1" dirty="0" smtClean="0">
                <a:effectLst>
                  <a:outerShdw blurRad="38100" dist="38100" dir="2700000" algn="tl">
                    <a:srgbClr val="000000">
                      <a:alpha val="43137"/>
                    </a:srgbClr>
                  </a:outerShdw>
                </a:effectLst>
              </a:rPr>
              <a:t>Multi-Resolution Modeling (MRM)</a:t>
            </a:r>
            <a:endParaRPr lang="en-US" sz="36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915400" y="6492875"/>
            <a:ext cx="228600" cy="365125"/>
          </a:xfrm>
        </p:spPr>
        <p:txBody>
          <a:bodyPr/>
          <a:lstStyle/>
          <a:p>
            <a:fld id="{57F6F85D-71ED-4937-A4FF-8C46DC4B0D10}" type="slidenum">
              <a:rPr lang="en-US" sz="1000" smtClean="0">
                <a:effectLst>
                  <a:outerShdw blurRad="38100" dist="38100" dir="2700000" algn="tl">
                    <a:srgbClr val="000000">
                      <a:alpha val="43137"/>
                    </a:srgbClr>
                  </a:outerShdw>
                </a:effectLst>
              </a:rPr>
              <a:pPr/>
              <a:t>4</a:t>
            </a:fld>
            <a:endParaRPr lang="en-US" sz="1000" dirty="0">
              <a:effectLst>
                <a:outerShdw blurRad="38100" dist="38100" dir="2700000" algn="tl">
                  <a:srgbClr val="000000">
                    <a:alpha val="43137"/>
                  </a:srgbClr>
                </a:outerShdw>
              </a:effectLst>
            </a:endParaRPr>
          </a:p>
        </p:txBody>
      </p:sp>
      <p:pic>
        <p:nvPicPr>
          <p:cNvPr id="1034" name="Picture 10"/>
          <p:cNvPicPr>
            <a:picLocks noChangeAspect="1" noChangeArrowheads="1"/>
          </p:cNvPicPr>
          <p:nvPr/>
        </p:nvPicPr>
        <p:blipFill>
          <a:blip r:embed="rId4" cstate="print"/>
          <a:srcRect/>
          <a:stretch>
            <a:fillRect/>
          </a:stretch>
        </p:blipFill>
        <p:spPr bwMode="auto">
          <a:xfrm>
            <a:off x="990600" y="1828800"/>
            <a:ext cx="2438400" cy="1717183"/>
          </a:xfrm>
          <a:prstGeom prst="rect">
            <a:avLst/>
          </a:prstGeom>
          <a:noFill/>
          <a:ln w="9525">
            <a:noFill/>
            <a:miter lim="800000"/>
            <a:headEnd/>
            <a:tailEnd/>
          </a:ln>
          <a:scene3d>
            <a:camera prst="orthographicFront"/>
            <a:lightRig rig="threePt" dir="t"/>
          </a:scene3d>
          <a:sp3d>
            <a:bevelT w="165100" prst="coolSlant"/>
          </a:sp3d>
        </p:spPr>
      </p:pic>
      <p:pic>
        <p:nvPicPr>
          <p:cNvPr id="22" name="Picture 21" descr="Dynust_2.gif"/>
          <p:cNvPicPr>
            <a:picLocks noChangeAspect="1"/>
          </p:cNvPicPr>
          <p:nvPr/>
        </p:nvPicPr>
        <p:blipFill>
          <a:blip r:embed="rId5" cstate="print"/>
          <a:stretch>
            <a:fillRect/>
          </a:stretch>
        </p:blipFill>
        <p:spPr>
          <a:xfrm>
            <a:off x="3505200" y="4038600"/>
            <a:ext cx="2444652" cy="1752600"/>
          </a:xfrm>
          <a:prstGeom prst="rect">
            <a:avLst/>
          </a:prstGeom>
          <a:scene3d>
            <a:camera prst="orthographicFront"/>
            <a:lightRig rig="threePt" dir="t"/>
          </a:scene3d>
          <a:sp3d>
            <a:bevelT w="165100" prst="coolSlant"/>
          </a:sp3d>
        </p:spPr>
      </p:pic>
      <p:graphicFrame>
        <p:nvGraphicFramePr>
          <p:cNvPr id="27" name="Diagram 26"/>
          <p:cNvGraphicFramePr/>
          <p:nvPr/>
        </p:nvGraphicFramePr>
        <p:xfrm>
          <a:off x="1371600" y="1371600"/>
          <a:ext cx="1676400" cy="3693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8" name="Group 27"/>
          <p:cNvGrpSpPr/>
          <p:nvPr/>
        </p:nvGrpSpPr>
        <p:grpSpPr>
          <a:xfrm>
            <a:off x="6629400" y="1371600"/>
            <a:ext cx="923329" cy="369331"/>
            <a:chOff x="381004" y="0"/>
            <a:chExt cx="923329" cy="369331"/>
          </a:xfrm>
        </p:grpSpPr>
        <p:sp>
          <p:nvSpPr>
            <p:cNvPr id="29" name="Chevron 28"/>
            <p:cNvSpPr/>
            <p:nvPr/>
          </p:nvSpPr>
          <p:spPr>
            <a:xfrm>
              <a:off x="381004" y="0"/>
              <a:ext cx="923329" cy="36933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Chevron 4"/>
            <p:cNvSpPr/>
            <p:nvPr/>
          </p:nvSpPr>
          <p:spPr>
            <a:xfrm>
              <a:off x="565670" y="0"/>
              <a:ext cx="553998" cy="3693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lvl="0" algn="ctr" defTabSz="577850" rtl="0">
                <a:lnSpc>
                  <a:spcPct val="90000"/>
                </a:lnSpc>
                <a:spcBef>
                  <a:spcPct val="0"/>
                </a:spcBef>
                <a:spcAft>
                  <a:spcPct val="35000"/>
                </a:spcAft>
              </a:pPr>
              <a:r>
                <a:rPr lang="en-US" sz="1300" kern="1200" dirty="0" smtClean="0"/>
                <a:t>MICRO</a:t>
              </a:r>
              <a:endParaRPr lang="en-US" sz="1300" kern="1200" dirty="0"/>
            </a:p>
          </p:txBody>
        </p:sp>
      </p:grpSp>
      <p:grpSp>
        <p:nvGrpSpPr>
          <p:cNvPr id="31" name="Group 30"/>
          <p:cNvGrpSpPr/>
          <p:nvPr/>
        </p:nvGrpSpPr>
        <p:grpSpPr>
          <a:xfrm>
            <a:off x="4267200" y="3581400"/>
            <a:ext cx="923329" cy="369331"/>
            <a:chOff x="381004" y="0"/>
            <a:chExt cx="923329" cy="369331"/>
          </a:xfrm>
        </p:grpSpPr>
        <p:sp>
          <p:nvSpPr>
            <p:cNvPr id="32" name="Chevron 31"/>
            <p:cNvSpPr/>
            <p:nvPr/>
          </p:nvSpPr>
          <p:spPr>
            <a:xfrm>
              <a:off x="381004" y="0"/>
              <a:ext cx="923329" cy="36933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Chevron 4"/>
            <p:cNvSpPr/>
            <p:nvPr/>
          </p:nvSpPr>
          <p:spPr>
            <a:xfrm>
              <a:off x="565670" y="0"/>
              <a:ext cx="553998" cy="3693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8255" rIns="0" bIns="8255" numCol="1" spcCol="1270" anchor="ctr" anchorCtr="0">
              <a:noAutofit/>
            </a:bodyPr>
            <a:lstStyle/>
            <a:p>
              <a:pPr lvl="0" algn="ctr" defTabSz="577850" rtl="0">
                <a:lnSpc>
                  <a:spcPct val="90000"/>
                </a:lnSpc>
                <a:spcBef>
                  <a:spcPct val="0"/>
                </a:spcBef>
                <a:spcAft>
                  <a:spcPct val="35000"/>
                </a:spcAft>
              </a:pPr>
              <a:r>
                <a:rPr lang="en-US" sz="1300" kern="1200" dirty="0" smtClean="0"/>
                <a:t>MESO</a:t>
              </a:r>
              <a:endParaRPr lang="en-US" sz="1300" kern="1200" dirty="0"/>
            </a:p>
          </p:txBody>
        </p:sp>
      </p:grpSp>
      <p:pic>
        <p:nvPicPr>
          <p:cNvPr id="34" name="Picture 33" descr="RST logo vector trans.gif"/>
          <p:cNvPicPr>
            <a:picLocks noChangeAspect="1"/>
          </p:cNvPicPr>
          <p:nvPr/>
        </p:nvPicPr>
        <p:blipFill>
          <a:blip r:embed="rId11" cstate="print"/>
          <a:stretch>
            <a:fillRect/>
          </a:stretch>
        </p:blipFill>
        <p:spPr>
          <a:xfrm>
            <a:off x="0" y="6705600"/>
            <a:ext cx="339271" cy="152400"/>
          </a:xfrm>
          <a:prstGeom prst="rect">
            <a:avLst/>
          </a:prstGeom>
        </p:spPr>
      </p:pic>
      <p:sp>
        <p:nvSpPr>
          <p:cNvPr id="35" name="TextBox 34"/>
          <p:cNvSpPr txBox="1"/>
          <p:nvPr/>
        </p:nvSpPr>
        <p:spPr>
          <a:xfrm>
            <a:off x="914400" y="3581400"/>
            <a:ext cx="2195088" cy="1661993"/>
          </a:xfrm>
          <a:prstGeom prst="rect">
            <a:avLst/>
          </a:prstGeom>
          <a:noFill/>
        </p:spPr>
        <p:txBody>
          <a:bodyPr wrap="none" rtlCol="0">
            <a:spAutoFit/>
          </a:bodyPr>
          <a:lstStyle/>
          <a:p>
            <a:pPr>
              <a:buFont typeface="Arial" pitchFamily="34" charset="0"/>
              <a:buChar char="•"/>
            </a:pPr>
            <a:r>
              <a:rPr lang="en-US" sz="1400" dirty="0" smtClean="0"/>
              <a:t>Static/Instantaneous Paths</a:t>
            </a:r>
          </a:p>
          <a:p>
            <a:pPr>
              <a:buFont typeface="Arial" pitchFamily="34" charset="0"/>
              <a:buChar char="•"/>
            </a:pPr>
            <a:r>
              <a:rPr lang="en-US" sz="1400" dirty="0" smtClean="0"/>
              <a:t>Region Wide</a:t>
            </a:r>
          </a:p>
          <a:p>
            <a:pPr>
              <a:buFont typeface="Arial" pitchFamily="34" charset="0"/>
              <a:buChar char="•"/>
            </a:pPr>
            <a:r>
              <a:rPr lang="en-US" sz="1400" dirty="0" smtClean="0"/>
              <a:t>Zonal Trips</a:t>
            </a:r>
          </a:p>
          <a:p>
            <a:pPr>
              <a:buFont typeface="Arial" pitchFamily="34" charset="0"/>
              <a:buChar char="•"/>
            </a:pPr>
            <a:r>
              <a:rPr lang="en-US" sz="1400" dirty="0" smtClean="0"/>
              <a:t>Analytical Equilibrium</a:t>
            </a:r>
          </a:p>
          <a:p>
            <a:pPr>
              <a:buFont typeface="Arial" pitchFamily="34" charset="0"/>
              <a:buChar char="•"/>
            </a:pPr>
            <a:r>
              <a:rPr lang="en-US" sz="1400" dirty="0" smtClean="0"/>
              <a:t>Demand Driven</a:t>
            </a:r>
          </a:p>
          <a:p>
            <a:pPr>
              <a:buFont typeface="Arial" pitchFamily="34" charset="0"/>
              <a:buChar char="•"/>
            </a:pPr>
            <a:r>
              <a:rPr lang="en-US" sz="1400" dirty="0" smtClean="0"/>
              <a:t>Planning/Forecasting</a:t>
            </a:r>
            <a:endParaRPr lang="en-US" dirty="0" smtClean="0"/>
          </a:p>
          <a:p>
            <a:endParaRPr lang="en-US" dirty="0"/>
          </a:p>
        </p:txBody>
      </p:sp>
      <p:sp>
        <p:nvSpPr>
          <p:cNvPr id="40" name="Bent-Up Arrow 39"/>
          <p:cNvSpPr/>
          <p:nvPr/>
        </p:nvSpPr>
        <p:spPr>
          <a:xfrm flipV="1">
            <a:off x="3505200" y="3276600"/>
            <a:ext cx="533400" cy="685800"/>
          </a:xfrm>
          <a:prstGeom prst="bentUpArrow">
            <a:avLst>
              <a:gd name="adj1" fmla="val 25000"/>
              <a:gd name="adj2" fmla="val 22202"/>
              <a:gd name="adj3" fmla="val 25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4114800" y="2057400"/>
            <a:ext cx="1143000" cy="484632"/>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Bent-Up Arrow 42"/>
          <p:cNvSpPr/>
          <p:nvPr/>
        </p:nvSpPr>
        <p:spPr>
          <a:xfrm rot="5400000" flipH="1">
            <a:off x="5231130" y="3303270"/>
            <a:ext cx="762000" cy="556260"/>
          </a:xfrm>
          <a:prstGeom prst="ben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324600" y="3657600"/>
            <a:ext cx="1798634" cy="1384995"/>
          </a:xfrm>
          <a:prstGeom prst="rect">
            <a:avLst/>
          </a:prstGeom>
          <a:noFill/>
        </p:spPr>
        <p:txBody>
          <a:bodyPr wrap="none" rtlCol="0">
            <a:spAutoFit/>
          </a:bodyPr>
          <a:lstStyle/>
          <a:p>
            <a:pPr>
              <a:buFont typeface="Arial" pitchFamily="34" charset="0"/>
              <a:buChar char="•"/>
            </a:pPr>
            <a:r>
              <a:rPr lang="en-US" sz="1400" dirty="0" smtClean="0"/>
              <a:t>Static Paths</a:t>
            </a:r>
          </a:p>
          <a:p>
            <a:pPr>
              <a:buFont typeface="Arial" pitchFamily="34" charset="0"/>
              <a:buChar char="•"/>
            </a:pPr>
            <a:r>
              <a:rPr lang="en-US" sz="1400" dirty="0" smtClean="0"/>
              <a:t>Corridor/Intersection</a:t>
            </a:r>
          </a:p>
          <a:p>
            <a:pPr>
              <a:buFont typeface="Arial" pitchFamily="34" charset="0"/>
              <a:buChar char="•"/>
            </a:pPr>
            <a:r>
              <a:rPr lang="en-US" sz="1400" dirty="0" smtClean="0"/>
              <a:t>Individual Vehicles</a:t>
            </a:r>
          </a:p>
          <a:p>
            <a:pPr>
              <a:buFont typeface="Arial" pitchFamily="34" charset="0"/>
              <a:buChar char="•"/>
            </a:pPr>
            <a:r>
              <a:rPr lang="en-US" sz="1400" dirty="0" smtClean="0"/>
              <a:t>Simulation One-Shot</a:t>
            </a:r>
          </a:p>
          <a:p>
            <a:pPr>
              <a:buFont typeface="Arial" pitchFamily="34" charset="0"/>
              <a:buChar char="•"/>
            </a:pPr>
            <a:r>
              <a:rPr lang="en-US" sz="1400" dirty="0" smtClean="0"/>
              <a:t>Supply Driven</a:t>
            </a:r>
          </a:p>
          <a:p>
            <a:pPr>
              <a:buFont typeface="Arial" pitchFamily="34" charset="0"/>
              <a:buChar char="•"/>
            </a:pPr>
            <a:r>
              <a:rPr lang="en-US" sz="1400" dirty="0" smtClean="0"/>
              <a:t>Operational</a:t>
            </a:r>
            <a:endParaRPr lang="en-US" sz="1400" dirty="0"/>
          </a:p>
        </p:txBody>
      </p:sp>
      <p:sp>
        <p:nvSpPr>
          <p:cNvPr id="46" name="TextBox 45"/>
          <p:cNvSpPr txBox="1"/>
          <p:nvPr/>
        </p:nvSpPr>
        <p:spPr>
          <a:xfrm>
            <a:off x="2667000" y="5791200"/>
            <a:ext cx="2337307" cy="738664"/>
          </a:xfrm>
          <a:prstGeom prst="rect">
            <a:avLst/>
          </a:prstGeom>
          <a:noFill/>
        </p:spPr>
        <p:txBody>
          <a:bodyPr wrap="none" rtlCol="0">
            <a:spAutoFit/>
          </a:bodyPr>
          <a:lstStyle/>
          <a:p>
            <a:pPr>
              <a:buFont typeface="Arial" pitchFamily="34" charset="0"/>
              <a:buChar char="•"/>
            </a:pPr>
            <a:r>
              <a:rPr lang="en-US" sz="1400" dirty="0" smtClean="0"/>
              <a:t>Dynamic/Time Varying Paths</a:t>
            </a:r>
          </a:p>
          <a:p>
            <a:pPr>
              <a:buFont typeface="Arial" pitchFamily="34" charset="0"/>
              <a:buChar char="•"/>
            </a:pPr>
            <a:r>
              <a:rPr lang="en-US" sz="1400" dirty="0" smtClean="0"/>
              <a:t>Subarea / Corridor</a:t>
            </a:r>
          </a:p>
          <a:p>
            <a:pPr>
              <a:buFont typeface="Arial" pitchFamily="34" charset="0"/>
              <a:buChar char="•"/>
            </a:pPr>
            <a:r>
              <a:rPr lang="en-US" sz="1400" dirty="0" smtClean="0"/>
              <a:t>Vehicle Platoons</a:t>
            </a:r>
            <a:endParaRPr lang="en-US" sz="1400" dirty="0"/>
          </a:p>
        </p:txBody>
      </p:sp>
      <p:sp>
        <p:nvSpPr>
          <p:cNvPr id="47" name="TextBox 46"/>
          <p:cNvSpPr txBox="1"/>
          <p:nvPr/>
        </p:nvSpPr>
        <p:spPr>
          <a:xfrm>
            <a:off x="5334000" y="5791200"/>
            <a:ext cx="1901996" cy="738664"/>
          </a:xfrm>
          <a:prstGeom prst="rect">
            <a:avLst/>
          </a:prstGeom>
          <a:noFill/>
        </p:spPr>
        <p:txBody>
          <a:bodyPr wrap="none" rtlCol="0">
            <a:spAutoFit/>
          </a:bodyPr>
          <a:lstStyle/>
          <a:p>
            <a:pPr>
              <a:buFont typeface="Arial" pitchFamily="34" charset="0"/>
              <a:buChar char="•"/>
            </a:pPr>
            <a:r>
              <a:rPr lang="en-US" sz="1400" dirty="0" smtClean="0"/>
              <a:t>Simulation Equilibrium</a:t>
            </a:r>
          </a:p>
          <a:p>
            <a:pPr>
              <a:buFont typeface="Arial" pitchFamily="34" charset="0"/>
              <a:buChar char="•"/>
            </a:pPr>
            <a:r>
              <a:rPr lang="en-US" sz="1400" dirty="0" smtClean="0"/>
              <a:t>Supply Driven</a:t>
            </a:r>
          </a:p>
          <a:p>
            <a:pPr>
              <a:buFont typeface="Arial" pitchFamily="34" charset="0"/>
              <a:buChar char="•"/>
            </a:pPr>
            <a:r>
              <a:rPr lang="en-US" sz="1400" dirty="0" smtClean="0"/>
              <a:t>Planning/Operational</a:t>
            </a:r>
            <a:endParaRPr lang="en-US" sz="1400" dirty="0"/>
          </a:p>
        </p:txBody>
      </p:sp>
      <p:sp>
        <p:nvSpPr>
          <p:cNvPr id="48" name="TextBox 47"/>
          <p:cNvSpPr txBox="1"/>
          <p:nvPr/>
        </p:nvSpPr>
        <p:spPr>
          <a:xfrm>
            <a:off x="4343400" y="1752600"/>
            <a:ext cx="526106" cy="338554"/>
          </a:xfrm>
          <a:prstGeom prst="rect">
            <a:avLst/>
          </a:prstGeom>
          <a:noFill/>
        </p:spPr>
        <p:txBody>
          <a:bodyPr wrap="none" rtlCol="0">
            <a:spAutoFit/>
          </a:bodyPr>
          <a:lstStyle/>
          <a:p>
            <a:r>
              <a:rPr lang="en-US" sz="1600" dirty="0" smtClean="0"/>
              <a:t>O/D</a:t>
            </a:r>
            <a:endParaRPr lang="en-US" sz="1600" dirty="0"/>
          </a:p>
        </p:txBody>
      </p:sp>
      <p:sp>
        <p:nvSpPr>
          <p:cNvPr id="49" name="TextBox 48"/>
          <p:cNvSpPr txBox="1"/>
          <p:nvPr/>
        </p:nvSpPr>
        <p:spPr>
          <a:xfrm>
            <a:off x="4419600" y="3276600"/>
            <a:ext cx="471604" cy="307777"/>
          </a:xfrm>
          <a:prstGeom prst="rect">
            <a:avLst/>
          </a:prstGeom>
          <a:noFill/>
        </p:spPr>
        <p:txBody>
          <a:bodyPr wrap="none" rtlCol="0">
            <a:spAutoFit/>
          </a:bodyPr>
          <a:lstStyle/>
          <a:p>
            <a:r>
              <a:rPr lang="en-US" sz="1400" dirty="0" smtClean="0"/>
              <a:t>DTA</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3600" b="1" dirty="0" smtClean="0">
                <a:effectLst>
                  <a:outerShdw blurRad="38100" dist="38100" dir="2700000" algn="tl">
                    <a:srgbClr val="000000">
                      <a:alpha val="43137"/>
                    </a:srgbClr>
                  </a:outerShdw>
                </a:effectLst>
              </a:rPr>
              <a:t>MRM Issues</a:t>
            </a:r>
            <a:endParaRPr lang="en-US" sz="36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915400" y="6492875"/>
            <a:ext cx="228600" cy="365125"/>
          </a:xfrm>
        </p:spPr>
        <p:txBody>
          <a:bodyPr/>
          <a:lstStyle/>
          <a:p>
            <a:fld id="{57F6F85D-71ED-4937-A4FF-8C46DC4B0D10}" type="slidenum">
              <a:rPr lang="en-US" sz="1000" smtClean="0">
                <a:effectLst>
                  <a:outerShdw blurRad="38100" dist="38100" dir="2700000" algn="tl">
                    <a:srgbClr val="000000">
                      <a:alpha val="43137"/>
                    </a:srgbClr>
                  </a:outerShdw>
                </a:effectLst>
              </a:rPr>
              <a:pPr/>
              <a:t>5</a:t>
            </a:fld>
            <a:endParaRPr lang="en-US" sz="1000" dirty="0">
              <a:effectLst>
                <a:outerShdw blurRad="38100" dist="38100" dir="2700000" algn="tl">
                  <a:srgbClr val="000000">
                    <a:alpha val="43137"/>
                  </a:srgbClr>
                </a:outerShdw>
              </a:effectLst>
            </a:endParaRPr>
          </a:p>
        </p:txBody>
      </p:sp>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sp>
        <p:nvSpPr>
          <p:cNvPr id="10" name="TextBox 9"/>
          <p:cNvSpPr txBox="1"/>
          <p:nvPr/>
        </p:nvSpPr>
        <p:spPr>
          <a:xfrm>
            <a:off x="914400" y="1524000"/>
            <a:ext cx="7772400" cy="4801314"/>
          </a:xfrm>
          <a:prstGeom prst="rect">
            <a:avLst/>
          </a:prstGeom>
          <a:noFill/>
        </p:spPr>
        <p:txBody>
          <a:bodyPr wrap="square" rtlCol="0">
            <a:spAutoFit/>
          </a:bodyPr>
          <a:lstStyle/>
          <a:p>
            <a:r>
              <a:rPr lang="en-US" dirty="0" smtClean="0">
                <a:latin typeface="Arial Black" pitchFamily="34" charset="0"/>
              </a:rPr>
              <a:t>Macro-Micro Approach:</a:t>
            </a:r>
          </a:p>
          <a:p>
            <a:r>
              <a:rPr lang="en-US" dirty="0" smtClean="0"/>
              <a:t>	Pros:</a:t>
            </a:r>
          </a:p>
          <a:p>
            <a:pPr lvl="4">
              <a:buFont typeface="Arial" pitchFamily="34" charset="0"/>
              <a:buChar char="•"/>
            </a:pPr>
            <a:r>
              <a:rPr lang="en-US" dirty="0" smtClean="0"/>
              <a:t>Widely used in practice. Many tools are available.</a:t>
            </a:r>
          </a:p>
          <a:p>
            <a:r>
              <a:rPr lang="en-US" dirty="0" smtClean="0"/>
              <a:t>	Cons:</a:t>
            </a:r>
          </a:p>
          <a:p>
            <a:pPr lvl="4">
              <a:buFont typeface="Arial" pitchFamily="34" charset="0"/>
              <a:buChar char="•"/>
            </a:pPr>
            <a:r>
              <a:rPr lang="en-US" dirty="0" smtClean="0"/>
              <a:t>Macro demand are not consistent with micro network.</a:t>
            </a:r>
          </a:p>
          <a:p>
            <a:pPr lvl="4">
              <a:buFont typeface="Arial" pitchFamily="34" charset="0"/>
              <a:buChar char="•"/>
            </a:pPr>
            <a:r>
              <a:rPr lang="en-US" dirty="0" smtClean="0"/>
              <a:t>No temporal dynamics on demand slices.</a:t>
            </a:r>
          </a:p>
          <a:p>
            <a:pPr lvl="4">
              <a:buFont typeface="Arial" pitchFamily="34" charset="0"/>
              <a:buChar char="•"/>
            </a:pPr>
            <a:r>
              <a:rPr lang="en-US" dirty="0" smtClean="0"/>
              <a:t>No feedback.</a:t>
            </a:r>
          </a:p>
          <a:p>
            <a:endParaRPr lang="en-US" dirty="0" smtClean="0"/>
          </a:p>
          <a:p>
            <a:r>
              <a:rPr lang="en-US" dirty="0" smtClean="0">
                <a:latin typeface="Arial Black" pitchFamily="34" charset="0"/>
              </a:rPr>
              <a:t>Macro-</a:t>
            </a:r>
            <a:r>
              <a:rPr lang="en-US" dirty="0" err="1" smtClean="0">
                <a:latin typeface="Arial Black" pitchFamily="34" charset="0"/>
              </a:rPr>
              <a:t>Meso</a:t>
            </a:r>
            <a:r>
              <a:rPr lang="en-US" dirty="0" smtClean="0">
                <a:latin typeface="Arial Black" pitchFamily="34" charset="0"/>
              </a:rPr>
              <a:t>-Micro Approach:</a:t>
            </a:r>
          </a:p>
          <a:p>
            <a:r>
              <a:rPr lang="en-US" dirty="0" smtClean="0"/>
              <a:t>	Pros:	</a:t>
            </a:r>
          </a:p>
          <a:p>
            <a:pPr lvl="4">
              <a:buFont typeface="Arial" pitchFamily="34" charset="0"/>
              <a:buChar char="•"/>
            </a:pPr>
            <a:r>
              <a:rPr lang="en-US" dirty="0" err="1" smtClean="0"/>
              <a:t>Meso</a:t>
            </a:r>
            <a:r>
              <a:rPr lang="en-US" dirty="0" smtClean="0"/>
              <a:t> demand are more consistent with micro network.</a:t>
            </a:r>
          </a:p>
          <a:p>
            <a:pPr lvl="4">
              <a:buFont typeface="Arial" pitchFamily="34" charset="0"/>
              <a:buChar char="•"/>
            </a:pPr>
            <a:r>
              <a:rPr lang="en-US" dirty="0" smtClean="0"/>
              <a:t>Demand reflect temporal dynamics. </a:t>
            </a:r>
          </a:p>
          <a:p>
            <a:r>
              <a:rPr lang="en-US" dirty="0" smtClean="0"/>
              <a:t>	Cons:</a:t>
            </a:r>
          </a:p>
          <a:p>
            <a:pPr lvl="4">
              <a:buFont typeface="Arial" pitchFamily="34" charset="0"/>
              <a:buChar char="•"/>
            </a:pPr>
            <a:r>
              <a:rPr lang="en-US" dirty="0" smtClean="0"/>
              <a:t>Learning curve for planners.</a:t>
            </a:r>
          </a:p>
          <a:p>
            <a:pPr lvl="4">
              <a:buFont typeface="Arial" pitchFamily="34" charset="0"/>
              <a:buChar char="•"/>
            </a:pPr>
            <a:r>
              <a:rPr lang="en-US" dirty="0" smtClean="0"/>
              <a:t>Require more computing resource.</a:t>
            </a:r>
          </a:p>
          <a:p>
            <a:pPr lvl="4">
              <a:buFont typeface="Arial" pitchFamily="34" charset="0"/>
              <a:buChar char="•"/>
            </a:pPr>
            <a:r>
              <a:rPr lang="en-US" dirty="0" smtClean="0"/>
              <a:t>Mostly auto only.</a:t>
            </a:r>
          </a:p>
          <a:p>
            <a:pPr lvl="4">
              <a:buFont typeface="Arial" pitchFamily="34" charset="0"/>
              <a:buChar char="•"/>
            </a:pPr>
            <a:r>
              <a:rPr lang="en-US" dirty="0" smtClean="0"/>
              <a:t>No feedback.</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3600" b="1" dirty="0" smtClean="0">
                <a:effectLst>
                  <a:outerShdw blurRad="38100" dist="38100" dir="2700000" algn="tl">
                    <a:srgbClr val="000000">
                      <a:alpha val="43137"/>
                    </a:srgbClr>
                  </a:outerShdw>
                </a:effectLst>
              </a:rPr>
              <a:t>DTA Primer</a:t>
            </a:r>
            <a:endParaRPr lang="en-US" sz="3600" b="1" dirty="0">
              <a:effectLst>
                <a:outerShdw blurRad="38100" dist="38100" dir="2700000" algn="tl">
                  <a:srgbClr val="000000">
                    <a:alpha val="43137"/>
                  </a:srgbClr>
                </a:outerShdw>
              </a:effectLst>
            </a:endParaRPr>
          </a:p>
        </p:txBody>
      </p:sp>
      <p:sp>
        <p:nvSpPr>
          <p:cNvPr id="6"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915400" y="6492875"/>
            <a:ext cx="228600" cy="365125"/>
          </a:xfrm>
        </p:spPr>
        <p:txBody>
          <a:bodyPr/>
          <a:lstStyle/>
          <a:p>
            <a:fld id="{57F6F85D-71ED-4937-A4FF-8C46DC4B0D10}" type="slidenum">
              <a:rPr lang="en-US" sz="1000" smtClean="0">
                <a:effectLst>
                  <a:outerShdw blurRad="38100" dist="38100" dir="2700000" algn="tl">
                    <a:srgbClr val="000000">
                      <a:alpha val="43137"/>
                    </a:srgbClr>
                  </a:outerShdw>
                </a:effectLst>
              </a:rPr>
              <a:pPr/>
              <a:t>6</a:t>
            </a:fld>
            <a:endParaRPr lang="en-US" sz="1000" dirty="0">
              <a:effectLst>
                <a:outerShdw blurRad="38100" dist="38100" dir="2700000" algn="tl">
                  <a:srgbClr val="000000">
                    <a:alpha val="43137"/>
                  </a:srgbClr>
                </a:outerShdw>
              </a:effectLst>
            </a:endParaRPr>
          </a:p>
        </p:txBody>
      </p:sp>
      <p:graphicFrame>
        <p:nvGraphicFramePr>
          <p:cNvPr id="23" name="Table 22"/>
          <p:cNvGraphicFramePr>
            <a:graphicFrameLocks noGrp="1"/>
          </p:cNvGraphicFramePr>
          <p:nvPr/>
        </p:nvGraphicFramePr>
        <p:xfrm>
          <a:off x="625460" y="1379836"/>
          <a:ext cx="7893080" cy="4857281"/>
        </p:xfrm>
        <a:graphic>
          <a:graphicData uri="http://schemas.openxmlformats.org/drawingml/2006/table">
            <a:tbl>
              <a:tblPr firstRow="1" bandRow="1">
                <a:tableStyleId>{5C22544A-7EE6-4342-B048-85BDC9FD1C3A}</a:tableStyleId>
              </a:tblPr>
              <a:tblGrid>
                <a:gridCol w="2125060"/>
                <a:gridCol w="1821480"/>
                <a:gridCol w="1973270"/>
                <a:gridCol w="1973270"/>
              </a:tblGrid>
              <a:tr h="395254">
                <a:tc>
                  <a:txBody>
                    <a:bodyPr/>
                    <a:lstStyle/>
                    <a:p>
                      <a:endParaRPr lang="en-US" dirty="0"/>
                    </a:p>
                  </a:txBody>
                  <a:tcPr/>
                </a:tc>
                <a:tc>
                  <a:txBody>
                    <a:bodyPr/>
                    <a:lstStyle/>
                    <a:p>
                      <a:pPr algn="ctr"/>
                      <a:r>
                        <a:rPr lang="en-US" dirty="0" smtClean="0">
                          <a:effectLst>
                            <a:outerShdw blurRad="38100" dist="38100" dir="2700000" algn="tl">
                              <a:srgbClr val="000000">
                                <a:alpha val="43137"/>
                              </a:srgbClr>
                            </a:outerShdw>
                          </a:effectLst>
                        </a:rPr>
                        <a:t>STA</a:t>
                      </a:r>
                      <a:endParaRPr lang="en-US" dirty="0">
                        <a:effectLst>
                          <a:outerShdw blurRad="38100" dist="38100" dir="2700000" algn="tl">
                            <a:srgbClr val="000000">
                              <a:alpha val="43137"/>
                            </a:srgbClr>
                          </a:outerShdw>
                        </a:effectLst>
                      </a:endParaRPr>
                    </a:p>
                  </a:txBody>
                  <a:tcPr anchor="ctr"/>
                </a:tc>
                <a:tc>
                  <a:txBody>
                    <a:bodyPr/>
                    <a:lstStyle/>
                    <a:p>
                      <a:pPr algn="ctr"/>
                      <a:r>
                        <a:rPr lang="en-US" dirty="0" smtClean="0">
                          <a:effectLst>
                            <a:outerShdw blurRad="38100" dist="38100" dir="2700000" algn="tl">
                              <a:srgbClr val="000000">
                                <a:alpha val="43137"/>
                              </a:srgbClr>
                            </a:outerShdw>
                          </a:effectLst>
                        </a:rPr>
                        <a:t>DTA</a:t>
                      </a:r>
                      <a:endParaRPr lang="en-US" dirty="0">
                        <a:effectLst>
                          <a:outerShdw blurRad="38100" dist="38100" dir="2700000" algn="tl">
                            <a:srgbClr val="000000">
                              <a:alpha val="43137"/>
                            </a:srgbClr>
                          </a:outerShdw>
                        </a:effectLst>
                      </a:endParaRPr>
                    </a:p>
                  </a:txBody>
                  <a:tcPr anchor="ctr"/>
                </a:tc>
                <a:tc>
                  <a:txBody>
                    <a:bodyPr/>
                    <a:lstStyle/>
                    <a:p>
                      <a:pPr algn="ctr"/>
                      <a:r>
                        <a:rPr lang="en-US" dirty="0" smtClean="0">
                          <a:effectLst>
                            <a:outerShdw blurRad="38100" dist="38100" dir="2700000" algn="tl">
                              <a:srgbClr val="000000">
                                <a:alpha val="43137"/>
                              </a:srgbClr>
                            </a:outerShdw>
                          </a:effectLst>
                        </a:rPr>
                        <a:t>MICRO</a:t>
                      </a:r>
                    </a:p>
                  </a:txBody>
                  <a:tcPr anchor="ctr"/>
                </a:tc>
              </a:tr>
              <a:tr h="427799">
                <a:tc>
                  <a:txBody>
                    <a:bodyPr/>
                    <a:lstStyle/>
                    <a:p>
                      <a:r>
                        <a:rPr lang="en-US" dirty="0" smtClean="0"/>
                        <a:t>Loading</a:t>
                      </a:r>
                      <a:endParaRPr lang="en-US" dirty="0"/>
                    </a:p>
                  </a:txBody>
                  <a:tcPr anchor="ctr"/>
                </a:tc>
                <a:tc>
                  <a:txBody>
                    <a:bodyPr/>
                    <a:lstStyle/>
                    <a:p>
                      <a:pPr algn="ctr"/>
                      <a:r>
                        <a:rPr lang="en-US" dirty="0" smtClean="0"/>
                        <a:t>Analytical</a:t>
                      </a:r>
                      <a:endParaRPr lang="en-US" dirty="0"/>
                    </a:p>
                  </a:txBody>
                  <a:tcPr anchor="ctr"/>
                </a:tc>
                <a:tc>
                  <a:txBody>
                    <a:bodyPr/>
                    <a:lstStyle/>
                    <a:p>
                      <a:pPr algn="ctr"/>
                      <a:r>
                        <a:rPr lang="en-US" dirty="0" err="1" smtClean="0"/>
                        <a:t>Meso</a:t>
                      </a:r>
                      <a:r>
                        <a:rPr lang="en-US" baseline="0" dirty="0" smtClean="0"/>
                        <a:t> </a:t>
                      </a:r>
                      <a:r>
                        <a:rPr lang="en-US" baseline="0" dirty="0" err="1" smtClean="0"/>
                        <a:t>Sim</a:t>
                      </a:r>
                      <a:endParaRPr lang="en-US" dirty="0"/>
                    </a:p>
                  </a:txBody>
                  <a:tcPr anchor="ctr"/>
                </a:tc>
                <a:tc>
                  <a:txBody>
                    <a:bodyPr/>
                    <a:lstStyle/>
                    <a:p>
                      <a:pPr algn="ctr"/>
                      <a:r>
                        <a:rPr lang="en-US" dirty="0" smtClean="0"/>
                        <a:t>Micro </a:t>
                      </a:r>
                      <a:r>
                        <a:rPr lang="en-US" dirty="0" err="1" smtClean="0"/>
                        <a:t>Sim</a:t>
                      </a:r>
                      <a:endParaRPr lang="en-US" dirty="0"/>
                    </a:p>
                  </a:txBody>
                  <a:tcPr anchor="ctr"/>
                </a:tc>
              </a:tr>
              <a:tr h="427799">
                <a:tc>
                  <a:txBody>
                    <a:bodyPr/>
                    <a:lstStyle/>
                    <a:p>
                      <a:r>
                        <a:rPr lang="en-US" dirty="0" smtClean="0"/>
                        <a:t>Shortest Path</a:t>
                      </a:r>
                      <a:endParaRPr lang="en-US" dirty="0"/>
                    </a:p>
                  </a:txBody>
                  <a:tcPr anchor="ctr"/>
                </a:tc>
                <a:tc>
                  <a:txBody>
                    <a:bodyPr/>
                    <a:lstStyle/>
                    <a:p>
                      <a:pPr algn="ctr"/>
                      <a:r>
                        <a:rPr lang="en-US" dirty="0" smtClean="0"/>
                        <a:t>Instantaneous</a:t>
                      </a:r>
                      <a:endParaRPr lang="en-US" dirty="0"/>
                    </a:p>
                  </a:txBody>
                  <a:tcPr anchor="ctr"/>
                </a:tc>
                <a:tc>
                  <a:txBody>
                    <a:bodyPr/>
                    <a:lstStyle/>
                    <a:p>
                      <a:pPr algn="ctr"/>
                      <a:r>
                        <a:rPr lang="en-US" dirty="0" smtClean="0"/>
                        <a:t>Time Dependent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Instantaneous</a:t>
                      </a:r>
                    </a:p>
                  </a:txBody>
                  <a:tcPr anchor="ctr"/>
                </a:tc>
              </a:tr>
              <a:tr h="427799">
                <a:tc>
                  <a:txBody>
                    <a:bodyPr/>
                    <a:lstStyle/>
                    <a:p>
                      <a:r>
                        <a:rPr lang="en-US" dirty="0" smtClean="0"/>
                        <a:t>Route</a:t>
                      </a:r>
                      <a:r>
                        <a:rPr lang="en-US" baseline="0" dirty="0" smtClean="0"/>
                        <a:t> Choice</a:t>
                      </a:r>
                      <a:endParaRPr lang="en-US" dirty="0"/>
                    </a:p>
                  </a:txBody>
                  <a:tcPr anchor="ctr"/>
                </a:tc>
                <a:tc>
                  <a:txBody>
                    <a:bodyPr/>
                    <a:lstStyle/>
                    <a:p>
                      <a:pPr algn="ctr"/>
                      <a:r>
                        <a:rPr lang="en-US" dirty="0" smtClean="0"/>
                        <a:t>FW/OBA/TAPAS</a:t>
                      </a:r>
                      <a:endParaRPr lang="en-US" dirty="0"/>
                    </a:p>
                  </a:txBody>
                  <a:tcPr anchor="ctr"/>
                </a:tc>
                <a:tc>
                  <a:txBody>
                    <a:bodyPr/>
                    <a:lstStyle/>
                    <a:p>
                      <a:pPr algn="ctr"/>
                      <a:r>
                        <a:rPr lang="en-US" smtClean="0"/>
                        <a:t>GFV</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Logit</a:t>
                      </a:r>
                      <a:r>
                        <a:rPr lang="en-US" dirty="0" smtClean="0"/>
                        <a:t>/MSA</a:t>
                      </a:r>
                    </a:p>
                  </a:txBody>
                  <a:tcPr anchor="ctr"/>
                </a:tc>
              </a:tr>
              <a:tr h="427799">
                <a:tc>
                  <a:txBody>
                    <a:bodyPr/>
                    <a:lstStyle/>
                    <a:p>
                      <a:r>
                        <a:rPr lang="en-US" dirty="0" smtClean="0"/>
                        <a:t>Connectivity</a:t>
                      </a:r>
                      <a:endParaRPr lang="en-US" dirty="0"/>
                    </a:p>
                  </a:txBody>
                  <a:tcPr anchor="ctr"/>
                </a:tc>
                <a:tc>
                  <a:txBody>
                    <a:bodyPr/>
                    <a:lstStyle/>
                    <a:p>
                      <a:pPr algn="ctr"/>
                      <a:r>
                        <a:rPr lang="en-US" dirty="0" smtClean="0"/>
                        <a:t>Link</a:t>
                      </a:r>
                      <a:endParaRPr lang="en-US" dirty="0"/>
                    </a:p>
                  </a:txBody>
                  <a:tcPr anchor="ctr"/>
                </a:tc>
                <a:tc>
                  <a:txBody>
                    <a:bodyPr/>
                    <a:lstStyle/>
                    <a:p>
                      <a:pPr algn="ctr"/>
                      <a:r>
                        <a:rPr lang="en-US" dirty="0" smtClean="0"/>
                        <a:t>Link/Lane</a:t>
                      </a:r>
                      <a:endParaRPr lang="en-US" dirty="0"/>
                    </a:p>
                  </a:txBody>
                  <a:tcPr anchor="ctr"/>
                </a:tc>
                <a:tc>
                  <a:txBody>
                    <a:bodyPr/>
                    <a:lstStyle/>
                    <a:p>
                      <a:pPr algn="ctr"/>
                      <a:r>
                        <a:rPr lang="en-US" dirty="0" smtClean="0"/>
                        <a:t>Lane/Turn</a:t>
                      </a:r>
                      <a:endParaRPr lang="en-US" dirty="0"/>
                    </a:p>
                  </a:txBody>
                  <a:tcPr anchor="ctr"/>
                </a:tc>
              </a:tr>
              <a:tr h="388909">
                <a:tc>
                  <a:txBody>
                    <a:bodyPr/>
                    <a:lstStyle/>
                    <a:p>
                      <a:r>
                        <a:rPr lang="en-US" dirty="0" smtClean="0"/>
                        <a:t>Resolution</a:t>
                      </a:r>
                      <a:endParaRPr lang="en-US" dirty="0"/>
                    </a:p>
                  </a:txBody>
                  <a:tcPr anchor="ctr"/>
                </a:tc>
                <a:tc>
                  <a:txBody>
                    <a:bodyPr/>
                    <a:lstStyle/>
                    <a:p>
                      <a:pPr algn="ctr"/>
                      <a:r>
                        <a:rPr lang="en-US" dirty="0" smtClean="0"/>
                        <a:t>Hour</a:t>
                      </a:r>
                      <a:endParaRPr lang="en-US" dirty="0"/>
                    </a:p>
                  </a:txBody>
                  <a:tcPr anchor="ctr"/>
                </a:tc>
                <a:tc>
                  <a:txBody>
                    <a:bodyPr/>
                    <a:lstStyle/>
                    <a:p>
                      <a:pPr algn="ctr"/>
                      <a:r>
                        <a:rPr lang="en-US" dirty="0" smtClean="0"/>
                        <a:t>Minute</a:t>
                      </a:r>
                      <a:endParaRPr lang="en-US" dirty="0"/>
                    </a:p>
                  </a:txBody>
                  <a:tcPr anchor="ctr"/>
                </a:tc>
                <a:tc>
                  <a:txBody>
                    <a:bodyPr/>
                    <a:lstStyle/>
                    <a:p>
                      <a:pPr algn="ctr"/>
                      <a:r>
                        <a:rPr lang="en-US" dirty="0" smtClean="0"/>
                        <a:t>Second</a:t>
                      </a:r>
                      <a:endParaRPr lang="en-US" dirty="0"/>
                    </a:p>
                  </a:txBody>
                  <a:tcPr anchor="ctr"/>
                </a:tc>
              </a:tr>
              <a:tr h="388909">
                <a:tc>
                  <a:txBody>
                    <a:bodyPr/>
                    <a:lstStyle/>
                    <a:p>
                      <a:r>
                        <a:rPr lang="en-US" dirty="0" smtClean="0"/>
                        <a:t>Solution</a:t>
                      </a:r>
                      <a:endParaRPr lang="en-US" dirty="0"/>
                    </a:p>
                  </a:txBody>
                  <a:tcPr anchor="ctr"/>
                </a:tc>
                <a:tc>
                  <a:txBody>
                    <a:bodyPr/>
                    <a:lstStyle/>
                    <a:p>
                      <a:pPr algn="ctr"/>
                      <a:r>
                        <a:rPr lang="en-US" dirty="0" smtClean="0"/>
                        <a:t>UE</a:t>
                      </a:r>
                      <a:endParaRPr lang="en-US" dirty="0"/>
                    </a:p>
                  </a:txBody>
                  <a:tcPr anchor="ctr"/>
                </a:tc>
                <a:tc>
                  <a:txBody>
                    <a:bodyPr/>
                    <a:lstStyle/>
                    <a:p>
                      <a:pPr algn="ctr"/>
                      <a:r>
                        <a:rPr lang="en-US" dirty="0" smtClean="0"/>
                        <a:t>DUE</a:t>
                      </a:r>
                      <a:endParaRPr lang="en-US" dirty="0"/>
                    </a:p>
                  </a:txBody>
                  <a:tcPr anchor="ctr"/>
                </a:tc>
                <a:tc>
                  <a:txBody>
                    <a:bodyPr/>
                    <a:lstStyle/>
                    <a:p>
                      <a:pPr algn="ctr"/>
                      <a:r>
                        <a:rPr lang="en-US" dirty="0" smtClean="0"/>
                        <a:t>Non-UE</a:t>
                      </a:r>
                      <a:endParaRPr lang="en-US" dirty="0"/>
                    </a:p>
                  </a:txBody>
                  <a:tcPr anchor="ctr"/>
                </a:tc>
              </a:tr>
              <a:tr h="388909">
                <a:tc>
                  <a:txBody>
                    <a:bodyPr/>
                    <a:lstStyle/>
                    <a:p>
                      <a:r>
                        <a:rPr lang="en-US" dirty="0" smtClean="0"/>
                        <a:t>Convergence</a:t>
                      </a:r>
                      <a:endParaRPr lang="en-US" dirty="0"/>
                    </a:p>
                  </a:txBody>
                  <a:tcPr anchor="ctr"/>
                </a:tc>
                <a:tc>
                  <a:txBody>
                    <a:bodyPr/>
                    <a:lstStyle/>
                    <a:p>
                      <a:pPr algn="ctr"/>
                      <a:r>
                        <a:rPr lang="en-US" dirty="0" smtClean="0"/>
                        <a:t>Unique</a:t>
                      </a:r>
                      <a:endParaRPr lang="en-US" dirty="0"/>
                    </a:p>
                  </a:txBody>
                  <a:tcPr anchor="ctr"/>
                </a:tc>
                <a:tc>
                  <a:txBody>
                    <a:bodyPr/>
                    <a:lstStyle/>
                    <a:p>
                      <a:pPr algn="ctr"/>
                      <a:r>
                        <a:rPr lang="en-US" dirty="0" smtClean="0"/>
                        <a:t>Non-Unique</a:t>
                      </a:r>
                      <a:endParaRPr lang="en-US" dirty="0"/>
                    </a:p>
                  </a:txBody>
                  <a:tcPr anchor="ctr"/>
                </a:tc>
                <a:tc>
                  <a:txBody>
                    <a:bodyPr/>
                    <a:lstStyle/>
                    <a:p>
                      <a:pPr algn="ctr"/>
                      <a:r>
                        <a:rPr lang="en-US" dirty="0" smtClean="0"/>
                        <a:t>Non-Unique</a:t>
                      </a:r>
                      <a:endParaRPr lang="en-US" dirty="0"/>
                    </a:p>
                  </a:txBody>
                  <a:tcPr anchor="ctr"/>
                </a:tc>
              </a:tr>
              <a:tr h="401298">
                <a:tc>
                  <a:txBody>
                    <a:bodyPr/>
                    <a:lstStyle/>
                    <a:p>
                      <a:r>
                        <a:rPr lang="en-US" dirty="0" smtClean="0"/>
                        <a:t>Speed</a:t>
                      </a:r>
                      <a:endParaRPr lang="en-US" dirty="0"/>
                    </a:p>
                  </a:txBody>
                  <a:tcPr anchor="ctr"/>
                </a:tc>
                <a:tc>
                  <a:txBody>
                    <a:bodyPr/>
                    <a:lstStyle/>
                    <a:p>
                      <a:pPr algn="ctr"/>
                      <a:r>
                        <a:rPr lang="en-US" dirty="0" smtClean="0"/>
                        <a:t>Static Average</a:t>
                      </a:r>
                      <a:endParaRPr lang="en-US" dirty="0"/>
                    </a:p>
                  </a:txBody>
                  <a:tcPr anchor="ctr"/>
                </a:tc>
                <a:tc>
                  <a:txBody>
                    <a:bodyPr/>
                    <a:lstStyle/>
                    <a:p>
                      <a:pPr algn="ctr"/>
                      <a:r>
                        <a:rPr lang="en-US" dirty="0" smtClean="0"/>
                        <a:t>Time Varying</a:t>
                      </a:r>
                      <a:endParaRPr lang="en-US" dirty="0"/>
                    </a:p>
                  </a:txBody>
                  <a:tcPr anchor="ctr"/>
                </a:tc>
                <a:tc>
                  <a:txBody>
                    <a:bodyPr/>
                    <a:lstStyle/>
                    <a:p>
                      <a:pPr algn="ctr"/>
                      <a:r>
                        <a:rPr lang="en-US" dirty="0" smtClean="0"/>
                        <a:t>Time Varying</a:t>
                      </a:r>
                      <a:endParaRPr lang="en-US" dirty="0"/>
                    </a:p>
                  </a:txBody>
                  <a:tcPr anchor="ctr"/>
                </a:tc>
              </a:tr>
              <a:tr h="480612">
                <a:tc>
                  <a:txBody>
                    <a:bodyPr/>
                    <a:lstStyle/>
                    <a:p>
                      <a:r>
                        <a:rPr lang="en-US" dirty="0" smtClean="0"/>
                        <a:t>Flow Model</a:t>
                      </a:r>
                      <a:endParaRPr lang="en-US" dirty="0"/>
                    </a:p>
                  </a:txBody>
                  <a:tcPr anchor="ctr"/>
                </a:tc>
                <a:tc>
                  <a:txBody>
                    <a:bodyPr/>
                    <a:lstStyle/>
                    <a:p>
                      <a:pPr algn="ctr"/>
                      <a:r>
                        <a:rPr lang="en-US" dirty="0" smtClean="0"/>
                        <a:t>VDF</a:t>
                      </a:r>
                      <a:endParaRPr lang="en-US" dirty="0"/>
                    </a:p>
                  </a:txBody>
                  <a:tcPr anchor="ctr"/>
                </a:tc>
                <a:tc>
                  <a:txBody>
                    <a:bodyPr/>
                    <a:lstStyle/>
                    <a:p>
                      <a:pPr algn="ctr"/>
                      <a:r>
                        <a:rPr lang="en-US" dirty="0" smtClean="0"/>
                        <a:t>Speed-Density</a:t>
                      </a:r>
                      <a:endParaRPr lang="en-US" dirty="0"/>
                    </a:p>
                  </a:txBody>
                  <a:tcPr anchor="ctr"/>
                </a:tc>
                <a:tc>
                  <a:txBody>
                    <a:bodyPr/>
                    <a:lstStyle/>
                    <a:p>
                      <a:pPr algn="ctr"/>
                      <a:r>
                        <a:rPr lang="en-US" dirty="0" smtClean="0"/>
                        <a:t>Car Following</a:t>
                      </a:r>
                      <a:endParaRPr lang="en-US" dirty="0"/>
                    </a:p>
                  </a:txBody>
                  <a:tcPr anchor="ctr"/>
                </a:tc>
              </a:tr>
              <a:tr h="702194">
                <a:tc>
                  <a:txBody>
                    <a:bodyPr/>
                    <a:lstStyle/>
                    <a:p>
                      <a:r>
                        <a:rPr lang="en-US" dirty="0" smtClean="0"/>
                        <a:t>Arrival</a:t>
                      </a:r>
                      <a:r>
                        <a:rPr lang="en-US" baseline="0" dirty="0" smtClean="0"/>
                        <a:t>  Time Profile</a:t>
                      </a:r>
                      <a:endParaRPr lang="en-US" dirty="0"/>
                    </a:p>
                  </a:txBody>
                  <a:tcPr anchor="ctr"/>
                </a:tc>
                <a:tc>
                  <a:txBody>
                    <a:bodyPr/>
                    <a:lstStyle/>
                    <a:p>
                      <a:pPr algn="ctr"/>
                      <a:r>
                        <a:rPr lang="en-US" dirty="0" smtClean="0"/>
                        <a:t>No</a:t>
                      </a: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Yes</a:t>
                      </a:r>
                      <a:endParaRPr lang="en-US" dirty="0"/>
                    </a:p>
                  </a:txBody>
                  <a:tcPr anchor="ctr"/>
                </a:tc>
              </a:tr>
            </a:tbl>
          </a:graphicData>
        </a:graphic>
      </p:graphicFrame>
      <p:pic>
        <p:nvPicPr>
          <p:cNvPr id="9" name="Picture 8" descr="RST logo vector trans.gif"/>
          <p:cNvPicPr>
            <a:picLocks noChangeAspect="1"/>
          </p:cNvPicPr>
          <p:nvPr/>
        </p:nvPicPr>
        <p:blipFill>
          <a:blip r:embed="rId3" cstate="print"/>
          <a:stretch>
            <a:fillRect/>
          </a:stretch>
        </p:blipFill>
        <p:spPr>
          <a:xfrm>
            <a:off x="0" y="6705600"/>
            <a:ext cx="339271" cy="152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rPr>
              <a:t>DTA Integration in PSRC</a:t>
            </a:r>
            <a:endParaRPr lang="en-US" sz="3600" b="1" dirty="0">
              <a:effectLst>
                <a:outerShdw blurRad="38100" dist="38100" dir="2700000" algn="tl">
                  <a:srgbClr val="000000">
                    <a:alpha val="43137"/>
                  </a:srgbClr>
                </a:outerShdw>
              </a:effectLst>
            </a:endParaRPr>
          </a:p>
        </p:txBody>
      </p:sp>
      <p:pic>
        <p:nvPicPr>
          <p:cNvPr id="9" name="Content Placeholder 8"/>
          <p:cNvPicPr>
            <a:picLocks noGrp="1"/>
          </p:cNvPicPr>
          <p:nvPr>
            <p:ph idx="1"/>
          </p:nvPr>
        </p:nvPicPr>
        <p:blipFill>
          <a:blip r:embed="rId2" cstate="print"/>
          <a:srcRect/>
          <a:stretch>
            <a:fillRect/>
          </a:stretch>
        </p:blipFill>
        <p:spPr bwMode="auto">
          <a:xfrm>
            <a:off x="2371045" y="1303940"/>
            <a:ext cx="5486400" cy="4830763"/>
          </a:xfrm>
          <a:prstGeom prst="rect">
            <a:avLst/>
          </a:prstGeom>
          <a:noFill/>
          <a:ln w="9525">
            <a:noFill/>
            <a:miter lim="800000"/>
            <a:headEnd/>
            <a:tailEnd/>
          </a:ln>
        </p:spPr>
      </p:pic>
      <p:sp>
        <p:nvSpPr>
          <p:cNvPr id="5" name="Slide Number Placeholder 4"/>
          <p:cNvSpPr>
            <a:spLocks noGrp="1"/>
          </p:cNvSpPr>
          <p:nvPr>
            <p:ph type="sldNum" sz="quarter" idx="12"/>
          </p:nvPr>
        </p:nvSpPr>
        <p:spPr>
          <a:xfrm>
            <a:off x="8915400" y="6492875"/>
            <a:ext cx="228600" cy="365125"/>
          </a:xfrm>
        </p:spPr>
        <p:txBody>
          <a:bodyPr/>
          <a:lstStyle/>
          <a:p>
            <a:fld id="{57F6F85D-71ED-4937-A4FF-8C46DC4B0D10}" type="slidenum">
              <a:rPr lang="en-US" sz="1000" smtClean="0">
                <a:effectLst>
                  <a:outerShdw blurRad="38100" dist="38100" dir="2700000" algn="tl">
                    <a:srgbClr val="000000">
                      <a:alpha val="43137"/>
                    </a:srgbClr>
                  </a:outerShdw>
                </a:effectLst>
              </a:rPr>
              <a:pPr/>
              <a:t>7</a:t>
            </a:fld>
            <a:endParaRPr lang="en-US" sz="1000" dirty="0">
              <a:effectLst>
                <a:outerShdw blurRad="38100" dist="38100" dir="2700000" algn="tl">
                  <a:srgbClr val="000000">
                    <a:alpha val="43137"/>
                  </a:srgbClr>
                </a:outerShdw>
              </a:effectLst>
            </a:endParaRPr>
          </a:p>
        </p:txBody>
      </p:sp>
      <p:pic>
        <p:nvPicPr>
          <p:cNvPr id="12" name="Picture 11" descr="RST logo vector trans.gif"/>
          <p:cNvPicPr>
            <a:picLocks noChangeAspect="1"/>
          </p:cNvPicPr>
          <p:nvPr/>
        </p:nvPicPr>
        <p:blipFill>
          <a:blip r:embed="rId3" cstate="print"/>
          <a:stretch>
            <a:fillRect/>
          </a:stretch>
        </p:blipFill>
        <p:spPr>
          <a:xfrm>
            <a:off x="0" y="6705600"/>
            <a:ext cx="339271" cy="152400"/>
          </a:xfrm>
          <a:prstGeom prst="rect">
            <a:avLst/>
          </a:prstGeom>
        </p:spPr>
      </p:pic>
      <p:sp>
        <p:nvSpPr>
          <p:cNvPr id="13"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graphicFrame>
        <p:nvGraphicFramePr>
          <p:cNvPr id="25" name="Diagram 24"/>
          <p:cNvGraphicFramePr/>
          <p:nvPr/>
        </p:nvGraphicFramePr>
        <p:xfrm>
          <a:off x="853145" y="1379835"/>
          <a:ext cx="1700274"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Up Arrow Callout 26"/>
          <p:cNvSpPr/>
          <p:nvPr/>
        </p:nvSpPr>
        <p:spPr>
          <a:xfrm>
            <a:off x="4961845" y="5799740"/>
            <a:ext cx="914400" cy="609600"/>
          </a:xfrm>
          <a:prstGeom prst="up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DTA Auto Skims</a:t>
            </a:r>
            <a:endParaRPr lang="en-US" sz="1200" dirty="0"/>
          </a:p>
        </p:txBody>
      </p:sp>
      <p:cxnSp>
        <p:nvCxnSpPr>
          <p:cNvPr id="29" name="Straight Connector 28"/>
          <p:cNvCxnSpPr/>
          <p:nvPr/>
        </p:nvCxnSpPr>
        <p:spPr>
          <a:xfrm>
            <a:off x="5952445" y="6180740"/>
            <a:ext cx="2286000" cy="0"/>
          </a:xfrm>
          <a:prstGeom prst="line">
            <a:avLst/>
          </a:prstGeom>
          <a:ln w="76200">
            <a:prstDash val="sysDash"/>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p:nvPr/>
        </p:nvCxnSpPr>
        <p:spPr>
          <a:xfrm rot="5400000" flipH="1" flipV="1">
            <a:off x="7095445" y="4961540"/>
            <a:ext cx="2438400" cy="0"/>
          </a:xfrm>
          <a:prstGeom prst="line">
            <a:avLst/>
          </a:prstGeom>
          <a:ln w="76200">
            <a:prstDash val="sysDash"/>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rot="10800000">
            <a:off x="5571445" y="3742340"/>
            <a:ext cx="2667000" cy="0"/>
          </a:xfrm>
          <a:prstGeom prst="line">
            <a:avLst/>
          </a:prstGeom>
          <a:ln w="76200">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rPr>
              <a:t>DTA Integration Concept</a:t>
            </a:r>
            <a:endParaRPr lang="en-US" sz="36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8915400" y="6492875"/>
            <a:ext cx="228600" cy="365125"/>
          </a:xfrm>
        </p:spPr>
        <p:txBody>
          <a:bodyPr/>
          <a:lstStyle/>
          <a:p>
            <a:fld id="{57F6F85D-71ED-4937-A4FF-8C46DC4B0D10}" type="slidenum">
              <a:rPr lang="en-US" sz="1000" smtClean="0">
                <a:effectLst>
                  <a:outerShdw blurRad="38100" dist="38100" dir="2700000" algn="tl">
                    <a:srgbClr val="000000">
                      <a:alpha val="43137"/>
                    </a:srgbClr>
                  </a:outerShdw>
                </a:effectLst>
              </a:rPr>
              <a:pPr/>
              <a:t>8</a:t>
            </a:fld>
            <a:endParaRPr lang="en-US" sz="1000" dirty="0">
              <a:effectLst>
                <a:outerShdw blurRad="38100" dist="38100" dir="2700000" algn="tl">
                  <a:srgbClr val="000000">
                    <a:alpha val="43137"/>
                  </a:srgbClr>
                </a:outerShdw>
              </a:effectLst>
            </a:endParaRPr>
          </a:p>
        </p:txBody>
      </p:sp>
      <p:pic>
        <p:nvPicPr>
          <p:cNvPr id="12" name="Picture 11" descr="RST logo vector trans.gif"/>
          <p:cNvPicPr>
            <a:picLocks noChangeAspect="1"/>
          </p:cNvPicPr>
          <p:nvPr/>
        </p:nvPicPr>
        <p:blipFill>
          <a:blip r:embed="rId2" cstate="print"/>
          <a:stretch>
            <a:fillRect/>
          </a:stretch>
        </p:blipFill>
        <p:spPr>
          <a:xfrm>
            <a:off x="0" y="6705600"/>
            <a:ext cx="339271" cy="152400"/>
          </a:xfrm>
          <a:prstGeom prst="rect">
            <a:avLst/>
          </a:prstGeom>
        </p:spPr>
      </p:pic>
      <p:sp>
        <p:nvSpPr>
          <p:cNvPr id="13"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graphicFrame>
        <p:nvGraphicFramePr>
          <p:cNvPr id="16" name="Diagram 15"/>
          <p:cNvGraphicFramePr/>
          <p:nvPr/>
        </p:nvGraphicFramePr>
        <p:xfrm>
          <a:off x="2295150" y="1607520"/>
          <a:ext cx="1505027" cy="3642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p:cNvGrpSpPr/>
          <p:nvPr/>
        </p:nvGrpSpPr>
        <p:grpSpPr>
          <a:xfrm>
            <a:off x="1991570" y="3049525"/>
            <a:ext cx="1062530" cy="2504534"/>
            <a:chOff x="1991570" y="2518260"/>
            <a:chExt cx="1062530" cy="2884011"/>
          </a:xfrm>
        </p:grpSpPr>
        <p:cxnSp>
          <p:nvCxnSpPr>
            <p:cNvPr id="38" name="Straight Connector 37"/>
            <p:cNvCxnSpPr/>
            <p:nvPr/>
          </p:nvCxnSpPr>
          <p:spPr>
            <a:xfrm rot="5400000" flipH="1" flipV="1">
              <a:off x="549566" y="3960264"/>
              <a:ext cx="2884009" cy="1"/>
            </a:xfrm>
            <a:prstGeom prst="line">
              <a:avLst/>
            </a:prstGeom>
            <a:ln w="38100">
              <a:solidFill>
                <a:schemeClr val="tx1"/>
              </a:solidFill>
              <a:prstDash val="sysDot"/>
            </a:ln>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a:off x="1991570" y="2518260"/>
              <a:ext cx="824170" cy="0"/>
            </a:xfrm>
            <a:prstGeom prst="line">
              <a:avLst/>
            </a:prstGeom>
            <a:ln w="28575">
              <a:solidFill>
                <a:schemeClr val="tx1"/>
              </a:solidFill>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a:xfrm>
              <a:off x="1991570" y="5402270"/>
              <a:ext cx="1062530" cy="0"/>
            </a:xfrm>
            <a:prstGeom prst="line">
              <a:avLst/>
            </a:prstGeom>
            <a:ln w="38100">
              <a:solidFill>
                <a:schemeClr val="tx1"/>
              </a:solidFill>
              <a:prstDash val="sysDot"/>
            </a:ln>
          </p:spPr>
          <p:style>
            <a:lnRef idx="3">
              <a:schemeClr val="accent2"/>
            </a:lnRef>
            <a:fillRef idx="0">
              <a:schemeClr val="accent2"/>
            </a:fillRef>
            <a:effectRef idx="2">
              <a:schemeClr val="accent2"/>
            </a:effectRef>
            <a:fontRef idx="minor">
              <a:schemeClr val="tx1"/>
            </a:fontRef>
          </p:style>
        </p:cxnSp>
        <p:cxnSp>
          <p:nvCxnSpPr>
            <p:cNvPr id="41" name="Straight Connector 40"/>
            <p:cNvCxnSpPr/>
            <p:nvPr/>
          </p:nvCxnSpPr>
          <p:spPr>
            <a:xfrm rot="5400000" flipH="1" flipV="1">
              <a:off x="2940258" y="5288428"/>
              <a:ext cx="227684" cy="1"/>
            </a:xfrm>
            <a:prstGeom prst="line">
              <a:avLst/>
            </a:prstGeom>
            <a:ln w="38100">
              <a:solidFill>
                <a:schemeClr val="tx1"/>
              </a:solidFill>
              <a:prstDash val="sysDot"/>
            </a:ln>
          </p:spPr>
          <p:style>
            <a:lnRef idx="3">
              <a:schemeClr val="accent2"/>
            </a:lnRef>
            <a:fillRef idx="0">
              <a:schemeClr val="accent2"/>
            </a:fillRef>
            <a:effectRef idx="2">
              <a:schemeClr val="accent2"/>
            </a:effectRef>
            <a:fontRef idx="minor">
              <a:schemeClr val="tx1"/>
            </a:fontRef>
          </p:style>
        </p:cxnSp>
      </p:grpSp>
      <p:sp>
        <p:nvSpPr>
          <p:cNvPr id="43" name="Right Arrow 42"/>
          <p:cNvSpPr/>
          <p:nvPr/>
        </p:nvSpPr>
        <p:spPr>
          <a:xfrm>
            <a:off x="4268420" y="3042209"/>
            <a:ext cx="1214320" cy="77358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0" name="Group 19"/>
          <p:cNvGrpSpPr/>
          <p:nvPr/>
        </p:nvGrpSpPr>
        <p:grpSpPr>
          <a:xfrm>
            <a:off x="5786320" y="3049525"/>
            <a:ext cx="1062530" cy="2504534"/>
            <a:chOff x="1991570" y="2518260"/>
            <a:chExt cx="1062530" cy="2884011"/>
          </a:xfrm>
        </p:grpSpPr>
        <p:cxnSp>
          <p:nvCxnSpPr>
            <p:cNvPr id="21" name="Straight Connector 20"/>
            <p:cNvCxnSpPr/>
            <p:nvPr/>
          </p:nvCxnSpPr>
          <p:spPr>
            <a:xfrm rot="5400000" flipH="1" flipV="1">
              <a:off x="549566" y="3960264"/>
              <a:ext cx="2884009" cy="1"/>
            </a:xfrm>
            <a:prstGeom prst="line">
              <a:avLst/>
            </a:prstGeom>
            <a:ln w="38100">
              <a:solidFill>
                <a:schemeClr val="tx1"/>
              </a:solidFill>
              <a:prstDash val="sysDot"/>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1991570" y="2518260"/>
              <a:ext cx="824170" cy="0"/>
            </a:xfrm>
            <a:prstGeom prst="line">
              <a:avLst/>
            </a:prstGeom>
            <a:ln w="28575">
              <a:solidFill>
                <a:schemeClr val="tx1"/>
              </a:solidFill>
              <a:prstDash val="sysDot"/>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1991570" y="5402270"/>
              <a:ext cx="1062530" cy="0"/>
            </a:xfrm>
            <a:prstGeom prst="line">
              <a:avLst/>
            </a:prstGeom>
            <a:ln w="38100">
              <a:solidFill>
                <a:schemeClr val="tx1"/>
              </a:solidFill>
              <a:prstDash val="sysDot"/>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rot="5400000" flipH="1" flipV="1">
              <a:off x="2940258" y="5288428"/>
              <a:ext cx="227684" cy="1"/>
            </a:xfrm>
            <a:prstGeom prst="line">
              <a:avLst/>
            </a:prstGeom>
            <a:ln w="38100">
              <a:solidFill>
                <a:schemeClr val="tx1"/>
              </a:solidFill>
              <a:prstDash val="sysDot"/>
            </a:ln>
          </p:spPr>
          <p:style>
            <a:lnRef idx="3">
              <a:schemeClr val="accent2"/>
            </a:lnRef>
            <a:fillRef idx="0">
              <a:schemeClr val="accent2"/>
            </a:fillRef>
            <a:effectRef idx="2">
              <a:schemeClr val="accent2"/>
            </a:effectRef>
            <a:fontRef idx="minor">
              <a:schemeClr val="tx1"/>
            </a:fontRef>
          </p:style>
        </p:cxnSp>
      </p:grpSp>
      <p:graphicFrame>
        <p:nvGraphicFramePr>
          <p:cNvPr id="35" name="Diagram 34"/>
          <p:cNvGraphicFramePr/>
          <p:nvPr/>
        </p:nvGraphicFramePr>
        <p:xfrm>
          <a:off x="6089900" y="1607520"/>
          <a:ext cx="1505027" cy="36429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rPr>
              <a:t>Task Outline</a:t>
            </a:r>
            <a:endParaRPr lang="en-US" sz="3600" b="1"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914400" y="1600200"/>
            <a:ext cx="7315200" cy="4561019"/>
          </a:xfrm>
        </p:spPr>
        <p:txBody>
          <a:bodyPr>
            <a:normAutofit/>
          </a:bodyPr>
          <a:lstStyle/>
          <a:p>
            <a:pPr lvl="0"/>
            <a:r>
              <a:rPr lang="en-US" sz="2800" b="1" dirty="0" smtClean="0"/>
              <a:t>Network Conversion &amp; Enhancement</a:t>
            </a:r>
            <a:endParaRPr lang="en-US" sz="2800" dirty="0"/>
          </a:p>
          <a:p>
            <a:pPr lvl="0"/>
            <a:r>
              <a:rPr lang="en-US" sz="2800" b="1" dirty="0" smtClean="0"/>
              <a:t>Intersection Controls</a:t>
            </a:r>
            <a:endParaRPr lang="en-US" sz="2800" dirty="0"/>
          </a:p>
          <a:p>
            <a:pPr lvl="0"/>
            <a:r>
              <a:rPr lang="en-US" sz="2800" b="1" dirty="0" smtClean="0"/>
              <a:t>Time-of-Day Model and </a:t>
            </a:r>
            <a:r>
              <a:rPr lang="en-US" sz="2800" b="1" dirty="0"/>
              <a:t>24-Hour </a:t>
            </a:r>
            <a:r>
              <a:rPr lang="en-US" sz="2800" b="1" dirty="0" smtClean="0"/>
              <a:t>Demand</a:t>
            </a:r>
            <a:endParaRPr lang="en-US" sz="2800" dirty="0"/>
          </a:p>
          <a:p>
            <a:pPr lvl="0"/>
            <a:r>
              <a:rPr lang="en-US" sz="2800" b="1" dirty="0" smtClean="0"/>
              <a:t>Interface between DTA </a:t>
            </a:r>
            <a:r>
              <a:rPr lang="en-US" sz="2800" b="1" dirty="0"/>
              <a:t>and </a:t>
            </a:r>
            <a:r>
              <a:rPr lang="en-US" sz="2800" b="1" dirty="0" smtClean="0"/>
              <a:t>TDM</a:t>
            </a:r>
          </a:p>
          <a:p>
            <a:pPr lvl="0"/>
            <a:r>
              <a:rPr lang="en-US" sz="2800" b="1" dirty="0" smtClean="0"/>
              <a:t>24-Hour Continuous DTA </a:t>
            </a:r>
            <a:r>
              <a:rPr lang="en-US" sz="2800" b="1" dirty="0" smtClean="0"/>
              <a:t>Simulation &amp; Assignment</a:t>
            </a:r>
            <a:endParaRPr lang="en-US" sz="2800" dirty="0"/>
          </a:p>
          <a:p>
            <a:pPr lvl="0"/>
            <a:r>
              <a:rPr lang="en-US" sz="2800" b="1" dirty="0" smtClean="0"/>
              <a:t>Calibration </a:t>
            </a:r>
            <a:r>
              <a:rPr lang="en-US" sz="2800" b="1" dirty="0"/>
              <a:t>and Validation</a:t>
            </a:r>
            <a:endParaRPr lang="en-US" sz="2800" dirty="0"/>
          </a:p>
          <a:p>
            <a:pPr lvl="0"/>
            <a:r>
              <a:rPr lang="en-US" sz="2800" b="1" dirty="0" smtClean="0"/>
              <a:t>Scenario Analysis (HOT, Tolling, Work Zone)</a:t>
            </a:r>
            <a:endParaRPr lang="en-US" sz="2800" dirty="0"/>
          </a:p>
          <a:p>
            <a:endParaRPr lang="en-US" dirty="0"/>
          </a:p>
        </p:txBody>
      </p:sp>
      <p:sp>
        <p:nvSpPr>
          <p:cNvPr id="5" name="Slide Number Placeholder 4"/>
          <p:cNvSpPr>
            <a:spLocks noGrp="1"/>
          </p:cNvSpPr>
          <p:nvPr>
            <p:ph type="sldNum" sz="quarter" idx="12"/>
          </p:nvPr>
        </p:nvSpPr>
        <p:spPr>
          <a:xfrm>
            <a:off x="8915400" y="6492875"/>
            <a:ext cx="228600" cy="365125"/>
          </a:xfrm>
        </p:spPr>
        <p:txBody>
          <a:bodyPr/>
          <a:lstStyle/>
          <a:p>
            <a:fld id="{57F6F85D-71ED-4937-A4FF-8C46DC4B0D10}" type="slidenum">
              <a:rPr lang="en-US" sz="1000" smtClean="0">
                <a:effectLst>
                  <a:outerShdw blurRad="38100" dist="38100" dir="2700000" algn="tl">
                    <a:srgbClr val="000000">
                      <a:alpha val="43137"/>
                    </a:srgbClr>
                  </a:outerShdw>
                </a:effectLst>
              </a:rPr>
              <a:pPr/>
              <a:t>9</a:t>
            </a:fld>
            <a:endParaRPr lang="en-US" sz="1000" dirty="0">
              <a:effectLst>
                <a:outerShdw blurRad="38100" dist="38100" dir="2700000" algn="tl">
                  <a:srgbClr val="000000">
                    <a:alpha val="43137"/>
                  </a:srgbClr>
                </a:outerShdw>
              </a:effectLst>
            </a:endParaRPr>
          </a:p>
        </p:txBody>
      </p:sp>
      <p:pic>
        <p:nvPicPr>
          <p:cNvPr id="7" name="Picture 6" descr="RST logo vector trans.gif"/>
          <p:cNvPicPr>
            <a:picLocks noChangeAspect="1"/>
          </p:cNvPicPr>
          <p:nvPr/>
        </p:nvPicPr>
        <p:blipFill>
          <a:blip r:embed="rId2" cstate="print"/>
          <a:stretch>
            <a:fillRect/>
          </a:stretch>
        </p:blipFill>
        <p:spPr>
          <a:xfrm>
            <a:off x="0" y="6705600"/>
            <a:ext cx="339271" cy="152400"/>
          </a:xfrm>
          <a:prstGeom prst="rect">
            <a:avLst/>
          </a:prstGeom>
        </p:spPr>
      </p:pic>
      <p:sp>
        <p:nvSpPr>
          <p:cNvPr id="9" name="Footer Placeholder 5"/>
          <p:cNvSpPr>
            <a:spLocks noGrp="1"/>
          </p:cNvSpPr>
          <p:nvPr>
            <p:ph type="ftr" sz="quarter" idx="11"/>
          </p:nvPr>
        </p:nvSpPr>
        <p:spPr>
          <a:xfrm>
            <a:off x="1219200" y="6613525"/>
            <a:ext cx="6858000" cy="244475"/>
          </a:xfrm>
        </p:spPr>
        <p:txBody>
          <a:bodyPr/>
          <a:lstStyle/>
          <a:p>
            <a:r>
              <a:rPr lang="en-US" sz="1050" dirty="0" smtClean="0">
                <a:effectLst>
                  <a:outerShdw blurRad="38100" dist="38100" dir="2700000" algn="tl">
                    <a:srgbClr val="000000">
                      <a:alpha val="43137"/>
                    </a:srgbClr>
                  </a:outerShdw>
                </a:effectLst>
              </a:rPr>
              <a:t>Tung &amp; Chiu : Integration of DTA in a 4-Step Model Framework</a:t>
            </a:r>
            <a:endParaRPr lang="en-US" sz="105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12532</TotalTime>
  <Words>1600</Words>
  <Application>Microsoft Office PowerPoint</Application>
  <PresentationFormat>On-screen Show (4:3)</PresentationFormat>
  <Paragraphs>441</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Integration of Dynamic Traffic Assignment in a Four-Step Model Framework –  A Deployment Case Study in PSRC Model    </vt:lpstr>
      <vt:lpstr>Motives</vt:lpstr>
      <vt:lpstr>Objectives</vt:lpstr>
      <vt:lpstr>Multi-Resolution Modeling (MRM)</vt:lpstr>
      <vt:lpstr>MRM Issues</vt:lpstr>
      <vt:lpstr>DTA Primer</vt:lpstr>
      <vt:lpstr>DTA Integration in PSRC</vt:lpstr>
      <vt:lpstr>DTA Integration Concept</vt:lpstr>
      <vt:lpstr>Task Outline</vt:lpstr>
      <vt:lpstr>Network Conversion</vt:lpstr>
      <vt:lpstr>Demand Conversion</vt:lpstr>
      <vt:lpstr>DynusT</vt:lpstr>
      <vt:lpstr>DynusT Algorithmic Structure</vt:lpstr>
      <vt:lpstr>Anisotropic Mesoscopic Simulation (AMS) </vt:lpstr>
      <vt:lpstr>AMS q-k-v Curves</vt:lpstr>
      <vt:lpstr>AMS Examples</vt:lpstr>
      <vt:lpstr>AMS Examples continued…</vt:lpstr>
      <vt:lpstr>Compare BPR to AMS</vt:lpstr>
      <vt:lpstr>BPR Examples</vt:lpstr>
      <vt:lpstr>STA vs. DTA Comparison Simple Network Example</vt:lpstr>
      <vt:lpstr>STA vs. DTA Comparison Simple Network Example</vt:lpstr>
      <vt:lpstr>Time Dependent Shortest Path</vt:lpstr>
      <vt:lpstr>PSRC Time of Day Model</vt:lpstr>
      <vt:lpstr>PSRC Time of Day Model</vt:lpstr>
      <vt:lpstr>Time of Day Choice Model Pros &amp; Cons</vt:lpstr>
      <vt:lpstr>DTA Based TOD Model</vt:lpstr>
      <vt:lpstr>DTA Based TOD Model</vt:lpstr>
      <vt:lpstr>Next…</vt:lpstr>
    </vt:vector>
  </TitlesOfParts>
  <Company>rst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rst2</dc:creator>
  <cp:lastModifiedBy>rst2</cp:lastModifiedBy>
  <cp:revision>743</cp:revision>
  <dcterms:created xsi:type="dcterms:W3CDTF">2011-02-28T21:56:19Z</dcterms:created>
  <dcterms:modified xsi:type="dcterms:W3CDTF">2011-05-09T07:44:40Z</dcterms:modified>
</cp:coreProperties>
</file>