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3"/>
  </p:notesMasterIdLst>
  <p:sldIdLst>
    <p:sldId id="256" r:id="rId3"/>
    <p:sldId id="315" r:id="rId4"/>
    <p:sldId id="345" r:id="rId5"/>
    <p:sldId id="346" r:id="rId6"/>
    <p:sldId id="316" r:id="rId7"/>
    <p:sldId id="314" r:id="rId8"/>
    <p:sldId id="351" r:id="rId9"/>
    <p:sldId id="352" r:id="rId10"/>
    <p:sldId id="320" r:id="rId11"/>
    <p:sldId id="321" r:id="rId12"/>
    <p:sldId id="365" r:id="rId13"/>
    <p:sldId id="364" r:id="rId14"/>
    <p:sldId id="350" r:id="rId15"/>
    <p:sldId id="322" r:id="rId16"/>
    <p:sldId id="323" r:id="rId17"/>
    <p:sldId id="328" r:id="rId18"/>
    <p:sldId id="329" r:id="rId19"/>
    <p:sldId id="325" r:id="rId20"/>
    <p:sldId id="324" r:id="rId21"/>
    <p:sldId id="332" r:id="rId22"/>
    <p:sldId id="327" r:id="rId23"/>
    <p:sldId id="371" r:id="rId24"/>
    <p:sldId id="336" r:id="rId25"/>
    <p:sldId id="338" r:id="rId26"/>
    <p:sldId id="367" r:id="rId27"/>
    <p:sldId id="340" r:id="rId28"/>
    <p:sldId id="373" r:id="rId29"/>
    <p:sldId id="372" r:id="rId30"/>
    <p:sldId id="341" r:id="rId31"/>
    <p:sldId id="342" r:id="rId3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99CC00"/>
    <a:srgbClr val="9A445D"/>
    <a:srgbClr val="C9F1AD"/>
    <a:srgbClr val="DCAEF0"/>
  </p:clrMru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5694" autoAdjust="0"/>
  </p:normalViewPr>
  <p:slideViewPr>
    <p:cSldViewPr>
      <p:cViewPr>
        <p:scale>
          <a:sx n="75" d="100"/>
          <a:sy n="75" d="100"/>
        </p:scale>
        <p:origin x="-1422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80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6.0401512803025706E-2"/>
          <c:y val="5.8951965065502057E-2"/>
          <c:w val="0.90230566061132123"/>
          <c:h val="0.73199514239824615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1st Qtr</c:v>
                </c:pt>
              </c:strCache>
            </c:strRef>
          </c:tx>
          <c:spPr>
            <a:ln w="33376">
              <a:noFill/>
            </a:ln>
          </c:spPr>
          <c:marker>
            <c:symbol val="none"/>
          </c:marker>
          <c:xVal>
            <c:numRef>
              <c:f>Sheet1!$A$2:$A$37</c:f>
              <c:numCache>
                <c:formatCode>General</c:formatCod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numCache>
            </c:numRef>
          </c:xVal>
          <c:yVal>
            <c:numRef>
              <c:f>Sheet1!$B$2:$B$37</c:f>
              <c:numCache>
                <c:formatCode>General</c:formatCode>
                <c:ptCount val="36"/>
                <c:pt idx="0">
                  <c:v>15000</c:v>
                </c:pt>
                <c:pt idx="1">
                  <c:v>20460</c:v>
                </c:pt>
                <c:pt idx="2">
                  <c:v>25301</c:v>
                </c:pt>
                <c:pt idx="3">
                  <c:v>30853</c:v>
                </c:pt>
                <c:pt idx="4">
                  <c:v>35431</c:v>
                </c:pt>
                <c:pt idx="5">
                  <c:v>38652</c:v>
                </c:pt>
                <c:pt idx="6">
                  <c:v>40416</c:v>
                </c:pt>
                <c:pt idx="7">
                  <c:v>42259</c:v>
                </c:pt>
                <c:pt idx="8">
                  <c:v>44185</c:v>
                </c:pt>
                <c:pt idx="9">
                  <c:v>46199</c:v>
                </c:pt>
                <c:pt idx="10">
                  <c:v>48303</c:v>
                </c:pt>
                <c:pt idx="11">
                  <c:v>50022</c:v>
                </c:pt>
                <c:pt idx="12">
                  <c:v>51800</c:v>
                </c:pt>
                <c:pt idx="13">
                  <c:v>53641</c:v>
                </c:pt>
                <c:pt idx="14">
                  <c:v>55546</c:v>
                </c:pt>
                <c:pt idx="15">
                  <c:v>57518</c:v>
                </c:pt>
                <c:pt idx="16">
                  <c:v>59244</c:v>
                </c:pt>
                <c:pt idx="17">
                  <c:v>61021</c:v>
                </c:pt>
                <c:pt idx="18">
                  <c:v>62852</c:v>
                </c:pt>
                <c:pt idx="19">
                  <c:v>64737</c:v>
                </c:pt>
                <c:pt idx="20">
                  <c:v>66032</c:v>
                </c:pt>
                <c:pt idx="21">
                  <c:v>67352</c:v>
                </c:pt>
                <c:pt idx="22">
                  <c:v>68700</c:v>
                </c:pt>
                <c:pt idx="23">
                  <c:v>70074</c:v>
                </c:pt>
                <c:pt idx="24">
                  <c:v>71475</c:v>
                </c:pt>
                <c:pt idx="25">
                  <c:v>72905</c:v>
                </c:pt>
                <c:pt idx="26">
                  <c:v>73998</c:v>
                </c:pt>
                <c:pt idx="27">
                  <c:v>75108</c:v>
                </c:pt>
                <c:pt idx="28">
                  <c:v>76235</c:v>
                </c:pt>
                <c:pt idx="29">
                  <c:v>77378</c:v>
                </c:pt>
                <c:pt idx="30">
                  <c:v>78539</c:v>
                </c:pt>
                <c:pt idx="31">
                  <c:v>79717</c:v>
                </c:pt>
                <c:pt idx="32">
                  <c:v>80913</c:v>
                </c:pt>
                <c:pt idx="33">
                  <c:v>82126</c:v>
                </c:pt>
                <c:pt idx="34">
                  <c:v>83358</c:v>
                </c:pt>
                <c:pt idx="35">
                  <c:v>84609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2nd Qtr</c:v>
                </c:pt>
              </c:strCache>
            </c:strRef>
          </c:tx>
          <c:spPr>
            <a:ln w="33376">
              <a:noFill/>
            </a:ln>
          </c:spPr>
          <c:marker>
            <c:symbol val="none"/>
          </c:marker>
          <c:xVal>
            <c:numRef>
              <c:f>Sheet1!$A$2:$A$37</c:f>
              <c:numCache>
                <c:formatCode>General</c:formatCod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numCache>
            </c:numRef>
          </c:xVal>
          <c:yVal>
            <c:numRef>
              <c:f>Sheet1!$C$2:$C$37</c:f>
              <c:numCache>
                <c:formatCode>General</c:formatCode>
                <c:ptCount val="36"/>
                <c:pt idx="0">
                  <c:v>12000</c:v>
                </c:pt>
                <c:pt idx="1">
                  <c:v>16500</c:v>
                </c:pt>
                <c:pt idx="2">
                  <c:v>20570</c:v>
                </c:pt>
                <c:pt idx="3">
                  <c:v>25289</c:v>
                </c:pt>
                <c:pt idx="4">
                  <c:v>29282</c:v>
                </c:pt>
                <c:pt idx="5">
                  <c:v>32210</c:v>
                </c:pt>
                <c:pt idx="6">
                  <c:v>33821</c:v>
                </c:pt>
                <c:pt idx="7">
                  <c:v>35512</c:v>
                </c:pt>
                <c:pt idx="8">
                  <c:v>37287</c:v>
                </c:pt>
                <c:pt idx="9">
                  <c:v>39152</c:v>
                </c:pt>
                <c:pt idx="10">
                  <c:v>41109</c:v>
                </c:pt>
                <c:pt idx="11">
                  <c:v>42754</c:v>
                </c:pt>
                <c:pt idx="12">
                  <c:v>44464</c:v>
                </c:pt>
                <c:pt idx="13">
                  <c:v>46242</c:v>
                </c:pt>
                <c:pt idx="14">
                  <c:v>48092</c:v>
                </c:pt>
                <c:pt idx="15">
                  <c:v>50016</c:v>
                </c:pt>
                <c:pt idx="16">
                  <c:v>51516</c:v>
                </c:pt>
                <c:pt idx="17">
                  <c:v>53062</c:v>
                </c:pt>
                <c:pt idx="18">
                  <c:v>54654</c:v>
                </c:pt>
                <c:pt idx="19">
                  <c:v>56293</c:v>
                </c:pt>
                <c:pt idx="20">
                  <c:v>57419</c:v>
                </c:pt>
                <c:pt idx="21">
                  <c:v>58567</c:v>
                </c:pt>
                <c:pt idx="22">
                  <c:v>59739</c:v>
                </c:pt>
                <c:pt idx="23">
                  <c:v>60934</c:v>
                </c:pt>
                <c:pt idx="24">
                  <c:v>62152</c:v>
                </c:pt>
                <c:pt idx="25">
                  <c:v>63395</c:v>
                </c:pt>
                <c:pt idx="26">
                  <c:v>64346</c:v>
                </c:pt>
                <c:pt idx="27">
                  <c:v>65311</c:v>
                </c:pt>
                <c:pt idx="28">
                  <c:v>66291</c:v>
                </c:pt>
                <c:pt idx="29">
                  <c:v>67285</c:v>
                </c:pt>
                <c:pt idx="30">
                  <c:v>68295</c:v>
                </c:pt>
                <c:pt idx="31">
                  <c:v>69319</c:v>
                </c:pt>
                <c:pt idx="32">
                  <c:v>70359</c:v>
                </c:pt>
                <c:pt idx="33">
                  <c:v>71414</c:v>
                </c:pt>
                <c:pt idx="34">
                  <c:v>72485</c:v>
                </c:pt>
                <c:pt idx="35">
                  <c:v>73573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33376">
              <a:noFill/>
            </a:ln>
          </c:spPr>
          <c:marker>
            <c:symbol val="none"/>
          </c:marker>
          <c:xVal>
            <c:numRef>
              <c:f>Sheet1!$A$2:$A$37</c:f>
              <c:numCache>
                <c:formatCode>General</c:formatCod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numCache>
            </c:numRef>
          </c:xVal>
          <c:yVal>
            <c:numRef>
              <c:f>Sheet1!$D$2:$D$37</c:f>
              <c:numCache>
                <c:formatCode>General</c:formatCode>
                <c:ptCount val="36"/>
                <c:pt idx="0">
                  <c:v>8400</c:v>
                </c:pt>
                <c:pt idx="1">
                  <c:v>11715</c:v>
                </c:pt>
                <c:pt idx="2">
                  <c:v>14810</c:v>
                </c:pt>
                <c:pt idx="3">
                  <c:v>18461</c:v>
                </c:pt>
                <c:pt idx="4">
                  <c:v>21669</c:v>
                </c:pt>
                <c:pt idx="5">
                  <c:v>24158</c:v>
                </c:pt>
                <c:pt idx="6">
                  <c:v>25535</c:v>
                </c:pt>
                <c:pt idx="7">
                  <c:v>26989</c:v>
                </c:pt>
                <c:pt idx="8">
                  <c:v>28525</c:v>
                </c:pt>
                <c:pt idx="9">
                  <c:v>30147</c:v>
                </c:pt>
                <c:pt idx="10">
                  <c:v>31860</c:v>
                </c:pt>
                <c:pt idx="11">
                  <c:v>33348</c:v>
                </c:pt>
                <c:pt idx="12">
                  <c:v>34904</c:v>
                </c:pt>
                <c:pt idx="13">
                  <c:v>36531</c:v>
                </c:pt>
                <c:pt idx="14">
                  <c:v>38233</c:v>
                </c:pt>
                <c:pt idx="15">
                  <c:v>40013</c:v>
                </c:pt>
                <c:pt idx="16">
                  <c:v>41471</c:v>
                </c:pt>
                <c:pt idx="17">
                  <c:v>42980</c:v>
                </c:pt>
                <c:pt idx="18">
                  <c:v>44543</c:v>
                </c:pt>
                <c:pt idx="19">
                  <c:v>46160</c:v>
                </c:pt>
                <c:pt idx="20">
                  <c:v>47371</c:v>
                </c:pt>
                <c:pt idx="21">
                  <c:v>48611</c:v>
                </c:pt>
                <c:pt idx="22">
                  <c:v>49882</c:v>
                </c:pt>
                <c:pt idx="23">
                  <c:v>51184</c:v>
                </c:pt>
                <c:pt idx="24">
                  <c:v>52519</c:v>
                </c:pt>
                <c:pt idx="25">
                  <c:v>53886</c:v>
                </c:pt>
                <c:pt idx="26">
                  <c:v>54694</c:v>
                </c:pt>
                <c:pt idx="27">
                  <c:v>55515</c:v>
                </c:pt>
                <c:pt idx="28">
                  <c:v>56347</c:v>
                </c:pt>
                <c:pt idx="29">
                  <c:v>57193</c:v>
                </c:pt>
                <c:pt idx="30">
                  <c:v>58050</c:v>
                </c:pt>
                <c:pt idx="31">
                  <c:v>58921</c:v>
                </c:pt>
                <c:pt idx="32">
                  <c:v>59805</c:v>
                </c:pt>
                <c:pt idx="33">
                  <c:v>60702</c:v>
                </c:pt>
                <c:pt idx="34">
                  <c:v>61613</c:v>
                </c:pt>
                <c:pt idx="35">
                  <c:v>62537</c:v>
                </c:pt>
              </c:numCache>
            </c:numRef>
          </c:yVal>
        </c:ser>
        <c:axId val="127795968"/>
        <c:axId val="127797888"/>
      </c:scatterChart>
      <c:valAx>
        <c:axId val="127795968"/>
        <c:scaling>
          <c:orientation val="minMax"/>
          <c:max val="2050"/>
          <c:min val="2015"/>
        </c:scaling>
        <c:axPos val="b"/>
        <c:title>
          <c:tx>
            <c:rich>
              <a:bodyPr/>
              <a:lstStyle/>
              <a:p>
                <a:pPr>
                  <a:defRPr sz="1869" b="0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52624309392265156"/>
              <c:y val="0.86244541484716164"/>
            </c:manualLayout>
          </c:layout>
          <c:spPr>
            <a:noFill/>
            <a:ln w="29668">
              <a:noFill/>
            </a:ln>
          </c:spPr>
        </c:title>
        <c:numFmt formatCode="General" sourceLinked="1"/>
        <c:tickLblPos val="nextTo"/>
        <c:spPr>
          <a:ln w="370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35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127797888"/>
        <c:crosses val="autoZero"/>
        <c:crossBetween val="midCat"/>
        <c:majorUnit val="5"/>
      </c:valAx>
      <c:valAx>
        <c:axId val="127797888"/>
        <c:scaling>
          <c:orientation val="minMax"/>
          <c:max val="100000"/>
        </c:scaling>
        <c:delete val="1"/>
        <c:axPos val="l"/>
        <c:majorGridlines>
          <c:spPr>
            <a:ln w="3708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one"/>
        <c:crossAx val="127795968"/>
        <c:crosses val="autoZero"/>
        <c:crossBetween val="midCat"/>
        <c:majorUnit val="20000"/>
        <c:dispUnits>
          <c:builtInUnit val="thousands"/>
        </c:dispUnits>
      </c:valAx>
      <c:spPr>
        <a:solidFill>
          <a:srgbClr val="DDDDDD"/>
        </a:solidFill>
        <a:ln w="29668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83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>
              <a:defRPr sz="1200"/>
            </a:lvl1pPr>
          </a:lstStyle>
          <a:p>
            <a:fld id="{2F2B6DCC-63FB-4510-89A5-C077DAD8936C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2" tIns="46151" rIns="92302" bIns="4615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2302" tIns="46151" rIns="92302" bIns="4615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>
              <a:defRPr sz="1200"/>
            </a:lvl1pPr>
          </a:lstStyle>
          <a:p>
            <a:fld id="{5B912BB5-FC5E-4347-9F0C-F557FACB38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BB5-FC5E-4347-9F0C-F557FACB388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F70267-1597-40ED-A1C9-1DD2160BE438}" type="slidenum">
              <a:rPr lang="en-US"/>
              <a:pPr/>
              <a:t>10</a:t>
            </a:fld>
            <a:endParaRPr lang="en-US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05C83F-CB45-4362-B3DD-A6AD179AEF94}" type="slidenum">
              <a:rPr lang="en-US"/>
              <a:pPr/>
              <a:t>11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05C83F-CB45-4362-B3DD-A6AD179AEF94}" type="slidenum">
              <a:rPr lang="en-US"/>
              <a:pPr/>
              <a:t>12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90A7F5-6EC5-48A3-A83A-526B8BAB0E4A}" type="slidenum">
              <a:rPr lang="en-US"/>
              <a:pPr/>
              <a:t>13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06C53F-102B-47F0-97B1-CF813485FFA5}" type="slidenum">
              <a:rPr lang="en-US"/>
              <a:pPr/>
              <a:t>14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843346-1B6C-45A7-90EA-4D20A93C62BA}" type="slidenum">
              <a:rPr lang="en-US"/>
              <a:pPr/>
              <a:t>15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7CDB86-640C-4413-891E-D00828093C86}" type="slidenum">
              <a:rPr lang="en-US"/>
              <a:pPr/>
              <a:t>16</a:t>
            </a:fld>
            <a:endParaRPr lang="en-US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DCBA93-D227-497C-9611-18BDE0AA0E61}" type="slidenum">
              <a:rPr lang="en-US"/>
              <a:pPr/>
              <a:t>17</a:t>
            </a:fld>
            <a:endParaRPr 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996FBD-4E48-4867-9DE4-AF3CD29F8735}" type="slidenum">
              <a:rPr lang="en-US"/>
              <a:pPr/>
              <a:t>18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1DDA4-79E0-4A9C-B5E8-55C5F37D53EC}" type="slidenum">
              <a:rPr lang="en-US"/>
              <a:pPr/>
              <a:t>19</a:t>
            </a:fld>
            <a:endParaRPr 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A102A9-12BC-49D0-8E60-3B07EE0AEC56}" type="slidenum">
              <a:rPr lang="en-US"/>
              <a:pPr/>
              <a:t>2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469641-0EBD-4DE8-BF35-7D3C198CDEA3}" type="slidenum">
              <a:rPr lang="en-US"/>
              <a:pPr/>
              <a:t>20</a:t>
            </a:fld>
            <a:endParaRPr lang="en-US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7AA9E2-5654-4F19-AABE-28DBF5E75D93}" type="slidenum">
              <a:rPr lang="en-US"/>
              <a:pPr/>
              <a:t>21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7705FB-DEDC-4017-8465-3B818ECCC13B}" type="slidenum">
              <a:rPr lang="en-US"/>
              <a:pPr/>
              <a:t>22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8F7510-4369-4E89-8799-8B0406758CBC}" type="slidenum">
              <a:rPr lang="en-US"/>
              <a:pPr/>
              <a:t>23</a:t>
            </a:fld>
            <a:endParaRPr lang="en-US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71C158-4632-49B8-81C8-479EA4C6657E}" type="slidenum">
              <a:rPr lang="en-US"/>
              <a:pPr/>
              <a:t>24</a:t>
            </a:fld>
            <a:endParaRPr lang="en-US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4AE565-E223-4608-9E87-24FC1C7DE160}" type="slidenum">
              <a:rPr lang="en-US"/>
              <a:pPr/>
              <a:t>26</a:t>
            </a:fld>
            <a:endParaRPr lang="en-US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4AE565-E223-4608-9E87-24FC1C7DE160}" type="slidenum">
              <a:rPr lang="en-US"/>
              <a:pPr/>
              <a:t>27</a:t>
            </a:fld>
            <a:endParaRPr lang="en-US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4AE565-E223-4608-9E87-24FC1C7DE160}" type="slidenum">
              <a:rPr lang="en-US"/>
              <a:pPr/>
              <a:t>28</a:t>
            </a:fld>
            <a:endParaRPr lang="en-US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CD98C1-0DD4-4885-949B-FD9617AB90EE}" type="slidenum">
              <a:rPr lang="en-US"/>
              <a:pPr/>
              <a:t>29</a:t>
            </a:fld>
            <a:endParaRPr lang="en-US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E17B2B-8955-4724-900A-6910F9A4B326}" type="slidenum">
              <a:rPr lang="en-US"/>
              <a:pPr/>
              <a:t>30</a:t>
            </a:fld>
            <a:endParaRPr 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6F0737-0124-4F64-98A4-58728E7BA613}" type="slidenum">
              <a:rPr lang="en-US"/>
              <a:pPr/>
              <a:t>3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6F0737-0124-4F64-98A4-58728E7BA613}" type="slidenum">
              <a:rPr lang="en-US"/>
              <a:pPr/>
              <a:t>4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1C3B3-87BF-4C3C-8382-3ADCE6FCF3C1}" type="slidenum">
              <a:rPr lang="en-US"/>
              <a:pPr/>
              <a:t>5</a:t>
            </a:fld>
            <a:endParaRPr lang="en-US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AB9895-7F58-4383-8265-CE2007F95206}" type="slidenum">
              <a:rPr lang="en-US"/>
              <a:pPr/>
              <a:t>6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700088"/>
            <a:ext cx="4646612" cy="348615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20633"/>
            <a:ext cx="5486400" cy="41769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953204-8191-4C20-B22E-9502B180772A}" type="slidenum">
              <a:rPr lang="en-US"/>
              <a:pPr/>
              <a:t>7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D8E90B-E286-4D46-84A4-F248646D2958}" type="slidenum">
              <a:rPr lang="en-US"/>
              <a:pPr/>
              <a:t>8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F9062C-7516-4A71-B569-696560C501D0}" type="slidenum">
              <a:rPr lang="en-US"/>
              <a:pPr/>
              <a:t>9</a:t>
            </a:fld>
            <a:endParaRPr lang="en-US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0" y="0"/>
            <a:ext cx="9144000" cy="5847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400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0" y="0"/>
            <a:ext cx="9144000" cy="5847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400" dirty="0" smtClean="0"/>
          </a:p>
          <a:p>
            <a:endParaRPr lang="en-US" dirty="0" smtClean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5913" y="1600200"/>
            <a:ext cx="2068512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56313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0" y="0"/>
            <a:ext cx="9144000" cy="5847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400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350838"/>
            <a:ext cx="8229600" cy="693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1013" y="1338263"/>
            <a:ext cx="4038600" cy="452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72013" y="1338263"/>
            <a:ext cx="4038600" cy="45259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998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DD553D0-F294-403F-944B-ED22E65A1F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0" y="0"/>
            <a:ext cx="9144000" cy="5847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400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354" y="302265"/>
            <a:ext cx="76057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92333" y="1803400"/>
            <a:ext cx="8505825" cy="4445000"/>
          </a:xfrm>
          <a:prstGeom prst="rect">
            <a:avLst/>
          </a:prstGeom>
        </p:spPr>
        <p:txBody>
          <a:bodyPr/>
          <a:lstStyle>
            <a:lvl1pPr>
              <a:buSzPct val="130000"/>
              <a:buFont typeface="Arial" pitchFamily="34" charset="0"/>
              <a:buChar char="•"/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17383" y="6258187"/>
            <a:ext cx="9144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742E0D5-1DA8-48E0-9FCE-707EB3A1C0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263" y="1828800"/>
            <a:ext cx="4054475" cy="3668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138" y="1828800"/>
            <a:ext cx="4056062" cy="3668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0" y="0"/>
            <a:ext cx="9144000" cy="5847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400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5275" y="414338"/>
            <a:ext cx="2073275" cy="5083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3863" y="414338"/>
            <a:ext cx="6069012" cy="5083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0" y="0"/>
            <a:ext cx="9144000" cy="5847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400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0" y="0"/>
            <a:ext cx="9144000" cy="5847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400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0" y="0"/>
            <a:ext cx="9144000" cy="5847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400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0" y="0"/>
            <a:ext cx="9144000" cy="5847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400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0" y="0"/>
            <a:ext cx="9144000" cy="5847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400" dirty="0" smtClean="0"/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0" y="0"/>
            <a:ext cx="9144000" cy="5847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400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0" y="0"/>
            <a:ext cx="9144000" cy="5847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400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MiscMultiModalPPT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6350" y="-4763"/>
            <a:ext cx="9158288" cy="6867526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2286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56313" y="6392863"/>
            <a:ext cx="28956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  <p:sldLayoutId id="2147483685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MiscMultiModalPPTchart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6350" y="-4763"/>
            <a:ext cx="9158288" cy="6867526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3863" y="414338"/>
            <a:ext cx="82946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9263" y="1828800"/>
            <a:ext cx="8262937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352800"/>
            <a:ext cx="3048000" cy="219392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03200" y="228600"/>
            <a:ext cx="8712200" cy="1279525"/>
          </a:xfrm>
          <a:prstGeom prst="rect">
            <a:avLst/>
          </a:prstGeom>
          <a:gradFill rotWithShape="1">
            <a:gsLst>
              <a:gs pos="0">
                <a:srgbClr val="5A9EC6"/>
              </a:gs>
              <a:gs pos="100000">
                <a:srgbClr val="5A9EC6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915400" cy="1905000"/>
          </a:xfrm>
        </p:spPr>
        <p:txBody>
          <a:bodyPr/>
          <a:lstStyle/>
          <a:p>
            <a:pPr algn="l"/>
            <a:r>
              <a:rPr lang="en-US" sz="3600" b="1" dirty="0" smtClean="0">
                <a:latin typeface="Calibri" pitchFamily="34" charset="0"/>
              </a:rPr>
              <a:t>LONG-TERM DEMAND FORECASTING OF MANAGED LANES </a:t>
            </a:r>
            <a:br>
              <a:rPr lang="en-US" sz="3600" b="1" dirty="0" smtClean="0">
                <a:latin typeface="Calibri" pitchFamily="34" charset="0"/>
              </a:rPr>
            </a:b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3200400" cy="1447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20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Christopher Mwalwanda</a:t>
            </a:r>
          </a:p>
        </p:txBody>
      </p:sp>
      <p:pic>
        <p:nvPicPr>
          <p:cNvPr id="7" name="Picture 1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4213" y="3678237"/>
            <a:ext cx="2795587" cy="217963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</p:pic>
      <p:pic>
        <p:nvPicPr>
          <p:cNvPr id="8" name="Picture 27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83063" y="2360612"/>
            <a:ext cx="3052762" cy="2065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752600" y="5934670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13</a:t>
            </a:r>
            <a:r>
              <a:rPr lang="en-US" sz="1600" baseline="30000" dirty="0" smtClean="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 TRB Transportation Planning Applications Conference</a:t>
            </a:r>
            <a:b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May 10, 2011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524000"/>
            <a:ext cx="3733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Challenges in Addressing Key Influential Risk Parameters</a:t>
            </a:r>
            <a:b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 l="22294" t="10523" r="31314" b="49446"/>
          <a:stretch>
            <a:fillRect/>
          </a:stretch>
        </p:blipFill>
        <p:spPr bwMode="auto">
          <a:xfrm>
            <a:off x="5486400" y="1600200"/>
            <a:ext cx="3447558" cy="223113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36638"/>
            <a:ext cx="8610600" cy="46021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Hockey Stick Revenue </a:t>
            </a:r>
            <a:r>
              <a:rPr lang="en-US" sz="2400" dirty="0" smtClean="0"/>
              <a:t>Achievable?? </a:t>
            </a:r>
            <a:r>
              <a:rPr lang="en-US" sz="2400" b="1" dirty="0" smtClean="0"/>
              <a:t>It Depends and requires:</a:t>
            </a:r>
            <a:endParaRPr lang="en-US" sz="2400" b="1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Detailed Assessment </a:t>
            </a:r>
            <a:r>
              <a:rPr lang="en-US" sz="2400" dirty="0"/>
              <a:t>of the all key </a:t>
            </a:r>
            <a:r>
              <a:rPr lang="en-US" sz="2400" dirty="0" smtClean="0"/>
              <a:t>variables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Focus </a:t>
            </a:r>
            <a:r>
              <a:rPr lang="en-US" sz="2400" dirty="0"/>
              <a:t>on </a:t>
            </a:r>
            <a:r>
              <a:rPr lang="en-US" sz="2400" dirty="0" smtClean="0"/>
              <a:t>Future Operational Performances (GP &amp; ML)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Key </a:t>
            </a:r>
            <a:r>
              <a:rPr lang="en-US" sz="2400" dirty="0"/>
              <a:t>Risk Associated with Forecasts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Competing Facilities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Escalation of Toll Rates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Maximum Demand Capture Rates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Off-peak/Directionality Considerations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Local Corridor Characteristics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Future </a:t>
            </a:r>
            <a:r>
              <a:rPr lang="en-US" sz="2400" dirty="0" smtClean="0"/>
              <a:t>Geometrical </a:t>
            </a:r>
            <a:r>
              <a:rPr lang="en-US" sz="2400" dirty="0"/>
              <a:t>and </a:t>
            </a:r>
            <a:r>
              <a:rPr lang="en-US" sz="2400" dirty="0" smtClean="0"/>
              <a:t>Network Connectivity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79400" y="228601"/>
            <a:ext cx="8636000" cy="762000"/>
          </a:xfrm>
          <a:prstGeom prst="rect">
            <a:avLst/>
          </a:prstGeom>
          <a:gradFill rotWithShape="1">
            <a:gsLst>
              <a:gs pos="0">
                <a:srgbClr val="5A9EC6"/>
              </a:gs>
              <a:gs pos="100000">
                <a:srgbClr val="5A9EC6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1"/>
            <a:ext cx="8610600" cy="76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 smtClean="0"/>
              <a:t>EVOLUTION IMPLICATIONS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1143000"/>
            <a:ext cx="732833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Annual Revenue growth has been very strong: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  9.6% AAGR (1998 - 2004) [Inflation ~ 2.9%]</a:t>
            </a:r>
          </a:p>
          <a:p>
            <a:endParaRPr lang="en-US" dirty="0" smtClean="0"/>
          </a:p>
          <a:p>
            <a:r>
              <a:rPr lang="en-US" dirty="0" smtClean="0"/>
              <a:t> 16.9% AAGR (2004 - 2007) [Inflation ~ 4.0%]</a:t>
            </a:r>
          </a:p>
          <a:p>
            <a:r>
              <a:rPr lang="en-US" dirty="0" smtClean="0"/>
              <a:t>   </a:t>
            </a:r>
          </a:p>
          <a:p>
            <a:r>
              <a:rPr lang="en-US" dirty="0" smtClean="0"/>
              <a:t>Recession effect:</a:t>
            </a:r>
          </a:p>
          <a:p>
            <a:r>
              <a:rPr lang="en-US" dirty="0" smtClean="0"/>
              <a:t>  -4.8% AAGR (2007 - 2010) </a:t>
            </a:r>
          </a:p>
          <a:p>
            <a:endParaRPr lang="en-US" dirty="0" smtClean="0"/>
          </a:p>
          <a:p>
            <a:r>
              <a:rPr lang="en-US" dirty="0" smtClean="0"/>
              <a:t>Overall nominal growth:</a:t>
            </a:r>
          </a:p>
          <a:p>
            <a:r>
              <a:rPr lang="en-US" dirty="0" smtClean="0"/>
              <a:t>7.5% AAGR (1998 - 2010)</a:t>
            </a:r>
          </a:p>
          <a:p>
            <a:r>
              <a:rPr lang="en-US" dirty="0" smtClean="0"/>
              <a:t>[Inflation ~ 2.8%]</a:t>
            </a:r>
          </a:p>
          <a:p>
            <a:endParaRPr lang="en-US" dirty="0" smtClean="0"/>
          </a:p>
          <a:p>
            <a:r>
              <a:rPr lang="en-US" b="1" dirty="0" smtClean="0"/>
              <a:t>Real Growth ~ 4.7% AAGR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79400" y="228601"/>
            <a:ext cx="8636000" cy="762000"/>
          </a:xfrm>
          <a:prstGeom prst="rect">
            <a:avLst/>
          </a:prstGeom>
          <a:gradFill rotWithShape="1">
            <a:gsLst>
              <a:gs pos="0">
                <a:srgbClr val="5A9EC6"/>
              </a:gs>
              <a:gs pos="100000">
                <a:srgbClr val="5A9EC6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4800" y="228599"/>
            <a:ext cx="8610600" cy="7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REVENUE GROWTH IMPLICAITON?</a:t>
            </a:r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1375" y="3067050"/>
            <a:ext cx="561022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7242" y="1191235"/>
            <a:ext cx="4478035" cy="265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155" y="1194400"/>
            <a:ext cx="4472707" cy="265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46913" y="3894638"/>
            <a:ext cx="5097797" cy="287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79400" y="228601"/>
            <a:ext cx="8636000" cy="762000"/>
          </a:xfrm>
          <a:prstGeom prst="rect">
            <a:avLst/>
          </a:prstGeom>
          <a:gradFill rotWithShape="1">
            <a:gsLst>
              <a:gs pos="0">
                <a:srgbClr val="5A9EC6"/>
              </a:gs>
              <a:gs pos="100000">
                <a:srgbClr val="5A9EC6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76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 smtClean="0"/>
              <a:t>REVENUE – POLICY IMPLICATIONS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534400" cy="4749800"/>
          </a:xfrm>
        </p:spPr>
        <p:txBody>
          <a:bodyPr/>
          <a:lstStyle/>
          <a:p>
            <a:pPr indent="-230188">
              <a:lnSpc>
                <a:spcPct val="90000"/>
              </a:lnSpc>
              <a:buSzPct val="130000"/>
              <a:buFont typeface="Arial" pitchFamily="34" charset="0"/>
              <a:buChar char="•"/>
            </a:pPr>
            <a:r>
              <a:rPr lang="en-US" sz="2400" dirty="0"/>
              <a:t>Corridor Demand </a:t>
            </a:r>
            <a:r>
              <a:rPr lang="en-US" sz="2400" dirty="0" smtClean="0"/>
              <a:t>(Peaking/ Directionality) </a:t>
            </a:r>
            <a:endParaRPr lang="en-US" sz="2400" dirty="0"/>
          </a:p>
          <a:p>
            <a:pPr lvl="1" indent="-230188">
              <a:lnSpc>
                <a:spcPct val="90000"/>
              </a:lnSpc>
              <a:buSzPct val="130000"/>
              <a:buFont typeface="Arial" pitchFamily="34" charset="0"/>
              <a:buChar char="•"/>
            </a:pPr>
            <a:r>
              <a:rPr lang="en-US" sz="2400" dirty="0" smtClean="0">
                <a:ea typeface="+mn-ea"/>
                <a:cs typeface="+mn-cs"/>
              </a:rPr>
              <a:t>Market/ OD pattern (Diversification)</a:t>
            </a:r>
            <a:endParaRPr lang="en-US" sz="2400" dirty="0">
              <a:ea typeface="+mn-ea"/>
              <a:cs typeface="+mn-cs"/>
            </a:endParaRPr>
          </a:p>
          <a:p>
            <a:pPr lvl="1" indent="-230188">
              <a:lnSpc>
                <a:spcPct val="90000"/>
              </a:lnSpc>
              <a:buSzPct val="130000"/>
              <a:buFont typeface="Arial" pitchFamily="34" charset="0"/>
              <a:buChar char="•"/>
            </a:pPr>
            <a:r>
              <a:rPr lang="en-US" sz="2400" dirty="0" smtClean="0">
                <a:ea typeface="+mn-ea"/>
                <a:cs typeface="+mn-cs"/>
              </a:rPr>
              <a:t>Weekend </a:t>
            </a:r>
            <a:r>
              <a:rPr lang="en-US" sz="2400" dirty="0">
                <a:ea typeface="+mn-ea"/>
                <a:cs typeface="+mn-cs"/>
              </a:rPr>
              <a:t>T</a:t>
            </a:r>
            <a:r>
              <a:rPr lang="en-US" sz="2400" dirty="0" smtClean="0">
                <a:ea typeface="+mn-ea"/>
                <a:cs typeface="+mn-cs"/>
              </a:rPr>
              <a:t>raffic </a:t>
            </a:r>
            <a:r>
              <a:rPr lang="en-US" sz="2400" dirty="0">
                <a:ea typeface="+mn-ea"/>
                <a:cs typeface="+mn-cs"/>
              </a:rPr>
              <a:t>P</a:t>
            </a:r>
            <a:r>
              <a:rPr lang="en-US" sz="2400" dirty="0" smtClean="0">
                <a:ea typeface="+mn-ea"/>
                <a:cs typeface="+mn-cs"/>
              </a:rPr>
              <a:t>rofile    </a:t>
            </a:r>
            <a:endParaRPr lang="en-US" sz="2400" dirty="0">
              <a:ea typeface="+mn-ea"/>
              <a:cs typeface="+mn-cs"/>
            </a:endParaRPr>
          </a:p>
          <a:p>
            <a:pPr indent="-230188">
              <a:lnSpc>
                <a:spcPct val="90000"/>
              </a:lnSpc>
              <a:buSzPct val="130000"/>
              <a:buFont typeface="Arial" pitchFamily="34" charset="0"/>
              <a:buChar char="•"/>
            </a:pPr>
            <a:endParaRPr lang="en-US" sz="2400" dirty="0" smtClean="0"/>
          </a:p>
          <a:p>
            <a:pPr indent="-230188">
              <a:lnSpc>
                <a:spcPct val="90000"/>
              </a:lnSpc>
              <a:buSzPct val="130000"/>
              <a:buFont typeface="Arial" pitchFamily="34" charset="0"/>
              <a:buChar char="•"/>
            </a:pPr>
            <a:r>
              <a:rPr lang="en-US" sz="2400" dirty="0" smtClean="0"/>
              <a:t>Traffic Conditions/Operations </a:t>
            </a:r>
            <a:endParaRPr lang="en-US" sz="2400" dirty="0"/>
          </a:p>
          <a:p>
            <a:pPr lvl="1" indent="-230188">
              <a:lnSpc>
                <a:spcPct val="90000"/>
              </a:lnSpc>
              <a:buSzPct val="130000"/>
              <a:buFont typeface="Arial" pitchFamily="34" charset="0"/>
              <a:buChar char="•"/>
            </a:pPr>
            <a:r>
              <a:rPr lang="en-US" sz="2400" dirty="0">
                <a:ea typeface="+mn-ea"/>
                <a:cs typeface="+mn-cs"/>
              </a:rPr>
              <a:t>GP </a:t>
            </a:r>
            <a:r>
              <a:rPr lang="en-US" sz="2400" dirty="0" smtClean="0">
                <a:ea typeface="+mn-ea"/>
                <a:cs typeface="+mn-cs"/>
              </a:rPr>
              <a:t>Lane Congestion, Queuing/Metering, Time Saving     </a:t>
            </a:r>
            <a:endParaRPr lang="en-US" sz="2400" dirty="0">
              <a:ea typeface="+mn-ea"/>
              <a:cs typeface="+mn-cs"/>
            </a:endParaRPr>
          </a:p>
          <a:p>
            <a:pPr indent="-230188">
              <a:lnSpc>
                <a:spcPct val="90000"/>
              </a:lnSpc>
              <a:buSzPct val="130000"/>
              <a:buFont typeface="Arial" pitchFamily="34" charset="0"/>
              <a:buChar char="•"/>
            </a:pPr>
            <a:endParaRPr lang="en-US" sz="2400" dirty="0" smtClean="0"/>
          </a:p>
          <a:p>
            <a:pPr indent="-230188">
              <a:lnSpc>
                <a:spcPct val="90000"/>
              </a:lnSpc>
              <a:buSzPct val="130000"/>
              <a:buFont typeface="Arial" pitchFamily="34" charset="0"/>
              <a:buChar char="•"/>
            </a:pPr>
            <a:r>
              <a:rPr lang="en-US" sz="2400" dirty="0" smtClean="0"/>
              <a:t>Traveler’s </a:t>
            </a:r>
            <a:r>
              <a:rPr lang="en-US" sz="2400" dirty="0"/>
              <a:t>Characteristics </a:t>
            </a:r>
          </a:p>
          <a:p>
            <a:pPr lvl="1" indent="-230188">
              <a:lnSpc>
                <a:spcPct val="90000"/>
              </a:lnSpc>
              <a:buSzPct val="130000"/>
              <a:buFont typeface="Arial" pitchFamily="34" charset="0"/>
              <a:buChar char="•"/>
            </a:pPr>
            <a:r>
              <a:rPr lang="en-US" sz="2400" dirty="0" smtClean="0">
                <a:ea typeface="+mn-ea"/>
                <a:cs typeface="+mn-cs"/>
              </a:rPr>
              <a:t>Willingness-to-pay, Value </a:t>
            </a:r>
            <a:r>
              <a:rPr lang="en-US" sz="2400" dirty="0">
                <a:ea typeface="+mn-ea"/>
                <a:cs typeface="+mn-cs"/>
              </a:rPr>
              <a:t>of </a:t>
            </a:r>
            <a:r>
              <a:rPr lang="en-US" sz="2400" dirty="0" smtClean="0">
                <a:ea typeface="+mn-ea"/>
                <a:cs typeface="+mn-cs"/>
              </a:rPr>
              <a:t>Reliability</a:t>
            </a:r>
            <a:r>
              <a:rPr lang="en-US" sz="2400" dirty="0">
                <a:ea typeface="+mn-ea"/>
                <a:cs typeface="+mn-cs"/>
              </a:rPr>
              <a:t>, </a:t>
            </a:r>
            <a:r>
              <a:rPr lang="en-US" sz="2400" dirty="0" smtClean="0">
                <a:ea typeface="+mn-ea"/>
                <a:cs typeface="+mn-cs"/>
              </a:rPr>
              <a:t>Safety </a:t>
            </a:r>
            <a:endParaRPr lang="en-US" sz="2400" dirty="0">
              <a:ea typeface="+mn-ea"/>
              <a:cs typeface="+mn-cs"/>
            </a:endParaRPr>
          </a:p>
          <a:p>
            <a:pPr indent="-230188">
              <a:lnSpc>
                <a:spcPct val="90000"/>
              </a:lnSpc>
              <a:buSzPct val="130000"/>
              <a:buFont typeface="Arial" pitchFamily="34" charset="0"/>
              <a:buChar char="•"/>
            </a:pPr>
            <a:endParaRPr lang="en-US" sz="2400" dirty="0" smtClean="0"/>
          </a:p>
          <a:p>
            <a:pPr indent="-230188">
              <a:lnSpc>
                <a:spcPct val="90000"/>
              </a:lnSpc>
              <a:buSzPct val="130000"/>
              <a:buFont typeface="Arial" pitchFamily="34" charset="0"/>
              <a:buChar char="•"/>
            </a:pPr>
            <a:r>
              <a:rPr lang="en-US" sz="2400" dirty="0" smtClean="0"/>
              <a:t>Toll Rate Pricing Structures, </a:t>
            </a:r>
            <a:r>
              <a:rPr lang="en-US" sz="2400" dirty="0"/>
              <a:t>ML Access etc.  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79400" y="228601"/>
            <a:ext cx="8636000" cy="762000"/>
          </a:xfrm>
          <a:prstGeom prst="rect">
            <a:avLst/>
          </a:prstGeom>
          <a:gradFill rotWithShape="1">
            <a:gsLst>
              <a:gs pos="0">
                <a:srgbClr val="5A9EC6"/>
              </a:gs>
              <a:gs pos="100000">
                <a:srgbClr val="5A9EC6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76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 smtClean="0"/>
              <a:t>MANAGED LANE TRAFFIC – KEY FACTORS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09800"/>
            <a:ext cx="8229600" cy="3811587"/>
          </a:xfrm>
        </p:spPr>
        <p:txBody>
          <a:bodyPr/>
          <a:lstStyle/>
          <a:p>
            <a:r>
              <a:rPr lang="en-US" sz="2400" dirty="0"/>
              <a:t>Economic Growth</a:t>
            </a:r>
          </a:p>
          <a:p>
            <a:pPr lvl="1"/>
            <a:r>
              <a:rPr lang="en-US" sz="2400" dirty="0"/>
              <a:t>Long-term Cyclical </a:t>
            </a:r>
            <a:r>
              <a:rPr lang="en-US" sz="2400" dirty="0" smtClean="0"/>
              <a:t>Trends/ Diversification </a:t>
            </a:r>
            <a:r>
              <a:rPr lang="en-US" sz="2400" dirty="0"/>
              <a:t>of Growth</a:t>
            </a:r>
          </a:p>
          <a:p>
            <a:endParaRPr lang="en-US" sz="2400" dirty="0" smtClean="0"/>
          </a:p>
          <a:p>
            <a:r>
              <a:rPr lang="en-US" sz="2400" dirty="0" smtClean="0"/>
              <a:t>Traffic </a:t>
            </a:r>
            <a:r>
              <a:rPr lang="en-US" sz="2400" dirty="0"/>
              <a:t>Growth Profiles</a:t>
            </a:r>
          </a:p>
          <a:p>
            <a:pPr lvl="1"/>
            <a:r>
              <a:rPr lang="en-US" sz="2400" dirty="0"/>
              <a:t>Seasonality/Weekly/Daily/Hourly Distributions</a:t>
            </a:r>
          </a:p>
          <a:p>
            <a:endParaRPr lang="en-US" sz="2400" dirty="0" smtClean="0"/>
          </a:p>
          <a:p>
            <a:r>
              <a:rPr lang="en-US" sz="2400" dirty="0" smtClean="0"/>
              <a:t>Values </a:t>
            </a:r>
            <a:r>
              <a:rPr lang="en-US" sz="2400" dirty="0"/>
              <a:t>of Time</a:t>
            </a:r>
          </a:p>
          <a:p>
            <a:pPr lvl="1"/>
            <a:r>
              <a:rPr lang="en-US" sz="2400" dirty="0"/>
              <a:t>Income Growth and </a:t>
            </a:r>
            <a:r>
              <a:rPr lang="en-US" sz="2400" dirty="0" smtClean="0"/>
              <a:t>Distributions</a:t>
            </a:r>
            <a:endParaRPr lang="en-US" sz="2400" dirty="0"/>
          </a:p>
        </p:txBody>
      </p:sp>
      <p:sp>
        <p:nvSpPr>
          <p:cNvPr id="264196" name="Rectangle 4"/>
          <p:cNvSpPr>
            <a:spLocks noChangeArrowheads="1"/>
          </p:cNvSpPr>
          <p:nvPr/>
        </p:nvSpPr>
        <p:spPr bwMode="auto">
          <a:xfrm rot="-10800000">
            <a:off x="304800" y="969873"/>
            <a:ext cx="8458201" cy="120032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rot="10800000" wrap="square" anchor="ctr">
            <a:spAutoFit/>
          </a:bodyPr>
          <a:lstStyle/>
          <a:p>
            <a:pPr algn="l" eaLnBrk="1" hangingPunct="1"/>
            <a:r>
              <a:rPr lang="en-US" sz="2400" i="1" dirty="0">
                <a:solidFill>
                  <a:srgbClr val="1C5D8B"/>
                </a:solidFill>
                <a:latin typeface="Trebuchet MS" pitchFamily="34" charset="0"/>
              </a:rPr>
              <a:t>A good forecaster is not smarter than everyone else, they merely have their ignorance better organized </a:t>
            </a:r>
          </a:p>
          <a:p>
            <a:pPr algn="l" eaLnBrk="1" hangingPunct="1"/>
            <a:r>
              <a:rPr lang="en-US" sz="2400" i="1" dirty="0">
                <a:solidFill>
                  <a:srgbClr val="1C5D8B"/>
                </a:solidFill>
                <a:latin typeface="Trebuchet MS" pitchFamily="34" charset="0"/>
              </a:rPr>
              <a:t>Anonymous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79400" y="228601"/>
            <a:ext cx="8636000" cy="762000"/>
          </a:xfrm>
          <a:prstGeom prst="rect">
            <a:avLst/>
          </a:prstGeom>
          <a:gradFill rotWithShape="1">
            <a:gsLst>
              <a:gs pos="0">
                <a:srgbClr val="5A9EC6"/>
              </a:gs>
              <a:gs pos="100000">
                <a:srgbClr val="5A9EC6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76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 smtClean="0"/>
              <a:t>LONG-TERM CONSIDERATIONS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229600" cy="5187950"/>
          </a:xfrm>
        </p:spPr>
        <p:txBody>
          <a:bodyPr/>
          <a:lstStyle/>
          <a:p>
            <a:r>
              <a:rPr lang="en-US" sz="2400" dirty="0"/>
              <a:t>Mode Trends/Market Shifts</a:t>
            </a:r>
          </a:p>
          <a:p>
            <a:pPr lvl="1"/>
            <a:r>
              <a:rPr lang="en-US" sz="2400" dirty="0"/>
              <a:t>HOV/Commercial Vehicle Market Trends </a:t>
            </a:r>
          </a:p>
          <a:p>
            <a:pPr lvl="1"/>
            <a:r>
              <a:rPr lang="en-US" sz="2400" dirty="0"/>
              <a:t>Aging Population/Migration Patterns</a:t>
            </a:r>
          </a:p>
          <a:p>
            <a:endParaRPr lang="en-US" sz="2400" dirty="0" smtClean="0"/>
          </a:p>
          <a:p>
            <a:r>
              <a:rPr lang="en-US" sz="2400" dirty="0" smtClean="0"/>
              <a:t>Inflationary </a:t>
            </a:r>
            <a:r>
              <a:rPr lang="en-US" sz="2400" dirty="0"/>
              <a:t>Trends</a:t>
            </a:r>
          </a:p>
          <a:p>
            <a:pPr lvl="1"/>
            <a:r>
              <a:rPr lang="en-US" sz="2400" dirty="0"/>
              <a:t>Toll Rate Escalation and Disposable Income</a:t>
            </a:r>
          </a:p>
          <a:p>
            <a:endParaRPr lang="en-US" sz="2400" dirty="0" smtClean="0"/>
          </a:p>
          <a:p>
            <a:r>
              <a:rPr lang="en-US" sz="2400" dirty="0" smtClean="0"/>
              <a:t>Additional </a:t>
            </a:r>
            <a:r>
              <a:rPr lang="en-US" sz="2400" dirty="0"/>
              <a:t>Influential Factors</a:t>
            </a:r>
          </a:p>
          <a:p>
            <a:pPr lvl="1"/>
            <a:r>
              <a:rPr lang="en-US" sz="2400" dirty="0"/>
              <a:t>Incident Rates/ Fuel Prices</a:t>
            </a:r>
          </a:p>
          <a:p>
            <a:pPr lvl="1"/>
            <a:r>
              <a:rPr lang="en-US" sz="2400" dirty="0"/>
              <a:t>Geometric/Operational Impedances on Speeds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04800" y="228600"/>
            <a:ext cx="8636000" cy="762000"/>
          </a:xfrm>
          <a:prstGeom prst="rect">
            <a:avLst/>
          </a:prstGeom>
          <a:gradFill rotWithShape="1">
            <a:gsLst>
              <a:gs pos="0">
                <a:srgbClr val="5A9EC6"/>
              </a:gs>
              <a:gs pos="100000">
                <a:srgbClr val="5A9EC6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4800" y="2286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LONG-TERM CONSIDERATIONS</a:t>
            </a:r>
            <a:endParaRPr lang="en-US" sz="28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4" y="1066800"/>
            <a:ext cx="8582025" cy="4525963"/>
          </a:xfrm>
        </p:spPr>
        <p:txBody>
          <a:bodyPr/>
          <a:lstStyle/>
          <a:p>
            <a:r>
              <a:rPr lang="en-US" sz="2400" dirty="0" smtClean="0"/>
              <a:t>Risk Ranges (Tend to be Situational)</a:t>
            </a:r>
            <a:endParaRPr lang="en-US" sz="2400" dirty="0"/>
          </a:p>
          <a:p>
            <a:pPr lvl="1"/>
            <a:r>
              <a:rPr lang="en-US" sz="2400" dirty="0"/>
              <a:t>Location Dependent (Mature </a:t>
            </a:r>
            <a:r>
              <a:rPr lang="en-US" sz="2400" dirty="0" err="1" smtClean="0"/>
              <a:t>vs</a:t>
            </a:r>
            <a:r>
              <a:rPr lang="en-US" sz="2400" dirty="0" smtClean="0"/>
              <a:t> Undeveloped/Corridor </a:t>
            </a:r>
            <a:r>
              <a:rPr lang="en-US" sz="2400" dirty="0" err="1" smtClean="0"/>
              <a:t>vs</a:t>
            </a:r>
            <a:r>
              <a:rPr lang="en-US" sz="2400" dirty="0" smtClean="0"/>
              <a:t> Regional)</a:t>
            </a:r>
            <a:endParaRPr lang="en-US" sz="2400" dirty="0"/>
          </a:p>
          <a:p>
            <a:pPr lvl="1"/>
            <a:r>
              <a:rPr lang="en-US" sz="2400" dirty="0" smtClean="0"/>
              <a:t>Economic </a:t>
            </a:r>
            <a:r>
              <a:rPr lang="en-US" sz="2400" dirty="0"/>
              <a:t>Diversity </a:t>
            </a:r>
          </a:p>
          <a:p>
            <a:pPr lvl="1"/>
            <a:r>
              <a:rPr lang="en-US" sz="2400" dirty="0"/>
              <a:t>Dependency on </a:t>
            </a:r>
            <a:r>
              <a:rPr lang="en-US" sz="2400" dirty="0" smtClean="0"/>
              <a:t>Single Markets/Industries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There </a:t>
            </a:r>
            <a:r>
              <a:rPr lang="en-US" sz="2400" dirty="0"/>
              <a:t>are many ways to get to the same place</a:t>
            </a:r>
          </a:p>
          <a:p>
            <a:pPr lvl="1"/>
            <a:r>
              <a:rPr lang="en-US" sz="2400" dirty="0"/>
              <a:t>Concave versus Convex Growth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79400" y="228601"/>
            <a:ext cx="8636000" cy="762000"/>
          </a:xfrm>
          <a:prstGeom prst="rect">
            <a:avLst/>
          </a:prstGeom>
          <a:gradFill rotWithShape="1">
            <a:gsLst>
              <a:gs pos="0">
                <a:srgbClr val="5A9EC6"/>
              </a:gs>
              <a:gs pos="100000">
                <a:srgbClr val="5A9EC6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76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 smtClean="0"/>
              <a:t>ECONOMIC GROWTH</a:t>
            </a:r>
            <a:endParaRPr lang="en-US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rot="-10800000">
            <a:off x="381000" y="5029200"/>
            <a:ext cx="8458199" cy="46166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rot="10800000" wrap="square" anchor="ctr">
            <a:spAutoFit/>
          </a:bodyPr>
          <a:lstStyle/>
          <a:p>
            <a:pPr algn="l" eaLnBrk="1" hangingPunct="1"/>
            <a:r>
              <a:rPr lang="en-US" sz="2400" i="1" dirty="0">
                <a:solidFill>
                  <a:srgbClr val="1C5D8B"/>
                </a:solidFill>
                <a:latin typeface="Trebuchet MS" pitchFamily="34" charset="0"/>
              </a:rPr>
              <a:t>The</a:t>
            </a:r>
            <a:r>
              <a:rPr lang="en-US" sz="2000" i="1" dirty="0"/>
              <a:t> </a:t>
            </a:r>
            <a:r>
              <a:rPr lang="en-US" sz="2400" i="1" dirty="0">
                <a:solidFill>
                  <a:srgbClr val="1C5D8B"/>
                </a:solidFill>
                <a:latin typeface="Trebuchet MS" pitchFamily="34" charset="0"/>
              </a:rPr>
              <a:t>past does not repeat itself, but it </a:t>
            </a:r>
            <a:r>
              <a:rPr lang="en-US" sz="2400" i="1" dirty="0" smtClean="0">
                <a:solidFill>
                  <a:srgbClr val="1C5D8B"/>
                </a:solidFill>
                <a:latin typeface="Trebuchet MS" pitchFamily="34" charset="0"/>
              </a:rPr>
              <a:t>rhymes. Mark </a:t>
            </a:r>
            <a:r>
              <a:rPr lang="en-US" sz="2400" i="1" dirty="0">
                <a:solidFill>
                  <a:srgbClr val="1C5D8B"/>
                </a:solidFill>
                <a:latin typeface="Trebuchet MS" pitchFamily="34" charset="0"/>
              </a:rPr>
              <a:t>Twain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3" name="Picture 5" descr="Location Map South-Pres w-o align"/>
          <p:cNvPicPr>
            <a:picLocks noChangeAspect="1" noChangeArrowheads="1"/>
          </p:cNvPicPr>
          <p:nvPr/>
        </p:nvPicPr>
        <p:blipFill>
          <a:blip r:embed="rId3" cstate="print"/>
          <a:srcRect l="4727" t="13058" r="4546" b="14941"/>
          <a:stretch>
            <a:fillRect/>
          </a:stretch>
        </p:blipFill>
        <p:spPr bwMode="auto">
          <a:xfrm>
            <a:off x="354013" y="990600"/>
            <a:ext cx="8256587" cy="5062537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68294" name="Text Box 6"/>
          <p:cNvSpPr txBox="1">
            <a:spLocks noChangeArrowheads="1"/>
          </p:cNvSpPr>
          <p:nvPr/>
        </p:nvSpPr>
        <p:spPr bwMode="auto">
          <a:xfrm>
            <a:off x="4206875" y="3621088"/>
            <a:ext cx="917575" cy="2286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500" b="1" i="1">
                <a:solidFill>
                  <a:srgbClr val="C0C0C0"/>
                </a:solidFill>
              </a:rPr>
              <a:t>Brazoria Co.</a:t>
            </a:r>
          </a:p>
        </p:txBody>
      </p:sp>
      <p:sp>
        <p:nvSpPr>
          <p:cNvPr id="268295" name="Text Box 7"/>
          <p:cNvSpPr txBox="1">
            <a:spLocks noChangeArrowheads="1"/>
          </p:cNvSpPr>
          <p:nvPr/>
        </p:nvSpPr>
        <p:spPr bwMode="auto">
          <a:xfrm>
            <a:off x="6461125" y="5673725"/>
            <a:ext cx="1050925" cy="228600"/>
          </a:xfrm>
          <a:prstGeom prst="rect">
            <a:avLst/>
          </a:prstGeom>
          <a:solidFill>
            <a:srgbClr val="FAFAFA"/>
          </a:solidFill>
          <a:ln w="508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500" b="1" i="1">
                <a:solidFill>
                  <a:srgbClr val="C0C0C0"/>
                </a:solidFill>
              </a:rPr>
              <a:t>Galveston Co.</a:t>
            </a:r>
          </a:p>
        </p:txBody>
      </p:sp>
      <p:sp>
        <p:nvSpPr>
          <p:cNvPr id="268296" name="Text Box 8"/>
          <p:cNvSpPr txBox="1">
            <a:spLocks noChangeArrowheads="1"/>
          </p:cNvSpPr>
          <p:nvPr/>
        </p:nvSpPr>
        <p:spPr bwMode="auto">
          <a:xfrm>
            <a:off x="6057900" y="2774950"/>
            <a:ext cx="744538" cy="2286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500" b="1" i="1">
                <a:solidFill>
                  <a:srgbClr val="C0C0C0"/>
                </a:solidFill>
              </a:rPr>
              <a:t>Harris Co.</a:t>
            </a:r>
          </a:p>
        </p:txBody>
      </p:sp>
      <p:sp>
        <p:nvSpPr>
          <p:cNvPr id="268297" name="Text Box 9"/>
          <p:cNvSpPr txBox="1">
            <a:spLocks noChangeArrowheads="1"/>
          </p:cNvSpPr>
          <p:nvPr/>
        </p:nvSpPr>
        <p:spPr bwMode="auto">
          <a:xfrm>
            <a:off x="2203450" y="4037013"/>
            <a:ext cx="1030288" cy="228600"/>
          </a:xfrm>
          <a:prstGeom prst="rect">
            <a:avLst/>
          </a:prstGeom>
          <a:solidFill>
            <a:srgbClr val="FAFAFA"/>
          </a:solidFill>
          <a:ln w="508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500" b="1" i="1">
                <a:solidFill>
                  <a:srgbClr val="C0C0C0"/>
                </a:solidFill>
              </a:rPr>
              <a:t>Fort Bend Co.</a:t>
            </a:r>
          </a:p>
        </p:txBody>
      </p:sp>
      <p:sp>
        <p:nvSpPr>
          <p:cNvPr id="26830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3411537" cy="1157287"/>
          </a:xfrm>
          <a:solidFill>
            <a:schemeClr val="bg1"/>
          </a:solidFill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i="1" dirty="0"/>
              <a:t>“Forecasters tend to use historical data for support rather than illumination”</a:t>
            </a:r>
            <a:r>
              <a:rPr lang="en-US" sz="2000" dirty="0"/>
              <a:t> </a:t>
            </a:r>
          </a:p>
        </p:txBody>
      </p:sp>
      <p:pic>
        <p:nvPicPr>
          <p:cNvPr id="268303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0188" y="1390650"/>
            <a:ext cx="372903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8304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1225" y="3862388"/>
            <a:ext cx="3721100" cy="2351087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</p:pic>
      <p:pic>
        <p:nvPicPr>
          <p:cNvPr id="268305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1175" y="3987800"/>
            <a:ext cx="3721100" cy="235108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79400" y="228601"/>
            <a:ext cx="8636000" cy="762000"/>
          </a:xfrm>
          <a:prstGeom prst="rect">
            <a:avLst/>
          </a:prstGeom>
          <a:gradFill rotWithShape="1">
            <a:gsLst>
              <a:gs pos="0">
                <a:srgbClr val="5A9EC6"/>
              </a:gs>
              <a:gs pos="100000">
                <a:srgbClr val="5A9EC6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76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 smtClean="0"/>
              <a:t>ECONOMIC GROWTH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10600" cy="4525963"/>
          </a:xfrm>
        </p:spPr>
        <p:txBody>
          <a:bodyPr/>
          <a:lstStyle/>
          <a:p>
            <a:r>
              <a:rPr lang="en-US" sz="2800" dirty="0"/>
              <a:t>Key </a:t>
            </a:r>
            <a:r>
              <a:rPr lang="en-US" sz="2800" dirty="0" smtClean="0"/>
              <a:t>Factors</a:t>
            </a:r>
            <a:r>
              <a:rPr lang="en-US" sz="2800" dirty="0"/>
              <a:t>:</a:t>
            </a:r>
          </a:p>
          <a:p>
            <a:pPr lvl="1"/>
            <a:r>
              <a:rPr lang="en-US" dirty="0"/>
              <a:t> Motorist value of </a:t>
            </a:r>
            <a:r>
              <a:rPr lang="en-US" dirty="0" smtClean="0"/>
              <a:t>time (varied and situational)</a:t>
            </a:r>
            <a:endParaRPr lang="en-US" dirty="0"/>
          </a:p>
          <a:p>
            <a:pPr lvl="1"/>
            <a:r>
              <a:rPr lang="en-US" dirty="0" smtClean="0"/>
              <a:t> Anticipated </a:t>
            </a:r>
            <a:r>
              <a:rPr lang="en-US" dirty="0"/>
              <a:t>time savings </a:t>
            </a:r>
            <a:r>
              <a:rPr lang="en-US" dirty="0" smtClean="0"/>
              <a:t>“</a:t>
            </a:r>
            <a:r>
              <a:rPr lang="en-US" dirty="0"/>
              <a:t>Error of anticipation”</a:t>
            </a:r>
          </a:p>
          <a:p>
            <a:r>
              <a:rPr lang="en-US" sz="2800" dirty="0" smtClean="0"/>
              <a:t>Equilibrium Sensitivity to Market Capture Rates</a:t>
            </a:r>
            <a:endParaRPr lang="en-US" sz="2800" dirty="0"/>
          </a:p>
          <a:p>
            <a:pPr lvl="1"/>
            <a:r>
              <a:rPr lang="en-US" dirty="0" smtClean="0"/>
              <a:t>Elasticity is 4.0 (not 0.4) i.e. A </a:t>
            </a:r>
            <a:r>
              <a:rPr lang="en-US" dirty="0"/>
              <a:t>small </a:t>
            </a:r>
            <a:r>
              <a:rPr lang="en-US" dirty="0" smtClean="0"/>
              <a:t>10% change in Traffic can result in 40% change in Revenues</a:t>
            </a:r>
            <a:endParaRPr lang="en-US" dirty="0"/>
          </a:p>
          <a:p>
            <a:pPr lvl="1"/>
            <a:r>
              <a:rPr lang="en-US" dirty="0"/>
              <a:t>Major </a:t>
            </a:r>
            <a:r>
              <a:rPr lang="en-US" dirty="0" smtClean="0"/>
              <a:t>Revenue Declines </a:t>
            </a:r>
            <a:r>
              <a:rPr lang="en-US" dirty="0"/>
              <a:t>with higher gas </a:t>
            </a:r>
            <a:r>
              <a:rPr lang="en-US" dirty="0" smtClean="0"/>
              <a:t>prices</a:t>
            </a:r>
          </a:p>
          <a:p>
            <a:pPr lvl="2"/>
            <a:r>
              <a:rPr lang="en-US" sz="2800" dirty="0" smtClean="0"/>
              <a:t>Short-term or Long-term?</a:t>
            </a:r>
            <a:endParaRPr lang="en-US" sz="2800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79400" y="228601"/>
            <a:ext cx="8636000" cy="762000"/>
          </a:xfrm>
          <a:prstGeom prst="rect">
            <a:avLst/>
          </a:prstGeom>
          <a:gradFill rotWithShape="1">
            <a:gsLst>
              <a:gs pos="0">
                <a:srgbClr val="5A9EC6"/>
              </a:gs>
              <a:gs pos="100000">
                <a:srgbClr val="5A9EC6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76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 smtClean="0"/>
              <a:t>DETERMINING OPTIMUM TOLLS RATES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8410575" cy="4525962"/>
          </a:xfrm>
        </p:spPr>
        <p:txBody>
          <a:bodyPr/>
          <a:lstStyle/>
          <a:p>
            <a:r>
              <a:rPr lang="en-US" sz="2400" dirty="0"/>
              <a:t>Does it Necessarily Fall in Line with CPI?</a:t>
            </a:r>
          </a:p>
          <a:p>
            <a:pPr lvl="1"/>
            <a:r>
              <a:rPr lang="en-US" sz="2000" dirty="0" smtClean="0"/>
              <a:t>Traditional </a:t>
            </a:r>
            <a:r>
              <a:rPr lang="en-US" sz="2000" dirty="0"/>
              <a:t>Toll Facilities have not kept up with inflationary trends </a:t>
            </a:r>
          </a:p>
          <a:p>
            <a:pPr lvl="1"/>
            <a:r>
              <a:rPr lang="en-US" sz="2000" dirty="0"/>
              <a:t>What about managed lanes?</a:t>
            </a:r>
          </a:p>
          <a:p>
            <a:pPr lvl="1"/>
            <a:endParaRPr lang="en-US" sz="2000" dirty="0"/>
          </a:p>
          <a:p>
            <a:endParaRPr lang="en-US" sz="2400" dirty="0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79400" y="228601"/>
            <a:ext cx="8636000" cy="762000"/>
          </a:xfrm>
          <a:prstGeom prst="rect">
            <a:avLst/>
          </a:prstGeom>
          <a:gradFill rotWithShape="1">
            <a:gsLst>
              <a:gs pos="0">
                <a:srgbClr val="5A9EC6"/>
              </a:gs>
              <a:gs pos="100000">
                <a:srgbClr val="5A9EC6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93737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 smtClean="0"/>
              <a:t>TOLL RATE ESCALATION</a:t>
            </a:r>
            <a:endParaRPr lang="en-US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832" y="2272266"/>
            <a:ext cx="7860568" cy="389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839200" cy="51355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More </a:t>
            </a:r>
            <a:r>
              <a:rPr lang="en-US" dirty="0"/>
              <a:t>C</a:t>
            </a:r>
            <a:r>
              <a:rPr lang="en-US" dirty="0" smtClean="0"/>
              <a:t>omplex </a:t>
            </a:r>
            <a:r>
              <a:rPr lang="en-US" dirty="0"/>
              <a:t>than </a:t>
            </a:r>
            <a:r>
              <a:rPr lang="en-US" dirty="0" smtClean="0"/>
              <a:t>Traditional </a:t>
            </a:r>
            <a:r>
              <a:rPr lang="en-US" dirty="0"/>
              <a:t>F</a:t>
            </a:r>
            <a:r>
              <a:rPr lang="en-US" dirty="0" smtClean="0"/>
              <a:t>orecasting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Competition </a:t>
            </a:r>
            <a:r>
              <a:rPr lang="en-US" dirty="0" smtClean="0"/>
              <a:t>Conditions </a:t>
            </a:r>
            <a:r>
              <a:rPr lang="en-US" dirty="0"/>
              <a:t>are immediately apparent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More Data </a:t>
            </a:r>
            <a:r>
              <a:rPr lang="en-US" dirty="0"/>
              <a:t>for </a:t>
            </a:r>
            <a:r>
              <a:rPr lang="en-US" dirty="0" smtClean="0"/>
              <a:t>Operational Assessments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Public Behavioral Characteristics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Geometrical Consideration/Travel Speed Deterioration Analysis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Time of Day Profiling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Eligibility </a:t>
            </a:r>
            <a:r>
              <a:rPr lang="en-US" dirty="0"/>
              <a:t>and Pricing </a:t>
            </a:r>
            <a:r>
              <a:rPr lang="en-US" dirty="0" smtClean="0"/>
              <a:t>Options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Operational Demand Management versus Revenue Generation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79400" y="228601"/>
            <a:ext cx="8636000" cy="762000"/>
          </a:xfrm>
          <a:prstGeom prst="rect">
            <a:avLst/>
          </a:prstGeom>
          <a:gradFill rotWithShape="1">
            <a:gsLst>
              <a:gs pos="0">
                <a:srgbClr val="5A9EC6"/>
              </a:gs>
              <a:gs pos="100000">
                <a:srgbClr val="5A9EC6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76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 smtClean="0"/>
              <a:t>MANAGED LANE FORECASTING 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Revenue </a:t>
            </a:r>
            <a:r>
              <a:rPr lang="en-US" sz="2400" dirty="0" smtClean="0"/>
              <a:t>Days/ </a:t>
            </a:r>
            <a:r>
              <a:rPr lang="en-US" sz="2400" dirty="0" err="1" smtClean="0"/>
              <a:t>Annualization</a:t>
            </a:r>
            <a:r>
              <a:rPr lang="en-US" sz="2400" dirty="0" smtClean="0"/>
              <a:t> Factors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Difference between 275 and 365 can yield significant revenue changes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Ramp-up </a:t>
            </a:r>
            <a:r>
              <a:rPr lang="en-US" sz="2400" dirty="0"/>
              <a:t>Assumptions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Brownfield versus Greenfield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Duration of Ramp-up (typically short for MLs)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Peak </a:t>
            </a:r>
            <a:r>
              <a:rPr lang="en-US" sz="2400" dirty="0"/>
              <a:t>Spreading Characteristics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Composition of Demand (Work versus Non Work)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Radial versus Circumferential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Corridor Volume Capacity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79400" y="228601"/>
            <a:ext cx="8636000" cy="762000"/>
          </a:xfrm>
          <a:prstGeom prst="rect">
            <a:avLst/>
          </a:prstGeom>
          <a:gradFill rotWithShape="1">
            <a:gsLst>
              <a:gs pos="0">
                <a:srgbClr val="5A9EC6"/>
              </a:gs>
              <a:gs pos="100000">
                <a:srgbClr val="5A9EC6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762000"/>
          </a:xfrm>
        </p:spPr>
        <p:txBody>
          <a:bodyPr/>
          <a:lstStyle/>
          <a:p>
            <a:r>
              <a:rPr lang="en-US" dirty="0" smtClean="0"/>
              <a:t>MAJOR REVENUE DETERMINANTS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8410575" cy="4525962"/>
          </a:xfrm>
        </p:spPr>
        <p:txBody>
          <a:bodyPr/>
          <a:lstStyle/>
          <a:p>
            <a:r>
              <a:rPr lang="en-US" sz="2400" dirty="0"/>
              <a:t>Are the Capture Rates Expected to be similar in both directions?</a:t>
            </a:r>
          </a:p>
          <a:p>
            <a:pPr lvl="1"/>
            <a:r>
              <a:rPr lang="en-US" sz="2000" dirty="0"/>
              <a:t>Diversion to managed lanes is very situational… </a:t>
            </a:r>
          </a:p>
          <a:p>
            <a:endParaRPr lang="en-US" sz="2400" dirty="0"/>
          </a:p>
        </p:txBody>
      </p:sp>
      <p:pic>
        <p:nvPicPr>
          <p:cNvPr id="2908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220913"/>
            <a:ext cx="6243638" cy="4103687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</p:pic>
      <p:sp>
        <p:nvSpPr>
          <p:cNvPr id="290823" name="Line 7"/>
          <p:cNvSpPr>
            <a:spLocks noChangeShapeType="1"/>
          </p:cNvSpPr>
          <p:nvPr/>
        </p:nvSpPr>
        <p:spPr bwMode="auto">
          <a:xfrm flipH="1">
            <a:off x="2255838" y="3954463"/>
            <a:ext cx="49466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79400" y="228601"/>
            <a:ext cx="8636000" cy="762000"/>
          </a:xfrm>
          <a:prstGeom prst="rect">
            <a:avLst/>
          </a:prstGeom>
          <a:gradFill rotWithShape="1">
            <a:gsLst>
              <a:gs pos="0">
                <a:srgbClr val="5A9EC6"/>
              </a:gs>
              <a:gs pos="100000">
                <a:srgbClr val="5A9EC6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93737"/>
          </a:xfrm>
        </p:spPr>
        <p:txBody>
          <a:bodyPr/>
          <a:lstStyle/>
          <a:p>
            <a:r>
              <a:rPr lang="en-US" dirty="0" smtClean="0"/>
              <a:t>MARKET CAPTURE RATES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5486400"/>
            <a:ext cx="5750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Market Share reflects toll paying patronage only </a:t>
            </a:r>
            <a:endParaRPr lang="en-US" dirty="0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79400" y="228601"/>
            <a:ext cx="8636000" cy="762000"/>
          </a:xfrm>
          <a:prstGeom prst="rect">
            <a:avLst/>
          </a:prstGeom>
          <a:gradFill rotWithShape="1">
            <a:gsLst>
              <a:gs pos="0">
                <a:srgbClr val="5A9EC6"/>
              </a:gs>
              <a:gs pos="100000">
                <a:srgbClr val="5A9EC6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76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 smtClean="0"/>
              <a:t>MANAGED LANE MARKET SHARES</a:t>
            </a:r>
            <a:endParaRPr lang="en-US" sz="2800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043264"/>
            <a:ext cx="7924800" cy="4476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8410575" cy="4525962"/>
          </a:xfrm>
        </p:spPr>
        <p:txBody>
          <a:bodyPr/>
          <a:lstStyle/>
          <a:p>
            <a:r>
              <a:rPr lang="en-US" sz="2400" dirty="0" smtClean="0"/>
              <a:t>Long-term </a:t>
            </a:r>
            <a:r>
              <a:rPr lang="en-US" sz="2400" dirty="0"/>
              <a:t>Commercial Vehicle Trends</a:t>
            </a:r>
          </a:p>
          <a:p>
            <a:pPr lvl="1"/>
            <a:r>
              <a:rPr lang="en-US" sz="2400" dirty="0"/>
              <a:t>Global/Local Effects of Trade Policies</a:t>
            </a:r>
          </a:p>
          <a:p>
            <a:pPr lvl="1"/>
            <a:r>
              <a:rPr lang="en-US" sz="2400" dirty="0"/>
              <a:t>Just-in-Time Delivery</a:t>
            </a:r>
          </a:p>
          <a:p>
            <a:pPr lvl="1"/>
            <a:r>
              <a:rPr lang="en-US" sz="2400" dirty="0"/>
              <a:t>Supply Chain Strategies</a:t>
            </a:r>
          </a:p>
          <a:p>
            <a:pPr lvl="1"/>
            <a:r>
              <a:rPr lang="en-US" sz="2400" dirty="0"/>
              <a:t>Evolution in Truck </a:t>
            </a:r>
            <a:r>
              <a:rPr lang="en-US" sz="2400" dirty="0" smtClean="0"/>
              <a:t>Sizes</a:t>
            </a:r>
          </a:p>
          <a:p>
            <a:pPr lvl="1"/>
            <a:r>
              <a:rPr lang="en-US" sz="2400" dirty="0" smtClean="0"/>
              <a:t>Vehicle Operating Costs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Aviation </a:t>
            </a:r>
            <a:r>
              <a:rPr lang="en-US" sz="2400" dirty="0"/>
              <a:t>and Intercity Rail Trends</a:t>
            </a:r>
          </a:p>
          <a:p>
            <a:pPr lvl="1"/>
            <a:r>
              <a:rPr lang="en-US" sz="2400" dirty="0"/>
              <a:t>Competing versus Complementary Modes</a:t>
            </a:r>
          </a:p>
          <a:p>
            <a:pPr lvl="1"/>
            <a:r>
              <a:rPr lang="en-US" sz="2400" dirty="0"/>
              <a:t>New Transportation Policies (fuel efficiency etc.)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79400" y="228601"/>
            <a:ext cx="8636000" cy="762000"/>
          </a:xfrm>
          <a:prstGeom prst="rect">
            <a:avLst/>
          </a:prstGeom>
          <a:gradFill rotWithShape="1">
            <a:gsLst>
              <a:gs pos="0">
                <a:srgbClr val="5A9EC6"/>
              </a:gs>
              <a:gs pos="100000">
                <a:srgbClr val="5A9EC6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693737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 smtClean="0"/>
              <a:t>MODAL UTILIZATION CONSIDERATIONS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8462963" cy="5073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Defining Risk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Where is the Risk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How to Quantify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How Significant is the Risk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Discrete versus Ranges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Dependent on Data Availability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Historical Profiling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Accuracy/Variability of Forecast Sources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Data Filtering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New Modeling Approaches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Value of Reliability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Incorporate all the Key variables to create realistic ranges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Correlation Dependency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Unknown/Unforeseen Variability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Prioritization of Key Factors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79400" y="228601"/>
            <a:ext cx="8636000" cy="762000"/>
          </a:xfrm>
          <a:prstGeom prst="rect">
            <a:avLst/>
          </a:prstGeom>
          <a:gradFill rotWithShape="1">
            <a:gsLst>
              <a:gs pos="0">
                <a:srgbClr val="5A9EC6"/>
              </a:gs>
              <a:gs pos="100000">
                <a:srgbClr val="5A9EC6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93737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 smtClean="0"/>
              <a:t>RISK PROFILING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ct 7"/>
          <p:cNvGraphicFramePr>
            <a:graphicFrameLocks noChangeAspect="1"/>
          </p:cNvGraphicFramePr>
          <p:nvPr/>
        </p:nvGraphicFramePr>
        <p:xfrm>
          <a:off x="433388" y="762000"/>
          <a:ext cx="80645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1763494" y="1197427"/>
            <a:ext cx="2428875" cy="919162"/>
          </a:xfrm>
          <a:prstGeom prst="rect">
            <a:avLst/>
          </a:prstGeom>
          <a:solidFill>
            <a:schemeClr val="bg1"/>
          </a:solidFill>
          <a:ln w="9525" cap="sq" algn="ctr">
            <a:solidFill>
              <a:srgbClr val="000000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/>
            </a:outer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2482632" y="1205364"/>
            <a:ext cx="1690687" cy="336550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 dirty="0">
                <a:solidFill>
                  <a:srgbClr val="000000"/>
                </a:solidFill>
                <a:latin typeface="Arial Narrow" pitchFamily="34" charset="0"/>
              </a:rPr>
              <a:t>Base Case Estimate</a:t>
            </a:r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 flipH="1">
            <a:off x="1892082" y="1373639"/>
            <a:ext cx="557212" cy="0"/>
          </a:xfrm>
          <a:prstGeom prst="line">
            <a:avLst/>
          </a:prstGeom>
          <a:noFill/>
          <a:ln w="50800" cap="sq">
            <a:solidFill>
              <a:srgbClr val="3366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898432" y="1481590"/>
            <a:ext cx="2074865" cy="614363"/>
            <a:chOff x="1257" y="1070"/>
            <a:chExt cx="1307" cy="387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1257" y="1070"/>
              <a:ext cx="1307" cy="213"/>
              <a:chOff x="1229" y="306"/>
              <a:chExt cx="1307" cy="213"/>
            </a:xfrm>
          </p:grpSpPr>
          <p:sp>
            <p:nvSpPr>
              <p:cNvPr id="22546" name="Text Box 18"/>
              <p:cNvSpPr txBox="1">
                <a:spLocks noChangeArrowheads="1"/>
              </p:cNvSpPr>
              <p:nvPr/>
            </p:nvSpPr>
            <p:spPr bwMode="auto">
              <a:xfrm>
                <a:off x="1601" y="306"/>
                <a:ext cx="935" cy="213"/>
              </a:xfrm>
              <a:prstGeom prst="rect">
                <a:avLst/>
              </a:prstGeom>
              <a:noFill/>
              <a:ln w="12700" cap="sq" algn="ctr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600" dirty="0" smtClean="0">
                    <a:solidFill>
                      <a:srgbClr val="000000"/>
                    </a:solidFill>
                    <a:latin typeface="Arial Narrow" pitchFamily="34" charset="0"/>
                  </a:rPr>
                  <a:t>Early Occurrence</a:t>
                </a:r>
                <a:endParaRPr lang="en-US" sz="1600" dirty="0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547" name="Line 19"/>
              <p:cNvSpPr>
                <a:spLocks noChangeShapeType="1"/>
              </p:cNvSpPr>
              <p:nvPr/>
            </p:nvSpPr>
            <p:spPr bwMode="auto">
              <a:xfrm flipH="1">
                <a:off x="1229" y="413"/>
                <a:ext cx="351" cy="0"/>
              </a:xfrm>
              <a:prstGeom prst="line">
                <a:avLst/>
              </a:prstGeom>
              <a:noFill/>
              <a:ln w="50800" cap="sq">
                <a:solidFill>
                  <a:srgbClr val="339966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1257" y="1244"/>
              <a:ext cx="1271" cy="213"/>
              <a:chOff x="1229" y="306"/>
              <a:chExt cx="1271" cy="213"/>
            </a:xfrm>
          </p:grpSpPr>
          <p:sp>
            <p:nvSpPr>
              <p:cNvPr id="22549" name="Text Box 21"/>
              <p:cNvSpPr txBox="1">
                <a:spLocks noChangeArrowheads="1"/>
              </p:cNvSpPr>
              <p:nvPr/>
            </p:nvSpPr>
            <p:spPr bwMode="auto">
              <a:xfrm>
                <a:off x="1601" y="306"/>
                <a:ext cx="899" cy="213"/>
              </a:xfrm>
              <a:prstGeom prst="rect">
                <a:avLst/>
              </a:prstGeom>
              <a:noFill/>
              <a:ln w="12700" cap="sq" algn="ctr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600" dirty="0" smtClean="0">
                    <a:solidFill>
                      <a:srgbClr val="000000"/>
                    </a:solidFill>
                    <a:latin typeface="Arial Narrow" pitchFamily="34" charset="0"/>
                  </a:rPr>
                  <a:t>Late Occurrence</a:t>
                </a:r>
                <a:endParaRPr lang="en-US" sz="1600" dirty="0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550" name="Line 22"/>
              <p:cNvSpPr>
                <a:spLocks noChangeShapeType="1"/>
              </p:cNvSpPr>
              <p:nvPr/>
            </p:nvSpPr>
            <p:spPr bwMode="auto">
              <a:xfrm flipH="1">
                <a:off x="1229" y="413"/>
                <a:ext cx="351" cy="0"/>
              </a:xfrm>
              <a:prstGeom prst="line">
                <a:avLst/>
              </a:prstGeom>
              <a:noFill/>
              <a:ln w="50800" cap="sq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22552" name="Freeform 24"/>
          <p:cNvSpPr>
            <a:spLocks/>
          </p:cNvSpPr>
          <p:nvPr/>
        </p:nvSpPr>
        <p:spPr bwMode="auto">
          <a:xfrm>
            <a:off x="1657350" y="1935108"/>
            <a:ext cx="6468672" cy="2548838"/>
          </a:xfrm>
          <a:custGeom>
            <a:avLst/>
            <a:gdLst>
              <a:gd name="connsiteX0" fmla="*/ 0 w 10000"/>
              <a:gd name="connsiteY0" fmla="*/ 10000 h 10000"/>
              <a:gd name="connsiteX1" fmla="*/ 1228 w 10000"/>
              <a:gd name="connsiteY1" fmla="*/ 8653 h 10000"/>
              <a:gd name="connsiteX2" fmla="*/ 1997 w 10000"/>
              <a:gd name="connsiteY2" fmla="*/ 6340 h 10000"/>
              <a:gd name="connsiteX3" fmla="*/ 4031 w 10000"/>
              <a:gd name="connsiteY3" fmla="*/ 4149 h 10000"/>
              <a:gd name="connsiteX4" fmla="*/ 6298 w 10000"/>
              <a:gd name="connsiteY4" fmla="*/ 2234 h 10000"/>
              <a:gd name="connsiteX5" fmla="*/ 10000 w 10000"/>
              <a:gd name="connsiteY5" fmla="*/ 0 h 10000"/>
              <a:gd name="connsiteX0" fmla="*/ 0 w 10000"/>
              <a:gd name="connsiteY0" fmla="*/ 10000 h 10000"/>
              <a:gd name="connsiteX1" fmla="*/ 1228 w 10000"/>
              <a:gd name="connsiteY1" fmla="*/ 8653 h 10000"/>
              <a:gd name="connsiteX2" fmla="*/ 2783 w 10000"/>
              <a:gd name="connsiteY2" fmla="*/ 7052 h 10000"/>
              <a:gd name="connsiteX3" fmla="*/ 4031 w 10000"/>
              <a:gd name="connsiteY3" fmla="*/ 4149 h 10000"/>
              <a:gd name="connsiteX4" fmla="*/ 6298 w 10000"/>
              <a:gd name="connsiteY4" fmla="*/ 2234 h 10000"/>
              <a:gd name="connsiteX5" fmla="*/ 10000 w 10000"/>
              <a:gd name="connsiteY5" fmla="*/ 0 h 10000"/>
              <a:gd name="connsiteX0" fmla="*/ 0 w 10000"/>
              <a:gd name="connsiteY0" fmla="*/ 10000 h 10000"/>
              <a:gd name="connsiteX1" fmla="*/ 1228 w 10000"/>
              <a:gd name="connsiteY1" fmla="*/ 8653 h 10000"/>
              <a:gd name="connsiteX2" fmla="*/ 2783 w 10000"/>
              <a:gd name="connsiteY2" fmla="*/ 7052 h 10000"/>
              <a:gd name="connsiteX3" fmla="*/ 4688 w 10000"/>
              <a:gd name="connsiteY3" fmla="*/ 5423 h 10000"/>
              <a:gd name="connsiteX4" fmla="*/ 6298 w 10000"/>
              <a:gd name="connsiteY4" fmla="*/ 2234 h 10000"/>
              <a:gd name="connsiteX5" fmla="*/ 10000 w 10000"/>
              <a:gd name="connsiteY5" fmla="*/ 0 h 10000"/>
              <a:gd name="connsiteX0" fmla="*/ 0 w 10000"/>
              <a:gd name="connsiteY0" fmla="*/ 10000 h 10000"/>
              <a:gd name="connsiteX1" fmla="*/ 1228 w 10000"/>
              <a:gd name="connsiteY1" fmla="*/ 8653 h 10000"/>
              <a:gd name="connsiteX2" fmla="*/ 2860 w 10000"/>
              <a:gd name="connsiteY2" fmla="*/ 7689 h 10000"/>
              <a:gd name="connsiteX3" fmla="*/ 4688 w 10000"/>
              <a:gd name="connsiteY3" fmla="*/ 5423 h 10000"/>
              <a:gd name="connsiteX4" fmla="*/ 6298 w 10000"/>
              <a:gd name="connsiteY4" fmla="*/ 2234 h 10000"/>
              <a:gd name="connsiteX5" fmla="*/ 10000 w 10000"/>
              <a:gd name="connsiteY5" fmla="*/ 0 h 10000"/>
              <a:gd name="connsiteX0" fmla="*/ 0 w 10000"/>
              <a:gd name="connsiteY0" fmla="*/ 10000 h 10000"/>
              <a:gd name="connsiteX1" fmla="*/ 1228 w 10000"/>
              <a:gd name="connsiteY1" fmla="*/ 8653 h 10000"/>
              <a:gd name="connsiteX2" fmla="*/ 2860 w 10000"/>
              <a:gd name="connsiteY2" fmla="*/ 7689 h 10000"/>
              <a:gd name="connsiteX3" fmla="*/ 4688 w 10000"/>
              <a:gd name="connsiteY3" fmla="*/ 5423 h 10000"/>
              <a:gd name="connsiteX4" fmla="*/ 6298 w 10000"/>
              <a:gd name="connsiteY4" fmla="*/ 2234 h 10000"/>
              <a:gd name="connsiteX5" fmla="*/ 10000 w 10000"/>
              <a:gd name="connsiteY5" fmla="*/ 0 h 10000"/>
              <a:gd name="connsiteX0" fmla="*/ 0 w 10000"/>
              <a:gd name="connsiteY0" fmla="*/ 10000 h 10000"/>
              <a:gd name="connsiteX1" fmla="*/ 1228 w 10000"/>
              <a:gd name="connsiteY1" fmla="*/ 8653 h 10000"/>
              <a:gd name="connsiteX2" fmla="*/ 2860 w 10000"/>
              <a:gd name="connsiteY2" fmla="*/ 7689 h 10000"/>
              <a:gd name="connsiteX3" fmla="*/ 5139 w 10000"/>
              <a:gd name="connsiteY3" fmla="*/ 5573 h 10000"/>
              <a:gd name="connsiteX4" fmla="*/ 6298 w 10000"/>
              <a:gd name="connsiteY4" fmla="*/ 2234 h 10000"/>
              <a:gd name="connsiteX5" fmla="*/ 10000 w 10000"/>
              <a:gd name="connsiteY5" fmla="*/ 0 h 10000"/>
              <a:gd name="connsiteX0" fmla="*/ 0 w 10000"/>
              <a:gd name="connsiteY0" fmla="*/ 10000 h 10000"/>
              <a:gd name="connsiteX1" fmla="*/ 1228 w 10000"/>
              <a:gd name="connsiteY1" fmla="*/ 8653 h 10000"/>
              <a:gd name="connsiteX2" fmla="*/ 2860 w 10000"/>
              <a:gd name="connsiteY2" fmla="*/ 7689 h 10000"/>
              <a:gd name="connsiteX3" fmla="*/ 5139 w 10000"/>
              <a:gd name="connsiteY3" fmla="*/ 5573 h 10000"/>
              <a:gd name="connsiteX4" fmla="*/ 7045 w 10000"/>
              <a:gd name="connsiteY4" fmla="*/ 3808 h 10000"/>
              <a:gd name="connsiteX5" fmla="*/ 10000 w 10000"/>
              <a:gd name="connsiteY5" fmla="*/ 0 h 10000"/>
              <a:gd name="connsiteX0" fmla="*/ 0 w 10000"/>
              <a:gd name="connsiteY0" fmla="*/ 10000 h 10000"/>
              <a:gd name="connsiteX1" fmla="*/ 1228 w 10000"/>
              <a:gd name="connsiteY1" fmla="*/ 8653 h 10000"/>
              <a:gd name="connsiteX2" fmla="*/ 2860 w 10000"/>
              <a:gd name="connsiteY2" fmla="*/ 7689 h 10000"/>
              <a:gd name="connsiteX3" fmla="*/ 5139 w 10000"/>
              <a:gd name="connsiteY3" fmla="*/ 5573 h 10000"/>
              <a:gd name="connsiteX4" fmla="*/ 7341 w 10000"/>
              <a:gd name="connsiteY4" fmla="*/ 4070 h 10000"/>
              <a:gd name="connsiteX5" fmla="*/ 10000 w 10000"/>
              <a:gd name="connsiteY5" fmla="*/ 0 h 10000"/>
              <a:gd name="connsiteX0" fmla="*/ 0 w 10026"/>
              <a:gd name="connsiteY0" fmla="*/ 10562 h 10562"/>
              <a:gd name="connsiteX1" fmla="*/ 1228 w 10026"/>
              <a:gd name="connsiteY1" fmla="*/ 9215 h 10562"/>
              <a:gd name="connsiteX2" fmla="*/ 2860 w 10026"/>
              <a:gd name="connsiteY2" fmla="*/ 8251 h 10562"/>
              <a:gd name="connsiteX3" fmla="*/ 5139 w 10026"/>
              <a:gd name="connsiteY3" fmla="*/ 6135 h 10562"/>
              <a:gd name="connsiteX4" fmla="*/ 7341 w 10026"/>
              <a:gd name="connsiteY4" fmla="*/ 4632 h 10562"/>
              <a:gd name="connsiteX5" fmla="*/ 10026 w 10026"/>
              <a:gd name="connsiteY5" fmla="*/ 0 h 10562"/>
              <a:gd name="connsiteX0" fmla="*/ 0 w 10026"/>
              <a:gd name="connsiteY0" fmla="*/ 10562 h 10562"/>
              <a:gd name="connsiteX1" fmla="*/ 1228 w 10026"/>
              <a:gd name="connsiteY1" fmla="*/ 9215 h 10562"/>
              <a:gd name="connsiteX2" fmla="*/ 2860 w 10026"/>
              <a:gd name="connsiteY2" fmla="*/ 8251 h 10562"/>
              <a:gd name="connsiteX3" fmla="*/ 5139 w 10026"/>
              <a:gd name="connsiteY3" fmla="*/ 6135 h 10562"/>
              <a:gd name="connsiteX4" fmla="*/ 7341 w 10026"/>
              <a:gd name="connsiteY4" fmla="*/ 4632 h 10562"/>
              <a:gd name="connsiteX5" fmla="*/ 10026 w 10026"/>
              <a:gd name="connsiteY5" fmla="*/ 0 h 10562"/>
              <a:gd name="connsiteX0" fmla="*/ 0 w 10026"/>
              <a:gd name="connsiteY0" fmla="*/ 10562 h 10562"/>
              <a:gd name="connsiteX1" fmla="*/ 1228 w 10026"/>
              <a:gd name="connsiteY1" fmla="*/ 9215 h 10562"/>
              <a:gd name="connsiteX2" fmla="*/ 2860 w 10026"/>
              <a:gd name="connsiteY2" fmla="*/ 8251 h 10562"/>
              <a:gd name="connsiteX3" fmla="*/ 5139 w 10026"/>
              <a:gd name="connsiteY3" fmla="*/ 6135 h 10562"/>
              <a:gd name="connsiteX4" fmla="*/ 7405 w 10026"/>
              <a:gd name="connsiteY4" fmla="*/ 5082 h 10562"/>
              <a:gd name="connsiteX5" fmla="*/ 10026 w 10026"/>
              <a:gd name="connsiteY5" fmla="*/ 0 h 10562"/>
              <a:gd name="connsiteX0" fmla="*/ 0 w 10026"/>
              <a:gd name="connsiteY0" fmla="*/ 10562 h 10562"/>
              <a:gd name="connsiteX1" fmla="*/ 1228 w 10026"/>
              <a:gd name="connsiteY1" fmla="*/ 9215 h 10562"/>
              <a:gd name="connsiteX2" fmla="*/ 2860 w 10026"/>
              <a:gd name="connsiteY2" fmla="*/ 8251 h 10562"/>
              <a:gd name="connsiteX3" fmla="*/ 5152 w 10026"/>
              <a:gd name="connsiteY3" fmla="*/ 7034 h 10562"/>
              <a:gd name="connsiteX4" fmla="*/ 7405 w 10026"/>
              <a:gd name="connsiteY4" fmla="*/ 5082 h 10562"/>
              <a:gd name="connsiteX5" fmla="*/ 10026 w 10026"/>
              <a:gd name="connsiteY5" fmla="*/ 0 h 10562"/>
              <a:gd name="connsiteX0" fmla="*/ 0 w 10026"/>
              <a:gd name="connsiteY0" fmla="*/ 10562 h 10562"/>
              <a:gd name="connsiteX1" fmla="*/ 1228 w 10026"/>
              <a:gd name="connsiteY1" fmla="*/ 9215 h 10562"/>
              <a:gd name="connsiteX2" fmla="*/ 2860 w 10026"/>
              <a:gd name="connsiteY2" fmla="*/ 8588 h 10562"/>
              <a:gd name="connsiteX3" fmla="*/ 5152 w 10026"/>
              <a:gd name="connsiteY3" fmla="*/ 7034 h 10562"/>
              <a:gd name="connsiteX4" fmla="*/ 7405 w 10026"/>
              <a:gd name="connsiteY4" fmla="*/ 5082 h 10562"/>
              <a:gd name="connsiteX5" fmla="*/ 10026 w 10026"/>
              <a:gd name="connsiteY5" fmla="*/ 0 h 10562"/>
              <a:gd name="connsiteX0" fmla="*/ 0 w 10026"/>
              <a:gd name="connsiteY0" fmla="*/ 10562 h 10562"/>
              <a:gd name="connsiteX1" fmla="*/ 1228 w 10026"/>
              <a:gd name="connsiteY1" fmla="*/ 9215 h 10562"/>
              <a:gd name="connsiteX2" fmla="*/ 3363 w 10026"/>
              <a:gd name="connsiteY2" fmla="*/ 8363 h 10562"/>
              <a:gd name="connsiteX3" fmla="*/ 5152 w 10026"/>
              <a:gd name="connsiteY3" fmla="*/ 7034 h 10562"/>
              <a:gd name="connsiteX4" fmla="*/ 7405 w 10026"/>
              <a:gd name="connsiteY4" fmla="*/ 5082 h 10562"/>
              <a:gd name="connsiteX5" fmla="*/ 10026 w 10026"/>
              <a:gd name="connsiteY5" fmla="*/ 0 h 10562"/>
              <a:gd name="connsiteX0" fmla="*/ 0 w 10026"/>
              <a:gd name="connsiteY0" fmla="*/ 10562 h 10562"/>
              <a:gd name="connsiteX1" fmla="*/ 1228 w 10026"/>
              <a:gd name="connsiteY1" fmla="*/ 9215 h 10562"/>
              <a:gd name="connsiteX2" fmla="*/ 3363 w 10026"/>
              <a:gd name="connsiteY2" fmla="*/ 8363 h 10562"/>
              <a:gd name="connsiteX3" fmla="*/ 5152 w 10026"/>
              <a:gd name="connsiteY3" fmla="*/ 7034 h 10562"/>
              <a:gd name="connsiteX4" fmla="*/ 7405 w 10026"/>
              <a:gd name="connsiteY4" fmla="*/ 5082 h 10562"/>
              <a:gd name="connsiteX5" fmla="*/ 10026 w 10026"/>
              <a:gd name="connsiteY5" fmla="*/ 0 h 10562"/>
              <a:gd name="connsiteX0" fmla="*/ 0 w 10026"/>
              <a:gd name="connsiteY0" fmla="*/ 10562 h 10562"/>
              <a:gd name="connsiteX1" fmla="*/ 1228 w 10026"/>
              <a:gd name="connsiteY1" fmla="*/ 9215 h 10562"/>
              <a:gd name="connsiteX2" fmla="*/ 3363 w 10026"/>
              <a:gd name="connsiteY2" fmla="*/ 8550 h 10562"/>
              <a:gd name="connsiteX3" fmla="*/ 5152 w 10026"/>
              <a:gd name="connsiteY3" fmla="*/ 7034 h 10562"/>
              <a:gd name="connsiteX4" fmla="*/ 7405 w 10026"/>
              <a:gd name="connsiteY4" fmla="*/ 5082 h 10562"/>
              <a:gd name="connsiteX5" fmla="*/ 10026 w 10026"/>
              <a:gd name="connsiteY5" fmla="*/ 0 h 10562"/>
              <a:gd name="connsiteX0" fmla="*/ 0 w 10026"/>
              <a:gd name="connsiteY0" fmla="*/ 10562 h 10562"/>
              <a:gd name="connsiteX1" fmla="*/ 1228 w 10026"/>
              <a:gd name="connsiteY1" fmla="*/ 9215 h 10562"/>
              <a:gd name="connsiteX2" fmla="*/ 3363 w 10026"/>
              <a:gd name="connsiteY2" fmla="*/ 8550 h 10562"/>
              <a:gd name="connsiteX3" fmla="*/ 5642 w 10026"/>
              <a:gd name="connsiteY3" fmla="*/ 7071 h 10562"/>
              <a:gd name="connsiteX4" fmla="*/ 7405 w 10026"/>
              <a:gd name="connsiteY4" fmla="*/ 5082 h 10562"/>
              <a:gd name="connsiteX5" fmla="*/ 10026 w 10026"/>
              <a:gd name="connsiteY5" fmla="*/ 0 h 10562"/>
              <a:gd name="connsiteX0" fmla="*/ 0 w 10026"/>
              <a:gd name="connsiteY0" fmla="*/ 10562 h 10562"/>
              <a:gd name="connsiteX1" fmla="*/ 1228 w 10026"/>
              <a:gd name="connsiteY1" fmla="*/ 9215 h 10562"/>
              <a:gd name="connsiteX2" fmla="*/ 3363 w 10026"/>
              <a:gd name="connsiteY2" fmla="*/ 8550 h 10562"/>
              <a:gd name="connsiteX3" fmla="*/ 5642 w 10026"/>
              <a:gd name="connsiteY3" fmla="*/ 7071 h 10562"/>
              <a:gd name="connsiteX4" fmla="*/ 7637 w 10026"/>
              <a:gd name="connsiteY4" fmla="*/ 5232 h 10562"/>
              <a:gd name="connsiteX5" fmla="*/ 10026 w 10026"/>
              <a:gd name="connsiteY5" fmla="*/ 0 h 10562"/>
              <a:gd name="connsiteX0" fmla="*/ 0 w 10026"/>
              <a:gd name="connsiteY0" fmla="*/ 10562 h 10562"/>
              <a:gd name="connsiteX1" fmla="*/ 1486 w 10026"/>
              <a:gd name="connsiteY1" fmla="*/ 9627 h 10562"/>
              <a:gd name="connsiteX2" fmla="*/ 3363 w 10026"/>
              <a:gd name="connsiteY2" fmla="*/ 8550 h 10562"/>
              <a:gd name="connsiteX3" fmla="*/ 5642 w 10026"/>
              <a:gd name="connsiteY3" fmla="*/ 7071 h 10562"/>
              <a:gd name="connsiteX4" fmla="*/ 7637 w 10026"/>
              <a:gd name="connsiteY4" fmla="*/ 5232 h 10562"/>
              <a:gd name="connsiteX5" fmla="*/ 10026 w 10026"/>
              <a:gd name="connsiteY5" fmla="*/ 0 h 10562"/>
              <a:gd name="connsiteX0" fmla="*/ 0 w 10026"/>
              <a:gd name="connsiteY0" fmla="*/ 10562 h 10562"/>
              <a:gd name="connsiteX1" fmla="*/ 1486 w 10026"/>
              <a:gd name="connsiteY1" fmla="*/ 9627 h 10562"/>
              <a:gd name="connsiteX2" fmla="*/ 3363 w 10026"/>
              <a:gd name="connsiteY2" fmla="*/ 8550 h 10562"/>
              <a:gd name="connsiteX3" fmla="*/ 5642 w 10026"/>
              <a:gd name="connsiteY3" fmla="*/ 7071 h 10562"/>
              <a:gd name="connsiteX4" fmla="*/ 7637 w 10026"/>
              <a:gd name="connsiteY4" fmla="*/ 5232 h 10562"/>
              <a:gd name="connsiteX5" fmla="*/ 10026 w 10026"/>
              <a:gd name="connsiteY5" fmla="*/ 0 h 10562"/>
              <a:gd name="connsiteX0" fmla="*/ 0 w 10026"/>
              <a:gd name="connsiteY0" fmla="*/ 10562 h 10562"/>
              <a:gd name="connsiteX1" fmla="*/ 1486 w 10026"/>
              <a:gd name="connsiteY1" fmla="*/ 9627 h 10562"/>
              <a:gd name="connsiteX2" fmla="*/ 3904 w 10026"/>
              <a:gd name="connsiteY2" fmla="*/ 7988 h 10562"/>
              <a:gd name="connsiteX3" fmla="*/ 5642 w 10026"/>
              <a:gd name="connsiteY3" fmla="*/ 7071 h 10562"/>
              <a:gd name="connsiteX4" fmla="*/ 7637 w 10026"/>
              <a:gd name="connsiteY4" fmla="*/ 5232 h 10562"/>
              <a:gd name="connsiteX5" fmla="*/ 10026 w 10026"/>
              <a:gd name="connsiteY5" fmla="*/ 0 h 10562"/>
              <a:gd name="connsiteX0" fmla="*/ 0 w 10026"/>
              <a:gd name="connsiteY0" fmla="*/ 10562 h 10562"/>
              <a:gd name="connsiteX1" fmla="*/ 1486 w 10026"/>
              <a:gd name="connsiteY1" fmla="*/ 9627 h 10562"/>
              <a:gd name="connsiteX2" fmla="*/ 3904 w 10026"/>
              <a:gd name="connsiteY2" fmla="*/ 7988 h 10562"/>
              <a:gd name="connsiteX3" fmla="*/ 5861 w 10026"/>
              <a:gd name="connsiteY3" fmla="*/ 6396 h 10562"/>
              <a:gd name="connsiteX4" fmla="*/ 7637 w 10026"/>
              <a:gd name="connsiteY4" fmla="*/ 5232 h 10562"/>
              <a:gd name="connsiteX5" fmla="*/ 10026 w 10026"/>
              <a:gd name="connsiteY5" fmla="*/ 0 h 10562"/>
              <a:gd name="connsiteX0" fmla="*/ 0 w 10026"/>
              <a:gd name="connsiteY0" fmla="*/ 10562 h 10562"/>
              <a:gd name="connsiteX1" fmla="*/ 1486 w 10026"/>
              <a:gd name="connsiteY1" fmla="*/ 9627 h 10562"/>
              <a:gd name="connsiteX2" fmla="*/ 3904 w 10026"/>
              <a:gd name="connsiteY2" fmla="*/ 7988 h 10562"/>
              <a:gd name="connsiteX3" fmla="*/ 5861 w 10026"/>
              <a:gd name="connsiteY3" fmla="*/ 6396 h 10562"/>
              <a:gd name="connsiteX4" fmla="*/ 7792 w 10026"/>
              <a:gd name="connsiteY4" fmla="*/ 4070 h 10562"/>
              <a:gd name="connsiteX5" fmla="*/ 10026 w 10026"/>
              <a:gd name="connsiteY5" fmla="*/ 0 h 10562"/>
              <a:gd name="connsiteX0" fmla="*/ 0 w 10000"/>
              <a:gd name="connsiteY0" fmla="*/ 12886 h 12886"/>
              <a:gd name="connsiteX1" fmla="*/ 1486 w 10000"/>
              <a:gd name="connsiteY1" fmla="*/ 11951 h 12886"/>
              <a:gd name="connsiteX2" fmla="*/ 3904 w 10000"/>
              <a:gd name="connsiteY2" fmla="*/ 10312 h 12886"/>
              <a:gd name="connsiteX3" fmla="*/ 5861 w 10000"/>
              <a:gd name="connsiteY3" fmla="*/ 8720 h 12886"/>
              <a:gd name="connsiteX4" fmla="*/ 7792 w 10000"/>
              <a:gd name="connsiteY4" fmla="*/ 6394 h 12886"/>
              <a:gd name="connsiteX5" fmla="*/ 10000 w 10000"/>
              <a:gd name="connsiteY5" fmla="*/ 0 h 12886"/>
              <a:gd name="connsiteX0" fmla="*/ 0 w 10039"/>
              <a:gd name="connsiteY0" fmla="*/ 11649 h 11649"/>
              <a:gd name="connsiteX1" fmla="*/ 1486 w 10039"/>
              <a:gd name="connsiteY1" fmla="*/ 10714 h 11649"/>
              <a:gd name="connsiteX2" fmla="*/ 3904 w 10039"/>
              <a:gd name="connsiteY2" fmla="*/ 9075 h 11649"/>
              <a:gd name="connsiteX3" fmla="*/ 5861 w 10039"/>
              <a:gd name="connsiteY3" fmla="*/ 7483 h 11649"/>
              <a:gd name="connsiteX4" fmla="*/ 7792 w 10039"/>
              <a:gd name="connsiteY4" fmla="*/ 5157 h 11649"/>
              <a:gd name="connsiteX5" fmla="*/ 10039 w 10039"/>
              <a:gd name="connsiteY5" fmla="*/ 0 h 11649"/>
              <a:gd name="connsiteX0" fmla="*/ 0 w 10039"/>
              <a:gd name="connsiteY0" fmla="*/ 11649 h 11649"/>
              <a:gd name="connsiteX1" fmla="*/ 1486 w 10039"/>
              <a:gd name="connsiteY1" fmla="*/ 10714 h 11649"/>
              <a:gd name="connsiteX2" fmla="*/ 3827 w 10039"/>
              <a:gd name="connsiteY2" fmla="*/ 9300 h 11649"/>
              <a:gd name="connsiteX3" fmla="*/ 5861 w 10039"/>
              <a:gd name="connsiteY3" fmla="*/ 7483 h 11649"/>
              <a:gd name="connsiteX4" fmla="*/ 7792 w 10039"/>
              <a:gd name="connsiteY4" fmla="*/ 5157 h 11649"/>
              <a:gd name="connsiteX5" fmla="*/ 10039 w 10039"/>
              <a:gd name="connsiteY5" fmla="*/ 0 h 11649"/>
              <a:gd name="connsiteX0" fmla="*/ 0 w 10039"/>
              <a:gd name="connsiteY0" fmla="*/ 11649 h 11649"/>
              <a:gd name="connsiteX1" fmla="*/ 1486 w 10039"/>
              <a:gd name="connsiteY1" fmla="*/ 10714 h 11649"/>
              <a:gd name="connsiteX2" fmla="*/ 3827 w 10039"/>
              <a:gd name="connsiteY2" fmla="*/ 9300 h 11649"/>
              <a:gd name="connsiteX3" fmla="*/ 5874 w 10039"/>
              <a:gd name="connsiteY3" fmla="*/ 7708 h 11649"/>
              <a:gd name="connsiteX4" fmla="*/ 7792 w 10039"/>
              <a:gd name="connsiteY4" fmla="*/ 5157 h 11649"/>
              <a:gd name="connsiteX5" fmla="*/ 10039 w 10039"/>
              <a:gd name="connsiteY5" fmla="*/ 0 h 11649"/>
              <a:gd name="connsiteX0" fmla="*/ 0 w 10039"/>
              <a:gd name="connsiteY0" fmla="*/ 11649 h 11649"/>
              <a:gd name="connsiteX1" fmla="*/ 1486 w 10039"/>
              <a:gd name="connsiteY1" fmla="*/ 10714 h 11649"/>
              <a:gd name="connsiteX2" fmla="*/ 3724 w 10039"/>
              <a:gd name="connsiteY2" fmla="*/ 9487 h 11649"/>
              <a:gd name="connsiteX3" fmla="*/ 5874 w 10039"/>
              <a:gd name="connsiteY3" fmla="*/ 7708 h 11649"/>
              <a:gd name="connsiteX4" fmla="*/ 7792 w 10039"/>
              <a:gd name="connsiteY4" fmla="*/ 5157 h 11649"/>
              <a:gd name="connsiteX5" fmla="*/ 10039 w 10039"/>
              <a:gd name="connsiteY5" fmla="*/ 0 h 11649"/>
              <a:gd name="connsiteX0" fmla="*/ 0 w 10039"/>
              <a:gd name="connsiteY0" fmla="*/ 11649 h 11649"/>
              <a:gd name="connsiteX1" fmla="*/ 1486 w 10039"/>
              <a:gd name="connsiteY1" fmla="*/ 10714 h 11649"/>
              <a:gd name="connsiteX2" fmla="*/ 4020 w 10039"/>
              <a:gd name="connsiteY2" fmla="*/ 9412 h 11649"/>
              <a:gd name="connsiteX3" fmla="*/ 5874 w 10039"/>
              <a:gd name="connsiteY3" fmla="*/ 7708 h 11649"/>
              <a:gd name="connsiteX4" fmla="*/ 7792 w 10039"/>
              <a:gd name="connsiteY4" fmla="*/ 5157 h 11649"/>
              <a:gd name="connsiteX5" fmla="*/ 10039 w 10039"/>
              <a:gd name="connsiteY5" fmla="*/ 0 h 11649"/>
              <a:gd name="connsiteX0" fmla="*/ 0 w 10039"/>
              <a:gd name="connsiteY0" fmla="*/ 11649 h 11649"/>
              <a:gd name="connsiteX1" fmla="*/ 1486 w 10039"/>
              <a:gd name="connsiteY1" fmla="*/ 10714 h 11649"/>
              <a:gd name="connsiteX2" fmla="*/ 4020 w 10039"/>
              <a:gd name="connsiteY2" fmla="*/ 9412 h 11649"/>
              <a:gd name="connsiteX3" fmla="*/ 5874 w 10039"/>
              <a:gd name="connsiteY3" fmla="*/ 7708 h 11649"/>
              <a:gd name="connsiteX4" fmla="*/ 7792 w 10039"/>
              <a:gd name="connsiteY4" fmla="*/ 5157 h 11649"/>
              <a:gd name="connsiteX5" fmla="*/ 10039 w 10039"/>
              <a:gd name="connsiteY5" fmla="*/ 0 h 11649"/>
              <a:gd name="connsiteX0" fmla="*/ 0 w 10039"/>
              <a:gd name="connsiteY0" fmla="*/ 11649 h 11649"/>
              <a:gd name="connsiteX1" fmla="*/ 1486 w 10039"/>
              <a:gd name="connsiteY1" fmla="*/ 10714 h 11649"/>
              <a:gd name="connsiteX2" fmla="*/ 4020 w 10039"/>
              <a:gd name="connsiteY2" fmla="*/ 9412 h 11649"/>
              <a:gd name="connsiteX3" fmla="*/ 5874 w 10039"/>
              <a:gd name="connsiteY3" fmla="*/ 7708 h 11649"/>
              <a:gd name="connsiteX4" fmla="*/ 7792 w 10039"/>
              <a:gd name="connsiteY4" fmla="*/ 5157 h 11649"/>
              <a:gd name="connsiteX5" fmla="*/ 10039 w 10039"/>
              <a:gd name="connsiteY5" fmla="*/ 0 h 11649"/>
              <a:gd name="connsiteX0" fmla="*/ 0 w 9936"/>
              <a:gd name="connsiteY0" fmla="*/ 11387 h 11387"/>
              <a:gd name="connsiteX1" fmla="*/ 1486 w 9936"/>
              <a:gd name="connsiteY1" fmla="*/ 10452 h 11387"/>
              <a:gd name="connsiteX2" fmla="*/ 4020 w 9936"/>
              <a:gd name="connsiteY2" fmla="*/ 9150 h 11387"/>
              <a:gd name="connsiteX3" fmla="*/ 5874 w 9936"/>
              <a:gd name="connsiteY3" fmla="*/ 7446 h 11387"/>
              <a:gd name="connsiteX4" fmla="*/ 7792 w 9936"/>
              <a:gd name="connsiteY4" fmla="*/ 4895 h 11387"/>
              <a:gd name="connsiteX5" fmla="*/ 9936 w 9936"/>
              <a:gd name="connsiteY5" fmla="*/ 0 h 11387"/>
              <a:gd name="connsiteX0" fmla="*/ 0 w 10000"/>
              <a:gd name="connsiteY0" fmla="*/ 10000 h 10000"/>
              <a:gd name="connsiteX1" fmla="*/ 1496 w 10000"/>
              <a:gd name="connsiteY1" fmla="*/ 9179 h 10000"/>
              <a:gd name="connsiteX2" fmla="*/ 4046 w 10000"/>
              <a:gd name="connsiteY2" fmla="*/ 8035 h 10000"/>
              <a:gd name="connsiteX3" fmla="*/ 5912 w 10000"/>
              <a:gd name="connsiteY3" fmla="*/ 6539 h 10000"/>
              <a:gd name="connsiteX4" fmla="*/ 7920 w 10000"/>
              <a:gd name="connsiteY4" fmla="*/ 4398 h 10000"/>
              <a:gd name="connsiteX5" fmla="*/ 1000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140" y="9726"/>
                  <a:pt x="821" y="9506"/>
                  <a:pt x="1496" y="9179"/>
                </a:cubicBezTo>
                <a:cubicBezTo>
                  <a:pt x="2170" y="8851"/>
                  <a:pt x="3439" y="8344"/>
                  <a:pt x="4046" y="8035"/>
                </a:cubicBezTo>
                <a:cubicBezTo>
                  <a:pt x="5029" y="7497"/>
                  <a:pt x="5266" y="7145"/>
                  <a:pt x="5912" y="6539"/>
                </a:cubicBezTo>
                <a:cubicBezTo>
                  <a:pt x="6558" y="5933"/>
                  <a:pt x="7239" y="5488"/>
                  <a:pt x="7920" y="4398"/>
                </a:cubicBezTo>
                <a:cubicBezTo>
                  <a:pt x="8602" y="3308"/>
                  <a:pt x="9275" y="2654"/>
                  <a:pt x="10000" y="0"/>
                </a:cubicBezTo>
              </a:path>
            </a:pathLst>
          </a:custGeom>
          <a:noFill/>
          <a:ln w="50800" cap="sq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1679576" y="1088284"/>
            <a:ext cx="6475413" cy="3395663"/>
            <a:chOff x="1058" y="1119"/>
            <a:chExt cx="4079" cy="2139"/>
          </a:xfrm>
        </p:grpSpPr>
        <p:sp>
          <p:nvSpPr>
            <p:cNvPr id="22553" name="Freeform 25"/>
            <p:cNvSpPr>
              <a:spLocks/>
            </p:cNvSpPr>
            <p:nvPr/>
          </p:nvSpPr>
          <p:spPr bwMode="auto">
            <a:xfrm>
              <a:off x="1061" y="2108"/>
              <a:ext cx="4076" cy="1150"/>
            </a:xfrm>
            <a:custGeom>
              <a:avLst/>
              <a:gdLst>
                <a:gd name="connsiteX0" fmla="*/ 0 w 10000"/>
                <a:gd name="connsiteY0" fmla="*/ 10000 h 10033"/>
                <a:gd name="connsiteX1" fmla="*/ 1155 w 10000"/>
                <a:gd name="connsiteY1" fmla="*/ 9385 h 10033"/>
                <a:gd name="connsiteX2" fmla="*/ 2265 w 10000"/>
                <a:gd name="connsiteY2" fmla="*/ 6114 h 10033"/>
                <a:gd name="connsiteX3" fmla="*/ 5081 w 10000"/>
                <a:gd name="connsiteY3" fmla="*/ 3246 h 10033"/>
                <a:gd name="connsiteX4" fmla="*/ 7977 w 10000"/>
                <a:gd name="connsiteY4" fmla="*/ 1185 h 10033"/>
                <a:gd name="connsiteX5" fmla="*/ 10000 w 10000"/>
                <a:gd name="connsiteY5" fmla="*/ 0 h 10033"/>
                <a:gd name="connsiteX0" fmla="*/ 0 w 10000"/>
                <a:gd name="connsiteY0" fmla="*/ 10000 h 10000"/>
                <a:gd name="connsiteX1" fmla="*/ 1155 w 10000"/>
                <a:gd name="connsiteY1" fmla="*/ 9385 h 10000"/>
                <a:gd name="connsiteX2" fmla="*/ 2769 w 10000"/>
                <a:gd name="connsiteY2" fmla="*/ 7700 h 10000"/>
                <a:gd name="connsiteX3" fmla="*/ 5081 w 10000"/>
                <a:gd name="connsiteY3" fmla="*/ 3246 h 10000"/>
                <a:gd name="connsiteX4" fmla="*/ 7977 w 10000"/>
                <a:gd name="connsiteY4" fmla="*/ 1185 h 10000"/>
                <a:gd name="connsiteX5" fmla="*/ 10000 w 10000"/>
                <a:gd name="connsiteY5" fmla="*/ 0 h 10000"/>
                <a:gd name="connsiteX0" fmla="*/ 0 w 10000"/>
                <a:gd name="connsiteY0" fmla="*/ 10000 h 10000"/>
                <a:gd name="connsiteX1" fmla="*/ 1026 w 10000"/>
                <a:gd name="connsiteY1" fmla="*/ 8717 h 10000"/>
                <a:gd name="connsiteX2" fmla="*/ 2769 w 10000"/>
                <a:gd name="connsiteY2" fmla="*/ 7700 h 10000"/>
                <a:gd name="connsiteX3" fmla="*/ 5081 w 10000"/>
                <a:gd name="connsiteY3" fmla="*/ 3246 h 10000"/>
                <a:gd name="connsiteX4" fmla="*/ 7977 w 10000"/>
                <a:gd name="connsiteY4" fmla="*/ 1185 h 10000"/>
                <a:gd name="connsiteX5" fmla="*/ 10000 w 10000"/>
                <a:gd name="connsiteY5" fmla="*/ 0 h 10000"/>
                <a:gd name="connsiteX0" fmla="*/ 0 w 9987"/>
                <a:gd name="connsiteY0" fmla="*/ 9416 h 9416"/>
                <a:gd name="connsiteX1" fmla="*/ 1013 w 9987"/>
                <a:gd name="connsiteY1" fmla="*/ 8717 h 9416"/>
                <a:gd name="connsiteX2" fmla="*/ 2756 w 9987"/>
                <a:gd name="connsiteY2" fmla="*/ 7700 h 9416"/>
                <a:gd name="connsiteX3" fmla="*/ 5068 w 9987"/>
                <a:gd name="connsiteY3" fmla="*/ 3246 h 9416"/>
                <a:gd name="connsiteX4" fmla="*/ 7964 w 9987"/>
                <a:gd name="connsiteY4" fmla="*/ 1185 h 9416"/>
                <a:gd name="connsiteX5" fmla="*/ 9987 w 9987"/>
                <a:gd name="connsiteY5" fmla="*/ 0 h 9416"/>
                <a:gd name="connsiteX0" fmla="*/ 0 w 10000"/>
                <a:gd name="connsiteY0" fmla="*/ 10000 h 10000"/>
                <a:gd name="connsiteX1" fmla="*/ 1014 w 10000"/>
                <a:gd name="connsiteY1" fmla="*/ 9258 h 10000"/>
                <a:gd name="connsiteX2" fmla="*/ 2760 w 10000"/>
                <a:gd name="connsiteY2" fmla="*/ 8178 h 10000"/>
                <a:gd name="connsiteX3" fmla="*/ 5075 w 10000"/>
                <a:gd name="connsiteY3" fmla="*/ 3447 h 10000"/>
                <a:gd name="connsiteX4" fmla="*/ 7974 w 10000"/>
                <a:gd name="connsiteY4" fmla="*/ 1258 h 10000"/>
                <a:gd name="connsiteX5" fmla="*/ 10000 w 10000"/>
                <a:gd name="connsiteY5" fmla="*/ 0 h 10000"/>
                <a:gd name="connsiteX0" fmla="*/ 0 w 10000"/>
                <a:gd name="connsiteY0" fmla="*/ 10000 h 10000"/>
                <a:gd name="connsiteX1" fmla="*/ 1247 w 10000"/>
                <a:gd name="connsiteY1" fmla="*/ 9125 h 10000"/>
                <a:gd name="connsiteX2" fmla="*/ 2760 w 10000"/>
                <a:gd name="connsiteY2" fmla="*/ 8178 h 10000"/>
                <a:gd name="connsiteX3" fmla="*/ 5075 w 10000"/>
                <a:gd name="connsiteY3" fmla="*/ 3447 h 10000"/>
                <a:gd name="connsiteX4" fmla="*/ 7974 w 10000"/>
                <a:gd name="connsiteY4" fmla="*/ 1258 h 10000"/>
                <a:gd name="connsiteX5" fmla="*/ 10000 w 10000"/>
                <a:gd name="connsiteY5" fmla="*/ 0 h 10000"/>
                <a:gd name="connsiteX0" fmla="*/ 0 w 10000"/>
                <a:gd name="connsiteY0" fmla="*/ 10000 h 10000"/>
                <a:gd name="connsiteX1" fmla="*/ 1247 w 10000"/>
                <a:gd name="connsiteY1" fmla="*/ 9125 h 10000"/>
                <a:gd name="connsiteX2" fmla="*/ 2838 w 10000"/>
                <a:gd name="connsiteY2" fmla="*/ 8621 h 10000"/>
                <a:gd name="connsiteX3" fmla="*/ 5075 w 10000"/>
                <a:gd name="connsiteY3" fmla="*/ 3447 h 10000"/>
                <a:gd name="connsiteX4" fmla="*/ 7974 w 10000"/>
                <a:gd name="connsiteY4" fmla="*/ 1258 h 10000"/>
                <a:gd name="connsiteX5" fmla="*/ 10000 w 10000"/>
                <a:gd name="connsiteY5" fmla="*/ 0 h 10000"/>
                <a:gd name="connsiteX0" fmla="*/ 0 w 10000"/>
                <a:gd name="connsiteY0" fmla="*/ 10000 h 10000"/>
                <a:gd name="connsiteX1" fmla="*/ 1247 w 10000"/>
                <a:gd name="connsiteY1" fmla="*/ 9125 h 10000"/>
                <a:gd name="connsiteX2" fmla="*/ 2838 w 10000"/>
                <a:gd name="connsiteY2" fmla="*/ 8621 h 10000"/>
                <a:gd name="connsiteX3" fmla="*/ 5075 w 10000"/>
                <a:gd name="connsiteY3" fmla="*/ 3447 h 10000"/>
                <a:gd name="connsiteX4" fmla="*/ 7974 w 10000"/>
                <a:gd name="connsiteY4" fmla="*/ 1258 h 10000"/>
                <a:gd name="connsiteX5" fmla="*/ 10000 w 10000"/>
                <a:gd name="connsiteY5" fmla="*/ 0 h 10000"/>
                <a:gd name="connsiteX0" fmla="*/ 0 w 10000"/>
                <a:gd name="connsiteY0" fmla="*/ 10000 h 10000"/>
                <a:gd name="connsiteX1" fmla="*/ 1247 w 10000"/>
                <a:gd name="connsiteY1" fmla="*/ 9125 h 10000"/>
                <a:gd name="connsiteX2" fmla="*/ 2838 w 10000"/>
                <a:gd name="connsiteY2" fmla="*/ 8621 h 10000"/>
                <a:gd name="connsiteX3" fmla="*/ 5075 w 10000"/>
                <a:gd name="connsiteY3" fmla="*/ 3447 h 10000"/>
                <a:gd name="connsiteX4" fmla="*/ 7974 w 10000"/>
                <a:gd name="connsiteY4" fmla="*/ 1258 h 10000"/>
                <a:gd name="connsiteX5" fmla="*/ 10000 w 10000"/>
                <a:gd name="connsiteY5" fmla="*/ 0 h 10000"/>
                <a:gd name="connsiteX0" fmla="*/ 0 w 10000"/>
                <a:gd name="connsiteY0" fmla="*/ 10000 h 10000"/>
                <a:gd name="connsiteX1" fmla="*/ 1247 w 10000"/>
                <a:gd name="connsiteY1" fmla="*/ 9125 h 10000"/>
                <a:gd name="connsiteX2" fmla="*/ 3058 w 10000"/>
                <a:gd name="connsiteY2" fmla="*/ 8444 h 10000"/>
                <a:gd name="connsiteX3" fmla="*/ 5075 w 10000"/>
                <a:gd name="connsiteY3" fmla="*/ 3447 h 10000"/>
                <a:gd name="connsiteX4" fmla="*/ 7974 w 10000"/>
                <a:gd name="connsiteY4" fmla="*/ 1258 h 10000"/>
                <a:gd name="connsiteX5" fmla="*/ 10000 w 10000"/>
                <a:gd name="connsiteY5" fmla="*/ 0 h 10000"/>
                <a:gd name="connsiteX0" fmla="*/ 0 w 10000"/>
                <a:gd name="connsiteY0" fmla="*/ 10000 h 10000"/>
                <a:gd name="connsiteX1" fmla="*/ 1247 w 10000"/>
                <a:gd name="connsiteY1" fmla="*/ 9125 h 10000"/>
                <a:gd name="connsiteX2" fmla="*/ 3058 w 10000"/>
                <a:gd name="connsiteY2" fmla="*/ 8444 h 10000"/>
                <a:gd name="connsiteX3" fmla="*/ 5799 w 10000"/>
                <a:gd name="connsiteY3" fmla="*/ 7481 h 10000"/>
                <a:gd name="connsiteX4" fmla="*/ 7974 w 10000"/>
                <a:gd name="connsiteY4" fmla="*/ 1258 h 10000"/>
                <a:gd name="connsiteX5" fmla="*/ 10000 w 10000"/>
                <a:gd name="connsiteY5" fmla="*/ 0 h 10000"/>
                <a:gd name="connsiteX0" fmla="*/ 0 w 10000"/>
                <a:gd name="connsiteY0" fmla="*/ 10000 h 10000"/>
                <a:gd name="connsiteX1" fmla="*/ 1247 w 10000"/>
                <a:gd name="connsiteY1" fmla="*/ 9125 h 10000"/>
                <a:gd name="connsiteX2" fmla="*/ 3200 w 10000"/>
                <a:gd name="connsiteY2" fmla="*/ 8843 h 10000"/>
                <a:gd name="connsiteX3" fmla="*/ 5799 w 10000"/>
                <a:gd name="connsiteY3" fmla="*/ 7481 h 10000"/>
                <a:gd name="connsiteX4" fmla="*/ 7974 w 10000"/>
                <a:gd name="connsiteY4" fmla="*/ 1258 h 10000"/>
                <a:gd name="connsiteX5" fmla="*/ 10000 w 10000"/>
                <a:gd name="connsiteY5" fmla="*/ 0 h 10000"/>
                <a:gd name="connsiteX0" fmla="*/ 0 w 10000"/>
                <a:gd name="connsiteY0" fmla="*/ 10000 h 10000"/>
                <a:gd name="connsiteX1" fmla="*/ 1247 w 10000"/>
                <a:gd name="connsiteY1" fmla="*/ 9125 h 10000"/>
                <a:gd name="connsiteX2" fmla="*/ 3200 w 10000"/>
                <a:gd name="connsiteY2" fmla="*/ 8843 h 10000"/>
                <a:gd name="connsiteX3" fmla="*/ 5799 w 10000"/>
                <a:gd name="connsiteY3" fmla="*/ 7481 h 10000"/>
                <a:gd name="connsiteX4" fmla="*/ 7974 w 10000"/>
                <a:gd name="connsiteY4" fmla="*/ 1258 h 10000"/>
                <a:gd name="connsiteX5" fmla="*/ 10000 w 10000"/>
                <a:gd name="connsiteY5" fmla="*/ 0 h 10000"/>
                <a:gd name="connsiteX0" fmla="*/ 0 w 10000"/>
                <a:gd name="connsiteY0" fmla="*/ 10000 h 10000"/>
                <a:gd name="connsiteX1" fmla="*/ 1247 w 10000"/>
                <a:gd name="connsiteY1" fmla="*/ 9125 h 10000"/>
                <a:gd name="connsiteX2" fmla="*/ 3200 w 10000"/>
                <a:gd name="connsiteY2" fmla="*/ 8843 h 10000"/>
                <a:gd name="connsiteX3" fmla="*/ 5799 w 10000"/>
                <a:gd name="connsiteY3" fmla="*/ 7481 h 10000"/>
                <a:gd name="connsiteX4" fmla="*/ 7974 w 10000"/>
                <a:gd name="connsiteY4" fmla="*/ 1258 h 10000"/>
                <a:gd name="connsiteX5" fmla="*/ 10000 w 10000"/>
                <a:gd name="connsiteY5" fmla="*/ 0 h 10000"/>
                <a:gd name="connsiteX0" fmla="*/ 0 w 10000"/>
                <a:gd name="connsiteY0" fmla="*/ 10000 h 10000"/>
                <a:gd name="connsiteX1" fmla="*/ 1247 w 10000"/>
                <a:gd name="connsiteY1" fmla="*/ 9125 h 10000"/>
                <a:gd name="connsiteX2" fmla="*/ 3200 w 10000"/>
                <a:gd name="connsiteY2" fmla="*/ 8843 h 10000"/>
                <a:gd name="connsiteX3" fmla="*/ 5799 w 10000"/>
                <a:gd name="connsiteY3" fmla="*/ 7481 h 10000"/>
                <a:gd name="connsiteX4" fmla="*/ 7974 w 10000"/>
                <a:gd name="connsiteY4" fmla="*/ 1258 h 10000"/>
                <a:gd name="connsiteX5" fmla="*/ 10000 w 10000"/>
                <a:gd name="connsiteY5" fmla="*/ 0 h 10000"/>
                <a:gd name="connsiteX0" fmla="*/ 0 w 10000"/>
                <a:gd name="connsiteY0" fmla="*/ 10000 h 10000"/>
                <a:gd name="connsiteX1" fmla="*/ 1247 w 10000"/>
                <a:gd name="connsiteY1" fmla="*/ 9125 h 10000"/>
                <a:gd name="connsiteX2" fmla="*/ 3213 w 10000"/>
                <a:gd name="connsiteY2" fmla="*/ 8666 h 10000"/>
                <a:gd name="connsiteX3" fmla="*/ 5799 w 10000"/>
                <a:gd name="connsiteY3" fmla="*/ 7481 h 10000"/>
                <a:gd name="connsiteX4" fmla="*/ 7974 w 10000"/>
                <a:gd name="connsiteY4" fmla="*/ 1258 h 10000"/>
                <a:gd name="connsiteX5" fmla="*/ 10000 w 10000"/>
                <a:gd name="connsiteY5" fmla="*/ 0 h 10000"/>
                <a:gd name="connsiteX0" fmla="*/ 0 w 10000"/>
                <a:gd name="connsiteY0" fmla="*/ 10000 h 10000"/>
                <a:gd name="connsiteX1" fmla="*/ 1247 w 10000"/>
                <a:gd name="connsiteY1" fmla="*/ 9125 h 10000"/>
                <a:gd name="connsiteX2" fmla="*/ 3213 w 10000"/>
                <a:gd name="connsiteY2" fmla="*/ 8666 h 10000"/>
                <a:gd name="connsiteX3" fmla="*/ 5799 w 10000"/>
                <a:gd name="connsiteY3" fmla="*/ 7481 h 10000"/>
                <a:gd name="connsiteX4" fmla="*/ 7974 w 10000"/>
                <a:gd name="connsiteY4" fmla="*/ 1258 h 10000"/>
                <a:gd name="connsiteX5" fmla="*/ 10000 w 10000"/>
                <a:gd name="connsiteY5" fmla="*/ 0 h 10000"/>
                <a:gd name="connsiteX0" fmla="*/ 0 w 10000"/>
                <a:gd name="connsiteY0" fmla="*/ 10000 h 10000"/>
                <a:gd name="connsiteX1" fmla="*/ 1247 w 10000"/>
                <a:gd name="connsiteY1" fmla="*/ 9125 h 10000"/>
                <a:gd name="connsiteX2" fmla="*/ 3213 w 10000"/>
                <a:gd name="connsiteY2" fmla="*/ 8666 h 10000"/>
                <a:gd name="connsiteX3" fmla="*/ 6045 w 10000"/>
                <a:gd name="connsiteY3" fmla="*/ 6772 h 10000"/>
                <a:gd name="connsiteX4" fmla="*/ 7974 w 10000"/>
                <a:gd name="connsiteY4" fmla="*/ 1258 h 10000"/>
                <a:gd name="connsiteX5" fmla="*/ 10000 w 10000"/>
                <a:gd name="connsiteY5" fmla="*/ 0 h 10000"/>
                <a:gd name="connsiteX0" fmla="*/ 0 w 10000"/>
                <a:gd name="connsiteY0" fmla="*/ 10000 h 10000"/>
                <a:gd name="connsiteX1" fmla="*/ 1247 w 10000"/>
                <a:gd name="connsiteY1" fmla="*/ 9125 h 10000"/>
                <a:gd name="connsiteX2" fmla="*/ 3213 w 10000"/>
                <a:gd name="connsiteY2" fmla="*/ 8666 h 10000"/>
                <a:gd name="connsiteX3" fmla="*/ 6045 w 10000"/>
                <a:gd name="connsiteY3" fmla="*/ 6772 h 10000"/>
                <a:gd name="connsiteX4" fmla="*/ 7987 w 10000"/>
                <a:gd name="connsiteY4" fmla="*/ 4405 h 10000"/>
                <a:gd name="connsiteX5" fmla="*/ 10000 w 10000"/>
                <a:gd name="connsiteY5" fmla="*/ 0 h 10000"/>
                <a:gd name="connsiteX0" fmla="*/ 0 w 10000"/>
                <a:gd name="connsiteY0" fmla="*/ 10000 h 10000"/>
                <a:gd name="connsiteX1" fmla="*/ 1247 w 10000"/>
                <a:gd name="connsiteY1" fmla="*/ 9125 h 10000"/>
                <a:gd name="connsiteX2" fmla="*/ 3213 w 10000"/>
                <a:gd name="connsiteY2" fmla="*/ 8666 h 10000"/>
                <a:gd name="connsiteX3" fmla="*/ 6045 w 10000"/>
                <a:gd name="connsiteY3" fmla="*/ 6772 h 10000"/>
                <a:gd name="connsiteX4" fmla="*/ 7987 w 10000"/>
                <a:gd name="connsiteY4" fmla="*/ 4405 h 10000"/>
                <a:gd name="connsiteX5" fmla="*/ 10000 w 10000"/>
                <a:gd name="connsiteY5" fmla="*/ 0 h 10000"/>
                <a:gd name="connsiteX0" fmla="*/ 0 w 10000"/>
                <a:gd name="connsiteY0" fmla="*/ 10000 h 10000"/>
                <a:gd name="connsiteX1" fmla="*/ 1247 w 10000"/>
                <a:gd name="connsiteY1" fmla="*/ 9125 h 10000"/>
                <a:gd name="connsiteX2" fmla="*/ 3213 w 10000"/>
                <a:gd name="connsiteY2" fmla="*/ 8666 h 10000"/>
                <a:gd name="connsiteX3" fmla="*/ 5812 w 10000"/>
                <a:gd name="connsiteY3" fmla="*/ 6994 h 10000"/>
                <a:gd name="connsiteX4" fmla="*/ 7987 w 10000"/>
                <a:gd name="connsiteY4" fmla="*/ 4405 h 10000"/>
                <a:gd name="connsiteX5" fmla="*/ 10000 w 10000"/>
                <a:gd name="connsiteY5" fmla="*/ 0 h 10000"/>
                <a:gd name="connsiteX0" fmla="*/ 0 w 10000"/>
                <a:gd name="connsiteY0" fmla="*/ 10000 h 10000"/>
                <a:gd name="connsiteX1" fmla="*/ 1247 w 10000"/>
                <a:gd name="connsiteY1" fmla="*/ 9125 h 10000"/>
                <a:gd name="connsiteX2" fmla="*/ 3342 w 10000"/>
                <a:gd name="connsiteY2" fmla="*/ 8489 h 10000"/>
                <a:gd name="connsiteX3" fmla="*/ 5812 w 10000"/>
                <a:gd name="connsiteY3" fmla="*/ 6994 h 10000"/>
                <a:gd name="connsiteX4" fmla="*/ 7987 w 10000"/>
                <a:gd name="connsiteY4" fmla="*/ 4405 h 10000"/>
                <a:gd name="connsiteX5" fmla="*/ 10000 w 10000"/>
                <a:gd name="connsiteY5" fmla="*/ 0 h 10000"/>
                <a:gd name="connsiteX0" fmla="*/ 0 w 10000"/>
                <a:gd name="connsiteY0" fmla="*/ 10000 h 10000"/>
                <a:gd name="connsiteX1" fmla="*/ 1247 w 10000"/>
                <a:gd name="connsiteY1" fmla="*/ 9125 h 10000"/>
                <a:gd name="connsiteX2" fmla="*/ 3342 w 10000"/>
                <a:gd name="connsiteY2" fmla="*/ 8489 h 10000"/>
                <a:gd name="connsiteX3" fmla="*/ 5812 w 10000"/>
                <a:gd name="connsiteY3" fmla="*/ 6994 h 10000"/>
                <a:gd name="connsiteX4" fmla="*/ 7987 w 10000"/>
                <a:gd name="connsiteY4" fmla="*/ 4405 h 10000"/>
                <a:gd name="connsiteX5" fmla="*/ 10000 w 10000"/>
                <a:gd name="connsiteY5" fmla="*/ 0 h 10000"/>
                <a:gd name="connsiteX0" fmla="*/ 0 w 10000"/>
                <a:gd name="connsiteY0" fmla="*/ 10000 h 10000"/>
                <a:gd name="connsiteX1" fmla="*/ 1855 w 10000"/>
                <a:gd name="connsiteY1" fmla="*/ 8815 h 10000"/>
                <a:gd name="connsiteX2" fmla="*/ 3342 w 10000"/>
                <a:gd name="connsiteY2" fmla="*/ 8489 h 10000"/>
                <a:gd name="connsiteX3" fmla="*/ 5812 w 10000"/>
                <a:gd name="connsiteY3" fmla="*/ 6994 h 10000"/>
                <a:gd name="connsiteX4" fmla="*/ 7987 w 10000"/>
                <a:gd name="connsiteY4" fmla="*/ 4405 h 10000"/>
                <a:gd name="connsiteX5" fmla="*/ 10000 w 10000"/>
                <a:gd name="connsiteY5" fmla="*/ 0 h 10000"/>
                <a:gd name="connsiteX0" fmla="*/ 0 w 10000"/>
                <a:gd name="connsiteY0" fmla="*/ 9867 h 9867"/>
                <a:gd name="connsiteX1" fmla="*/ 1855 w 10000"/>
                <a:gd name="connsiteY1" fmla="*/ 8815 h 9867"/>
                <a:gd name="connsiteX2" fmla="*/ 3342 w 10000"/>
                <a:gd name="connsiteY2" fmla="*/ 8489 h 9867"/>
                <a:gd name="connsiteX3" fmla="*/ 5812 w 10000"/>
                <a:gd name="connsiteY3" fmla="*/ 6994 h 9867"/>
                <a:gd name="connsiteX4" fmla="*/ 7987 w 10000"/>
                <a:gd name="connsiteY4" fmla="*/ 4405 h 9867"/>
                <a:gd name="connsiteX5" fmla="*/ 10000 w 10000"/>
                <a:gd name="connsiteY5" fmla="*/ 0 h 9867"/>
                <a:gd name="connsiteX0" fmla="*/ 0 w 10000"/>
                <a:gd name="connsiteY0" fmla="*/ 10000 h 10000"/>
                <a:gd name="connsiteX1" fmla="*/ 1855 w 10000"/>
                <a:gd name="connsiteY1" fmla="*/ 8934 h 10000"/>
                <a:gd name="connsiteX2" fmla="*/ 3523 w 10000"/>
                <a:gd name="connsiteY2" fmla="*/ 8378 h 10000"/>
                <a:gd name="connsiteX3" fmla="*/ 5812 w 10000"/>
                <a:gd name="connsiteY3" fmla="*/ 7088 h 10000"/>
                <a:gd name="connsiteX4" fmla="*/ 7987 w 10000"/>
                <a:gd name="connsiteY4" fmla="*/ 4464 h 10000"/>
                <a:gd name="connsiteX5" fmla="*/ 10000 w 10000"/>
                <a:gd name="connsiteY5" fmla="*/ 0 h 10000"/>
                <a:gd name="connsiteX0" fmla="*/ 0 w 9974"/>
                <a:gd name="connsiteY0" fmla="*/ 9775 h 9775"/>
                <a:gd name="connsiteX1" fmla="*/ 1855 w 9974"/>
                <a:gd name="connsiteY1" fmla="*/ 8709 h 9775"/>
                <a:gd name="connsiteX2" fmla="*/ 3523 w 9974"/>
                <a:gd name="connsiteY2" fmla="*/ 8153 h 9775"/>
                <a:gd name="connsiteX3" fmla="*/ 5812 w 9974"/>
                <a:gd name="connsiteY3" fmla="*/ 6863 h 9775"/>
                <a:gd name="connsiteX4" fmla="*/ 7987 w 9974"/>
                <a:gd name="connsiteY4" fmla="*/ 4239 h 9775"/>
                <a:gd name="connsiteX5" fmla="*/ 9974 w 9974"/>
                <a:gd name="connsiteY5" fmla="*/ 0 h 9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74" h="9775">
                  <a:moveTo>
                    <a:pt x="0" y="9775"/>
                  </a:moveTo>
                  <a:cubicBezTo>
                    <a:pt x="472" y="9525"/>
                    <a:pt x="1268" y="8979"/>
                    <a:pt x="1855" y="8709"/>
                  </a:cubicBezTo>
                  <a:cubicBezTo>
                    <a:pt x="2442" y="8439"/>
                    <a:pt x="2549" y="8527"/>
                    <a:pt x="3523" y="8153"/>
                  </a:cubicBezTo>
                  <a:cubicBezTo>
                    <a:pt x="5053" y="7553"/>
                    <a:pt x="5068" y="7515"/>
                    <a:pt x="5812" y="6863"/>
                  </a:cubicBezTo>
                  <a:cubicBezTo>
                    <a:pt x="6556" y="6211"/>
                    <a:pt x="7293" y="5383"/>
                    <a:pt x="7987" y="4239"/>
                  </a:cubicBezTo>
                  <a:cubicBezTo>
                    <a:pt x="8681" y="3095"/>
                    <a:pt x="9618" y="1432"/>
                    <a:pt x="9974" y="0"/>
                  </a:cubicBezTo>
                </a:path>
              </a:pathLst>
            </a:custGeom>
            <a:noFill/>
            <a:ln w="50800" cap="sq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554" name="Freeform 26"/>
            <p:cNvSpPr>
              <a:spLocks/>
            </p:cNvSpPr>
            <p:nvPr/>
          </p:nvSpPr>
          <p:spPr bwMode="auto">
            <a:xfrm>
              <a:off x="1058" y="1119"/>
              <a:ext cx="3994" cy="2098"/>
            </a:xfrm>
            <a:custGeom>
              <a:avLst/>
              <a:gdLst>
                <a:gd name="connsiteX0" fmla="*/ 0 w 10000"/>
                <a:gd name="connsiteY0" fmla="*/ 10000 h 10000"/>
                <a:gd name="connsiteX1" fmla="*/ 1168 w 10000"/>
                <a:gd name="connsiteY1" fmla="*/ 8209 h 10000"/>
                <a:gd name="connsiteX2" fmla="*/ 2086 w 10000"/>
                <a:gd name="connsiteY2" fmla="*/ 6130 h 10000"/>
                <a:gd name="connsiteX3" fmla="*/ 4622 w 10000"/>
                <a:gd name="connsiteY3" fmla="*/ 3663 h 10000"/>
                <a:gd name="connsiteX4" fmla="*/ 7814 w 10000"/>
                <a:gd name="connsiteY4" fmla="*/ 1318 h 10000"/>
                <a:gd name="connsiteX5" fmla="*/ 10000 w 10000"/>
                <a:gd name="connsiteY5" fmla="*/ 0 h 10000"/>
                <a:gd name="connsiteX0" fmla="*/ 0 w 9987"/>
                <a:gd name="connsiteY0" fmla="*/ 10410 h 10410"/>
                <a:gd name="connsiteX1" fmla="*/ 1155 w 9987"/>
                <a:gd name="connsiteY1" fmla="*/ 8209 h 10410"/>
                <a:gd name="connsiteX2" fmla="*/ 2073 w 9987"/>
                <a:gd name="connsiteY2" fmla="*/ 6130 h 10410"/>
                <a:gd name="connsiteX3" fmla="*/ 4609 w 9987"/>
                <a:gd name="connsiteY3" fmla="*/ 3663 h 10410"/>
                <a:gd name="connsiteX4" fmla="*/ 7801 w 9987"/>
                <a:gd name="connsiteY4" fmla="*/ 1318 h 10410"/>
                <a:gd name="connsiteX5" fmla="*/ 9987 w 9987"/>
                <a:gd name="connsiteY5" fmla="*/ 0 h 10410"/>
                <a:gd name="connsiteX0" fmla="*/ 0 w 10000"/>
                <a:gd name="connsiteY0" fmla="*/ 10000 h 10000"/>
                <a:gd name="connsiteX1" fmla="*/ 1157 w 10000"/>
                <a:gd name="connsiteY1" fmla="*/ 7886 h 10000"/>
                <a:gd name="connsiteX2" fmla="*/ 2374 w 10000"/>
                <a:gd name="connsiteY2" fmla="*/ 6086 h 10000"/>
                <a:gd name="connsiteX3" fmla="*/ 4615 w 10000"/>
                <a:gd name="connsiteY3" fmla="*/ 3519 h 10000"/>
                <a:gd name="connsiteX4" fmla="*/ 7811 w 10000"/>
                <a:gd name="connsiteY4" fmla="*/ 1266 h 10000"/>
                <a:gd name="connsiteX5" fmla="*/ 10000 w 10000"/>
                <a:gd name="connsiteY5" fmla="*/ 0 h 10000"/>
                <a:gd name="connsiteX0" fmla="*/ 0 w 10000"/>
                <a:gd name="connsiteY0" fmla="*/ 10000 h 10000"/>
                <a:gd name="connsiteX1" fmla="*/ 1157 w 10000"/>
                <a:gd name="connsiteY1" fmla="*/ 7886 h 10000"/>
                <a:gd name="connsiteX2" fmla="*/ 2374 w 10000"/>
                <a:gd name="connsiteY2" fmla="*/ 6086 h 10000"/>
                <a:gd name="connsiteX3" fmla="*/ 4615 w 10000"/>
                <a:gd name="connsiteY3" fmla="*/ 3519 h 10000"/>
                <a:gd name="connsiteX4" fmla="*/ 7811 w 10000"/>
                <a:gd name="connsiteY4" fmla="*/ 1266 h 10000"/>
                <a:gd name="connsiteX5" fmla="*/ 10000 w 10000"/>
                <a:gd name="connsiteY5" fmla="*/ 0 h 10000"/>
                <a:gd name="connsiteX0" fmla="*/ 0 w 10000"/>
                <a:gd name="connsiteY0" fmla="*/ 10000 h 10000"/>
                <a:gd name="connsiteX1" fmla="*/ 1830 w 10000"/>
                <a:gd name="connsiteY1" fmla="*/ 9165 h 10000"/>
                <a:gd name="connsiteX2" fmla="*/ 2374 w 10000"/>
                <a:gd name="connsiteY2" fmla="*/ 6086 h 10000"/>
                <a:gd name="connsiteX3" fmla="*/ 4615 w 10000"/>
                <a:gd name="connsiteY3" fmla="*/ 3519 h 10000"/>
                <a:gd name="connsiteX4" fmla="*/ 7811 w 10000"/>
                <a:gd name="connsiteY4" fmla="*/ 1266 h 10000"/>
                <a:gd name="connsiteX5" fmla="*/ 10000 w 10000"/>
                <a:gd name="connsiteY5" fmla="*/ 0 h 10000"/>
                <a:gd name="connsiteX0" fmla="*/ 0 w 10000"/>
                <a:gd name="connsiteY0" fmla="*/ 10000 h 10000"/>
                <a:gd name="connsiteX1" fmla="*/ 1830 w 10000"/>
                <a:gd name="connsiteY1" fmla="*/ 9165 h 10000"/>
                <a:gd name="connsiteX2" fmla="*/ 2374 w 10000"/>
                <a:gd name="connsiteY2" fmla="*/ 6086 h 10000"/>
                <a:gd name="connsiteX3" fmla="*/ 4615 w 10000"/>
                <a:gd name="connsiteY3" fmla="*/ 3519 h 10000"/>
                <a:gd name="connsiteX4" fmla="*/ 7811 w 10000"/>
                <a:gd name="connsiteY4" fmla="*/ 1266 h 10000"/>
                <a:gd name="connsiteX5" fmla="*/ 10000 w 10000"/>
                <a:gd name="connsiteY5" fmla="*/ 0 h 10000"/>
                <a:gd name="connsiteX0" fmla="*/ 0 w 10000"/>
                <a:gd name="connsiteY0" fmla="*/ 10000 h 10000"/>
                <a:gd name="connsiteX1" fmla="*/ 1830 w 10000"/>
                <a:gd name="connsiteY1" fmla="*/ 9165 h 10000"/>
                <a:gd name="connsiteX2" fmla="*/ 3823 w 10000"/>
                <a:gd name="connsiteY2" fmla="*/ 7004 h 10000"/>
                <a:gd name="connsiteX3" fmla="*/ 4615 w 10000"/>
                <a:gd name="connsiteY3" fmla="*/ 3519 h 10000"/>
                <a:gd name="connsiteX4" fmla="*/ 7811 w 10000"/>
                <a:gd name="connsiteY4" fmla="*/ 1266 h 10000"/>
                <a:gd name="connsiteX5" fmla="*/ 10000 w 10000"/>
                <a:gd name="connsiteY5" fmla="*/ 0 h 10000"/>
                <a:gd name="connsiteX0" fmla="*/ 0 w 10000"/>
                <a:gd name="connsiteY0" fmla="*/ 10000 h 10000"/>
                <a:gd name="connsiteX1" fmla="*/ 1830 w 10000"/>
                <a:gd name="connsiteY1" fmla="*/ 9165 h 10000"/>
                <a:gd name="connsiteX2" fmla="*/ 3823 w 10000"/>
                <a:gd name="connsiteY2" fmla="*/ 7004 h 10000"/>
                <a:gd name="connsiteX3" fmla="*/ 5780 w 10000"/>
                <a:gd name="connsiteY3" fmla="*/ 4306 h 10000"/>
                <a:gd name="connsiteX4" fmla="*/ 7811 w 10000"/>
                <a:gd name="connsiteY4" fmla="*/ 1266 h 10000"/>
                <a:gd name="connsiteX5" fmla="*/ 10000 w 10000"/>
                <a:gd name="connsiteY5" fmla="*/ 0 h 10000"/>
                <a:gd name="connsiteX0" fmla="*/ 0 w 10000"/>
                <a:gd name="connsiteY0" fmla="*/ 10000 h 10000"/>
                <a:gd name="connsiteX1" fmla="*/ 1830 w 10000"/>
                <a:gd name="connsiteY1" fmla="*/ 9165 h 10000"/>
                <a:gd name="connsiteX2" fmla="*/ 3823 w 10000"/>
                <a:gd name="connsiteY2" fmla="*/ 7004 h 10000"/>
                <a:gd name="connsiteX3" fmla="*/ 5780 w 10000"/>
                <a:gd name="connsiteY3" fmla="*/ 4306 h 10000"/>
                <a:gd name="connsiteX4" fmla="*/ 7669 w 10000"/>
                <a:gd name="connsiteY4" fmla="*/ 905 h 10000"/>
                <a:gd name="connsiteX5" fmla="*/ 10000 w 10000"/>
                <a:gd name="connsiteY5" fmla="*/ 0 h 10000"/>
                <a:gd name="connsiteX0" fmla="*/ 0 w 9444"/>
                <a:gd name="connsiteY0" fmla="*/ 12099 h 12099"/>
                <a:gd name="connsiteX1" fmla="*/ 1830 w 9444"/>
                <a:gd name="connsiteY1" fmla="*/ 11264 h 12099"/>
                <a:gd name="connsiteX2" fmla="*/ 3823 w 9444"/>
                <a:gd name="connsiteY2" fmla="*/ 9103 h 12099"/>
                <a:gd name="connsiteX3" fmla="*/ 5780 w 9444"/>
                <a:gd name="connsiteY3" fmla="*/ 6405 h 12099"/>
                <a:gd name="connsiteX4" fmla="*/ 7669 w 9444"/>
                <a:gd name="connsiteY4" fmla="*/ 3004 h 12099"/>
                <a:gd name="connsiteX5" fmla="*/ 9444 w 9444"/>
                <a:gd name="connsiteY5" fmla="*/ 0 h 12099"/>
                <a:gd name="connsiteX0" fmla="*/ 0 w 10000"/>
                <a:gd name="connsiteY0" fmla="*/ 10000 h 10000"/>
                <a:gd name="connsiteX1" fmla="*/ 1938 w 10000"/>
                <a:gd name="connsiteY1" fmla="*/ 9310 h 10000"/>
                <a:gd name="connsiteX2" fmla="*/ 4048 w 10000"/>
                <a:gd name="connsiteY2" fmla="*/ 7524 h 10000"/>
                <a:gd name="connsiteX3" fmla="*/ 6120 w 10000"/>
                <a:gd name="connsiteY3" fmla="*/ 5294 h 10000"/>
                <a:gd name="connsiteX4" fmla="*/ 8120 w 10000"/>
                <a:gd name="connsiteY4" fmla="*/ 2483 h 10000"/>
                <a:gd name="connsiteX5" fmla="*/ 10000 w 10000"/>
                <a:gd name="connsiteY5" fmla="*/ 0 h 10000"/>
                <a:gd name="connsiteX0" fmla="*/ 0 w 10000"/>
                <a:gd name="connsiteY0" fmla="*/ 10000 h 10000"/>
                <a:gd name="connsiteX1" fmla="*/ 1938 w 10000"/>
                <a:gd name="connsiteY1" fmla="*/ 9310 h 10000"/>
                <a:gd name="connsiteX2" fmla="*/ 4048 w 10000"/>
                <a:gd name="connsiteY2" fmla="*/ 7524 h 10000"/>
                <a:gd name="connsiteX3" fmla="*/ 6120 w 10000"/>
                <a:gd name="connsiteY3" fmla="*/ 5294 h 10000"/>
                <a:gd name="connsiteX4" fmla="*/ 8326 w 10000"/>
                <a:gd name="connsiteY4" fmla="*/ 2808 h 10000"/>
                <a:gd name="connsiteX5" fmla="*/ 10000 w 10000"/>
                <a:gd name="connsiteY5" fmla="*/ 0 h 10000"/>
                <a:gd name="connsiteX0" fmla="*/ 0 w 10000"/>
                <a:gd name="connsiteY0" fmla="*/ 10000 h 10000"/>
                <a:gd name="connsiteX1" fmla="*/ 1938 w 10000"/>
                <a:gd name="connsiteY1" fmla="*/ 9310 h 10000"/>
                <a:gd name="connsiteX2" fmla="*/ 4048 w 10000"/>
                <a:gd name="connsiteY2" fmla="*/ 7524 h 10000"/>
                <a:gd name="connsiteX3" fmla="*/ 6257 w 10000"/>
                <a:gd name="connsiteY3" fmla="*/ 5511 h 10000"/>
                <a:gd name="connsiteX4" fmla="*/ 8326 w 10000"/>
                <a:gd name="connsiteY4" fmla="*/ 2808 h 10000"/>
                <a:gd name="connsiteX5" fmla="*/ 10000 w 10000"/>
                <a:gd name="connsiteY5" fmla="*/ 0 h 10000"/>
                <a:gd name="connsiteX0" fmla="*/ 0 w 10000"/>
                <a:gd name="connsiteY0" fmla="*/ 10000 h 10000"/>
                <a:gd name="connsiteX1" fmla="*/ 1938 w 10000"/>
                <a:gd name="connsiteY1" fmla="*/ 9310 h 10000"/>
                <a:gd name="connsiteX2" fmla="*/ 4212 w 10000"/>
                <a:gd name="connsiteY2" fmla="*/ 7741 h 10000"/>
                <a:gd name="connsiteX3" fmla="*/ 6257 w 10000"/>
                <a:gd name="connsiteY3" fmla="*/ 5511 h 10000"/>
                <a:gd name="connsiteX4" fmla="*/ 8326 w 10000"/>
                <a:gd name="connsiteY4" fmla="*/ 2808 h 10000"/>
                <a:gd name="connsiteX5" fmla="*/ 10000 w 10000"/>
                <a:gd name="connsiteY5" fmla="*/ 0 h 10000"/>
                <a:gd name="connsiteX0" fmla="*/ 0 w 10000"/>
                <a:gd name="connsiteY0" fmla="*/ 10000 h 10000"/>
                <a:gd name="connsiteX1" fmla="*/ 1938 w 10000"/>
                <a:gd name="connsiteY1" fmla="*/ 9310 h 10000"/>
                <a:gd name="connsiteX2" fmla="*/ 4253 w 10000"/>
                <a:gd name="connsiteY2" fmla="*/ 7822 h 10000"/>
                <a:gd name="connsiteX3" fmla="*/ 6257 w 10000"/>
                <a:gd name="connsiteY3" fmla="*/ 5511 h 10000"/>
                <a:gd name="connsiteX4" fmla="*/ 8326 w 10000"/>
                <a:gd name="connsiteY4" fmla="*/ 2808 h 10000"/>
                <a:gd name="connsiteX5" fmla="*/ 10000 w 10000"/>
                <a:gd name="connsiteY5" fmla="*/ 0 h 10000"/>
                <a:gd name="connsiteX0" fmla="*/ 0 w 10000"/>
                <a:gd name="connsiteY0" fmla="*/ 10000 h 10000"/>
                <a:gd name="connsiteX1" fmla="*/ 1938 w 10000"/>
                <a:gd name="connsiteY1" fmla="*/ 9310 h 10000"/>
                <a:gd name="connsiteX2" fmla="*/ 4253 w 10000"/>
                <a:gd name="connsiteY2" fmla="*/ 7822 h 10000"/>
                <a:gd name="connsiteX3" fmla="*/ 6367 w 10000"/>
                <a:gd name="connsiteY3" fmla="*/ 5647 h 10000"/>
                <a:gd name="connsiteX4" fmla="*/ 8326 w 10000"/>
                <a:gd name="connsiteY4" fmla="*/ 2808 h 10000"/>
                <a:gd name="connsiteX5" fmla="*/ 10000 w 10000"/>
                <a:gd name="connsiteY5" fmla="*/ 0 h 10000"/>
                <a:gd name="connsiteX0" fmla="*/ 0 w 10000"/>
                <a:gd name="connsiteY0" fmla="*/ 10000 h 10000"/>
                <a:gd name="connsiteX1" fmla="*/ 1938 w 10000"/>
                <a:gd name="connsiteY1" fmla="*/ 9310 h 10000"/>
                <a:gd name="connsiteX2" fmla="*/ 4253 w 10000"/>
                <a:gd name="connsiteY2" fmla="*/ 7822 h 10000"/>
                <a:gd name="connsiteX3" fmla="*/ 6367 w 10000"/>
                <a:gd name="connsiteY3" fmla="*/ 5647 h 10000"/>
                <a:gd name="connsiteX4" fmla="*/ 8326 w 10000"/>
                <a:gd name="connsiteY4" fmla="*/ 2808 h 10000"/>
                <a:gd name="connsiteX5" fmla="*/ 10000 w 10000"/>
                <a:gd name="connsiteY5" fmla="*/ 0 h 10000"/>
                <a:gd name="connsiteX0" fmla="*/ 0 w 10000"/>
                <a:gd name="connsiteY0" fmla="*/ 10000 h 10000"/>
                <a:gd name="connsiteX1" fmla="*/ 1938 w 10000"/>
                <a:gd name="connsiteY1" fmla="*/ 9310 h 10000"/>
                <a:gd name="connsiteX2" fmla="*/ 4253 w 10000"/>
                <a:gd name="connsiteY2" fmla="*/ 7822 h 10000"/>
                <a:gd name="connsiteX3" fmla="*/ 6367 w 10000"/>
                <a:gd name="connsiteY3" fmla="*/ 5647 h 10000"/>
                <a:gd name="connsiteX4" fmla="*/ 8326 w 10000"/>
                <a:gd name="connsiteY4" fmla="*/ 2808 h 10000"/>
                <a:gd name="connsiteX5" fmla="*/ 10000 w 10000"/>
                <a:gd name="connsiteY5" fmla="*/ 0 h 10000"/>
                <a:gd name="connsiteX0" fmla="*/ 0 w 10000"/>
                <a:gd name="connsiteY0" fmla="*/ 10000 h 10000"/>
                <a:gd name="connsiteX1" fmla="*/ 1938 w 10000"/>
                <a:gd name="connsiteY1" fmla="*/ 9310 h 10000"/>
                <a:gd name="connsiteX2" fmla="*/ 4253 w 10000"/>
                <a:gd name="connsiteY2" fmla="*/ 7822 h 10000"/>
                <a:gd name="connsiteX3" fmla="*/ 6367 w 10000"/>
                <a:gd name="connsiteY3" fmla="*/ 5647 h 10000"/>
                <a:gd name="connsiteX4" fmla="*/ 8326 w 10000"/>
                <a:gd name="connsiteY4" fmla="*/ 2808 h 10000"/>
                <a:gd name="connsiteX5" fmla="*/ 10000 w 10000"/>
                <a:gd name="connsiteY5" fmla="*/ 0 h 10000"/>
                <a:gd name="connsiteX0" fmla="*/ 0 w 10000"/>
                <a:gd name="connsiteY0" fmla="*/ 10000 h 10000"/>
                <a:gd name="connsiteX1" fmla="*/ 1938 w 10000"/>
                <a:gd name="connsiteY1" fmla="*/ 9310 h 10000"/>
                <a:gd name="connsiteX2" fmla="*/ 4253 w 10000"/>
                <a:gd name="connsiteY2" fmla="*/ 7822 h 10000"/>
                <a:gd name="connsiteX3" fmla="*/ 6367 w 10000"/>
                <a:gd name="connsiteY3" fmla="*/ 5647 h 10000"/>
                <a:gd name="connsiteX4" fmla="*/ 8326 w 10000"/>
                <a:gd name="connsiteY4" fmla="*/ 2808 h 10000"/>
                <a:gd name="connsiteX5" fmla="*/ 10000 w 10000"/>
                <a:gd name="connsiteY5" fmla="*/ 0 h 10000"/>
                <a:gd name="connsiteX0" fmla="*/ 0 w 10000"/>
                <a:gd name="connsiteY0" fmla="*/ 10000 h 10000"/>
                <a:gd name="connsiteX1" fmla="*/ 1938 w 10000"/>
                <a:gd name="connsiteY1" fmla="*/ 9310 h 10000"/>
                <a:gd name="connsiteX2" fmla="*/ 4253 w 10000"/>
                <a:gd name="connsiteY2" fmla="*/ 7822 h 10000"/>
                <a:gd name="connsiteX3" fmla="*/ 6367 w 10000"/>
                <a:gd name="connsiteY3" fmla="*/ 5647 h 10000"/>
                <a:gd name="connsiteX4" fmla="*/ 8326 w 10000"/>
                <a:gd name="connsiteY4" fmla="*/ 2808 h 10000"/>
                <a:gd name="connsiteX5" fmla="*/ 10000 w 10000"/>
                <a:gd name="connsiteY5" fmla="*/ 0 h 10000"/>
                <a:gd name="connsiteX0" fmla="*/ 0 w 10000"/>
                <a:gd name="connsiteY0" fmla="*/ 10000 h 10000"/>
                <a:gd name="connsiteX1" fmla="*/ 2376 w 10000"/>
                <a:gd name="connsiteY1" fmla="*/ 9120 h 10000"/>
                <a:gd name="connsiteX2" fmla="*/ 4253 w 10000"/>
                <a:gd name="connsiteY2" fmla="*/ 7822 h 10000"/>
                <a:gd name="connsiteX3" fmla="*/ 6367 w 10000"/>
                <a:gd name="connsiteY3" fmla="*/ 5647 h 10000"/>
                <a:gd name="connsiteX4" fmla="*/ 8326 w 10000"/>
                <a:gd name="connsiteY4" fmla="*/ 2808 h 10000"/>
                <a:gd name="connsiteX5" fmla="*/ 10000 w 10000"/>
                <a:gd name="connsiteY5" fmla="*/ 0 h 10000"/>
                <a:gd name="connsiteX0" fmla="*/ 0 w 10000"/>
                <a:gd name="connsiteY0" fmla="*/ 10000 h 10000"/>
                <a:gd name="connsiteX1" fmla="*/ 2376 w 10000"/>
                <a:gd name="connsiteY1" fmla="*/ 9120 h 10000"/>
                <a:gd name="connsiteX2" fmla="*/ 4253 w 10000"/>
                <a:gd name="connsiteY2" fmla="*/ 7822 h 10000"/>
                <a:gd name="connsiteX3" fmla="*/ 6367 w 10000"/>
                <a:gd name="connsiteY3" fmla="*/ 5647 h 10000"/>
                <a:gd name="connsiteX4" fmla="*/ 8326 w 10000"/>
                <a:gd name="connsiteY4" fmla="*/ 2808 h 10000"/>
                <a:gd name="connsiteX5" fmla="*/ 10000 w 10000"/>
                <a:gd name="connsiteY5" fmla="*/ 0 h 10000"/>
                <a:gd name="connsiteX0" fmla="*/ 0 w 10000"/>
                <a:gd name="connsiteY0" fmla="*/ 10000 h 10000"/>
                <a:gd name="connsiteX1" fmla="*/ 2376 w 10000"/>
                <a:gd name="connsiteY1" fmla="*/ 9120 h 10000"/>
                <a:gd name="connsiteX2" fmla="*/ 4253 w 10000"/>
                <a:gd name="connsiteY2" fmla="*/ 7822 h 10000"/>
                <a:gd name="connsiteX3" fmla="*/ 6367 w 10000"/>
                <a:gd name="connsiteY3" fmla="*/ 5647 h 10000"/>
                <a:gd name="connsiteX4" fmla="*/ 8326 w 10000"/>
                <a:gd name="connsiteY4" fmla="*/ 2808 h 10000"/>
                <a:gd name="connsiteX5" fmla="*/ 10000 w 10000"/>
                <a:gd name="connsiteY5" fmla="*/ 0 h 10000"/>
                <a:gd name="connsiteX0" fmla="*/ 0 w 10000"/>
                <a:gd name="connsiteY0" fmla="*/ 10000 h 10000"/>
                <a:gd name="connsiteX1" fmla="*/ 2376 w 10000"/>
                <a:gd name="connsiteY1" fmla="*/ 9120 h 10000"/>
                <a:gd name="connsiteX2" fmla="*/ 4253 w 10000"/>
                <a:gd name="connsiteY2" fmla="*/ 7822 h 10000"/>
                <a:gd name="connsiteX3" fmla="*/ 6367 w 10000"/>
                <a:gd name="connsiteY3" fmla="*/ 5647 h 10000"/>
                <a:gd name="connsiteX4" fmla="*/ 8326 w 10000"/>
                <a:gd name="connsiteY4" fmla="*/ 2808 h 10000"/>
                <a:gd name="connsiteX5" fmla="*/ 10000 w 10000"/>
                <a:gd name="connsiteY5" fmla="*/ 0 h 10000"/>
                <a:gd name="connsiteX0" fmla="*/ 0 w 10000"/>
                <a:gd name="connsiteY0" fmla="*/ 10000 h 10000"/>
                <a:gd name="connsiteX1" fmla="*/ 2527 w 10000"/>
                <a:gd name="connsiteY1" fmla="*/ 8984 h 10000"/>
                <a:gd name="connsiteX2" fmla="*/ 4253 w 10000"/>
                <a:gd name="connsiteY2" fmla="*/ 7822 h 10000"/>
                <a:gd name="connsiteX3" fmla="*/ 6367 w 10000"/>
                <a:gd name="connsiteY3" fmla="*/ 5647 h 10000"/>
                <a:gd name="connsiteX4" fmla="*/ 8326 w 10000"/>
                <a:gd name="connsiteY4" fmla="*/ 2808 h 10000"/>
                <a:gd name="connsiteX5" fmla="*/ 10000 w 10000"/>
                <a:gd name="connsiteY5" fmla="*/ 0 h 10000"/>
                <a:gd name="connsiteX0" fmla="*/ 0 w 10000"/>
                <a:gd name="connsiteY0" fmla="*/ 10000 h 10000"/>
                <a:gd name="connsiteX1" fmla="*/ 2582 w 10000"/>
                <a:gd name="connsiteY1" fmla="*/ 8930 h 10000"/>
                <a:gd name="connsiteX2" fmla="*/ 4253 w 10000"/>
                <a:gd name="connsiteY2" fmla="*/ 7822 h 10000"/>
                <a:gd name="connsiteX3" fmla="*/ 6367 w 10000"/>
                <a:gd name="connsiteY3" fmla="*/ 5647 h 10000"/>
                <a:gd name="connsiteX4" fmla="*/ 8326 w 10000"/>
                <a:gd name="connsiteY4" fmla="*/ 2808 h 10000"/>
                <a:gd name="connsiteX5" fmla="*/ 10000 w 10000"/>
                <a:gd name="connsiteY5" fmla="*/ 0 h 10000"/>
                <a:gd name="connsiteX0" fmla="*/ 0 w 10000"/>
                <a:gd name="connsiteY0" fmla="*/ 10000 h 10000"/>
                <a:gd name="connsiteX1" fmla="*/ 2582 w 10000"/>
                <a:gd name="connsiteY1" fmla="*/ 8930 h 10000"/>
                <a:gd name="connsiteX2" fmla="*/ 4253 w 10000"/>
                <a:gd name="connsiteY2" fmla="*/ 7822 h 10000"/>
                <a:gd name="connsiteX3" fmla="*/ 6367 w 10000"/>
                <a:gd name="connsiteY3" fmla="*/ 5647 h 10000"/>
                <a:gd name="connsiteX4" fmla="*/ 8326 w 10000"/>
                <a:gd name="connsiteY4" fmla="*/ 2808 h 10000"/>
                <a:gd name="connsiteX5" fmla="*/ 10000 w 10000"/>
                <a:gd name="connsiteY5" fmla="*/ 0 h 10000"/>
                <a:gd name="connsiteX0" fmla="*/ 0 w 10000"/>
                <a:gd name="connsiteY0" fmla="*/ 10000 h 10000"/>
                <a:gd name="connsiteX1" fmla="*/ 2582 w 10000"/>
                <a:gd name="connsiteY1" fmla="*/ 8930 h 10000"/>
                <a:gd name="connsiteX2" fmla="*/ 4253 w 10000"/>
                <a:gd name="connsiteY2" fmla="*/ 7822 h 10000"/>
                <a:gd name="connsiteX3" fmla="*/ 6367 w 10000"/>
                <a:gd name="connsiteY3" fmla="*/ 5647 h 10000"/>
                <a:gd name="connsiteX4" fmla="*/ 8326 w 10000"/>
                <a:gd name="connsiteY4" fmla="*/ 2808 h 10000"/>
                <a:gd name="connsiteX5" fmla="*/ 10000 w 10000"/>
                <a:gd name="connsiteY5" fmla="*/ 0 h 10000"/>
                <a:gd name="connsiteX0" fmla="*/ 0 w 10000"/>
                <a:gd name="connsiteY0" fmla="*/ 10000 h 10000"/>
                <a:gd name="connsiteX1" fmla="*/ 2582 w 10000"/>
                <a:gd name="connsiteY1" fmla="*/ 8930 h 10000"/>
                <a:gd name="connsiteX2" fmla="*/ 4335 w 10000"/>
                <a:gd name="connsiteY2" fmla="*/ 7741 h 10000"/>
                <a:gd name="connsiteX3" fmla="*/ 6367 w 10000"/>
                <a:gd name="connsiteY3" fmla="*/ 5647 h 10000"/>
                <a:gd name="connsiteX4" fmla="*/ 8326 w 10000"/>
                <a:gd name="connsiteY4" fmla="*/ 2808 h 10000"/>
                <a:gd name="connsiteX5" fmla="*/ 10000 w 10000"/>
                <a:gd name="connsiteY5" fmla="*/ 0 h 10000"/>
                <a:gd name="connsiteX0" fmla="*/ 0 w 10000"/>
                <a:gd name="connsiteY0" fmla="*/ 10000 h 10000"/>
                <a:gd name="connsiteX1" fmla="*/ 2582 w 10000"/>
                <a:gd name="connsiteY1" fmla="*/ 8930 h 10000"/>
                <a:gd name="connsiteX2" fmla="*/ 4335 w 10000"/>
                <a:gd name="connsiteY2" fmla="*/ 7741 h 10000"/>
                <a:gd name="connsiteX3" fmla="*/ 6367 w 10000"/>
                <a:gd name="connsiteY3" fmla="*/ 5647 h 10000"/>
                <a:gd name="connsiteX4" fmla="*/ 8326 w 10000"/>
                <a:gd name="connsiteY4" fmla="*/ 2808 h 10000"/>
                <a:gd name="connsiteX5" fmla="*/ 10000 w 10000"/>
                <a:gd name="connsiteY5" fmla="*/ 0 h 10000"/>
                <a:gd name="connsiteX0" fmla="*/ 0 w 10000"/>
                <a:gd name="connsiteY0" fmla="*/ 10000 h 10000"/>
                <a:gd name="connsiteX1" fmla="*/ 2582 w 10000"/>
                <a:gd name="connsiteY1" fmla="*/ 8930 h 10000"/>
                <a:gd name="connsiteX2" fmla="*/ 4445 w 10000"/>
                <a:gd name="connsiteY2" fmla="*/ 7768 h 10000"/>
                <a:gd name="connsiteX3" fmla="*/ 6367 w 10000"/>
                <a:gd name="connsiteY3" fmla="*/ 5647 h 10000"/>
                <a:gd name="connsiteX4" fmla="*/ 8326 w 10000"/>
                <a:gd name="connsiteY4" fmla="*/ 2808 h 10000"/>
                <a:gd name="connsiteX5" fmla="*/ 10000 w 10000"/>
                <a:gd name="connsiteY5" fmla="*/ 0 h 10000"/>
                <a:gd name="connsiteX0" fmla="*/ 0 w 10000"/>
                <a:gd name="connsiteY0" fmla="*/ 10000 h 10000"/>
                <a:gd name="connsiteX1" fmla="*/ 2582 w 10000"/>
                <a:gd name="connsiteY1" fmla="*/ 8930 h 10000"/>
                <a:gd name="connsiteX2" fmla="*/ 4445 w 10000"/>
                <a:gd name="connsiteY2" fmla="*/ 7768 h 10000"/>
                <a:gd name="connsiteX3" fmla="*/ 6545 w 10000"/>
                <a:gd name="connsiteY3" fmla="*/ 5647 h 10000"/>
                <a:gd name="connsiteX4" fmla="*/ 8326 w 10000"/>
                <a:gd name="connsiteY4" fmla="*/ 2808 h 10000"/>
                <a:gd name="connsiteX5" fmla="*/ 10000 w 10000"/>
                <a:gd name="connsiteY5" fmla="*/ 0 h 10000"/>
                <a:gd name="connsiteX0" fmla="*/ 0 w 10000"/>
                <a:gd name="connsiteY0" fmla="*/ 10000 h 10000"/>
                <a:gd name="connsiteX1" fmla="*/ 2582 w 10000"/>
                <a:gd name="connsiteY1" fmla="*/ 8930 h 10000"/>
                <a:gd name="connsiteX2" fmla="*/ 4445 w 10000"/>
                <a:gd name="connsiteY2" fmla="*/ 7768 h 10000"/>
                <a:gd name="connsiteX3" fmla="*/ 6614 w 10000"/>
                <a:gd name="connsiteY3" fmla="*/ 5647 h 10000"/>
                <a:gd name="connsiteX4" fmla="*/ 8326 w 10000"/>
                <a:gd name="connsiteY4" fmla="*/ 2808 h 10000"/>
                <a:gd name="connsiteX5" fmla="*/ 10000 w 10000"/>
                <a:gd name="connsiteY5" fmla="*/ 0 h 10000"/>
                <a:gd name="connsiteX0" fmla="*/ 0 w 10000"/>
                <a:gd name="connsiteY0" fmla="*/ 10000 h 10000"/>
                <a:gd name="connsiteX1" fmla="*/ 2582 w 10000"/>
                <a:gd name="connsiteY1" fmla="*/ 8930 h 10000"/>
                <a:gd name="connsiteX2" fmla="*/ 4445 w 10000"/>
                <a:gd name="connsiteY2" fmla="*/ 7768 h 10000"/>
                <a:gd name="connsiteX3" fmla="*/ 6614 w 10000"/>
                <a:gd name="connsiteY3" fmla="*/ 5647 h 10000"/>
                <a:gd name="connsiteX4" fmla="*/ 8477 w 10000"/>
                <a:gd name="connsiteY4" fmla="*/ 2808 h 10000"/>
                <a:gd name="connsiteX5" fmla="*/ 10000 w 10000"/>
                <a:gd name="connsiteY5" fmla="*/ 0 h 10000"/>
                <a:gd name="connsiteX0" fmla="*/ 0 w 10000"/>
                <a:gd name="connsiteY0" fmla="*/ 10000 h 10000"/>
                <a:gd name="connsiteX1" fmla="*/ 2582 w 10000"/>
                <a:gd name="connsiteY1" fmla="*/ 8930 h 10000"/>
                <a:gd name="connsiteX2" fmla="*/ 4445 w 10000"/>
                <a:gd name="connsiteY2" fmla="*/ 7768 h 10000"/>
                <a:gd name="connsiteX3" fmla="*/ 6614 w 10000"/>
                <a:gd name="connsiteY3" fmla="*/ 5647 h 10000"/>
                <a:gd name="connsiteX4" fmla="*/ 8477 w 10000"/>
                <a:gd name="connsiteY4" fmla="*/ 2808 h 10000"/>
                <a:gd name="connsiteX5" fmla="*/ 10000 w 10000"/>
                <a:gd name="connsiteY5" fmla="*/ 0 h 10000"/>
                <a:gd name="connsiteX0" fmla="*/ 0 w 10000"/>
                <a:gd name="connsiteY0" fmla="*/ 10000 h 10000"/>
                <a:gd name="connsiteX1" fmla="*/ 2582 w 10000"/>
                <a:gd name="connsiteY1" fmla="*/ 8930 h 10000"/>
                <a:gd name="connsiteX2" fmla="*/ 4445 w 10000"/>
                <a:gd name="connsiteY2" fmla="*/ 7768 h 10000"/>
                <a:gd name="connsiteX3" fmla="*/ 6614 w 10000"/>
                <a:gd name="connsiteY3" fmla="*/ 5647 h 10000"/>
                <a:gd name="connsiteX4" fmla="*/ 8477 w 10000"/>
                <a:gd name="connsiteY4" fmla="*/ 2808 h 10000"/>
                <a:gd name="connsiteX5" fmla="*/ 10000 w 10000"/>
                <a:gd name="connsiteY5" fmla="*/ 0 h 10000"/>
                <a:gd name="connsiteX0" fmla="*/ 0 w 10000"/>
                <a:gd name="connsiteY0" fmla="*/ 10000 h 10000"/>
                <a:gd name="connsiteX1" fmla="*/ 2582 w 10000"/>
                <a:gd name="connsiteY1" fmla="*/ 8930 h 10000"/>
                <a:gd name="connsiteX2" fmla="*/ 4445 w 10000"/>
                <a:gd name="connsiteY2" fmla="*/ 7768 h 10000"/>
                <a:gd name="connsiteX3" fmla="*/ 6614 w 10000"/>
                <a:gd name="connsiteY3" fmla="*/ 5647 h 10000"/>
                <a:gd name="connsiteX4" fmla="*/ 8587 w 10000"/>
                <a:gd name="connsiteY4" fmla="*/ 2808 h 10000"/>
                <a:gd name="connsiteX5" fmla="*/ 10000 w 10000"/>
                <a:gd name="connsiteY5" fmla="*/ 0 h 10000"/>
                <a:gd name="connsiteX0" fmla="*/ 0 w 10000"/>
                <a:gd name="connsiteY0" fmla="*/ 10000 h 10000"/>
                <a:gd name="connsiteX1" fmla="*/ 2582 w 10000"/>
                <a:gd name="connsiteY1" fmla="*/ 8930 h 10000"/>
                <a:gd name="connsiteX2" fmla="*/ 4445 w 10000"/>
                <a:gd name="connsiteY2" fmla="*/ 7768 h 10000"/>
                <a:gd name="connsiteX3" fmla="*/ 6614 w 10000"/>
                <a:gd name="connsiteY3" fmla="*/ 5647 h 10000"/>
                <a:gd name="connsiteX4" fmla="*/ 8587 w 10000"/>
                <a:gd name="connsiteY4" fmla="*/ 2808 h 10000"/>
                <a:gd name="connsiteX5" fmla="*/ 10000 w 10000"/>
                <a:gd name="connsiteY5" fmla="*/ 0 h 10000"/>
                <a:gd name="connsiteX0" fmla="*/ 0 w 10000"/>
                <a:gd name="connsiteY0" fmla="*/ 10000 h 10000"/>
                <a:gd name="connsiteX1" fmla="*/ 2582 w 10000"/>
                <a:gd name="connsiteY1" fmla="*/ 8930 h 10000"/>
                <a:gd name="connsiteX2" fmla="*/ 4445 w 10000"/>
                <a:gd name="connsiteY2" fmla="*/ 7768 h 10000"/>
                <a:gd name="connsiteX3" fmla="*/ 6614 w 10000"/>
                <a:gd name="connsiteY3" fmla="*/ 5647 h 10000"/>
                <a:gd name="connsiteX4" fmla="*/ 8587 w 10000"/>
                <a:gd name="connsiteY4" fmla="*/ 2808 h 10000"/>
                <a:gd name="connsiteX5" fmla="*/ 10000 w 10000"/>
                <a:gd name="connsiteY5" fmla="*/ 0 h 10000"/>
                <a:gd name="connsiteX0" fmla="*/ 0 w 10000"/>
                <a:gd name="connsiteY0" fmla="*/ 10000 h 10000"/>
                <a:gd name="connsiteX1" fmla="*/ 2582 w 10000"/>
                <a:gd name="connsiteY1" fmla="*/ 8930 h 10000"/>
                <a:gd name="connsiteX2" fmla="*/ 4445 w 10000"/>
                <a:gd name="connsiteY2" fmla="*/ 7768 h 10000"/>
                <a:gd name="connsiteX3" fmla="*/ 6765 w 10000"/>
                <a:gd name="connsiteY3" fmla="*/ 5728 h 10000"/>
                <a:gd name="connsiteX4" fmla="*/ 8587 w 10000"/>
                <a:gd name="connsiteY4" fmla="*/ 2808 h 10000"/>
                <a:gd name="connsiteX5" fmla="*/ 10000 w 10000"/>
                <a:gd name="connsiteY5" fmla="*/ 0 h 10000"/>
                <a:gd name="connsiteX0" fmla="*/ 0 w 10000"/>
                <a:gd name="connsiteY0" fmla="*/ 10000 h 10000"/>
                <a:gd name="connsiteX1" fmla="*/ 2582 w 10000"/>
                <a:gd name="connsiteY1" fmla="*/ 8930 h 10000"/>
                <a:gd name="connsiteX2" fmla="*/ 4445 w 10000"/>
                <a:gd name="connsiteY2" fmla="*/ 7768 h 10000"/>
                <a:gd name="connsiteX3" fmla="*/ 6765 w 10000"/>
                <a:gd name="connsiteY3" fmla="*/ 5728 h 10000"/>
                <a:gd name="connsiteX4" fmla="*/ 8642 w 10000"/>
                <a:gd name="connsiteY4" fmla="*/ 2754 h 10000"/>
                <a:gd name="connsiteX5" fmla="*/ 10000 w 10000"/>
                <a:gd name="connsiteY5" fmla="*/ 0 h 10000"/>
                <a:gd name="connsiteX0" fmla="*/ 0 w 10000"/>
                <a:gd name="connsiteY0" fmla="*/ 10000 h 10000"/>
                <a:gd name="connsiteX1" fmla="*/ 2582 w 10000"/>
                <a:gd name="connsiteY1" fmla="*/ 8930 h 10000"/>
                <a:gd name="connsiteX2" fmla="*/ 4445 w 10000"/>
                <a:gd name="connsiteY2" fmla="*/ 7768 h 10000"/>
                <a:gd name="connsiteX3" fmla="*/ 6765 w 10000"/>
                <a:gd name="connsiteY3" fmla="*/ 5728 h 10000"/>
                <a:gd name="connsiteX4" fmla="*/ 8642 w 10000"/>
                <a:gd name="connsiteY4" fmla="*/ 2754 h 10000"/>
                <a:gd name="connsiteX5" fmla="*/ 10000 w 10000"/>
                <a:gd name="connsiteY5" fmla="*/ 0 h 10000"/>
                <a:gd name="connsiteX0" fmla="*/ 0 w 10356"/>
                <a:gd name="connsiteY0" fmla="*/ 10759 h 10759"/>
                <a:gd name="connsiteX1" fmla="*/ 2582 w 10356"/>
                <a:gd name="connsiteY1" fmla="*/ 9689 h 10759"/>
                <a:gd name="connsiteX2" fmla="*/ 4445 w 10356"/>
                <a:gd name="connsiteY2" fmla="*/ 8527 h 10759"/>
                <a:gd name="connsiteX3" fmla="*/ 6765 w 10356"/>
                <a:gd name="connsiteY3" fmla="*/ 6487 h 10759"/>
                <a:gd name="connsiteX4" fmla="*/ 8642 w 10356"/>
                <a:gd name="connsiteY4" fmla="*/ 3513 h 10759"/>
                <a:gd name="connsiteX5" fmla="*/ 10356 w 10356"/>
                <a:gd name="connsiteY5" fmla="*/ 0 h 10759"/>
                <a:gd name="connsiteX0" fmla="*/ 0 w 10356"/>
                <a:gd name="connsiteY0" fmla="*/ 10759 h 10759"/>
                <a:gd name="connsiteX1" fmla="*/ 2582 w 10356"/>
                <a:gd name="connsiteY1" fmla="*/ 9689 h 10759"/>
                <a:gd name="connsiteX2" fmla="*/ 4445 w 10356"/>
                <a:gd name="connsiteY2" fmla="*/ 8527 h 10759"/>
                <a:gd name="connsiteX3" fmla="*/ 6765 w 10356"/>
                <a:gd name="connsiteY3" fmla="*/ 6487 h 10759"/>
                <a:gd name="connsiteX4" fmla="*/ 8820 w 10356"/>
                <a:gd name="connsiteY4" fmla="*/ 3594 h 10759"/>
                <a:gd name="connsiteX5" fmla="*/ 10356 w 10356"/>
                <a:gd name="connsiteY5" fmla="*/ 0 h 10759"/>
                <a:gd name="connsiteX0" fmla="*/ 0 w 10356"/>
                <a:gd name="connsiteY0" fmla="*/ 10759 h 10759"/>
                <a:gd name="connsiteX1" fmla="*/ 2582 w 10356"/>
                <a:gd name="connsiteY1" fmla="*/ 9689 h 10759"/>
                <a:gd name="connsiteX2" fmla="*/ 4445 w 10356"/>
                <a:gd name="connsiteY2" fmla="*/ 8527 h 10759"/>
                <a:gd name="connsiteX3" fmla="*/ 6765 w 10356"/>
                <a:gd name="connsiteY3" fmla="*/ 6487 h 10759"/>
                <a:gd name="connsiteX4" fmla="*/ 8820 w 10356"/>
                <a:gd name="connsiteY4" fmla="*/ 3594 h 10759"/>
                <a:gd name="connsiteX5" fmla="*/ 10356 w 10356"/>
                <a:gd name="connsiteY5" fmla="*/ 0 h 10759"/>
                <a:gd name="connsiteX0" fmla="*/ 0 w 10356"/>
                <a:gd name="connsiteY0" fmla="*/ 10759 h 10759"/>
                <a:gd name="connsiteX1" fmla="*/ 2582 w 10356"/>
                <a:gd name="connsiteY1" fmla="*/ 9689 h 10759"/>
                <a:gd name="connsiteX2" fmla="*/ 4445 w 10356"/>
                <a:gd name="connsiteY2" fmla="*/ 8527 h 10759"/>
                <a:gd name="connsiteX3" fmla="*/ 6765 w 10356"/>
                <a:gd name="connsiteY3" fmla="*/ 6487 h 10759"/>
                <a:gd name="connsiteX4" fmla="*/ 8628 w 10356"/>
                <a:gd name="connsiteY4" fmla="*/ 3892 h 10759"/>
                <a:gd name="connsiteX5" fmla="*/ 10356 w 10356"/>
                <a:gd name="connsiteY5" fmla="*/ 0 h 10759"/>
                <a:gd name="connsiteX0" fmla="*/ 0 w 10356"/>
                <a:gd name="connsiteY0" fmla="*/ 10759 h 10759"/>
                <a:gd name="connsiteX1" fmla="*/ 2582 w 10356"/>
                <a:gd name="connsiteY1" fmla="*/ 9689 h 10759"/>
                <a:gd name="connsiteX2" fmla="*/ 4445 w 10356"/>
                <a:gd name="connsiteY2" fmla="*/ 8527 h 10759"/>
                <a:gd name="connsiteX3" fmla="*/ 6765 w 10356"/>
                <a:gd name="connsiteY3" fmla="*/ 6487 h 10759"/>
                <a:gd name="connsiteX4" fmla="*/ 8628 w 10356"/>
                <a:gd name="connsiteY4" fmla="*/ 3892 h 10759"/>
                <a:gd name="connsiteX5" fmla="*/ 10356 w 10356"/>
                <a:gd name="connsiteY5" fmla="*/ 0 h 10759"/>
                <a:gd name="connsiteX0" fmla="*/ 0 w 10356"/>
                <a:gd name="connsiteY0" fmla="*/ 10759 h 10759"/>
                <a:gd name="connsiteX1" fmla="*/ 2582 w 10356"/>
                <a:gd name="connsiteY1" fmla="*/ 9689 h 10759"/>
                <a:gd name="connsiteX2" fmla="*/ 4445 w 10356"/>
                <a:gd name="connsiteY2" fmla="*/ 8527 h 10759"/>
                <a:gd name="connsiteX3" fmla="*/ 6765 w 10356"/>
                <a:gd name="connsiteY3" fmla="*/ 6487 h 10759"/>
                <a:gd name="connsiteX4" fmla="*/ 8628 w 10356"/>
                <a:gd name="connsiteY4" fmla="*/ 3892 h 10759"/>
                <a:gd name="connsiteX5" fmla="*/ 10356 w 10356"/>
                <a:gd name="connsiteY5" fmla="*/ 0 h 10759"/>
                <a:gd name="connsiteX0" fmla="*/ 0 w 10356"/>
                <a:gd name="connsiteY0" fmla="*/ 10759 h 10759"/>
                <a:gd name="connsiteX1" fmla="*/ 2582 w 10356"/>
                <a:gd name="connsiteY1" fmla="*/ 9689 h 10759"/>
                <a:gd name="connsiteX2" fmla="*/ 4445 w 10356"/>
                <a:gd name="connsiteY2" fmla="*/ 8527 h 10759"/>
                <a:gd name="connsiteX3" fmla="*/ 6765 w 10356"/>
                <a:gd name="connsiteY3" fmla="*/ 6487 h 10759"/>
                <a:gd name="connsiteX4" fmla="*/ 8655 w 10356"/>
                <a:gd name="connsiteY4" fmla="*/ 4055 h 10759"/>
                <a:gd name="connsiteX5" fmla="*/ 10356 w 10356"/>
                <a:gd name="connsiteY5" fmla="*/ 0 h 10759"/>
                <a:gd name="connsiteX0" fmla="*/ 0 w 10356"/>
                <a:gd name="connsiteY0" fmla="*/ 10759 h 10759"/>
                <a:gd name="connsiteX1" fmla="*/ 2582 w 10356"/>
                <a:gd name="connsiteY1" fmla="*/ 9689 h 10759"/>
                <a:gd name="connsiteX2" fmla="*/ 4445 w 10356"/>
                <a:gd name="connsiteY2" fmla="*/ 8527 h 10759"/>
                <a:gd name="connsiteX3" fmla="*/ 6765 w 10356"/>
                <a:gd name="connsiteY3" fmla="*/ 6487 h 10759"/>
                <a:gd name="connsiteX4" fmla="*/ 8655 w 10356"/>
                <a:gd name="connsiteY4" fmla="*/ 4055 h 10759"/>
                <a:gd name="connsiteX5" fmla="*/ 10356 w 10356"/>
                <a:gd name="connsiteY5" fmla="*/ 0 h 10759"/>
                <a:gd name="connsiteX0" fmla="*/ 0 w 10356"/>
                <a:gd name="connsiteY0" fmla="*/ 10759 h 10759"/>
                <a:gd name="connsiteX1" fmla="*/ 2582 w 10356"/>
                <a:gd name="connsiteY1" fmla="*/ 9689 h 10759"/>
                <a:gd name="connsiteX2" fmla="*/ 4445 w 10356"/>
                <a:gd name="connsiteY2" fmla="*/ 8527 h 10759"/>
                <a:gd name="connsiteX3" fmla="*/ 6614 w 10356"/>
                <a:gd name="connsiteY3" fmla="*/ 6812 h 10759"/>
                <a:gd name="connsiteX4" fmla="*/ 8655 w 10356"/>
                <a:gd name="connsiteY4" fmla="*/ 4055 h 10759"/>
                <a:gd name="connsiteX5" fmla="*/ 10356 w 10356"/>
                <a:gd name="connsiteY5" fmla="*/ 0 h 10759"/>
                <a:gd name="connsiteX0" fmla="*/ 0 w 10356"/>
                <a:gd name="connsiteY0" fmla="*/ 10759 h 10759"/>
                <a:gd name="connsiteX1" fmla="*/ 2582 w 10356"/>
                <a:gd name="connsiteY1" fmla="*/ 9689 h 10759"/>
                <a:gd name="connsiteX2" fmla="*/ 4445 w 10356"/>
                <a:gd name="connsiteY2" fmla="*/ 8527 h 10759"/>
                <a:gd name="connsiteX3" fmla="*/ 6614 w 10356"/>
                <a:gd name="connsiteY3" fmla="*/ 6812 h 10759"/>
                <a:gd name="connsiteX4" fmla="*/ 8655 w 10356"/>
                <a:gd name="connsiteY4" fmla="*/ 4055 h 10759"/>
                <a:gd name="connsiteX5" fmla="*/ 10356 w 10356"/>
                <a:gd name="connsiteY5" fmla="*/ 0 h 10759"/>
                <a:gd name="connsiteX0" fmla="*/ 0 w 10356"/>
                <a:gd name="connsiteY0" fmla="*/ 10759 h 10759"/>
                <a:gd name="connsiteX1" fmla="*/ 2582 w 10356"/>
                <a:gd name="connsiteY1" fmla="*/ 9689 h 10759"/>
                <a:gd name="connsiteX2" fmla="*/ 4445 w 10356"/>
                <a:gd name="connsiteY2" fmla="*/ 8527 h 10759"/>
                <a:gd name="connsiteX3" fmla="*/ 6614 w 10356"/>
                <a:gd name="connsiteY3" fmla="*/ 6812 h 10759"/>
                <a:gd name="connsiteX4" fmla="*/ 8655 w 10356"/>
                <a:gd name="connsiteY4" fmla="*/ 4055 h 10759"/>
                <a:gd name="connsiteX5" fmla="*/ 10356 w 10356"/>
                <a:gd name="connsiteY5" fmla="*/ 0 h 10759"/>
                <a:gd name="connsiteX0" fmla="*/ 0 w 10356"/>
                <a:gd name="connsiteY0" fmla="*/ 10759 h 10759"/>
                <a:gd name="connsiteX1" fmla="*/ 2582 w 10356"/>
                <a:gd name="connsiteY1" fmla="*/ 9689 h 10759"/>
                <a:gd name="connsiteX2" fmla="*/ 4445 w 10356"/>
                <a:gd name="connsiteY2" fmla="*/ 8527 h 10759"/>
                <a:gd name="connsiteX3" fmla="*/ 6614 w 10356"/>
                <a:gd name="connsiteY3" fmla="*/ 6704 h 10759"/>
                <a:gd name="connsiteX4" fmla="*/ 8655 w 10356"/>
                <a:gd name="connsiteY4" fmla="*/ 4055 h 10759"/>
                <a:gd name="connsiteX5" fmla="*/ 10356 w 10356"/>
                <a:gd name="connsiteY5" fmla="*/ 0 h 10759"/>
                <a:gd name="connsiteX0" fmla="*/ 0 w 10356"/>
                <a:gd name="connsiteY0" fmla="*/ 10759 h 10759"/>
                <a:gd name="connsiteX1" fmla="*/ 2582 w 10356"/>
                <a:gd name="connsiteY1" fmla="*/ 9689 h 10759"/>
                <a:gd name="connsiteX2" fmla="*/ 4445 w 10356"/>
                <a:gd name="connsiteY2" fmla="*/ 8527 h 10759"/>
                <a:gd name="connsiteX3" fmla="*/ 6614 w 10356"/>
                <a:gd name="connsiteY3" fmla="*/ 6704 h 10759"/>
                <a:gd name="connsiteX4" fmla="*/ 8655 w 10356"/>
                <a:gd name="connsiteY4" fmla="*/ 4055 h 10759"/>
                <a:gd name="connsiteX5" fmla="*/ 10356 w 10356"/>
                <a:gd name="connsiteY5" fmla="*/ 0 h 10759"/>
                <a:gd name="connsiteX0" fmla="*/ 0 w 10356"/>
                <a:gd name="connsiteY0" fmla="*/ 10759 h 10759"/>
                <a:gd name="connsiteX1" fmla="*/ 2582 w 10356"/>
                <a:gd name="connsiteY1" fmla="*/ 9689 h 10759"/>
                <a:gd name="connsiteX2" fmla="*/ 4445 w 10356"/>
                <a:gd name="connsiteY2" fmla="*/ 8527 h 10759"/>
                <a:gd name="connsiteX3" fmla="*/ 6614 w 10356"/>
                <a:gd name="connsiteY3" fmla="*/ 6704 h 10759"/>
                <a:gd name="connsiteX4" fmla="*/ 8655 w 10356"/>
                <a:gd name="connsiteY4" fmla="*/ 4055 h 10759"/>
                <a:gd name="connsiteX5" fmla="*/ 10356 w 10356"/>
                <a:gd name="connsiteY5" fmla="*/ 0 h 10759"/>
                <a:gd name="connsiteX0" fmla="*/ 0 w 10356"/>
                <a:gd name="connsiteY0" fmla="*/ 10759 h 10759"/>
                <a:gd name="connsiteX1" fmla="*/ 2582 w 10356"/>
                <a:gd name="connsiteY1" fmla="*/ 9689 h 10759"/>
                <a:gd name="connsiteX2" fmla="*/ 4445 w 10356"/>
                <a:gd name="connsiteY2" fmla="*/ 8527 h 10759"/>
                <a:gd name="connsiteX3" fmla="*/ 6614 w 10356"/>
                <a:gd name="connsiteY3" fmla="*/ 6704 h 10759"/>
                <a:gd name="connsiteX4" fmla="*/ 8655 w 10356"/>
                <a:gd name="connsiteY4" fmla="*/ 4055 h 10759"/>
                <a:gd name="connsiteX5" fmla="*/ 10356 w 10356"/>
                <a:gd name="connsiteY5" fmla="*/ 0 h 10759"/>
                <a:gd name="connsiteX0" fmla="*/ 0 w 10356"/>
                <a:gd name="connsiteY0" fmla="*/ 10759 h 10759"/>
                <a:gd name="connsiteX1" fmla="*/ 2582 w 10356"/>
                <a:gd name="connsiteY1" fmla="*/ 9689 h 10759"/>
                <a:gd name="connsiteX2" fmla="*/ 4445 w 10356"/>
                <a:gd name="connsiteY2" fmla="*/ 8527 h 10759"/>
                <a:gd name="connsiteX3" fmla="*/ 6614 w 10356"/>
                <a:gd name="connsiteY3" fmla="*/ 6704 h 10759"/>
                <a:gd name="connsiteX4" fmla="*/ 8669 w 10356"/>
                <a:gd name="connsiteY4" fmla="*/ 4109 h 10759"/>
                <a:gd name="connsiteX5" fmla="*/ 10356 w 10356"/>
                <a:gd name="connsiteY5" fmla="*/ 0 h 10759"/>
                <a:gd name="connsiteX0" fmla="*/ 0 w 10356"/>
                <a:gd name="connsiteY0" fmla="*/ 10759 h 10759"/>
                <a:gd name="connsiteX1" fmla="*/ 2582 w 10356"/>
                <a:gd name="connsiteY1" fmla="*/ 9689 h 10759"/>
                <a:gd name="connsiteX2" fmla="*/ 4445 w 10356"/>
                <a:gd name="connsiteY2" fmla="*/ 8527 h 10759"/>
                <a:gd name="connsiteX3" fmla="*/ 6614 w 10356"/>
                <a:gd name="connsiteY3" fmla="*/ 6704 h 10759"/>
                <a:gd name="connsiteX4" fmla="*/ 8669 w 10356"/>
                <a:gd name="connsiteY4" fmla="*/ 3946 h 10759"/>
                <a:gd name="connsiteX5" fmla="*/ 10356 w 10356"/>
                <a:gd name="connsiteY5" fmla="*/ 0 h 10759"/>
                <a:gd name="connsiteX0" fmla="*/ 0 w 10356"/>
                <a:gd name="connsiteY0" fmla="*/ 10759 h 10759"/>
                <a:gd name="connsiteX1" fmla="*/ 2582 w 10356"/>
                <a:gd name="connsiteY1" fmla="*/ 9689 h 10759"/>
                <a:gd name="connsiteX2" fmla="*/ 4445 w 10356"/>
                <a:gd name="connsiteY2" fmla="*/ 8527 h 10759"/>
                <a:gd name="connsiteX3" fmla="*/ 6614 w 10356"/>
                <a:gd name="connsiteY3" fmla="*/ 6704 h 10759"/>
                <a:gd name="connsiteX4" fmla="*/ 8669 w 10356"/>
                <a:gd name="connsiteY4" fmla="*/ 3946 h 10759"/>
                <a:gd name="connsiteX5" fmla="*/ 10356 w 10356"/>
                <a:gd name="connsiteY5" fmla="*/ 0 h 10759"/>
                <a:gd name="connsiteX0" fmla="*/ 0 w 10356"/>
                <a:gd name="connsiteY0" fmla="*/ 10759 h 10759"/>
                <a:gd name="connsiteX1" fmla="*/ 2582 w 10356"/>
                <a:gd name="connsiteY1" fmla="*/ 9689 h 10759"/>
                <a:gd name="connsiteX2" fmla="*/ 4445 w 10356"/>
                <a:gd name="connsiteY2" fmla="*/ 8527 h 10759"/>
                <a:gd name="connsiteX3" fmla="*/ 6614 w 10356"/>
                <a:gd name="connsiteY3" fmla="*/ 6704 h 10759"/>
                <a:gd name="connsiteX4" fmla="*/ 8669 w 10356"/>
                <a:gd name="connsiteY4" fmla="*/ 3946 h 10759"/>
                <a:gd name="connsiteX5" fmla="*/ 10356 w 10356"/>
                <a:gd name="connsiteY5" fmla="*/ 0 h 10759"/>
                <a:gd name="connsiteX0" fmla="*/ 0 w 10356"/>
                <a:gd name="connsiteY0" fmla="*/ 10759 h 10759"/>
                <a:gd name="connsiteX1" fmla="*/ 2582 w 10356"/>
                <a:gd name="connsiteY1" fmla="*/ 9689 h 10759"/>
                <a:gd name="connsiteX2" fmla="*/ 4445 w 10356"/>
                <a:gd name="connsiteY2" fmla="*/ 8527 h 10759"/>
                <a:gd name="connsiteX3" fmla="*/ 6614 w 10356"/>
                <a:gd name="connsiteY3" fmla="*/ 6704 h 10759"/>
                <a:gd name="connsiteX4" fmla="*/ 8888 w 10356"/>
                <a:gd name="connsiteY4" fmla="*/ 3756 h 10759"/>
                <a:gd name="connsiteX5" fmla="*/ 10356 w 10356"/>
                <a:gd name="connsiteY5" fmla="*/ 0 h 10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56" h="10759">
                  <a:moveTo>
                    <a:pt x="0" y="10759"/>
                  </a:moveTo>
                  <a:cubicBezTo>
                    <a:pt x="1792" y="10043"/>
                    <a:pt x="1778" y="10146"/>
                    <a:pt x="2582" y="9689"/>
                  </a:cubicBezTo>
                  <a:cubicBezTo>
                    <a:pt x="3316" y="9259"/>
                    <a:pt x="3738" y="9020"/>
                    <a:pt x="4445" y="8527"/>
                  </a:cubicBezTo>
                  <a:cubicBezTo>
                    <a:pt x="5562" y="7653"/>
                    <a:pt x="5797" y="7486"/>
                    <a:pt x="6614" y="6704"/>
                  </a:cubicBezTo>
                  <a:cubicBezTo>
                    <a:pt x="7896" y="5380"/>
                    <a:pt x="7748" y="5672"/>
                    <a:pt x="8888" y="3756"/>
                  </a:cubicBezTo>
                  <a:cubicBezTo>
                    <a:pt x="9713" y="2354"/>
                    <a:pt x="9753" y="1854"/>
                    <a:pt x="10356" y="0"/>
                  </a:cubicBezTo>
                </a:path>
              </a:pathLst>
            </a:custGeom>
            <a:noFill/>
            <a:ln w="50800" cap="sq" cmpd="sng">
              <a:solidFill>
                <a:srgbClr val="3399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2819866" y="2834387"/>
            <a:ext cx="0" cy="1811337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5008257" y="2806715"/>
            <a:ext cx="0" cy="1811337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836979" y="2644047"/>
            <a:ext cx="1854200" cy="3365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Moderately Congested</a:t>
            </a: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279400" y="228601"/>
            <a:ext cx="8636000" cy="762000"/>
          </a:xfrm>
          <a:prstGeom prst="rect">
            <a:avLst/>
          </a:prstGeom>
          <a:gradFill rotWithShape="1">
            <a:gsLst>
              <a:gs pos="0">
                <a:srgbClr val="5A9EC6"/>
              </a:gs>
              <a:gs pos="100000">
                <a:srgbClr val="5A9EC6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610600" cy="76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 smtClean="0"/>
              <a:t>MANAGED LANE RISK PROPAGATION</a:t>
            </a: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 rot="-10800000">
            <a:off x="0" y="5493603"/>
            <a:ext cx="9144000" cy="830997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  <a:effectLst/>
        </p:spPr>
        <p:txBody>
          <a:bodyPr rot="10800000" wrap="square" anchor="ctr">
            <a:spAutoFit/>
          </a:bodyPr>
          <a:lstStyle/>
          <a:p>
            <a:pPr algn="l" eaLnBrk="1" hangingPunct="1"/>
            <a:r>
              <a:rPr lang="en-US" sz="2400" i="1" dirty="0">
                <a:solidFill>
                  <a:srgbClr val="1C5D8B"/>
                </a:solidFill>
                <a:latin typeface="Trebuchet MS" pitchFamily="34" charset="0"/>
              </a:rPr>
              <a:t>To expect the unexpected shows a thoroughly modern </a:t>
            </a:r>
            <a:r>
              <a:rPr lang="en-US" sz="2400" i="1" dirty="0" smtClean="0">
                <a:solidFill>
                  <a:srgbClr val="1C5D8B"/>
                </a:solidFill>
                <a:latin typeface="Trebuchet MS" pitchFamily="34" charset="0"/>
              </a:rPr>
              <a:t>intellect. Oscar </a:t>
            </a:r>
            <a:r>
              <a:rPr lang="en-US" sz="2400" i="1" dirty="0">
                <a:solidFill>
                  <a:srgbClr val="1C5D8B"/>
                </a:solidFill>
                <a:latin typeface="Trebuchet MS" pitchFamily="34" charset="0"/>
              </a:rPr>
              <a:t>Wilde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animBg="1"/>
      <p:bldP spid="22538" grpId="0"/>
      <p:bldP spid="22539" grpId="0" animBg="1"/>
      <p:bldP spid="22552" grpId="0" animBg="1"/>
      <p:bldP spid="18" grpId="0" animBg="1"/>
      <p:bldP spid="19" grpId="0" animBg="1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9" name="Line 3"/>
          <p:cNvSpPr>
            <a:spLocks noChangeShapeType="1"/>
          </p:cNvSpPr>
          <p:nvPr/>
        </p:nvSpPr>
        <p:spPr bwMode="auto">
          <a:xfrm>
            <a:off x="1187450" y="2071688"/>
            <a:ext cx="0" cy="34750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311300" name="Line 4"/>
          <p:cNvSpPr>
            <a:spLocks noChangeShapeType="1"/>
          </p:cNvSpPr>
          <p:nvPr/>
        </p:nvSpPr>
        <p:spPr bwMode="auto">
          <a:xfrm flipV="1">
            <a:off x="1077913" y="5414963"/>
            <a:ext cx="532923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311301" name="Freeform 5"/>
          <p:cNvSpPr>
            <a:spLocks/>
          </p:cNvSpPr>
          <p:nvPr/>
        </p:nvSpPr>
        <p:spPr bwMode="auto">
          <a:xfrm>
            <a:off x="1196975" y="2714625"/>
            <a:ext cx="5181600" cy="2008188"/>
          </a:xfrm>
          <a:custGeom>
            <a:avLst/>
            <a:gdLst/>
            <a:ahLst/>
            <a:cxnLst>
              <a:cxn ang="0">
                <a:pos x="0" y="1262"/>
              </a:cxn>
              <a:cxn ang="0">
                <a:pos x="406" y="1240"/>
              </a:cxn>
              <a:cxn ang="0">
                <a:pos x="1078" y="1112"/>
              </a:cxn>
              <a:cxn ang="0">
                <a:pos x="1909" y="812"/>
              </a:cxn>
              <a:cxn ang="0">
                <a:pos x="2381" y="548"/>
              </a:cxn>
              <a:cxn ang="0">
                <a:pos x="2935" y="208"/>
              </a:cxn>
              <a:cxn ang="0">
                <a:pos x="3264" y="0"/>
              </a:cxn>
            </a:cxnLst>
            <a:rect l="0" t="0" r="r" b="b"/>
            <a:pathLst>
              <a:path w="3264" h="1265">
                <a:moveTo>
                  <a:pt x="0" y="1262"/>
                </a:moveTo>
                <a:cubicBezTo>
                  <a:pt x="68" y="1258"/>
                  <a:pt x="226" y="1265"/>
                  <a:pt x="406" y="1240"/>
                </a:cubicBezTo>
                <a:cubicBezTo>
                  <a:pt x="586" y="1215"/>
                  <a:pt x="828" y="1183"/>
                  <a:pt x="1078" y="1112"/>
                </a:cubicBezTo>
                <a:cubicBezTo>
                  <a:pt x="1328" y="1041"/>
                  <a:pt x="1692" y="906"/>
                  <a:pt x="1909" y="812"/>
                </a:cubicBezTo>
                <a:cubicBezTo>
                  <a:pt x="2126" y="718"/>
                  <a:pt x="2210" y="649"/>
                  <a:pt x="2381" y="548"/>
                </a:cubicBezTo>
                <a:cubicBezTo>
                  <a:pt x="2552" y="447"/>
                  <a:pt x="2788" y="299"/>
                  <a:pt x="2935" y="208"/>
                </a:cubicBezTo>
                <a:cubicBezTo>
                  <a:pt x="3082" y="117"/>
                  <a:pt x="3196" y="43"/>
                  <a:pt x="3264" y="0"/>
                </a:cubicBezTo>
              </a:path>
            </a:pathLst>
          </a:custGeom>
          <a:noFill/>
          <a:ln w="60325" cap="flat" cmpd="sng">
            <a:solidFill>
              <a:srgbClr val="FF6600"/>
            </a:solidFill>
            <a:prstDash val="solid"/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311307" name="Text Box 11"/>
          <p:cNvSpPr txBox="1">
            <a:spLocks noChangeArrowheads="1"/>
          </p:cNvSpPr>
          <p:nvPr/>
        </p:nvSpPr>
        <p:spPr bwMode="auto">
          <a:xfrm>
            <a:off x="3011488" y="5449888"/>
            <a:ext cx="1087157" cy="33855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/>
              <a:t># of years</a:t>
            </a:r>
            <a:endParaRPr lang="en-US" sz="1600" dirty="0"/>
          </a:p>
        </p:txBody>
      </p:sp>
      <p:sp>
        <p:nvSpPr>
          <p:cNvPr id="311308" name="Text Box 12"/>
          <p:cNvSpPr txBox="1">
            <a:spLocks noChangeArrowheads="1"/>
          </p:cNvSpPr>
          <p:nvPr/>
        </p:nvSpPr>
        <p:spPr bwMode="auto">
          <a:xfrm rot="-5400000">
            <a:off x="358775" y="3438525"/>
            <a:ext cx="990600" cy="3365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REVENUE</a:t>
            </a:r>
          </a:p>
        </p:txBody>
      </p:sp>
      <p:sp>
        <p:nvSpPr>
          <p:cNvPr id="311309" name="Freeform 13"/>
          <p:cNvSpPr>
            <a:spLocks/>
          </p:cNvSpPr>
          <p:nvPr/>
        </p:nvSpPr>
        <p:spPr bwMode="auto">
          <a:xfrm>
            <a:off x="1190625" y="1919288"/>
            <a:ext cx="4964113" cy="2620962"/>
          </a:xfrm>
          <a:custGeom>
            <a:avLst/>
            <a:gdLst/>
            <a:ahLst/>
            <a:cxnLst>
              <a:cxn ang="0">
                <a:pos x="0" y="1651"/>
              </a:cxn>
              <a:cxn ang="0">
                <a:pos x="390" y="1630"/>
              </a:cxn>
              <a:cxn ang="0">
                <a:pos x="757" y="1547"/>
              </a:cxn>
              <a:cxn ang="0">
                <a:pos x="1440" y="1303"/>
              </a:cxn>
              <a:cxn ang="0">
                <a:pos x="2177" y="834"/>
              </a:cxn>
              <a:cxn ang="0">
                <a:pos x="3127" y="0"/>
              </a:cxn>
            </a:cxnLst>
            <a:rect l="0" t="0" r="r" b="b"/>
            <a:pathLst>
              <a:path w="3127" h="1651">
                <a:moveTo>
                  <a:pt x="0" y="1651"/>
                </a:moveTo>
                <a:cubicBezTo>
                  <a:pt x="65" y="1647"/>
                  <a:pt x="264" y="1647"/>
                  <a:pt x="390" y="1630"/>
                </a:cubicBezTo>
                <a:cubicBezTo>
                  <a:pt x="516" y="1613"/>
                  <a:pt x="582" y="1601"/>
                  <a:pt x="757" y="1547"/>
                </a:cubicBezTo>
                <a:cubicBezTo>
                  <a:pt x="932" y="1493"/>
                  <a:pt x="1203" y="1422"/>
                  <a:pt x="1440" y="1303"/>
                </a:cubicBezTo>
                <a:cubicBezTo>
                  <a:pt x="1677" y="1184"/>
                  <a:pt x="1896" y="1051"/>
                  <a:pt x="2177" y="834"/>
                </a:cubicBezTo>
                <a:cubicBezTo>
                  <a:pt x="2458" y="617"/>
                  <a:pt x="2929" y="174"/>
                  <a:pt x="3127" y="0"/>
                </a:cubicBezTo>
              </a:path>
            </a:pathLst>
          </a:custGeom>
          <a:noFill/>
          <a:ln w="6032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311311" name="Freeform 15"/>
          <p:cNvSpPr>
            <a:spLocks/>
          </p:cNvSpPr>
          <p:nvPr/>
        </p:nvSpPr>
        <p:spPr bwMode="auto">
          <a:xfrm>
            <a:off x="1198563" y="3703638"/>
            <a:ext cx="5362575" cy="1198562"/>
          </a:xfrm>
          <a:custGeom>
            <a:avLst/>
            <a:gdLst/>
            <a:ahLst/>
            <a:cxnLst>
              <a:cxn ang="0">
                <a:pos x="0" y="755"/>
              </a:cxn>
              <a:cxn ang="0">
                <a:pos x="406" y="733"/>
              </a:cxn>
              <a:cxn ang="0">
                <a:pos x="1085" y="642"/>
              </a:cxn>
              <a:cxn ang="0">
                <a:pos x="1968" y="417"/>
              </a:cxn>
              <a:cxn ang="0">
                <a:pos x="2725" y="203"/>
              </a:cxn>
              <a:cxn ang="0">
                <a:pos x="3378" y="0"/>
              </a:cxn>
            </a:cxnLst>
            <a:rect l="0" t="0" r="r" b="b"/>
            <a:pathLst>
              <a:path w="3378" h="755">
                <a:moveTo>
                  <a:pt x="0" y="755"/>
                </a:moveTo>
                <a:cubicBezTo>
                  <a:pt x="68" y="751"/>
                  <a:pt x="225" y="752"/>
                  <a:pt x="406" y="733"/>
                </a:cubicBezTo>
                <a:cubicBezTo>
                  <a:pt x="587" y="714"/>
                  <a:pt x="825" y="695"/>
                  <a:pt x="1085" y="642"/>
                </a:cubicBezTo>
                <a:cubicBezTo>
                  <a:pt x="1345" y="589"/>
                  <a:pt x="1695" y="490"/>
                  <a:pt x="1968" y="417"/>
                </a:cubicBezTo>
                <a:cubicBezTo>
                  <a:pt x="2241" y="344"/>
                  <a:pt x="2490" y="273"/>
                  <a:pt x="2725" y="203"/>
                </a:cubicBezTo>
                <a:cubicBezTo>
                  <a:pt x="2960" y="133"/>
                  <a:pt x="3242" y="42"/>
                  <a:pt x="3378" y="0"/>
                </a:cubicBezTo>
              </a:path>
            </a:pathLst>
          </a:custGeom>
          <a:noFill/>
          <a:ln w="6032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311312" name="Text Box 16"/>
          <p:cNvSpPr txBox="1">
            <a:spLocks noChangeArrowheads="1"/>
          </p:cNvSpPr>
          <p:nvPr/>
        </p:nvSpPr>
        <p:spPr bwMode="auto">
          <a:xfrm>
            <a:off x="6188075" y="1782763"/>
            <a:ext cx="1857375" cy="3048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</a:rPr>
              <a:t>f( Key Subset Variables)</a:t>
            </a:r>
          </a:p>
        </p:txBody>
      </p:sp>
      <p:sp>
        <p:nvSpPr>
          <p:cNvPr id="311313" name="Text Box 17"/>
          <p:cNvSpPr txBox="1">
            <a:spLocks noChangeArrowheads="1"/>
          </p:cNvSpPr>
          <p:nvPr/>
        </p:nvSpPr>
        <p:spPr bwMode="auto">
          <a:xfrm>
            <a:off x="6643688" y="2682875"/>
            <a:ext cx="919162" cy="3048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</a:rPr>
              <a:t>BASELINE</a:t>
            </a:r>
          </a:p>
        </p:txBody>
      </p:sp>
      <p:sp>
        <p:nvSpPr>
          <p:cNvPr id="311314" name="Text Box 18"/>
          <p:cNvSpPr txBox="1">
            <a:spLocks noChangeArrowheads="1"/>
          </p:cNvSpPr>
          <p:nvPr/>
        </p:nvSpPr>
        <p:spPr bwMode="auto">
          <a:xfrm>
            <a:off x="6584950" y="3571875"/>
            <a:ext cx="1857375" cy="3048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</a:rPr>
              <a:t>f( Key Subset Variables)</a:t>
            </a:r>
          </a:p>
        </p:txBody>
      </p:sp>
      <p:sp>
        <p:nvSpPr>
          <p:cNvPr id="311315" name="Freeform 19"/>
          <p:cNvSpPr>
            <a:spLocks/>
          </p:cNvSpPr>
          <p:nvPr/>
        </p:nvSpPr>
        <p:spPr bwMode="auto">
          <a:xfrm>
            <a:off x="1169988" y="1235075"/>
            <a:ext cx="4449762" cy="3100388"/>
          </a:xfrm>
          <a:custGeom>
            <a:avLst/>
            <a:gdLst/>
            <a:ahLst/>
            <a:cxnLst>
              <a:cxn ang="0">
                <a:pos x="0" y="1953"/>
              </a:cxn>
              <a:cxn ang="0">
                <a:pos x="412" y="1904"/>
              </a:cxn>
              <a:cxn ang="0">
                <a:pos x="752" y="1821"/>
              </a:cxn>
              <a:cxn ang="0">
                <a:pos x="1383" y="1525"/>
              </a:cxn>
              <a:cxn ang="0">
                <a:pos x="2008" y="1043"/>
              </a:cxn>
              <a:cxn ang="0">
                <a:pos x="2803" y="0"/>
              </a:cxn>
            </a:cxnLst>
            <a:rect l="0" t="0" r="r" b="b"/>
            <a:pathLst>
              <a:path w="2803" h="1953">
                <a:moveTo>
                  <a:pt x="0" y="1953"/>
                </a:moveTo>
                <a:cubicBezTo>
                  <a:pt x="69" y="1944"/>
                  <a:pt x="287" y="1926"/>
                  <a:pt x="412" y="1904"/>
                </a:cubicBezTo>
                <a:cubicBezTo>
                  <a:pt x="537" y="1882"/>
                  <a:pt x="590" y="1884"/>
                  <a:pt x="752" y="1821"/>
                </a:cubicBezTo>
                <a:cubicBezTo>
                  <a:pt x="914" y="1758"/>
                  <a:pt x="1174" y="1655"/>
                  <a:pt x="1383" y="1525"/>
                </a:cubicBezTo>
                <a:cubicBezTo>
                  <a:pt x="1592" y="1395"/>
                  <a:pt x="1771" y="1297"/>
                  <a:pt x="2008" y="1043"/>
                </a:cubicBezTo>
                <a:cubicBezTo>
                  <a:pt x="2245" y="789"/>
                  <a:pt x="2638" y="217"/>
                  <a:pt x="2803" y="0"/>
                </a:cubicBezTo>
              </a:path>
            </a:pathLst>
          </a:custGeom>
          <a:noFill/>
          <a:ln w="60325" cap="flat" cmpd="sng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311316" name="Text Box 20"/>
          <p:cNvSpPr txBox="1">
            <a:spLocks noChangeArrowheads="1"/>
          </p:cNvSpPr>
          <p:nvPr/>
        </p:nvSpPr>
        <p:spPr bwMode="auto">
          <a:xfrm>
            <a:off x="5635625" y="1143000"/>
            <a:ext cx="2160588" cy="3048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</a:rPr>
              <a:t>f( Full Universe of Variables)</a:t>
            </a:r>
          </a:p>
        </p:txBody>
      </p:sp>
      <p:sp>
        <p:nvSpPr>
          <p:cNvPr id="311317" name="Text Box 21"/>
          <p:cNvSpPr txBox="1">
            <a:spLocks noChangeArrowheads="1"/>
          </p:cNvSpPr>
          <p:nvPr/>
        </p:nvSpPr>
        <p:spPr bwMode="auto">
          <a:xfrm>
            <a:off x="6481763" y="4378325"/>
            <a:ext cx="2160587" cy="3048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</a:rPr>
              <a:t>f( Full Universe of Variables)</a:t>
            </a:r>
          </a:p>
        </p:txBody>
      </p:sp>
      <p:sp>
        <p:nvSpPr>
          <p:cNvPr id="311318" name="Freeform 22"/>
          <p:cNvSpPr>
            <a:spLocks/>
          </p:cNvSpPr>
          <p:nvPr/>
        </p:nvSpPr>
        <p:spPr bwMode="auto">
          <a:xfrm>
            <a:off x="1173163" y="4560888"/>
            <a:ext cx="5327650" cy="563562"/>
          </a:xfrm>
          <a:custGeom>
            <a:avLst/>
            <a:gdLst/>
            <a:ahLst/>
            <a:cxnLst>
              <a:cxn ang="0">
                <a:pos x="0" y="355"/>
              </a:cxn>
              <a:cxn ang="0">
                <a:pos x="406" y="333"/>
              </a:cxn>
              <a:cxn ang="0">
                <a:pos x="1085" y="242"/>
              </a:cxn>
              <a:cxn ang="0">
                <a:pos x="1962" y="115"/>
              </a:cxn>
              <a:cxn ang="0">
                <a:pos x="2692" y="38"/>
              </a:cxn>
              <a:cxn ang="0">
                <a:pos x="3356" y="0"/>
              </a:cxn>
            </a:cxnLst>
            <a:rect l="0" t="0" r="r" b="b"/>
            <a:pathLst>
              <a:path w="3356" h="355">
                <a:moveTo>
                  <a:pt x="0" y="355"/>
                </a:moveTo>
                <a:cubicBezTo>
                  <a:pt x="68" y="351"/>
                  <a:pt x="225" y="352"/>
                  <a:pt x="406" y="333"/>
                </a:cubicBezTo>
                <a:cubicBezTo>
                  <a:pt x="587" y="314"/>
                  <a:pt x="826" y="278"/>
                  <a:pt x="1085" y="242"/>
                </a:cubicBezTo>
                <a:cubicBezTo>
                  <a:pt x="1344" y="206"/>
                  <a:pt x="1694" y="149"/>
                  <a:pt x="1962" y="115"/>
                </a:cubicBezTo>
                <a:cubicBezTo>
                  <a:pt x="2230" y="81"/>
                  <a:pt x="2460" y="57"/>
                  <a:pt x="2692" y="38"/>
                </a:cubicBezTo>
                <a:cubicBezTo>
                  <a:pt x="2924" y="19"/>
                  <a:pt x="3218" y="8"/>
                  <a:pt x="3356" y="0"/>
                </a:cubicBezTo>
              </a:path>
            </a:pathLst>
          </a:custGeom>
          <a:noFill/>
          <a:ln w="60325" cap="flat" cmpd="sng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279400" y="228601"/>
            <a:ext cx="8636000" cy="762000"/>
          </a:xfrm>
          <a:prstGeom prst="rect">
            <a:avLst/>
          </a:prstGeom>
          <a:gradFill rotWithShape="1">
            <a:gsLst>
              <a:gs pos="0">
                <a:srgbClr val="5A9EC6"/>
              </a:gs>
              <a:gs pos="100000">
                <a:srgbClr val="5A9EC6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693737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 smtClean="0"/>
              <a:t>UNCERTAINTY RANGES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9" grpId="0" animBg="1"/>
      <p:bldP spid="311311" grpId="0" animBg="1"/>
      <p:bldP spid="311312" grpId="0"/>
      <p:bldP spid="311314" grpId="0"/>
      <p:bldP spid="311315" grpId="0" animBg="1"/>
      <p:bldP spid="311316" grpId="0"/>
      <p:bldP spid="311317" grpId="0"/>
      <p:bldP spid="3113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279400" y="228601"/>
            <a:ext cx="8636000" cy="762000"/>
          </a:xfrm>
          <a:prstGeom prst="rect">
            <a:avLst/>
          </a:prstGeom>
          <a:gradFill rotWithShape="1">
            <a:gsLst>
              <a:gs pos="0">
                <a:srgbClr val="5A9EC6"/>
              </a:gs>
              <a:gs pos="100000">
                <a:srgbClr val="5A9EC6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693737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 smtClean="0"/>
              <a:t>RECENT MANAGED LANE FINANCINGS</a:t>
            </a: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1143000"/>
          <a:ext cx="8686800" cy="3957720"/>
        </p:xfrm>
        <a:graphic>
          <a:graphicData uri="http://schemas.openxmlformats.org/drawingml/2006/table">
            <a:tbl>
              <a:tblPr/>
              <a:tblGrid>
                <a:gridCol w="2362200"/>
                <a:gridCol w="1295400"/>
                <a:gridCol w="1151165"/>
                <a:gridCol w="941653"/>
                <a:gridCol w="1031382"/>
                <a:gridCol w="838200"/>
                <a:gridCol w="1066800"/>
              </a:tblGrid>
              <a:tr h="990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Managed Lane </a:t>
                      </a:r>
                    </a:p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Project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Financing</a:t>
                      </a:r>
                    </a:p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Method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Miles (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Ultimate)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Project Costs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Public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Grant</a:t>
                      </a:r>
                    </a:p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/Subsidy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TIFIA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Financial Close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Capital Beltway</a:t>
                      </a:r>
                    </a:p>
                    <a:p>
                      <a:pPr algn="l" fontAlgn="b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(Washington D.C.)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PPP/DB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14.0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$1.9B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409M*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$589M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Dec</a:t>
                      </a:r>
                    </a:p>
                    <a:p>
                      <a:pPr algn="ctr" fontAlgn="b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2007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I-595 Express Lanes</a:t>
                      </a:r>
                    </a:p>
                    <a:p>
                      <a:pPr algn="l" fontAlgn="b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(Miami)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Availability/DBFOM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$1.8B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232M**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$603M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Marc h</a:t>
                      </a:r>
                      <a:b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2009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59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North </a:t>
                      </a: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Tarrant </a:t>
                      </a:r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Express</a:t>
                      </a:r>
                    </a:p>
                    <a:p>
                      <a:pPr algn="l" fontAlgn="b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(Fort Worth)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PPP/DBFOM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13.0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2.0B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$573M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$650M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June</a:t>
                      </a:r>
                    </a:p>
                    <a:p>
                      <a:pPr algn="ctr" fontAlgn="b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2009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IH </a:t>
                      </a: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635 </a:t>
                      </a:r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LBJ</a:t>
                      </a:r>
                    </a:p>
                    <a:p>
                      <a:pPr algn="l" fontAlgn="b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(Dallas)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PPP/DBFOM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13.0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$2.7B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$489M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$850M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June 2010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04800" y="5181600"/>
            <a:ext cx="4104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  Commonwealth of Virginia grant </a:t>
            </a:r>
          </a:p>
          <a:p>
            <a:r>
              <a:rPr lang="en-US" dirty="0" smtClean="0"/>
              <a:t>** FDOT qualifying development funds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057656"/>
            <a:ext cx="7234116" cy="526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279400" y="228601"/>
            <a:ext cx="8636000" cy="762000"/>
          </a:xfrm>
          <a:prstGeom prst="rect">
            <a:avLst/>
          </a:prstGeom>
          <a:gradFill rotWithShape="1">
            <a:gsLst>
              <a:gs pos="0">
                <a:srgbClr val="5A9EC6"/>
              </a:gs>
              <a:gs pos="100000">
                <a:srgbClr val="5A9EC6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693737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 smtClean="0"/>
              <a:t>MANAGED LANE REVENUE RISK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600200" y="3124200"/>
            <a:ext cx="71045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4.7%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0" y="1447800"/>
            <a:ext cx="71045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4.8%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1600" y="1828800"/>
            <a:ext cx="71045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3.6%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6600" y="2373868"/>
            <a:ext cx="800219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1.5</a:t>
            </a:r>
            <a:r>
              <a:rPr lang="en-US" b="1" dirty="0" smtClean="0">
                <a:solidFill>
                  <a:schemeClr val="bg1"/>
                </a:solidFill>
              </a:rPr>
              <a:t>%*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48400" y="1600200"/>
            <a:ext cx="71045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2.3%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6324600"/>
            <a:ext cx="2473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*Escalated from 2040 results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8610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Quantification may unintentionally create an aura of precision and confidence 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Clear Understanding of the Assumptions is a MUST.</a:t>
            </a: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Context of how </a:t>
            </a:r>
            <a:r>
              <a:rPr lang="en-US" sz="2400" dirty="0"/>
              <a:t>will the ranges be utilized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Project Feasibility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Bonding/Capital Improvement Plans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Identification of Subsidy </a:t>
            </a:r>
            <a:r>
              <a:rPr lang="en-US" sz="2000" dirty="0"/>
              <a:t>Requirements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How </a:t>
            </a:r>
            <a:r>
              <a:rPr lang="en-US" sz="2400" dirty="0"/>
              <a:t>to narrow the likely </a:t>
            </a:r>
            <a:r>
              <a:rPr lang="en-US" sz="2400" dirty="0" smtClean="0"/>
              <a:t>ranges?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Detailed data on current ranges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Assessment of Key Variables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Explore Alternative/New </a:t>
            </a:r>
            <a:r>
              <a:rPr lang="en-US" sz="2000" dirty="0" smtClean="0"/>
              <a:t>Influential Variables</a:t>
            </a:r>
            <a:endParaRPr lang="en-US" sz="20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79400" y="228601"/>
            <a:ext cx="8636000" cy="762000"/>
          </a:xfrm>
          <a:prstGeom prst="rect">
            <a:avLst/>
          </a:prstGeom>
          <a:gradFill rotWithShape="1">
            <a:gsLst>
              <a:gs pos="0">
                <a:srgbClr val="5A9EC6"/>
              </a:gs>
              <a:gs pos="100000">
                <a:srgbClr val="5A9EC6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93737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 smtClean="0"/>
              <a:t>INTERPRETATION AND CONCLUSIONS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7"/>
          <p:cNvGrpSpPr/>
          <p:nvPr/>
        </p:nvGrpSpPr>
        <p:grpSpPr>
          <a:xfrm>
            <a:off x="1700784" y="1636775"/>
            <a:ext cx="6583680" cy="4163166"/>
            <a:chOff x="507474" y="965341"/>
            <a:chExt cx="8234196" cy="5206860"/>
          </a:xfrm>
          <a:solidFill>
            <a:srgbClr val="FEF8CE"/>
          </a:solidFill>
        </p:grpSpPr>
        <p:sp>
          <p:nvSpPr>
            <p:cNvPr id="219" name="Freeform 33"/>
            <p:cNvSpPr>
              <a:spLocks/>
            </p:cNvSpPr>
            <p:nvPr/>
          </p:nvSpPr>
          <p:spPr bwMode="auto">
            <a:xfrm>
              <a:off x="7075930" y="1947955"/>
              <a:ext cx="932701" cy="849983"/>
            </a:xfrm>
            <a:custGeom>
              <a:avLst/>
              <a:gdLst>
                <a:gd name="T0" fmla="*/ 0 w 1308"/>
                <a:gd name="T1" fmla="*/ 812006 h 1192"/>
                <a:gd name="T2" fmla="*/ 36512 w 1308"/>
                <a:gd name="T3" fmla="*/ 870744 h 1192"/>
                <a:gd name="T4" fmla="*/ 708819 w 1308"/>
                <a:gd name="T5" fmla="*/ 733425 h 1192"/>
                <a:gd name="T6" fmla="*/ 759619 w 1308"/>
                <a:gd name="T7" fmla="*/ 762000 h 1192"/>
                <a:gd name="T8" fmla="*/ 784225 w 1308"/>
                <a:gd name="T9" fmla="*/ 812006 h 1192"/>
                <a:gd name="T10" fmla="*/ 852488 w 1308"/>
                <a:gd name="T11" fmla="*/ 850900 h 1192"/>
                <a:gd name="T12" fmla="*/ 1000125 w 1308"/>
                <a:gd name="T13" fmla="*/ 902494 h 1192"/>
                <a:gd name="T14" fmla="*/ 1002506 w 1308"/>
                <a:gd name="T15" fmla="*/ 923131 h 1192"/>
                <a:gd name="T16" fmla="*/ 1012825 w 1308"/>
                <a:gd name="T17" fmla="*/ 946150 h 1192"/>
                <a:gd name="T18" fmla="*/ 1020763 w 1308"/>
                <a:gd name="T19" fmla="*/ 932656 h 1192"/>
                <a:gd name="T20" fmla="*/ 1038225 w 1308"/>
                <a:gd name="T21" fmla="*/ 886619 h 1192"/>
                <a:gd name="T22" fmla="*/ 1038225 w 1308"/>
                <a:gd name="T23" fmla="*/ 806450 h 1192"/>
                <a:gd name="T24" fmla="*/ 1012825 w 1308"/>
                <a:gd name="T25" fmla="*/ 654050 h 1192"/>
                <a:gd name="T26" fmla="*/ 1010444 w 1308"/>
                <a:gd name="T27" fmla="*/ 496094 h 1192"/>
                <a:gd name="T28" fmla="*/ 982663 w 1308"/>
                <a:gd name="T29" fmla="*/ 367506 h 1192"/>
                <a:gd name="T30" fmla="*/ 938213 w 1308"/>
                <a:gd name="T31" fmla="*/ 262731 h 1192"/>
                <a:gd name="T32" fmla="*/ 927100 w 1308"/>
                <a:gd name="T33" fmla="*/ 159544 h 1192"/>
                <a:gd name="T34" fmla="*/ 884238 w 1308"/>
                <a:gd name="T35" fmla="*/ 0 h 1192"/>
                <a:gd name="T36" fmla="*/ 676275 w 1308"/>
                <a:gd name="T37" fmla="*/ 52388 h 1192"/>
                <a:gd name="T38" fmla="*/ 660400 w 1308"/>
                <a:gd name="T39" fmla="*/ 52388 h 1192"/>
                <a:gd name="T40" fmla="*/ 599281 w 1308"/>
                <a:gd name="T41" fmla="*/ 100806 h 1192"/>
                <a:gd name="T42" fmla="*/ 538956 w 1308"/>
                <a:gd name="T43" fmla="*/ 188912 h 1192"/>
                <a:gd name="T44" fmla="*/ 534987 w 1308"/>
                <a:gd name="T45" fmla="*/ 223838 h 1192"/>
                <a:gd name="T46" fmla="*/ 508000 w 1308"/>
                <a:gd name="T47" fmla="*/ 258762 h 1192"/>
                <a:gd name="T48" fmla="*/ 462756 w 1308"/>
                <a:gd name="T49" fmla="*/ 302419 h 1192"/>
                <a:gd name="T50" fmla="*/ 484981 w 1308"/>
                <a:gd name="T51" fmla="*/ 331787 h 1192"/>
                <a:gd name="T52" fmla="*/ 486569 w 1308"/>
                <a:gd name="T53" fmla="*/ 309562 h 1192"/>
                <a:gd name="T54" fmla="*/ 502444 w 1308"/>
                <a:gd name="T55" fmla="*/ 315912 h 1192"/>
                <a:gd name="T56" fmla="*/ 496888 w 1308"/>
                <a:gd name="T57" fmla="*/ 327025 h 1192"/>
                <a:gd name="T58" fmla="*/ 506413 w 1308"/>
                <a:gd name="T59" fmla="*/ 331787 h 1192"/>
                <a:gd name="T60" fmla="*/ 498475 w 1308"/>
                <a:gd name="T61" fmla="*/ 348456 h 1192"/>
                <a:gd name="T62" fmla="*/ 486569 w 1308"/>
                <a:gd name="T63" fmla="*/ 346869 h 1192"/>
                <a:gd name="T64" fmla="*/ 484981 w 1308"/>
                <a:gd name="T65" fmla="*/ 360362 h 1192"/>
                <a:gd name="T66" fmla="*/ 508000 w 1308"/>
                <a:gd name="T67" fmla="*/ 392112 h 1192"/>
                <a:gd name="T68" fmla="*/ 511175 w 1308"/>
                <a:gd name="T69" fmla="*/ 419894 h 1192"/>
                <a:gd name="T70" fmla="*/ 479425 w 1308"/>
                <a:gd name="T71" fmla="*/ 432594 h 1192"/>
                <a:gd name="T72" fmla="*/ 441325 w 1308"/>
                <a:gd name="T73" fmla="*/ 486569 h 1192"/>
                <a:gd name="T74" fmla="*/ 407194 w 1308"/>
                <a:gd name="T75" fmla="*/ 510381 h 1192"/>
                <a:gd name="T76" fmla="*/ 342106 w 1308"/>
                <a:gd name="T77" fmla="*/ 515144 h 1192"/>
                <a:gd name="T78" fmla="*/ 319087 w 1308"/>
                <a:gd name="T79" fmla="*/ 533400 h 1192"/>
                <a:gd name="T80" fmla="*/ 280194 w 1308"/>
                <a:gd name="T81" fmla="*/ 515144 h 1192"/>
                <a:gd name="T82" fmla="*/ 169069 w 1308"/>
                <a:gd name="T83" fmla="*/ 531812 h 1192"/>
                <a:gd name="T84" fmla="*/ 84931 w 1308"/>
                <a:gd name="T85" fmla="*/ 567531 h 1192"/>
                <a:gd name="T86" fmla="*/ 87312 w 1308"/>
                <a:gd name="T87" fmla="*/ 594519 h 1192"/>
                <a:gd name="T88" fmla="*/ 84931 w 1308"/>
                <a:gd name="T89" fmla="*/ 608012 h 1192"/>
                <a:gd name="T90" fmla="*/ 89694 w 1308"/>
                <a:gd name="T91" fmla="*/ 610394 h 1192"/>
                <a:gd name="T92" fmla="*/ 103188 w 1308"/>
                <a:gd name="T93" fmla="*/ 639762 h 1192"/>
                <a:gd name="T94" fmla="*/ 113506 w 1308"/>
                <a:gd name="T95" fmla="*/ 638175 h 1192"/>
                <a:gd name="T96" fmla="*/ 126206 w 1308"/>
                <a:gd name="T97" fmla="*/ 667544 h 1192"/>
                <a:gd name="T98" fmla="*/ 126206 w 1308"/>
                <a:gd name="T99" fmla="*/ 677069 h 1192"/>
                <a:gd name="T100" fmla="*/ 103188 w 1308"/>
                <a:gd name="T101" fmla="*/ 692150 h 1192"/>
                <a:gd name="T102" fmla="*/ 92869 w 1308"/>
                <a:gd name="T103" fmla="*/ 723106 h 1192"/>
                <a:gd name="T104" fmla="*/ 0 w 1308"/>
                <a:gd name="T105" fmla="*/ 812006 h 11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08"/>
                <a:gd name="T160" fmla="*/ 0 h 1192"/>
                <a:gd name="T161" fmla="*/ 1308 w 1308"/>
                <a:gd name="T162" fmla="*/ 1192 h 119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08" h="1192">
                  <a:moveTo>
                    <a:pt x="0" y="1023"/>
                  </a:moveTo>
                  <a:lnTo>
                    <a:pt x="46" y="1097"/>
                  </a:lnTo>
                  <a:lnTo>
                    <a:pt x="893" y="924"/>
                  </a:lnTo>
                  <a:lnTo>
                    <a:pt x="957" y="960"/>
                  </a:lnTo>
                  <a:lnTo>
                    <a:pt x="988" y="1023"/>
                  </a:lnTo>
                  <a:lnTo>
                    <a:pt x="1074" y="1072"/>
                  </a:lnTo>
                  <a:lnTo>
                    <a:pt x="1260" y="1137"/>
                  </a:lnTo>
                  <a:lnTo>
                    <a:pt x="1263" y="1163"/>
                  </a:lnTo>
                  <a:lnTo>
                    <a:pt x="1276" y="1192"/>
                  </a:lnTo>
                  <a:lnTo>
                    <a:pt x="1286" y="1175"/>
                  </a:lnTo>
                  <a:lnTo>
                    <a:pt x="1308" y="1117"/>
                  </a:lnTo>
                  <a:lnTo>
                    <a:pt x="1308" y="1016"/>
                  </a:lnTo>
                  <a:lnTo>
                    <a:pt x="1276" y="824"/>
                  </a:lnTo>
                  <a:lnTo>
                    <a:pt x="1273" y="625"/>
                  </a:lnTo>
                  <a:lnTo>
                    <a:pt x="1238" y="463"/>
                  </a:lnTo>
                  <a:lnTo>
                    <a:pt x="1182" y="331"/>
                  </a:lnTo>
                  <a:lnTo>
                    <a:pt x="1168" y="201"/>
                  </a:lnTo>
                  <a:lnTo>
                    <a:pt x="1114" y="0"/>
                  </a:lnTo>
                  <a:lnTo>
                    <a:pt x="852" y="66"/>
                  </a:lnTo>
                  <a:lnTo>
                    <a:pt x="832" y="66"/>
                  </a:lnTo>
                  <a:lnTo>
                    <a:pt x="755" y="127"/>
                  </a:lnTo>
                  <a:lnTo>
                    <a:pt x="679" y="238"/>
                  </a:lnTo>
                  <a:lnTo>
                    <a:pt x="674" y="282"/>
                  </a:lnTo>
                  <a:lnTo>
                    <a:pt x="640" y="326"/>
                  </a:lnTo>
                  <a:lnTo>
                    <a:pt x="583" y="381"/>
                  </a:lnTo>
                  <a:lnTo>
                    <a:pt x="611" y="418"/>
                  </a:lnTo>
                  <a:lnTo>
                    <a:pt x="613" y="390"/>
                  </a:lnTo>
                  <a:lnTo>
                    <a:pt x="633" y="398"/>
                  </a:lnTo>
                  <a:lnTo>
                    <a:pt x="626" y="412"/>
                  </a:lnTo>
                  <a:lnTo>
                    <a:pt x="638" y="418"/>
                  </a:lnTo>
                  <a:lnTo>
                    <a:pt x="628" y="439"/>
                  </a:lnTo>
                  <a:lnTo>
                    <a:pt x="613" y="437"/>
                  </a:lnTo>
                  <a:lnTo>
                    <a:pt x="611" y="454"/>
                  </a:lnTo>
                  <a:lnTo>
                    <a:pt x="640" y="494"/>
                  </a:lnTo>
                  <a:lnTo>
                    <a:pt x="644" y="529"/>
                  </a:lnTo>
                  <a:lnTo>
                    <a:pt x="604" y="545"/>
                  </a:lnTo>
                  <a:lnTo>
                    <a:pt x="556" y="613"/>
                  </a:lnTo>
                  <a:lnTo>
                    <a:pt x="513" y="643"/>
                  </a:lnTo>
                  <a:lnTo>
                    <a:pt x="431" y="649"/>
                  </a:lnTo>
                  <a:lnTo>
                    <a:pt x="402" y="672"/>
                  </a:lnTo>
                  <a:lnTo>
                    <a:pt x="353" y="649"/>
                  </a:lnTo>
                  <a:lnTo>
                    <a:pt x="213" y="670"/>
                  </a:lnTo>
                  <a:lnTo>
                    <a:pt x="107" y="715"/>
                  </a:lnTo>
                  <a:lnTo>
                    <a:pt x="110" y="749"/>
                  </a:lnTo>
                  <a:lnTo>
                    <a:pt x="107" y="766"/>
                  </a:lnTo>
                  <a:lnTo>
                    <a:pt x="113" y="769"/>
                  </a:lnTo>
                  <a:lnTo>
                    <a:pt x="130" y="806"/>
                  </a:lnTo>
                  <a:lnTo>
                    <a:pt x="143" y="804"/>
                  </a:lnTo>
                  <a:lnTo>
                    <a:pt x="159" y="841"/>
                  </a:lnTo>
                  <a:lnTo>
                    <a:pt x="159" y="853"/>
                  </a:lnTo>
                  <a:lnTo>
                    <a:pt x="130" y="872"/>
                  </a:lnTo>
                  <a:lnTo>
                    <a:pt x="117" y="911"/>
                  </a:lnTo>
                  <a:lnTo>
                    <a:pt x="0" y="1023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88"/>
            <p:cNvSpPr>
              <a:spLocks/>
            </p:cNvSpPr>
            <p:nvPr/>
          </p:nvSpPr>
          <p:spPr bwMode="auto">
            <a:xfrm>
              <a:off x="7058102" y="1915155"/>
              <a:ext cx="928423" cy="851410"/>
            </a:xfrm>
            <a:custGeom>
              <a:avLst/>
              <a:gdLst>
                <a:gd name="T0" fmla="*/ 0 w 1303"/>
                <a:gd name="T1" fmla="*/ 812913 h 1195"/>
                <a:gd name="T2" fmla="*/ 32519 w 1303"/>
                <a:gd name="T3" fmla="*/ 867635 h 1195"/>
                <a:gd name="T4" fmla="*/ 707482 w 1303"/>
                <a:gd name="T5" fmla="*/ 737569 h 1195"/>
                <a:gd name="T6" fmla="*/ 755863 w 1303"/>
                <a:gd name="T7" fmla="*/ 758983 h 1195"/>
                <a:gd name="T8" fmla="*/ 780451 w 1303"/>
                <a:gd name="T9" fmla="*/ 812913 h 1195"/>
                <a:gd name="T10" fmla="*/ 846282 w 1303"/>
                <a:gd name="T11" fmla="*/ 849394 h 1195"/>
                <a:gd name="T12" fmla="*/ 1000151 w 1303"/>
                <a:gd name="T13" fmla="*/ 906497 h 1195"/>
                <a:gd name="T14" fmla="*/ 1000151 w 1303"/>
                <a:gd name="T15" fmla="*/ 922358 h 1195"/>
                <a:gd name="T16" fmla="*/ 1009669 w 1303"/>
                <a:gd name="T17" fmla="*/ 947737 h 1195"/>
                <a:gd name="T18" fmla="*/ 1017600 w 1303"/>
                <a:gd name="T19" fmla="*/ 931875 h 1195"/>
                <a:gd name="T20" fmla="*/ 1033463 w 1303"/>
                <a:gd name="T21" fmla="*/ 889049 h 1195"/>
                <a:gd name="T22" fmla="*/ 1033463 w 1303"/>
                <a:gd name="T23" fmla="*/ 808947 h 1195"/>
                <a:gd name="T24" fmla="*/ 1009669 w 1303"/>
                <a:gd name="T25" fmla="*/ 654295 h 1195"/>
                <a:gd name="T26" fmla="*/ 1009669 w 1303"/>
                <a:gd name="T27" fmla="*/ 492506 h 1195"/>
                <a:gd name="T28" fmla="*/ 980323 w 1303"/>
                <a:gd name="T29" fmla="*/ 367992 h 1195"/>
                <a:gd name="T30" fmla="*/ 935114 w 1303"/>
                <a:gd name="T31" fmla="*/ 265684 h 1195"/>
                <a:gd name="T32" fmla="*/ 922423 w 1303"/>
                <a:gd name="T33" fmla="*/ 159410 h 1195"/>
                <a:gd name="T34" fmla="*/ 878801 w 1303"/>
                <a:gd name="T35" fmla="*/ 0 h 1195"/>
                <a:gd name="T36" fmla="*/ 670997 w 1303"/>
                <a:gd name="T37" fmla="*/ 53137 h 1195"/>
                <a:gd name="T38" fmla="*/ 659100 w 1303"/>
                <a:gd name="T39" fmla="*/ 49964 h 1195"/>
                <a:gd name="T40" fmla="*/ 593270 w 1303"/>
                <a:gd name="T41" fmla="*/ 103101 h 1195"/>
                <a:gd name="T42" fmla="*/ 537750 w 1303"/>
                <a:gd name="T43" fmla="*/ 185582 h 1195"/>
                <a:gd name="T44" fmla="*/ 531405 w 1303"/>
                <a:gd name="T45" fmla="*/ 225236 h 1195"/>
                <a:gd name="T46" fmla="*/ 506024 w 1303"/>
                <a:gd name="T47" fmla="*/ 260132 h 1195"/>
                <a:gd name="T48" fmla="*/ 462401 w 1303"/>
                <a:gd name="T49" fmla="*/ 300579 h 1195"/>
                <a:gd name="T50" fmla="*/ 479057 w 1303"/>
                <a:gd name="T51" fmla="*/ 333096 h 1195"/>
                <a:gd name="T52" fmla="*/ 484609 w 1303"/>
                <a:gd name="T53" fmla="*/ 309303 h 1195"/>
                <a:gd name="T54" fmla="*/ 499679 w 1303"/>
                <a:gd name="T55" fmla="*/ 316441 h 1195"/>
                <a:gd name="T56" fmla="*/ 490161 w 1303"/>
                <a:gd name="T57" fmla="*/ 327544 h 1195"/>
                <a:gd name="T58" fmla="*/ 502852 w 1303"/>
                <a:gd name="T59" fmla="*/ 333096 h 1195"/>
                <a:gd name="T60" fmla="*/ 495713 w 1303"/>
                <a:gd name="T61" fmla="*/ 352130 h 1195"/>
                <a:gd name="T62" fmla="*/ 484609 w 1303"/>
                <a:gd name="T63" fmla="*/ 350544 h 1195"/>
                <a:gd name="T64" fmla="*/ 482230 w 1303"/>
                <a:gd name="T65" fmla="*/ 361647 h 1195"/>
                <a:gd name="T66" fmla="*/ 504438 w 1303"/>
                <a:gd name="T67" fmla="*/ 391784 h 1195"/>
                <a:gd name="T68" fmla="*/ 508404 w 1303"/>
                <a:gd name="T69" fmla="*/ 419542 h 1195"/>
                <a:gd name="T70" fmla="*/ 474298 w 1303"/>
                <a:gd name="T71" fmla="*/ 436197 h 1195"/>
                <a:gd name="T72" fmla="*/ 441780 w 1303"/>
                <a:gd name="T73" fmla="*/ 484575 h 1195"/>
                <a:gd name="T74" fmla="*/ 402916 w 1303"/>
                <a:gd name="T75" fmla="*/ 512333 h 1195"/>
                <a:gd name="T76" fmla="*/ 340258 w 1303"/>
                <a:gd name="T77" fmla="*/ 516299 h 1195"/>
                <a:gd name="T78" fmla="*/ 314084 w 1303"/>
                <a:gd name="T79" fmla="*/ 536919 h 1195"/>
                <a:gd name="T80" fmla="*/ 280772 w 1303"/>
                <a:gd name="T81" fmla="*/ 516299 h 1195"/>
                <a:gd name="T82" fmla="*/ 164973 w 1303"/>
                <a:gd name="T83" fmla="*/ 532160 h 1195"/>
                <a:gd name="T84" fmla="*/ 83280 w 1303"/>
                <a:gd name="T85" fmla="*/ 567849 h 1195"/>
                <a:gd name="T86" fmla="*/ 85659 w 1303"/>
                <a:gd name="T87" fmla="*/ 594814 h 1195"/>
                <a:gd name="T88" fmla="*/ 83280 w 1303"/>
                <a:gd name="T89" fmla="*/ 612262 h 1195"/>
                <a:gd name="T90" fmla="*/ 87246 w 1303"/>
                <a:gd name="T91" fmla="*/ 613055 h 1195"/>
                <a:gd name="T92" fmla="*/ 99936 w 1303"/>
                <a:gd name="T93" fmla="*/ 640020 h 1195"/>
                <a:gd name="T94" fmla="*/ 111040 w 1303"/>
                <a:gd name="T95" fmla="*/ 638434 h 1195"/>
                <a:gd name="T96" fmla="*/ 124523 w 1303"/>
                <a:gd name="T97" fmla="*/ 666985 h 1195"/>
                <a:gd name="T98" fmla="*/ 124523 w 1303"/>
                <a:gd name="T99" fmla="*/ 676502 h 1195"/>
                <a:gd name="T100" fmla="*/ 99936 w 1303"/>
                <a:gd name="T101" fmla="*/ 694743 h 1195"/>
                <a:gd name="T102" fmla="*/ 92004 w 1303"/>
                <a:gd name="T103" fmla="*/ 725673 h 1195"/>
                <a:gd name="T104" fmla="*/ 0 w 1303"/>
                <a:gd name="T105" fmla="*/ 812913 h 119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03"/>
                <a:gd name="T160" fmla="*/ 0 h 1195"/>
                <a:gd name="T161" fmla="*/ 1303 w 1303"/>
                <a:gd name="T162" fmla="*/ 1195 h 119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03" h="1195">
                  <a:moveTo>
                    <a:pt x="0" y="1025"/>
                  </a:moveTo>
                  <a:lnTo>
                    <a:pt x="41" y="1094"/>
                  </a:lnTo>
                  <a:lnTo>
                    <a:pt x="892" y="930"/>
                  </a:lnTo>
                  <a:lnTo>
                    <a:pt x="953" y="957"/>
                  </a:lnTo>
                  <a:lnTo>
                    <a:pt x="984" y="1025"/>
                  </a:lnTo>
                  <a:lnTo>
                    <a:pt x="1067" y="1071"/>
                  </a:lnTo>
                  <a:lnTo>
                    <a:pt x="1261" y="1143"/>
                  </a:lnTo>
                  <a:lnTo>
                    <a:pt x="1261" y="1163"/>
                  </a:lnTo>
                  <a:lnTo>
                    <a:pt x="1273" y="1195"/>
                  </a:lnTo>
                  <a:lnTo>
                    <a:pt x="1283" y="1175"/>
                  </a:lnTo>
                  <a:lnTo>
                    <a:pt x="1303" y="1121"/>
                  </a:lnTo>
                  <a:lnTo>
                    <a:pt x="1303" y="1020"/>
                  </a:lnTo>
                  <a:lnTo>
                    <a:pt x="1273" y="825"/>
                  </a:lnTo>
                  <a:lnTo>
                    <a:pt x="1273" y="621"/>
                  </a:lnTo>
                  <a:lnTo>
                    <a:pt x="1236" y="464"/>
                  </a:lnTo>
                  <a:lnTo>
                    <a:pt x="1179" y="335"/>
                  </a:lnTo>
                  <a:lnTo>
                    <a:pt x="1163" y="201"/>
                  </a:lnTo>
                  <a:lnTo>
                    <a:pt x="1108" y="0"/>
                  </a:lnTo>
                  <a:lnTo>
                    <a:pt x="846" y="67"/>
                  </a:lnTo>
                  <a:lnTo>
                    <a:pt x="831" y="63"/>
                  </a:lnTo>
                  <a:lnTo>
                    <a:pt x="748" y="130"/>
                  </a:lnTo>
                  <a:lnTo>
                    <a:pt x="678" y="234"/>
                  </a:lnTo>
                  <a:lnTo>
                    <a:pt x="670" y="284"/>
                  </a:lnTo>
                  <a:lnTo>
                    <a:pt x="638" y="328"/>
                  </a:lnTo>
                  <a:lnTo>
                    <a:pt x="583" y="379"/>
                  </a:lnTo>
                  <a:lnTo>
                    <a:pt x="604" y="420"/>
                  </a:lnTo>
                  <a:lnTo>
                    <a:pt x="611" y="390"/>
                  </a:lnTo>
                  <a:lnTo>
                    <a:pt x="630" y="399"/>
                  </a:lnTo>
                  <a:lnTo>
                    <a:pt x="618" y="413"/>
                  </a:lnTo>
                  <a:lnTo>
                    <a:pt x="634" y="420"/>
                  </a:lnTo>
                  <a:lnTo>
                    <a:pt x="625" y="444"/>
                  </a:lnTo>
                  <a:lnTo>
                    <a:pt x="611" y="442"/>
                  </a:lnTo>
                  <a:lnTo>
                    <a:pt x="608" y="456"/>
                  </a:lnTo>
                  <a:lnTo>
                    <a:pt x="636" y="494"/>
                  </a:lnTo>
                  <a:lnTo>
                    <a:pt x="641" y="529"/>
                  </a:lnTo>
                  <a:lnTo>
                    <a:pt x="598" y="550"/>
                  </a:lnTo>
                  <a:lnTo>
                    <a:pt x="557" y="611"/>
                  </a:lnTo>
                  <a:lnTo>
                    <a:pt x="508" y="646"/>
                  </a:lnTo>
                  <a:lnTo>
                    <a:pt x="429" y="651"/>
                  </a:lnTo>
                  <a:lnTo>
                    <a:pt x="396" y="677"/>
                  </a:lnTo>
                  <a:lnTo>
                    <a:pt x="354" y="651"/>
                  </a:lnTo>
                  <a:lnTo>
                    <a:pt x="208" y="671"/>
                  </a:lnTo>
                  <a:lnTo>
                    <a:pt x="105" y="716"/>
                  </a:lnTo>
                  <a:lnTo>
                    <a:pt x="108" y="750"/>
                  </a:lnTo>
                  <a:lnTo>
                    <a:pt x="105" y="772"/>
                  </a:lnTo>
                  <a:lnTo>
                    <a:pt x="110" y="773"/>
                  </a:lnTo>
                  <a:lnTo>
                    <a:pt x="126" y="807"/>
                  </a:lnTo>
                  <a:lnTo>
                    <a:pt x="140" y="805"/>
                  </a:lnTo>
                  <a:lnTo>
                    <a:pt x="157" y="841"/>
                  </a:lnTo>
                  <a:lnTo>
                    <a:pt x="157" y="853"/>
                  </a:lnTo>
                  <a:lnTo>
                    <a:pt x="126" y="876"/>
                  </a:lnTo>
                  <a:lnTo>
                    <a:pt x="116" y="915"/>
                  </a:lnTo>
                  <a:lnTo>
                    <a:pt x="0" y="1025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1" name="Freeform 46"/>
            <p:cNvSpPr>
              <a:spLocks/>
            </p:cNvSpPr>
            <p:nvPr/>
          </p:nvSpPr>
          <p:spPr bwMode="auto">
            <a:xfrm>
              <a:off x="7751924" y="3046088"/>
              <a:ext cx="165434" cy="275247"/>
            </a:xfrm>
            <a:custGeom>
              <a:avLst/>
              <a:gdLst>
                <a:gd name="T0" fmla="*/ 0 w 233"/>
                <a:gd name="T1" fmla="*/ 32460 h 387"/>
                <a:gd name="T2" fmla="*/ 26081 w 233"/>
                <a:gd name="T3" fmla="*/ 0 h 387"/>
                <a:gd name="T4" fmla="*/ 60856 w 233"/>
                <a:gd name="T5" fmla="*/ 0 h 387"/>
                <a:gd name="T6" fmla="*/ 49001 w 233"/>
                <a:gd name="T7" fmla="*/ 34835 h 387"/>
                <a:gd name="T8" fmla="*/ 38727 w 233"/>
                <a:gd name="T9" fmla="*/ 41960 h 387"/>
                <a:gd name="T10" fmla="*/ 44259 w 233"/>
                <a:gd name="T11" fmla="*/ 78378 h 387"/>
                <a:gd name="T12" fmla="*/ 62437 w 233"/>
                <a:gd name="T13" fmla="*/ 102129 h 387"/>
                <a:gd name="T14" fmla="*/ 91680 w 233"/>
                <a:gd name="T15" fmla="*/ 124297 h 387"/>
                <a:gd name="T16" fmla="*/ 98003 w 233"/>
                <a:gd name="T17" fmla="*/ 163882 h 387"/>
                <a:gd name="T18" fmla="*/ 118552 w 233"/>
                <a:gd name="T19" fmla="*/ 188425 h 387"/>
                <a:gd name="T20" fmla="*/ 134358 w 233"/>
                <a:gd name="T21" fmla="*/ 205050 h 387"/>
                <a:gd name="T22" fmla="*/ 160440 w 233"/>
                <a:gd name="T23" fmla="*/ 216134 h 387"/>
                <a:gd name="T24" fmla="*/ 175456 w 233"/>
                <a:gd name="T25" fmla="*/ 240677 h 387"/>
                <a:gd name="T26" fmla="*/ 152536 w 233"/>
                <a:gd name="T27" fmla="*/ 267595 h 387"/>
                <a:gd name="T28" fmla="*/ 177827 w 233"/>
                <a:gd name="T29" fmla="*/ 259678 h 387"/>
                <a:gd name="T30" fmla="*/ 184150 w 233"/>
                <a:gd name="T31" fmla="*/ 285804 h 387"/>
                <a:gd name="T32" fmla="*/ 134358 w 233"/>
                <a:gd name="T33" fmla="*/ 298471 h 387"/>
                <a:gd name="T34" fmla="*/ 71921 w 233"/>
                <a:gd name="T35" fmla="*/ 306388 h 387"/>
                <a:gd name="T36" fmla="*/ 69550 w 233"/>
                <a:gd name="T37" fmla="*/ 287387 h 387"/>
                <a:gd name="T38" fmla="*/ 0 w 233"/>
                <a:gd name="T39" fmla="*/ 32460 h 38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3"/>
                <a:gd name="T61" fmla="*/ 0 h 387"/>
                <a:gd name="T62" fmla="*/ 233 w 233"/>
                <a:gd name="T63" fmla="*/ 387 h 38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3" h="387">
                  <a:moveTo>
                    <a:pt x="0" y="41"/>
                  </a:moveTo>
                  <a:lnTo>
                    <a:pt x="33" y="0"/>
                  </a:lnTo>
                  <a:lnTo>
                    <a:pt x="77" y="0"/>
                  </a:lnTo>
                  <a:lnTo>
                    <a:pt x="62" y="44"/>
                  </a:lnTo>
                  <a:lnTo>
                    <a:pt x="49" y="53"/>
                  </a:lnTo>
                  <a:lnTo>
                    <a:pt x="56" y="99"/>
                  </a:lnTo>
                  <a:lnTo>
                    <a:pt x="79" y="129"/>
                  </a:lnTo>
                  <a:lnTo>
                    <a:pt x="116" y="157"/>
                  </a:lnTo>
                  <a:lnTo>
                    <a:pt x="124" y="207"/>
                  </a:lnTo>
                  <a:lnTo>
                    <a:pt x="150" y="238"/>
                  </a:lnTo>
                  <a:lnTo>
                    <a:pt x="170" y="259"/>
                  </a:lnTo>
                  <a:lnTo>
                    <a:pt x="203" y="273"/>
                  </a:lnTo>
                  <a:lnTo>
                    <a:pt x="222" y="304"/>
                  </a:lnTo>
                  <a:lnTo>
                    <a:pt x="193" y="338"/>
                  </a:lnTo>
                  <a:lnTo>
                    <a:pt x="225" y="328"/>
                  </a:lnTo>
                  <a:lnTo>
                    <a:pt x="233" y="361"/>
                  </a:lnTo>
                  <a:lnTo>
                    <a:pt x="170" y="377"/>
                  </a:lnTo>
                  <a:lnTo>
                    <a:pt x="91" y="387"/>
                  </a:lnTo>
                  <a:lnTo>
                    <a:pt x="88" y="363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9"/>
            <p:cNvSpPr>
              <a:spLocks/>
            </p:cNvSpPr>
            <p:nvPr/>
          </p:nvSpPr>
          <p:spPr bwMode="auto">
            <a:xfrm>
              <a:off x="6061939" y="2070605"/>
              <a:ext cx="607539" cy="840001"/>
            </a:xfrm>
            <a:custGeom>
              <a:avLst/>
              <a:gdLst>
                <a:gd name="T0" fmla="*/ 0 w 850"/>
                <a:gd name="T1" fmla="*/ 935038 h 1179"/>
                <a:gd name="T2" fmla="*/ 65241 w 850"/>
                <a:gd name="T3" fmla="*/ 824007 h 1179"/>
                <a:gd name="T4" fmla="*/ 81949 w 850"/>
                <a:gd name="T5" fmla="*/ 782767 h 1179"/>
                <a:gd name="T6" fmla="*/ 84335 w 850"/>
                <a:gd name="T7" fmla="*/ 705046 h 1179"/>
                <a:gd name="T8" fmla="*/ 67628 w 850"/>
                <a:gd name="T9" fmla="*/ 625738 h 1179"/>
                <a:gd name="T10" fmla="*/ 29438 w 850"/>
                <a:gd name="T11" fmla="*/ 551189 h 1179"/>
                <a:gd name="T12" fmla="*/ 13526 w 850"/>
                <a:gd name="T13" fmla="*/ 508362 h 1179"/>
                <a:gd name="T14" fmla="*/ 24664 w 850"/>
                <a:gd name="T15" fmla="*/ 469502 h 1179"/>
                <a:gd name="T16" fmla="*/ 7161 w 850"/>
                <a:gd name="T17" fmla="*/ 422710 h 1179"/>
                <a:gd name="T18" fmla="*/ 24664 w 850"/>
                <a:gd name="T19" fmla="*/ 390194 h 1179"/>
                <a:gd name="T20" fmla="*/ 42963 w 850"/>
                <a:gd name="T21" fmla="*/ 310093 h 1179"/>
                <a:gd name="T22" fmla="*/ 38190 w 850"/>
                <a:gd name="T23" fmla="*/ 273612 h 1179"/>
                <a:gd name="T24" fmla="*/ 61263 w 850"/>
                <a:gd name="T25" fmla="*/ 247440 h 1179"/>
                <a:gd name="T26" fmla="*/ 58876 w 850"/>
                <a:gd name="T27" fmla="*/ 222062 h 1179"/>
                <a:gd name="T28" fmla="*/ 100248 w 850"/>
                <a:gd name="T29" fmla="*/ 201442 h 1179"/>
                <a:gd name="T30" fmla="*/ 132868 w 850"/>
                <a:gd name="T31" fmla="*/ 145926 h 1179"/>
                <a:gd name="T32" fmla="*/ 129686 w 850"/>
                <a:gd name="T33" fmla="*/ 240302 h 1179"/>
                <a:gd name="T34" fmla="*/ 156737 w 850"/>
                <a:gd name="T35" fmla="*/ 219682 h 1179"/>
                <a:gd name="T36" fmla="*/ 156737 w 850"/>
                <a:gd name="T37" fmla="*/ 142754 h 1179"/>
                <a:gd name="T38" fmla="*/ 194131 w 850"/>
                <a:gd name="T39" fmla="*/ 100721 h 1179"/>
                <a:gd name="T40" fmla="*/ 221182 w 850"/>
                <a:gd name="T41" fmla="*/ 93583 h 1179"/>
                <a:gd name="T42" fmla="*/ 200496 w 850"/>
                <a:gd name="T43" fmla="*/ 82480 h 1179"/>
                <a:gd name="T44" fmla="*/ 190153 w 850"/>
                <a:gd name="T45" fmla="*/ 55515 h 1179"/>
                <a:gd name="T46" fmla="*/ 209247 w 850"/>
                <a:gd name="T47" fmla="*/ 11896 h 1179"/>
                <a:gd name="T48" fmla="*/ 241072 w 850"/>
                <a:gd name="T49" fmla="*/ 0 h 1179"/>
                <a:gd name="T50" fmla="*/ 322225 w 850"/>
                <a:gd name="T51" fmla="*/ 23792 h 1179"/>
                <a:gd name="T52" fmla="*/ 349276 w 850"/>
                <a:gd name="T53" fmla="*/ 55515 h 1179"/>
                <a:gd name="T54" fmla="*/ 443955 w 850"/>
                <a:gd name="T55" fmla="*/ 76135 h 1179"/>
                <a:gd name="T56" fmla="*/ 463050 w 850"/>
                <a:gd name="T57" fmla="*/ 107065 h 1179"/>
                <a:gd name="T58" fmla="*/ 492487 w 850"/>
                <a:gd name="T59" fmla="*/ 137202 h 1179"/>
                <a:gd name="T60" fmla="*/ 463050 w 850"/>
                <a:gd name="T61" fmla="*/ 137202 h 1179"/>
                <a:gd name="T62" fmla="*/ 461458 w 850"/>
                <a:gd name="T63" fmla="*/ 159408 h 1179"/>
                <a:gd name="T64" fmla="*/ 492487 w 850"/>
                <a:gd name="T65" fmla="*/ 195890 h 1179"/>
                <a:gd name="T66" fmla="*/ 494079 w 850"/>
                <a:gd name="T67" fmla="*/ 256164 h 1179"/>
                <a:gd name="T68" fmla="*/ 494079 w 850"/>
                <a:gd name="T69" fmla="*/ 296611 h 1179"/>
                <a:gd name="T70" fmla="*/ 467028 w 850"/>
                <a:gd name="T71" fmla="*/ 344195 h 1179"/>
                <a:gd name="T72" fmla="*/ 463050 w 850"/>
                <a:gd name="T73" fmla="*/ 366402 h 1179"/>
                <a:gd name="T74" fmla="*/ 426451 w 850"/>
                <a:gd name="T75" fmla="*/ 385435 h 1179"/>
                <a:gd name="T76" fmla="*/ 420882 w 850"/>
                <a:gd name="T77" fmla="*/ 405262 h 1179"/>
                <a:gd name="T78" fmla="*/ 424064 w 850"/>
                <a:gd name="T79" fmla="*/ 453640 h 1179"/>
                <a:gd name="T80" fmla="*/ 463050 w 850"/>
                <a:gd name="T81" fmla="*/ 474260 h 1179"/>
                <a:gd name="T82" fmla="*/ 494079 w 850"/>
                <a:gd name="T83" fmla="*/ 436192 h 1179"/>
                <a:gd name="T84" fmla="*/ 517152 w 850"/>
                <a:gd name="T85" fmla="*/ 381470 h 1179"/>
                <a:gd name="T86" fmla="*/ 572845 w 850"/>
                <a:gd name="T87" fmla="*/ 352919 h 1179"/>
                <a:gd name="T88" fmla="*/ 609443 w 850"/>
                <a:gd name="T89" fmla="*/ 370367 h 1179"/>
                <a:gd name="T90" fmla="*/ 634903 w 850"/>
                <a:gd name="T91" fmla="*/ 428262 h 1179"/>
                <a:gd name="T92" fmla="*/ 665932 w 850"/>
                <a:gd name="T93" fmla="*/ 540879 h 1179"/>
                <a:gd name="T94" fmla="*/ 676275 w 850"/>
                <a:gd name="T95" fmla="*/ 574981 h 1179"/>
                <a:gd name="T96" fmla="*/ 669910 w 850"/>
                <a:gd name="T97" fmla="*/ 608290 h 1179"/>
                <a:gd name="T98" fmla="*/ 672297 w 850"/>
                <a:gd name="T99" fmla="*/ 654289 h 1179"/>
                <a:gd name="T100" fmla="*/ 665932 w 850"/>
                <a:gd name="T101" fmla="*/ 677288 h 1179"/>
                <a:gd name="T102" fmla="*/ 645246 w 850"/>
                <a:gd name="T103" fmla="*/ 654289 h 1179"/>
                <a:gd name="T104" fmla="*/ 629334 w 850"/>
                <a:gd name="T105" fmla="*/ 663806 h 1179"/>
                <a:gd name="T106" fmla="*/ 627742 w 850"/>
                <a:gd name="T107" fmla="*/ 709011 h 1179"/>
                <a:gd name="T108" fmla="*/ 620582 w 850"/>
                <a:gd name="T109" fmla="*/ 730424 h 1179"/>
                <a:gd name="T110" fmla="*/ 589553 w 850"/>
                <a:gd name="T111" fmla="*/ 750251 h 1179"/>
                <a:gd name="T112" fmla="*/ 589553 w 850"/>
                <a:gd name="T113" fmla="*/ 809732 h 1179"/>
                <a:gd name="T114" fmla="*/ 571254 w 850"/>
                <a:gd name="T115" fmla="*/ 832731 h 1179"/>
                <a:gd name="T116" fmla="*/ 555341 w 850"/>
                <a:gd name="T117" fmla="*/ 880316 h 1179"/>
                <a:gd name="T118" fmla="*/ 334159 w 850"/>
                <a:gd name="T119" fmla="*/ 917590 h 1179"/>
                <a:gd name="T120" fmla="*/ 328590 w 850"/>
                <a:gd name="T121" fmla="*/ 900936 h 1179"/>
                <a:gd name="T122" fmla="*/ 0 w 850"/>
                <a:gd name="T123" fmla="*/ 935038 h 117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50"/>
                <a:gd name="T187" fmla="*/ 0 h 1179"/>
                <a:gd name="T188" fmla="*/ 850 w 850"/>
                <a:gd name="T189" fmla="*/ 1179 h 117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50" h="1179">
                  <a:moveTo>
                    <a:pt x="0" y="1179"/>
                  </a:moveTo>
                  <a:lnTo>
                    <a:pt x="82" y="1039"/>
                  </a:lnTo>
                  <a:lnTo>
                    <a:pt x="103" y="987"/>
                  </a:lnTo>
                  <a:lnTo>
                    <a:pt x="106" y="889"/>
                  </a:lnTo>
                  <a:lnTo>
                    <a:pt x="85" y="789"/>
                  </a:lnTo>
                  <a:lnTo>
                    <a:pt x="37" y="695"/>
                  </a:lnTo>
                  <a:lnTo>
                    <a:pt x="17" y="641"/>
                  </a:lnTo>
                  <a:lnTo>
                    <a:pt x="31" y="592"/>
                  </a:lnTo>
                  <a:lnTo>
                    <a:pt x="9" y="533"/>
                  </a:lnTo>
                  <a:lnTo>
                    <a:pt x="31" y="492"/>
                  </a:lnTo>
                  <a:lnTo>
                    <a:pt x="54" y="391"/>
                  </a:lnTo>
                  <a:lnTo>
                    <a:pt x="48" y="345"/>
                  </a:lnTo>
                  <a:lnTo>
                    <a:pt x="77" y="312"/>
                  </a:lnTo>
                  <a:lnTo>
                    <a:pt x="74" y="280"/>
                  </a:lnTo>
                  <a:lnTo>
                    <a:pt x="126" y="254"/>
                  </a:lnTo>
                  <a:lnTo>
                    <a:pt x="167" y="184"/>
                  </a:lnTo>
                  <a:lnTo>
                    <a:pt x="163" y="303"/>
                  </a:lnTo>
                  <a:lnTo>
                    <a:pt x="197" y="277"/>
                  </a:lnTo>
                  <a:lnTo>
                    <a:pt x="197" y="180"/>
                  </a:lnTo>
                  <a:lnTo>
                    <a:pt x="244" y="127"/>
                  </a:lnTo>
                  <a:lnTo>
                    <a:pt x="278" y="118"/>
                  </a:lnTo>
                  <a:lnTo>
                    <a:pt x="252" y="104"/>
                  </a:lnTo>
                  <a:lnTo>
                    <a:pt x="239" y="70"/>
                  </a:lnTo>
                  <a:lnTo>
                    <a:pt x="263" y="15"/>
                  </a:lnTo>
                  <a:lnTo>
                    <a:pt x="303" y="0"/>
                  </a:lnTo>
                  <a:lnTo>
                    <a:pt x="405" y="30"/>
                  </a:lnTo>
                  <a:lnTo>
                    <a:pt x="439" y="70"/>
                  </a:lnTo>
                  <a:lnTo>
                    <a:pt x="558" y="96"/>
                  </a:lnTo>
                  <a:lnTo>
                    <a:pt x="582" y="135"/>
                  </a:lnTo>
                  <a:lnTo>
                    <a:pt x="619" y="173"/>
                  </a:lnTo>
                  <a:lnTo>
                    <a:pt x="582" y="173"/>
                  </a:lnTo>
                  <a:lnTo>
                    <a:pt x="580" y="201"/>
                  </a:lnTo>
                  <a:lnTo>
                    <a:pt x="619" y="247"/>
                  </a:lnTo>
                  <a:lnTo>
                    <a:pt x="621" y="323"/>
                  </a:lnTo>
                  <a:lnTo>
                    <a:pt x="621" y="374"/>
                  </a:lnTo>
                  <a:lnTo>
                    <a:pt x="587" y="434"/>
                  </a:lnTo>
                  <a:lnTo>
                    <a:pt x="582" y="462"/>
                  </a:lnTo>
                  <a:lnTo>
                    <a:pt x="536" y="486"/>
                  </a:lnTo>
                  <a:lnTo>
                    <a:pt x="529" y="511"/>
                  </a:lnTo>
                  <a:lnTo>
                    <a:pt x="533" y="572"/>
                  </a:lnTo>
                  <a:lnTo>
                    <a:pt x="582" y="598"/>
                  </a:lnTo>
                  <a:lnTo>
                    <a:pt x="621" y="550"/>
                  </a:lnTo>
                  <a:lnTo>
                    <a:pt x="650" y="481"/>
                  </a:lnTo>
                  <a:lnTo>
                    <a:pt x="720" y="445"/>
                  </a:lnTo>
                  <a:lnTo>
                    <a:pt x="766" y="467"/>
                  </a:lnTo>
                  <a:lnTo>
                    <a:pt x="798" y="540"/>
                  </a:lnTo>
                  <a:lnTo>
                    <a:pt x="837" y="682"/>
                  </a:lnTo>
                  <a:lnTo>
                    <a:pt x="850" y="725"/>
                  </a:lnTo>
                  <a:lnTo>
                    <a:pt x="842" y="767"/>
                  </a:lnTo>
                  <a:lnTo>
                    <a:pt x="845" y="825"/>
                  </a:lnTo>
                  <a:lnTo>
                    <a:pt x="837" y="854"/>
                  </a:lnTo>
                  <a:lnTo>
                    <a:pt x="811" y="825"/>
                  </a:lnTo>
                  <a:lnTo>
                    <a:pt x="791" y="837"/>
                  </a:lnTo>
                  <a:lnTo>
                    <a:pt x="789" y="894"/>
                  </a:lnTo>
                  <a:lnTo>
                    <a:pt x="780" y="921"/>
                  </a:lnTo>
                  <a:lnTo>
                    <a:pt x="741" y="946"/>
                  </a:lnTo>
                  <a:lnTo>
                    <a:pt x="741" y="1021"/>
                  </a:lnTo>
                  <a:lnTo>
                    <a:pt x="718" y="1050"/>
                  </a:lnTo>
                  <a:lnTo>
                    <a:pt x="698" y="1110"/>
                  </a:lnTo>
                  <a:lnTo>
                    <a:pt x="420" y="1157"/>
                  </a:lnTo>
                  <a:lnTo>
                    <a:pt x="413" y="1136"/>
                  </a:lnTo>
                  <a:lnTo>
                    <a:pt x="0" y="1179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10"/>
            <p:cNvSpPr>
              <a:spLocks/>
            </p:cNvSpPr>
            <p:nvPr/>
          </p:nvSpPr>
          <p:spPr bwMode="auto">
            <a:xfrm>
              <a:off x="7204283" y="3076038"/>
              <a:ext cx="713073" cy="357962"/>
            </a:xfrm>
            <a:custGeom>
              <a:avLst/>
              <a:gdLst>
                <a:gd name="T0" fmla="*/ 19824 w 1001"/>
                <a:gd name="T1" fmla="*/ 229730 h 503"/>
                <a:gd name="T2" fmla="*/ 173658 w 1001"/>
                <a:gd name="T3" fmla="*/ 134669 h 503"/>
                <a:gd name="T4" fmla="*/ 242645 w 1001"/>
                <a:gd name="T5" fmla="*/ 96645 h 503"/>
                <a:gd name="T6" fmla="*/ 310839 w 1001"/>
                <a:gd name="T7" fmla="*/ 152889 h 503"/>
                <a:gd name="T8" fmla="*/ 386963 w 1001"/>
                <a:gd name="T9" fmla="*/ 196458 h 503"/>
                <a:gd name="T10" fmla="*/ 443263 w 1001"/>
                <a:gd name="T11" fmla="*/ 205172 h 503"/>
                <a:gd name="T12" fmla="*/ 444056 w 1001"/>
                <a:gd name="T13" fmla="*/ 246365 h 503"/>
                <a:gd name="T14" fmla="*/ 410752 w 1001"/>
                <a:gd name="T15" fmla="*/ 322414 h 503"/>
                <a:gd name="T16" fmla="*/ 457536 w 1001"/>
                <a:gd name="T17" fmla="*/ 343010 h 503"/>
                <a:gd name="T18" fmla="*/ 486083 w 1001"/>
                <a:gd name="T19" fmla="*/ 358853 h 503"/>
                <a:gd name="T20" fmla="*/ 510664 w 1001"/>
                <a:gd name="T21" fmla="*/ 369152 h 503"/>
                <a:gd name="T22" fmla="*/ 551105 w 1001"/>
                <a:gd name="T23" fmla="*/ 371528 h 503"/>
                <a:gd name="T24" fmla="*/ 596304 w 1001"/>
                <a:gd name="T25" fmla="*/ 388956 h 503"/>
                <a:gd name="T26" fmla="*/ 518594 w 1001"/>
                <a:gd name="T27" fmla="*/ 304986 h 503"/>
                <a:gd name="T28" fmla="*/ 540004 w 1001"/>
                <a:gd name="T29" fmla="*/ 285182 h 503"/>
                <a:gd name="T30" fmla="*/ 534453 w 1001"/>
                <a:gd name="T31" fmla="*/ 163187 h 503"/>
                <a:gd name="T32" fmla="*/ 566964 w 1001"/>
                <a:gd name="T33" fmla="*/ 84762 h 503"/>
                <a:gd name="T34" fmla="*/ 606612 w 1001"/>
                <a:gd name="T35" fmla="*/ 49907 h 503"/>
                <a:gd name="T36" fmla="*/ 572515 w 1001"/>
                <a:gd name="T37" fmla="*/ 91892 h 503"/>
                <a:gd name="T38" fmla="*/ 566964 w 1001"/>
                <a:gd name="T39" fmla="*/ 160811 h 503"/>
                <a:gd name="T40" fmla="*/ 575687 w 1001"/>
                <a:gd name="T41" fmla="*/ 186160 h 503"/>
                <a:gd name="T42" fmla="*/ 586788 w 1001"/>
                <a:gd name="T43" fmla="*/ 221016 h 503"/>
                <a:gd name="T44" fmla="*/ 565378 w 1001"/>
                <a:gd name="T45" fmla="*/ 237651 h 503"/>
                <a:gd name="T46" fmla="*/ 597890 w 1001"/>
                <a:gd name="T47" fmla="*/ 248742 h 503"/>
                <a:gd name="T48" fmla="*/ 582031 w 1001"/>
                <a:gd name="T49" fmla="*/ 260624 h 503"/>
                <a:gd name="T50" fmla="*/ 637538 w 1001"/>
                <a:gd name="T51" fmla="*/ 338257 h 503"/>
                <a:gd name="T52" fmla="*/ 658154 w 1001"/>
                <a:gd name="T53" fmla="*/ 356477 h 503"/>
                <a:gd name="T54" fmla="*/ 671635 w 1001"/>
                <a:gd name="T55" fmla="*/ 371528 h 503"/>
                <a:gd name="T56" fmla="*/ 674014 w 1001"/>
                <a:gd name="T57" fmla="*/ 390540 h 503"/>
                <a:gd name="T58" fmla="*/ 717626 w 1001"/>
                <a:gd name="T59" fmla="*/ 384203 h 503"/>
                <a:gd name="T60" fmla="*/ 773926 w 1001"/>
                <a:gd name="T61" fmla="*/ 306570 h 503"/>
                <a:gd name="T62" fmla="*/ 773926 w 1001"/>
                <a:gd name="T63" fmla="*/ 354100 h 503"/>
                <a:gd name="T64" fmla="*/ 769168 w 1001"/>
                <a:gd name="T65" fmla="*/ 396878 h 503"/>
                <a:gd name="T66" fmla="*/ 793750 w 1001"/>
                <a:gd name="T67" fmla="*/ 253495 h 503"/>
                <a:gd name="T68" fmla="*/ 681150 w 1001"/>
                <a:gd name="T69" fmla="*/ 274091 h 503"/>
                <a:gd name="T70" fmla="*/ 608991 w 1001"/>
                <a:gd name="T71" fmla="*/ 0 h 50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01"/>
                <a:gd name="T109" fmla="*/ 0 h 503"/>
                <a:gd name="T110" fmla="*/ 1001 w 1001"/>
                <a:gd name="T111" fmla="*/ 503 h 50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01" h="503">
                  <a:moveTo>
                    <a:pt x="0" y="147"/>
                  </a:moveTo>
                  <a:lnTo>
                    <a:pt x="25" y="290"/>
                  </a:lnTo>
                  <a:lnTo>
                    <a:pt x="102" y="206"/>
                  </a:lnTo>
                  <a:lnTo>
                    <a:pt x="219" y="170"/>
                  </a:lnTo>
                  <a:lnTo>
                    <a:pt x="241" y="128"/>
                  </a:lnTo>
                  <a:lnTo>
                    <a:pt x="306" y="122"/>
                  </a:lnTo>
                  <a:lnTo>
                    <a:pt x="364" y="147"/>
                  </a:lnTo>
                  <a:lnTo>
                    <a:pt x="392" y="193"/>
                  </a:lnTo>
                  <a:lnTo>
                    <a:pt x="453" y="211"/>
                  </a:lnTo>
                  <a:lnTo>
                    <a:pt x="488" y="248"/>
                  </a:lnTo>
                  <a:lnTo>
                    <a:pt x="535" y="276"/>
                  </a:lnTo>
                  <a:lnTo>
                    <a:pt x="559" y="259"/>
                  </a:lnTo>
                  <a:lnTo>
                    <a:pt x="572" y="287"/>
                  </a:lnTo>
                  <a:lnTo>
                    <a:pt x="560" y="311"/>
                  </a:lnTo>
                  <a:lnTo>
                    <a:pt x="559" y="344"/>
                  </a:lnTo>
                  <a:lnTo>
                    <a:pt x="518" y="407"/>
                  </a:lnTo>
                  <a:lnTo>
                    <a:pt x="535" y="450"/>
                  </a:lnTo>
                  <a:lnTo>
                    <a:pt x="577" y="433"/>
                  </a:lnTo>
                  <a:lnTo>
                    <a:pt x="585" y="409"/>
                  </a:lnTo>
                  <a:lnTo>
                    <a:pt x="613" y="453"/>
                  </a:lnTo>
                  <a:lnTo>
                    <a:pt x="623" y="433"/>
                  </a:lnTo>
                  <a:lnTo>
                    <a:pt x="644" y="466"/>
                  </a:lnTo>
                  <a:lnTo>
                    <a:pt x="657" y="450"/>
                  </a:lnTo>
                  <a:lnTo>
                    <a:pt x="695" y="469"/>
                  </a:lnTo>
                  <a:lnTo>
                    <a:pt x="715" y="458"/>
                  </a:lnTo>
                  <a:lnTo>
                    <a:pt x="752" y="491"/>
                  </a:lnTo>
                  <a:lnTo>
                    <a:pt x="722" y="438"/>
                  </a:lnTo>
                  <a:lnTo>
                    <a:pt x="654" y="385"/>
                  </a:lnTo>
                  <a:lnTo>
                    <a:pt x="720" y="418"/>
                  </a:lnTo>
                  <a:lnTo>
                    <a:pt x="681" y="360"/>
                  </a:lnTo>
                  <a:lnTo>
                    <a:pt x="672" y="314"/>
                  </a:lnTo>
                  <a:lnTo>
                    <a:pt x="674" y="206"/>
                  </a:lnTo>
                  <a:lnTo>
                    <a:pt x="633" y="179"/>
                  </a:lnTo>
                  <a:lnTo>
                    <a:pt x="715" y="107"/>
                  </a:lnTo>
                  <a:lnTo>
                    <a:pt x="720" y="61"/>
                  </a:lnTo>
                  <a:lnTo>
                    <a:pt x="765" y="63"/>
                  </a:lnTo>
                  <a:lnTo>
                    <a:pt x="754" y="103"/>
                  </a:lnTo>
                  <a:lnTo>
                    <a:pt x="722" y="116"/>
                  </a:lnTo>
                  <a:lnTo>
                    <a:pt x="707" y="161"/>
                  </a:lnTo>
                  <a:lnTo>
                    <a:pt x="715" y="203"/>
                  </a:lnTo>
                  <a:lnTo>
                    <a:pt x="736" y="186"/>
                  </a:lnTo>
                  <a:lnTo>
                    <a:pt x="726" y="235"/>
                  </a:lnTo>
                  <a:lnTo>
                    <a:pt x="734" y="257"/>
                  </a:lnTo>
                  <a:lnTo>
                    <a:pt x="740" y="279"/>
                  </a:lnTo>
                  <a:lnTo>
                    <a:pt x="720" y="263"/>
                  </a:lnTo>
                  <a:lnTo>
                    <a:pt x="713" y="300"/>
                  </a:lnTo>
                  <a:lnTo>
                    <a:pt x="759" y="290"/>
                  </a:lnTo>
                  <a:lnTo>
                    <a:pt x="754" y="314"/>
                  </a:lnTo>
                  <a:lnTo>
                    <a:pt x="781" y="331"/>
                  </a:lnTo>
                  <a:lnTo>
                    <a:pt x="734" y="329"/>
                  </a:lnTo>
                  <a:lnTo>
                    <a:pt x="749" y="398"/>
                  </a:lnTo>
                  <a:lnTo>
                    <a:pt x="804" y="427"/>
                  </a:lnTo>
                  <a:lnTo>
                    <a:pt x="827" y="392"/>
                  </a:lnTo>
                  <a:lnTo>
                    <a:pt x="830" y="450"/>
                  </a:lnTo>
                  <a:lnTo>
                    <a:pt x="861" y="441"/>
                  </a:lnTo>
                  <a:lnTo>
                    <a:pt x="847" y="469"/>
                  </a:lnTo>
                  <a:lnTo>
                    <a:pt x="874" y="469"/>
                  </a:lnTo>
                  <a:lnTo>
                    <a:pt x="850" y="493"/>
                  </a:lnTo>
                  <a:lnTo>
                    <a:pt x="859" y="503"/>
                  </a:lnTo>
                  <a:lnTo>
                    <a:pt x="905" y="485"/>
                  </a:lnTo>
                  <a:lnTo>
                    <a:pt x="961" y="456"/>
                  </a:lnTo>
                  <a:lnTo>
                    <a:pt x="976" y="387"/>
                  </a:lnTo>
                  <a:lnTo>
                    <a:pt x="984" y="427"/>
                  </a:lnTo>
                  <a:lnTo>
                    <a:pt x="976" y="447"/>
                  </a:lnTo>
                  <a:lnTo>
                    <a:pt x="970" y="480"/>
                  </a:lnTo>
                  <a:lnTo>
                    <a:pt x="970" y="501"/>
                  </a:lnTo>
                  <a:lnTo>
                    <a:pt x="993" y="444"/>
                  </a:lnTo>
                  <a:lnTo>
                    <a:pt x="1001" y="320"/>
                  </a:lnTo>
                  <a:lnTo>
                    <a:pt x="938" y="336"/>
                  </a:lnTo>
                  <a:lnTo>
                    <a:pt x="859" y="346"/>
                  </a:lnTo>
                  <a:lnTo>
                    <a:pt x="856" y="322"/>
                  </a:lnTo>
                  <a:lnTo>
                    <a:pt x="768" y="0"/>
                  </a:lnTo>
                  <a:lnTo>
                    <a:pt x="0" y="147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11"/>
            <p:cNvSpPr>
              <a:spLocks/>
            </p:cNvSpPr>
            <p:nvPr/>
          </p:nvSpPr>
          <p:spPr bwMode="auto">
            <a:xfrm>
              <a:off x="6362856" y="2752302"/>
              <a:ext cx="657454" cy="760137"/>
            </a:xfrm>
            <a:custGeom>
              <a:avLst/>
              <a:gdLst>
                <a:gd name="T0" fmla="*/ 0 w 923"/>
                <a:gd name="T1" fmla="*/ 158105 h 1065"/>
                <a:gd name="T2" fmla="*/ 62638 w 923"/>
                <a:gd name="T3" fmla="*/ 742853 h 1065"/>
                <a:gd name="T4" fmla="*/ 114969 w 923"/>
                <a:gd name="T5" fmla="*/ 739675 h 1065"/>
                <a:gd name="T6" fmla="*/ 150649 w 923"/>
                <a:gd name="T7" fmla="*/ 750798 h 1065"/>
                <a:gd name="T8" fmla="*/ 168093 w 923"/>
                <a:gd name="T9" fmla="*/ 791318 h 1065"/>
                <a:gd name="T10" fmla="*/ 225974 w 923"/>
                <a:gd name="T11" fmla="*/ 801646 h 1065"/>
                <a:gd name="T12" fmla="*/ 259275 w 923"/>
                <a:gd name="T13" fmla="*/ 823098 h 1065"/>
                <a:gd name="T14" fmla="*/ 336979 w 923"/>
                <a:gd name="T15" fmla="*/ 821509 h 1065"/>
                <a:gd name="T16" fmla="*/ 375830 w 923"/>
                <a:gd name="T17" fmla="*/ 791318 h 1065"/>
                <a:gd name="T18" fmla="*/ 460669 w 923"/>
                <a:gd name="T19" fmla="*/ 846138 h 1065"/>
                <a:gd name="T20" fmla="*/ 514586 w 923"/>
                <a:gd name="T21" fmla="*/ 801646 h 1065"/>
                <a:gd name="T22" fmla="*/ 525687 w 923"/>
                <a:gd name="T23" fmla="*/ 709485 h 1065"/>
                <a:gd name="T24" fmla="*/ 560574 w 923"/>
                <a:gd name="T25" fmla="*/ 731730 h 1065"/>
                <a:gd name="T26" fmla="*/ 577224 w 923"/>
                <a:gd name="T27" fmla="*/ 646719 h 1065"/>
                <a:gd name="T28" fmla="*/ 671578 w 923"/>
                <a:gd name="T29" fmla="*/ 580776 h 1065"/>
                <a:gd name="T30" fmla="*/ 698537 w 923"/>
                <a:gd name="T31" fmla="*/ 539463 h 1065"/>
                <a:gd name="T32" fmla="*/ 721530 w 923"/>
                <a:gd name="T33" fmla="*/ 355140 h 1065"/>
                <a:gd name="T34" fmla="*/ 708844 w 923"/>
                <a:gd name="T35" fmla="*/ 314620 h 1065"/>
                <a:gd name="T36" fmla="*/ 731838 w 923"/>
                <a:gd name="T37" fmla="*/ 298730 h 1065"/>
                <a:gd name="T38" fmla="*/ 685057 w 923"/>
                <a:gd name="T39" fmla="*/ 0 h 1065"/>
                <a:gd name="T40" fmla="*/ 610526 w 923"/>
                <a:gd name="T41" fmla="*/ 38136 h 1065"/>
                <a:gd name="T42" fmla="*/ 560574 w 923"/>
                <a:gd name="T43" fmla="*/ 69916 h 1065"/>
                <a:gd name="T44" fmla="*/ 540751 w 923"/>
                <a:gd name="T45" fmla="*/ 100901 h 1065"/>
                <a:gd name="T46" fmla="*/ 498728 w 923"/>
                <a:gd name="T47" fmla="*/ 140626 h 1065"/>
                <a:gd name="T48" fmla="*/ 453533 w 923"/>
                <a:gd name="T49" fmla="*/ 146187 h 1065"/>
                <a:gd name="T50" fmla="*/ 407546 w 923"/>
                <a:gd name="T51" fmla="*/ 170022 h 1065"/>
                <a:gd name="T52" fmla="*/ 383759 w 923"/>
                <a:gd name="T53" fmla="*/ 181939 h 1065"/>
                <a:gd name="T54" fmla="*/ 352043 w 923"/>
                <a:gd name="T55" fmla="*/ 166050 h 1065"/>
                <a:gd name="T56" fmla="*/ 310020 w 923"/>
                <a:gd name="T57" fmla="*/ 181939 h 1065"/>
                <a:gd name="T58" fmla="*/ 302884 w 923"/>
                <a:gd name="T59" fmla="*/ 173200 h 1065"/>
                <a:gd name="T60" fmla="*/ 340943 w 923"/>
                <a:gd name="T61" fmla="*/ 154132 h 1065"/>
                <a:gd name="T62" fmla="*/ 339357 w 923"/>
                <a:gd name="T63" fmla="*/ 151749 h 1065"/>
                <a:gd name="T64" fmla="*/ 321914 w 923"/>
                <a:gd name="T65" fmla="*/ 143804 h 1065"/>
                <a:gd name="T66" fmla="*/ 309227 w 923"/>
                <a:gd name="T67" fmla="*/ 158105 h 1065"/>
                <a:gd name="T68" fmla="*/ 241832 w 923"/>
                <a:gd name="T69" fmla="*/ 126325 h 1065"/>
                <a:gd name="T70" fmla="*/ 212495 w 923"/>
                <a:gd name="T71" fmla="*/ 140626 h 1065"/>
                <a:gd name="T72" fmla="*/ 220424 w 923"/>
                <a:gd name="T73" fmla="*/ 120763 h 1065"/>
                <a:gd name="T74" fmla="*/ 0 w 923"/>
                <a:gd name="T75" fmla="*/ 158105 h 106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23"/>
                <a:gd name="T115" fmla="*/ 0 h 1065"/>
                <a:gd name="T116" fmla="*/ 923 w 923"/>
                <a:gd name="T117" fmla="*/ 1065 h 106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23" h="1065">
                  <a:moveTo>
                    <a:pt x="0" y="199"/>
                  </a:moveTo>
                  <a:lnTo>
                    <a:pt x="79" y="935"/>
                  </a:lnTo>
                  <a:lnTo>
                    <a:pt x="145" y="931"/>
                  </a:lnTo>
                  <a:lnTo>
                    <a:pt x="190" y="945"/>
                  </a:lnTo>
                  <a:lnTo>
                    <a:pt x="212" y="996"/>
                  </a:lnTo>
                  <a:lnTo>
                    <a:pt x="285" y="1009"/>
                  </a:lnTo>
                  <a:lnTo>
                    <a:pt x="327" y="1036"/>
                  </a:lnTo>
                  <a:lnTo>
                    <a:pt x="425" y="1034"/>
                  </a:lnTo>
                  <a:lnTo>
                    <a:pt x="474" y="996"/>
                  </a:lnTo>
                  <a:lnTo>
                    <a:pt x="581" y="1065"/>
                  </a:lnTo>
                  <a:lnTo>
                    <a:pt x="649" y="1009"/>
                  </a:lnTo>
                  <a:lnTo>
                    <a:pt x="663" y="893"/>
                  </a:lnTo>
                  <a:lnTo>
                    <a:pt x="707" y="921"/>
                  </a:lnTo>
                  <a:lnTo>
                    <a:pt x="728" y="814"/>
                  </a:lnTo>
                  <a:lnTo>
                    <a:pt x="847" y="731"/>
                  </a:lnTo>
                  <a:lnTo>
                    <a:pt x="881" y="679"/>
                  </a:lnTo>
                  <a:lnTo>
                    <a:pt x="910" y="447"/>
                  </a:lnTo>
                  <a:lnTo>
                    <a:pt x="894" y="396"/>
                  </a:lnTo>
                  <a:lnTo>
                    <a:pt x="923" y="376"/>
                  </a:lnTo>
                  <a:lnTo>
                    <a:pt x="864" y="0"/>
                  </a:lnTo>
                  <a:lnTo>
                    <a:pt x="770" y="48"/>
                  </a:lnTo>
                  <a:lnTo>
                    <a:pt x="707" y="88"/>
                  </a:lnTo>
                  <a:lnTo>
                    <a:pt x="682" y="127"/>
                  </a:lnTo>
                  <a:lnTo>
                    <a:pt x="629" y="177"/>
                  </a:lnTo>
                  <a:lnTo>
                    <a:pt x="572" y="184"/>
                  </a:lnTo>
                  <a:lnTo>
                    <a:pt x="514" y="214"/>
                  </a:lnTo>
                  <a:lnTo>
                    <a:pt x="484" y="229"/>
                  </a:lnTo>
                  <a:lnTo>
                    <a:pt x="444" y="209"/>
                  </a:lnTo>
                  <a:lnTo>
                    <a:pt x="391" y="229"/>
                  </a:lnTo>
                  <a:lnTo>
                    <a:pt x="382" y="218"/>
                  </a:lnTo>
                  <a:lnTo>
                    <a:pt x="430" y="194"/>
                  </a:lnTo>
                  <a:lnTo>
                    <a:pt x="428" y="191"/>
                  </a:lnTo>
                  <a:lnTo>
                    <a:pt x="406" y="181"/>
                  </a:lnTo>
                  <a:lnTo>
                    <a:pt x="390" y="199"/>
                  </a:lnTo>
                  <a:lnTo>
                    <a:pt x="305" y="159"/>
                  </a:lnTo>
                  <a:lnTo>
                    <a:pt x="268" y="177"/>
                  </a:lnTo>
                  <a:lnTo>
                    <a:pt x="278" y="152"/>
                  </a:lnTo>
                  <a:lnTo>
                    <a:pt x="0" y="1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12"/>
            <p:cNvSpPr>
              <a:spLocks/>
            </p:cNvSpPr>
            <p:nvPr/>
          </p:nvSpPr>
          <p:spPr bwMode="auto">
            <a:xfrm>
              <a:off x="3760137" y="3297090"/>
              <a:ext cx="1169441" cy="644618"/>
            </a:xfrm>
            <a:custGeom>
              <a:avLst/>
              <a:gdLst>
                <a:gd name="T0" fmla="*/ 0 w 1639"/>
                <a:gd name="T1" fmla="*/ 680244 h 904"/>
                <a:gd name="T2" fmla="*/ 42889 w 1639"/>
                <a:gd name="T3" fmla="*/ 0 h 904"/>
                <a:gd name="T4" fmla="*/ 528960 w 1639"/>
                <a:gd name="T5" fmla="*/ 27781 h 904"/>
                <a:gd name="T6" fmla="*/ 1169113 w 1639"/>
                <a:gd name="T7" fmla="*/ 34925 h 904"/>
                <a:gd name="T8" fmla="*/ 1208825 w 1639"/>
                <a:gd name="T9" fmla="*/ 64294 h 904"/>
                <a:gd name="T10" fmla="*/ 1231063 w 1639"/>
                <a:gd name="T11" fmla="*/ 60325 h 904"/>
                <a:gd name="T12" fmla="*/ 1248536 w 1639"/>
                <a:gd name="T13" fmla="*/ 77788 h 904"/>
                <a:gd name="T14" fmla="*/ 1248536 w 1639"/>
                <a:gd name="T15" fmla="*/ 96837 h 904"/>
                <a:gd name="T16" fmla="*/ 1233446 w 1639"/>
                <a:gd name="T17" fmla="*/ 96837 h 904"/>
                <a:gd name="T18" fmla="*/ 1208825 w 1639"/>
                <a:gd name="T19" fmla="*/ 142875 h 904"/>
                <a:gd name="T20" fmla="*/ 1262833 w 1639"/>
                <a:gd name="T21" fmla="*/ 219869 h 904"/>
                <a:gd name="T22" fmla="*/ 1301750 w 1639"/>
                <a:gd name="T23" fmla="*/ 230188 h 904"/>
                <a:gd name="T24" fmla="*/ 1296985 w 1639"/>
                <a:gd name="T25" fmla="*/ 711200 h 904"/>
                <a:gd name="T26" fmla="*/ 739432 w 1639"/>
                <a:gd name="T27" fmla="*/ 717550 h 904"/>
                <a:gd name="T28" fmla="*/ 0 w 1639"/>
                <a:gd name="T29" fmla="*/ 680244 h 9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39"/>
                <a:gd name="T46" fmla="*/ 0 h 904"/>
                <a:gd name="T47" fmla="*/ 1639 w 1639"/>
                <a:gd name="T48" fmla="*/ 904 h 90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39" h="904">
                  <a:moveTo>
                    <a:pt x="0" y="857"/>
                  </a:moveTo>
                  <a:lnTo>
                    <a:pt x="54" y="0"/>
                  </a:lnTo>
                  <a:lnTo>
                    <a:pt x="666" y="35"/>
                  </a:lnTo>
                  <a:lnTo>
                    <a:pt x="1472" y="44"/>
                  </a:lnTo>
                  <a:lnTo>
                    <a:pt x="1522" y="81"/>
                  </a:lnTo>
                  <a:lnTo>
                    <a:pt x="1550" y="76"/>
                  </a:lnTo>
                  <a:lnTo>
                    <a:pt x="1572" y="98"/>
                  </a:lnTo>
                  <a:lnTo>
                    <a:pt x="1572" y="122"/>
                  </a:lnTo>
                  <a:lnTo>
                    <a:pt x="1553" y="122"/>
                  </a:lnTo>
                  <a:lnTo>
                    <a:pt x="1522" y="180"/>
                  </a:lnTo>
                  <a:lnTo>
                    <a:pt x="1590" y="277"/>
                  </a:lnTo>
                  <a:lnTo>
                    <a:pt x="1639" y="290"/>
                  </a:lnTo>
                  <a:lnTo>
                    <a:pt x="1633" y="896"/>
                  </a:lnTo>
                  <a:lnTo>
                    <a:pt x="931" y="904"/>
                  </a:lnTo>
                  <a:lnTo>
                    <a:pt x="0" y="8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13"/>
            <p:cNvSpPr>
              <a:spLocks/>
            </p:cNvSpPr>
            <p:nvPr/>
          </p:nvSpPr>
          <p:spPr bwMode="auto">
            <a:xfrm>
              <a:off x="4926726" y="4020148"/>
              <a:ext cx="795790" cy="727335"/>
            </a:xfrm>
            <a:custGeom>
              <a:avLst/>
              <a:gdLst>
                <a:gd name="T0" fmla="*/ 0 w 1115"/>
                <a:gd name="T1" fmla="*/ 25400 h 1020"/>
                <a:gd name="T2" fmla="*/ 39723 w 1115"/>
                <a:gd name="T3" fmla="*/ 276225 h 1020"/>
                <a:gd name="T4" fmla="*/ 30190 w 1115"/>
                <a:gd name="T5" fmla="*/ 667544 h 1020"/>
                <a:gd name="T6" fmla="*/ 46873 w 1115"/>
                <a:gd name="T7" fmla="*/ 692944 h 1020"/>
                <a:gd name="T8" fmla="*/ 112019 w 1115"/>
                <a:gd name="T9" fmla="*/ 687388 h 1020"/>
                <a:gd name="T10" fmla="*/ 112019 w 1115"/>
                <a:gd name="T11" fmla="*/ 809625 h 1020"/>
                <a:gd name="T12" fmla="*/ 637953 w 1115"/>
                <a:gd name="T13" fmla="*/ 800100 h 1020"/>
                <a:gd name="T14" fmla="*/ 626830 w 1115"/>
                <a:gd name="T15" fmla="*/ 677069 h 1020"/>
                <a:gd name="T16" fmla="*/ 674498 w 1115"/>
                <a:gd name="T17" fmla="*/ 545306 h 1020"/>
                <a:gd name="T18" fmla="*/ 739644 w 1115"/>
                <a:gd name="T19" fmla="*/ 450056 h 1020"/>
                <a:gd name="T20" fmla="*/ 734083 w 1115"/>
                <a:gd name="T21" fmla="*/ 424656 h 1020"/>
                <a:gd name="T22" fmla="*/ 784928 w 1115"/>
                <a:gd name="T23" fmla="*/ 341313 h 1020"/>
                <a:gd name="T24" fmla="*/ 811145 w 1115"/>
                <a:gd name="T25" fmla="*/ 250031 h 1020"/>
                <a:gd name="T26" fmla="*/ 802406 w 1115"/>
                <a:gd name="T27" fmla="*/ 242888 h 1020"/>
                <a:gd name="T28" fmla="*/ 847691 w 1115"/>
                <a:gd name="T29" fmla="*/ 207963 h 1020"/>
                <a:gd name="T30" fmla="*/ 885825 w 1115"/>
                <a:gd name="T31" fmla="*/ 123825 h 1020"/>
                <a:gd name="T32" fmla="*/ 869936 w 1115"/>
                <a:gd name="T33" fmla="*/ 107950 h 1020"/>
                <a:gd name="T34" fmla="*/ 755533 w 1115"/>
                <a:gd name="T35" fmla="*/ 115094 h 1020"/>
                <a:gd name="T36" fmla="*/ 786517 w 1115"/>
                <a:gd name="T37" fmla="*/ 69056 h 1020"/>
                <a:gd name="T38" fmla="*/ 775395 w 1115"/>
                <a:gd name="T39" fmla="*/ 0 h 1020"/>
                <a:gd name="T40" fmla="*/ 0 w 1115"/>
                <a:gd name="T41" fmla="*/ 25400 h 10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15"/>
                <a:gd name="T64" fmla="*/ 0 h 1020"/>
                <a:gd name="T65" fmla="*/ 1115 w 1115"/>
                <a:gd name="T66" fmla="*/ 1020 h 10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15" h="1020">
                  <a:moveTo>
                    <a:pt x="0" y="32"/>
                  </a:moveTo>
                  <a:lnTo>
                    <a:pt x="50" y="348"/>
                  </a:lnTo>
                  <a:lnTo>
                    <a:pt x="38" y="841"/>
                  </a:lnTo>
                  <a:lnTo>
                    <a:pt x="59" y="873"/>
                  </a:lnTo>
                  <a:lnTo>
                    <a:pt x="141" y="866"/>
                  </a:lnTo>
                  <a:lnTo>
                    <a:pt x="141" y="1020"/>
                  </a:lnTo>
                  <a:lnTo>
                    <a:pt x="803" y="1008"/>
                  </a:lnTo>
                  <a:lnTo>
                    <a:pt x="789" y="853"/>
                  </a:lnTo>
                  <a:lnTo>
                    <a:pt x="849" y="687"/>
                  </a:lnTo>
                  <a:lnTo>
                    <a:pt x="931" y="567"/>
                  </a:lnTo>
                  <a:lnTo>
                    <a:pt x="924" y="535"/>
                  </a:lnTo>
                  <a:lnTo>
                    <a:pt x="988" y="430"/>
                  </a:lnTo>
                  <a:lnTo>
                    <a:pt x="1021" y="315"/>
                  </a:lnTo>
                  <a:lnTo>
                    <a:pt x="1010" y="306"/>
                  </a:lnTo>
                  <a:lnTo>
                    <a:pt x="1067" y="262"/>
                  </a:lnTo>
                  <a:lnTo>
                    <a:pt x="1115" y="156"/>
                  </a:lnTo>
                  <a:lnTo>
                    <a:pt x="1095" y="136"/>
                  </a:lnTo>
                  <a:lnTo>
                    <a:pt x="951" y="145"/>
                  </a:lnTo>
                  <a:lnTo>
                    <a:pt x="990" y="87"/>
                  </a:lnTo>
                  <a:lnTo>
                    <a:pt x="976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14"/>
            <p:cNvSpPr>
              <a:spLocks/>
            </p:cNvSpPr>
            <p:nvPr/>
          </p:nvSpPr>
          <p:spPr bwMode="auto">
            <a:xfrm>
              <a:off x="2666281" y="2983338"/>
              <a:ext cx="1146622" cy="925568"/>
            </a:xfrm>
            <a:custGeom>
              <a:avLst/>
              <a:gdLst>
                <a:gd name="T0" fmla="*/ 0 w 1609"/>
                <a:gd name="T1" fmla="*/ 897527 h 1296"/>
                <a:gd name="T2" fmla="*/ 126921 w 1609"/>
                <a:gd name="T3" fmla="*/ 0 h 1296"/>
                <a:gd name="T4" fmla="*/ 945562 w 1609"/>
                <a:gd name="T5" fmla="*/ 97782 h 1296"/>
                <a:gd name="T6" fmla="*/ 1276350 w 1609"/>
                <a:gd name="T7" fmla="*/ 122426 h 1296"/>
                <a:gd name="T8" fmla="*/ 1261278 w 1609"/>
                <a:gd name="T9" fmla="*/ 348994 h 1296"/>
                <a:gd name="T10" fmla="*/ 1218442 w 1609"/>
                <a:gd name="T11" fmla="*/ 1030288 h 1296"/>
                <a:gd name="T12" fmla="*/ 1049479 w 1609"/>
                <a:gd name="T13" fmla="*/ 1019158 h 1296"/>
                <a:gd name="T14" fmla="*/ 527516 w 1609"/>
                <a:gd name="T15" fmla="*/ 969870 h 1296"/>
                <a:gd name="T16" fmla="*/ 0 w 1609"/>
                <a:gd name="T17" fmla="*/ 897527 h 12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09"/>
                <a:gd name="T28" fmla="*/ 0 h 1296"/>
                <a:gd name="T29" fmla="*/ 1609 w 1609"/>
                <a:gd name="T30" fmla="*/ 1296 h 12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09" h="1296">
                  <a:moveTo>
                    <a:pt x="0" y="1129"/>
                  </a:moveTo>
                  <a:lnTo>
                    <a:pt x="160" y="0"/>
                  </a:lnTo>
                  <a:lnTo>
                    <a:pt x="1192" y="123"/>
                  </a:lnTo>
                  <a:lnTo>
                    <a:pt x="1609" y="154"/>
                  </a:lnTo>
                  <a:lnTo>
                    <a:pt x="1590" y="439"/>
                  </a:lnTo>
                  <a:lnTo>
                    <a:pt x="1536" y="1296"/>
                  </a:lnTo>
                  <a:lnTo>
                    <a:pt x="1323" y="1282"/>
                  </a:lnTo>
                  <a:lnTo>
                    <a:pt x="665" y="1220"/>
                  </a:lnTo>
                  <a:lnTo>
                    <a:pt x="0" y="11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15"/>
            <p:cNvSpPr>
              <a:spLocks/>
            </p:cNvSpPr>
            <p:nvPr/>
          </p:nvSpPr>
          <p:spPr bwMode="auto">
            <a:xfrm>
              <a:off x="6750768" y="4135665"/>
              <a:ext cx="801495" cy="623227"/>
            </a:xfrm>
            <a:custGeom>
              <a:avLst/>
              <a:gdLst>
                <a:gd name="T0" fmla="*/ 0 w 1123"/>
                <a:gd name="T1" fmla="*/ 161316 h 873"/>
                <a:gd name="T2" fmla="*/ 38134 w 1123"/>
                <a:gd name="T3" fmla="*/ 93770 h 873"/>
                <a:gd name="T4" fmla="*/ 166041 w 1123"/>
                <a:gd name="T5" fmla="*/ 27813 h 873"/>
                <a:gd name="T6" fmla="*/ 401201 w 1123"/>
                <a:gd name="T7" fmla="*/ 0 h 873"/>
                <a:gd name="T8" fmla="*/ 501302 w 1123"/>
                <a:gd name="T9" fmla="*/ 64367 h 873"/>
                <a:gd name="T10" fmla="*/ 653838 w 1123"/>
                <a:gd name="T11" fmla="*/ 41322 h 873"/>
                <a:gd name="T12" fmla="*/ 892175 w 1123"/>
                <a:gd name="T13" fmla="*/ 214558 h 873"/>
                <a:gd name="T14" fmla="*/ 819085 w 1123"/>
                <a:gd name="T15" fmla="*/ 295613 h 873"/>
                <a:gd name="T16" fmla="*/ 787307 w 1123"/>
                <a:gd name="T17" fmla="*/ 348061 h 873"/>
                <a:gd name="T18" fmla="*/ 793662 w 1123"/>
                <a:gd name="T19" fmla="*/ 403687 h 873"/>
                <a:gd name="T20" fmla="*/ 729311 w 1123"/>
                <a:gd name="T21" fmla="*/ 458519 h 873"/>
                <a:gd name="T22" fmla="*/ 680055 w 1123"/>
                <a:gd name="T23" fmla="*/ 532422 h 873"/>
                <a:gd name="T24" fmla="*/ 612526 w 1123"/>
                <a:gd name="T25" fmla="*/ 575334 h 873"/>
                <a:gd name="T26" fmla="*/ 585515 w 1123"/>
                <a:gd name="T27" fmla="*/ 580896 h 873"/>
                <a:gd name="T28" fmla="*/ 569625 w 1123"/>
                <a:gd name="T29" fmla="*/ 629371 h 873"/>
                <a:gd name="T30" fmla="*/ 532286 w 1123"/>
                <a:gd name="T31" fmla="*/ 601557 h 873"/>
                <a:gd name="T32" fmla="*/ 565653 w 1123"/>
                <a:gd name="T33" fmla="*/ 649237 h 873"/>
                <a:gd name="T34" fmla="*/ 532286 w 1123"/>
                <a:gd name="T35" fmla="*/ 693738 h 873"/>
                <a:gd name="T36" fmla="*/ 502891 w 1123"/>
                <a:gd name="T37" fmla="*/ 688175 h 873"/>
                <a:gd name="T38" fmla="*/ 476674 w 1123"/>
                <a:gd name="T39" fmla="*/ 661157 h 873"/>
                <a:gd name="T40" fmla="*/ 440924 w 1123"/>
                <a:gd name="T41" fmla="*/ 592816 h 873"/>
                <a:gd name="T42" fmla="*/ 422651 w 1123"/>
                <a:gd name="T43" fmla="*/ 584075 h 873"/>
                <a:gd name="T44" fmla="*/ 377367 w 1123"/>
                <a:gd name="T45" fmla="*/ 487921 h 873"/>
                <a:gd name="T46" fmla="*/ 313810 w 1123"/>
                <a:gd name="T47" fmla="*/ 449778 h 873"/>
                <a:gd name="T48" fmla="*/ 269321 w 1123"/>
                <a:gd name="T49" fmla="*/ 389383 h 873"/>
                <a:gd name="T50" fmla="*/ 167630 w 1123"/>
                <a:gd name="T51" fmla="*/ 310712 h 873"/>
                <a:gd name="T52" fmla="*/ 113607 w 1123"/>
                <a:gd name="T53" fmla="*/ 238398 h 873"/>
                <a:gd name="T54" fmla="*/ 0 w 1123"/>
                <a:gd name="T55" fmla="*/ 161316 h 87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3"/>
                <a:gd name="T85" fmla="*/ 0 h 873"/>
                <a:gd name="T86" fmla="*/ 1123 w 1123"/>
                <a:gd name="T87" fmla="*/ 873 h 87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3" h="873">
                  <a:moveTo>
                    <a:pt x="0" y="203"/>
                  </a:moveTo>
                  <a:lnTo>
                    <a:pt x="48" y="118"/>
                  </a:lnTo>
                  <a:lnTo>
                    <a:pt x="209" y="35"/>
                  </a:lnTo>
                  <a:lnTo>
                    <a:pt x="505" y="0"/>
                  </a:lnTo>
                  <a:lnTo>
                    <a:pt x="631" y="81"/>
                  </a:lnTo>
                  <a:lnTo>
                    <a:pt x="823" y="52"/>
                  </a:lnTo>
                  <a:lnTo>
                    <a:pt x="1123" y="270"/>
                  </a:lnTo>
                  <a:lnTo>
                    <a:pt x="1031" y="372"/>
                  </a:lnTo>
                  <a:lnTo>
                    <a:pt x="991" y="438"/>
                  </a:lnTo>
                  <a:lnTo>
                    <a:pt x="999" y="508"/>
                  </a:lnTo>
                  <a:lnTo>
                    <a:pt x="918" y="577"/>
                  </a:lnTo>
                  <a:lnTo>
                    <a:pt x="856" y="670"/>
                  </a:lnTo>
                  <a:lnTo>
                    <a:pt x="771" y="724"/>
                  </a:lnTo>
                  <a:lnTo>
                    <a:pt x="737" y="731"/>
                  </a:lnTo>
                  <a:lnTo>
                    <a:pt x="717" y="792"/>
                  </a:lnTo>
                  <a:lnTo>
                    <a:pt x="670" y="757"/>
                  </a:lnTo>
                  <a:lnTo>
                    <a:pt x="712" y="817"/>
                  </a:lnTo>
                  <a:lnTo>
                    <a:pt x="670" y="873"/>
                  </a:lnTo>
                  <a:lnTo>
                    <a:pt x="633" y="866"/>
                  </a:lnTo>
                  <a:lnTo>
                    <a:pt x="600" y="832"/>
                  </a:lnTo>
                  <a:lnTo>
                    <a:pt x="555" y="746"/>
                  </a:lnTo>
                  <a:lnTo>
                    <a:pt x="532" y="735"/>
                  </a:lnTo>
                  <a:lnTo>
                    <a:pt x="475" y="614"/>
                  </a:lnTo>
                  <a:lnTo>
                    <a:pt x="395" y="566"/>
                  </a:lnTo>
                  <a:lnTo>
                    <a:pt x="339" y="490"/>
                  </a:lnTo>
                  <a:lnTo>
                    <a:pt x="211" y="391"/>
                  </a:lnTo>
                  <a:lnTo>
                    <a:pt x="143" y="300"/>
                  </a:lnTo>
                  <a:lnTo>
                    <a:pt x="0" y="2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16"/>
            <p:cNvSpPr>
              <a:spLocks/>
            </p:cNvSpPr>
            <p:nvPr/>
          </p:nvSpPr>
          <p:spPr bwMode="auto">
            <a:xfrm>
              <a:off x="5967814" y="4271149"/>
              <a:ext cx="598982" cy="991173"/>
            </a:xfrm>
            <a:custGeom>
              <a:avLst/>
              <a:gdLst>
                <a:gd name="T0" fmla="*/ 0 w 841"/>
                <a:gd name="T1" fmla="*/ 38100 h 1390"/>
                <a:gd name="T2" fmla="*/ 19027 w 841"/>
                <a:gd name="T3" fmla="*/ 59531 h 1390"/>
                <a:gd name="T4" fmla="*/ 0 w 841"/>
                <a:gd name="T5" fmla="*/ 742156 h 1390"/>
                <a:gd name="T6" fmla="*/ 42812 w 841"/>
                <a:gd name="T7" fmla="*/ 1073150 h 1390"/>
                <a:gd name="T8" fmla="*/ 88001 w 841"/>
                <a:gd name="T9" fmla="*/ 1083468 h 1390"/>
                <a:gd name="T10" fmla="*/ 106236 w 841"/>
                <a:gd name="T11" fmla="*/ 980281 h 1390"/>
                <a:gd name="T12" fmla="*/ 126056 w 841"/>
                <a:gd name="T13" fmla="*/ 1009650 h 1390"/>
                <a:gd name="T14" fmla="*/ 128435 w 841"/>
                <a:gd name="T15" fmla="*/ 1060450 h 1390"/>
                <a:gd name="T16" fmla="*/ 153804 w 841"/>
                <a:gd name="T17" fmla="*/ 1083468 h 1390"/>
                <a:gd name="T18" fmla="*/ 115750 w 841"/>
                <a:gd name="T19" fmla="*/ 1103312 h 1390"/>
                <a:gd name="T20" fmla="*/ 210094 w 841"/>
                <a:gd name="T21" fmla="*/ 1078706 h 1390"/>
                <a:gd name="T22" fmla="*/ 229121 w 841"/>
                <a:gd name="T23" fmla="*/ 1050131 h 1390"/>
                <a:gd name="T24" fmla="*/ 217229 w 841"/>
                <a:gd name="T25" fmla="*/ 1034256 h 1390"/>
                <a:gd name="T26" fmla="*/ 222779 w 841"/>
                <a:gd name="T27" fmla="*/ 1004887 h 1390"/>
                <a:gd name="T28" fmla="*/ 175210 w 841"/>
                <a:gd name="T29" fmla="*/ 962025 h 1390"/>
                <a:gd name="T30" fmla="*/ 179174 w 841"/>
                <a:gd name="T31" fmla="*/ 924718 h 1390"/>
                <a:gd name="T32" fmla="*/ 666750 w 841"/>
                <a:gd name="T33" fmla="*/ 881062 h 1390"/>
                <a:gd name="T34" fmla="*/ 624731 w 841"/>
                <a:gd name="T35" fmla="*/ 707231 h 1390"/>
                <a:gd name="T36" fmla="*/ 631867 w 841"/>
                <a:gd name="T37" fmla="*/ 642937 h 1390"/>
                <a:gd name="T38" fmla="*/ 651687 w 841"/>
                <a:gd name="T39" fmla="*/ 602456 h 1390"/>
                <a:gd name="T40" fmla="*/ 634245 w 841"/>
                <a:gd name="T41" fmla="*/ 542925 h 1390"/>
                <a:gd name="T42" fmla="*/ 587469 w 841"/>
                <a:gd name="T43" fmla="*/ 465931 h 1390"/>
                <a:gd name="T44" fmla="*/ 464584 w 841"/>
                <a:gd name="T45" fmla="*/ 0 h 1390"/>
                <a:gd name="T46" fmla="*/ 0 w 841"/>
                <a:gd name="T47" fmla="*/ 38100 h 139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41"/>
                <a:gd name="T73" fmla="*/ 0 h 1390"/>
                <a:gd name="T74" fmla="*/ 841 w 841"/>
                <a:gd name="T75" fmla="*/ 1390 h 139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41" h="1390">
                  <a:moveTo>
                    <a:pt x="0" y="48"/>
                  </a:moveTo>
                  <a:lnTo>
                    <a:pt x="24" y="75"/>
                  </a:lnTo>
                  <a:lnTo>
                    <a:pt x="0" y="935"/>
                  </a:lnTo>
                  <a:lnTo>
                    <a:pt x="54" y="1352"/>
                  </a:lnTo>
                  <a:lnTo>
                    <a:pt x="111" y="1365"/>
                  </a:lnTo>
                  <a:lnTo>
                    <a:pt x="134" y="1235"/>
                  </a:lnTo>
                  <a:lnTo>
                    <a:pt x="159" y="1272"/>
                  </a:lnTo>
                  <a:lnTo>
                    <a:pt x="162" y="1336"/>
                  </a:lnTo>
                  <a:lnTo>
                    <a:pt x="194" y="1365"/>
                  </a:lnTo>
                  <a:lnTo>
                    <a:pt x="146" y="1390"/>
                  </a:lnTo>
                  <a:lnTo>
                    <a:pt x="265" y="1359"/>
                  </a:lnTo>
                  <a:lnTo>
                    <a:pt x="289" y="1323"/>
                  </a:lnTo>
                  <a:lnTo>
                    <a:pt x="274" y="1303"/>
                  </a:lnTo>
                  <a:lnTo>
                    <a:pt x="281" y="1266"/>
                  </a:lnTo>
                  <a:lnTo>
                    <a:pt x="221" y="1212"/>
                  </a:lnTo>
                  <a:lnTo>
                    <a:pt x="226" y="1165"/>
                  </a:lnTo>
                  <a:lnTo>
                    <a:pt x="841" y="1110"/>
                  </a:lnTo>
                  <a:lnTo>
                    <a:pt x="788" y="891"/>
                  </a:lnTo>
                  <a:lnTo>
                    <a:pt x="797" y="810"/>
                  </a:lnTo>
                  <a:lnTo>
                    <a:pt x="822" y="759"/>
                  </a:lnTo>
                  <a:lnTo>
                    <a:pt x="800" y="684"/>
                  </a:lnTo>
                  <a:lnTo>
                    <a:pt x="741" y="587"/>
                  </a:lnTo>
                  <a:lnTo>
                    <a:pt x="586" y="0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17"/>
            <p:cNvSpPr>
              <a:spLocks/>
            </p:cNvSpPr>
            <p:nvPr/>
          </p:nvSpPr>
          <p:spPr bwMode="auto">
            <a:xfrm>
              <a:off x="1590966" y="3656479"/>
              <a:ext cx="1075315" cy="1269270"/>
            </a:xfrm>
            <a:custGeom>
              <a:avLst/>
              <a:gdLst>
                <a:gd name="T0" fmla="*/ 0 w 1507"/>
                <a:gd name="T1" fmla="*/ 964154 h 1779"/>
                <a:gd name="T2" fmla="*/ 78633 w 1507"/>
                <a:gd name="T3" fmla="*/ 897442 h 1779"/>
                <a:gd name="T4" fmla="*/ 46862 w 1507"/>
                <a:gd name="T5" fmla="*/ 845025 h 1779"/>
                <a:gd name="T6" fmla="*/ 63542 w 1507"/>
                <a:gd name="T7" fmla="*/ 767193 h 1779"/>
                <a:gd name="T8" fmla="*/ 142176 w 1507"/>
                <a:gd name="T9" fmla="*/ 634563 h 1779"/>
                <a:gd name="T10" fmla="*/ 200952 w 1507"/>
                <a:gd name="T11" fmla="*/ 597236 h 1779"/>
                <a:gd name="T12" fmla="*/ 167592 w 1507"/>
                <a:gd name="T13" fmla="*/ 549584 h 1779"/>
                <a:gd name="T14" fmla="*/ 142176 w 1507"/>
                <a:gd name="T15" fmla="*/ 416953 h 1779"/>
                <a:gd name="T16" fmla="*/ 169975 w 1507"/>
                <a:gd name="T17" fmla="*/ 183459 h 1779"/>
                <a:gd name="T18" fmla="*/ 207306 w 1507"/>
                <a:gd name="T19" fmla="*/ 166781 h 1779"/>
                <a:gd name="T20" fmla="*/ 274820 w 1507"/>
                <a:gd name="T21" fmla="*/ 209668 h 1779"/>
                <a:gd name="T22" fmla="*/ 335185 w 1507"/>
                <a:gd name="T23" fmla="*/ 0 h 1779"/>
                <a:gd name="T24" fmla="*/ 1196975 w 1507"/>
                <a:gd name="T25" fmla="*/ 147720 h 1779"/>
                <a:gd name="T26" fmla="*/ 1015880 w 1507"/>
                <a:gd name="T27" fmla="*/ 1412875 h 1779"/>
                <a:gd name="T28" fmla="*/ 754563 w 1507"/>
                <a:gd name="T29" fmla="*/ 1373959 h 1779"/>
                <a:gd name="T30" fmla="*/ 586176 w 1507"/>
                <a:gd name="T31" fmla="*/ 1323925 h 1779"/>
                <a:gd name="T32" fmla="*/ 246226 w 1507"/>
                <a:gd name="T33" fmla="*/ 1119817 h 1779"/>
                <a:gd name="T34" fmla="*/ 0 w 1507"/>
                <a:gd name="T35" fmla="*/ 964154 h 17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7"/>
                <a:gd name="T55" fmla="*/ 0 h 1779"/>
                <a:gd name="T56" fmla="*/ 1507 w 1507"/>
                <a:gd name="T57" fmla="*/ 1779 h 177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7" h="1779">
                  <a:moveTo>
                    <a:pt x="0" y="1214"/>
                  </a:moveTo>
                  <a:lnTo>
                    <a:pt x="99" y="1130"/>
                  </a:lnTo>
                  <a:lnTo>
                    <a:pt x="59" y="1064"/>
                  </a:lnTo>
                  <a:lnTo>
                    <a:pt x="80" y="966"/>
                  </a:lnTo>
                  <a:lnTo>
                    <a:pt x="179" y="799"/>
                  </a:lnTo>
                  <a:lnTo>
                    <a:pt x="253" y="752"/>
                  </a:lnTo>
                  <a:lnTo>
                    <a:pt x="211" y="692"/>
                  </a:lnTo>
                  <a:lnTo>
                    <a:pt x="179" y="525"/>
                  </a:lnTo>
                  <a:lnTo>
                    <a:pt x="214" y="231"/>
                  </a:lnTo>
                  <a:lnTo>
                    <a:pt x="261" y="210"/>
                  </a:lnTo>
                  <a:lnTo>
                    <a:pt x="346" y="264"/>
                  </a:lnTo>
                  <a:lnTo>
                    <a:pt x="422" y="0"/>
                  </a:lnTo>
                  <a:lnTo>
                    <a:pt x="1507" y="186"/>
                  </a:lnTo>
                  <a:lnTo>
                    <a:pt x="1279" y="1779"/>
                  </a:lnTo>
                  <a:lnTo>
                    <a:pt x="950" y="1730"/>
                  </a:lnTo>
                  <a:lnTo>
                    <a:pt x="738" y="1667"/>
                  </a:lnTo>
                  <a:lnTo>
                    <a:pt x="310" y="1410"/>
                  </a:lnTo>
                  <a:lnTo>
                    <a:pt x="0" y="121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18"/>
            <p:cNvSpPr>
              <a:spLocks/>
            </p:cNvSpPr>
            <p:nvPr/>
          </p:nvSpPr>
          <p:spPr bwMode="auto">
            <a:xfrm>
              <a:off x="7985812" y="2484186"/>
              <a:ext cx="272395" cy="259558"/>
            </a:xfrm>
            <a:custGeom>
              <a:avLst/>
              <a:gdLst>
                <a:gd name="T0" fmla="*/ 0 w 380"/>
                <a:gd name="T1" fmla="*/ 56356 h 364"/>
                <a:gd name="T2" fmla="*/ 25534 w 380"/>
                <a:gd name="T3" fmla="*/ 208756 h 364"/>
                <a:gd name="T4" fmla="*/ 25534 w 380"/>
                <a:gd name="T5" fmla="*/ 288925 h 364"/>
                <a:gd name="T6" fmla="*/ 48674 w 380"/>
                <a:gd name="T7" fmla="*/ 284956 h 364"/>
                <a:gd name="T8" fmla="*/ 59845 w 380"/>
                <a:gd name="T9" fmla="*/ 261938 h 364"/>
                <a:gd name="T10" fmla="*/ 106125 w 380"/>
                <a:gd name="T11" fmla="*/ 243681 h 364"/>
                <a:gd name="T12" fmla="*/ 126871 w 380"/>
                <a:gd name="T13" fmla="*/ 202406 h 364"/>
                <a:gd name="T14" fmla="*/ 138042 w 380"/>
                <a:gd name="T15" fmla="*/ 208756 h 364"/>
                <a:gd name="T16" fmla="*/ 171555 w 380"/>
                <a:gd name="T17" fmla="*/ 196850 h 364"/>
                <a:gd name="T18" fmla="*/ 216239 w 380"/>
                <a:gd name="T19" fmla="*/ 189706 h 364"/>
                <a:gd name="T20" fmla="*/ 217835 w 380"/>
                <a:gd name="T21" fmla="*/ 173037 h 364"/>
                <a:gd name="T22" fmla="*/ 232995 w 380"/>
                <a:gd name="T23" fmla="*/ 183356 h 364"/>
                <a:gd name="T24" fmla="*/ 249752 w 380"/>
                <a:gd name="T25" fmla="*/ 165894 h 364"/>
                <a:gd name="T26" fmla="*/ 272094 w 380"/>
                <a:gd name="T27" fmla="*/ 164306 h 364"/>
                <a:gd name="T28" fmla="*/ 303213 w 380"/>
                <a:gd name="T29" fmla="*/ 146844 h 364"/>
                <a:gd name="T30" fmla="*/ 274488 w 380"/>
                <a:gd name="T31" fmla="*/ 0 h 364"/>
                <a:gd name="T32" fmla="*/ 0 w 380"/>
                <a:gd name="T33" fmla="*/ 56356 h 3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0"/>
                <a:gd name="T52" fmla="*/ 0 h 364"/>
                <a:gd name="T53" fmla="*/ 380 w 380"/>
                <a:gd name="T54" fmla="*/ 364 h 3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0" h="364">
                  <a:moveTo>
                    <a:pt x="0" y="71"/>
                  </a:moveTo>
                  <a:lnTo>
                    <a:pt x="32" y="263"/>
                  </a:lnTo>
                  <a:lnTo>
                    <a:pt x="32" y="364"/>
                  </a:lnTo>
                  <a:lnTo>
                    <a:pt x="61" y="359"/>
                  </a:lnTo>
                  <a:lnTo>
                    <a:pt x="75" y="330"/>
                  </a:lnTo>
                  <a:lnTo>
                    <a:pt x="133" y="307"/>
                  </a:lnTo>
                  <a:lnTo>
                    <a:pt x="159" y="255"/>
                  </a:lnTo>
                  <a:lnTo>
                    <a:pt x="173" y="263"/>
                  </a:lnTo>
                  <a:lnTo>
                    <a:pt x="215" y="248"/>
                  </a:lnTo>
                  <a:lnTo>
                    <a:pt x="271" y="239"/>
                  </a:lnTo>
                  <a:lnTo>
                    <a:pt x="273" y="218"/>
                  </a:lnTo>
                  <a:lnTo>
                    <a:pt x="292" y="231"/>
                  </a:lnTo>
                  <a:lnTo>
                    <a:pt x="313" y="209"/>
                  </a:lnTo>
                  <a:lnTo>
                    <a:pt x="341" y="207"/>
                  </a:lnTo>
                  <a:lnTo>
                    <a:pt x="380" y="185"/>
                  </a:lnTo>
                  <a:lnTo>
                    <a:pt x="344" y="0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19"/>
            <p:cNvSpPr>
              <a:spLocks/>
            </p:cNvSpPr>
            <p:nvPr/>
          </p:nvSpPr>
          <p:spPr bwMode="auto">
            <a:xfrm>
              <a:off x="6384248" y="4219806"/>
              <a:ext cx="851410" cy="907029"/>
            </a:xfrm>
            <a:custGeom>
              <a:avLst/>
              <a:gdLst>
                <a:gd name="T0" fmla="*/ 0 w 1193"/>
                <a:gd name="T1" fmla="*/ 56401 h 1271"/>
                <a:gd name="T2" fmla="*/ 123134 w 1193"/>
                <a:gd name="T3" fmla="*/ 522698 h 1271"/>
                <a:gd name="T4" fmla="*/ 170005 w 1193"/>
                <a:gd name="T5" fmla="*/ 599753 h 1271"/>
                <a:gd name="T6" fmla="*/ 187482 w 1193"/>
                <a:gd name="T7" fmla="*/ 659331 h 1271"/>
                <a:gd name="T8" fmla="*/ 167622 w 1193"/>
                <a:gd name="T9" fmla="*/ 699844 h 1271"/>
                <a:gd name="T10" fmla="*/ 160472 w 1193"/>
                <a:gd name="T11" fmla="*/ 764188 h 1271"/>
                <a:gd name="T12" fmla="*/ 202576 w 1193"/>
                <a:gd name="T13" fmla="*/ 938156 h 1271"/>
                <a:gd name="T14" fmla="*/ 234352 w 1193"/>
                <a:gd name="T15" fmla="*/ 996146 h 1271"/>
                <a:gd name="T16" fmla="*/ 743572 w 1193"/>
                <a:gd name="T17" fmla="*/ 965959 h 1271"/>
                <a:gd name="T18" fmla="*/ 746750 w 1193"/>
                <a:gd name="T19" fmla="*/ 1005678 h 1271"/>
                <a:gd name="T20" fmla="*/ 779321 w 1193"/>
                <a:gd name="T21" fmla="*/ 1009650 h 1271"/>
                <a:gd name="T22" fmla="*/ 765816 w 1193"/>
                <a:gd name="T23" fmla="*/ 926241 h 1271"/>
                <a:gd name="T24" fmla="*/ 786471 w 1193"/>
                <a:gd name="T25" fmla="*/ 901615 h 1271"/>
                <a:gd name="T26" fmla="*/ 860351 w 1193"/>
                <a:gd name="T27" fmla="*/ 915914 h 1271"/>
                <a:gd name="T28" fmla="*/ 871473 w 1193"/>
                <a:gd name="T29" fmla="*/ 857130 h 1271"/>
                <a:gd name="T30" fmla="*/ 860351 w 1193"/>
                <a:gd name="T31" fmla="*/ 853953 h 1271"/>
                <a:gd name="T32" fmla="*/ 877829 w 1193"/>
                <a:gd name="T33" fmla="*/ 838860 h 1271"/>
                <a:gd name="T34" fmla="*/ 848435 w 1193"/>
                <a:gd name="T35" fmla="*/ 822972 h 1271"/>
                <a:gd name="T36" fmla="*/ 863529 w 1193"/>
                <a:gd name="T37" fmla="*/ 804701 h 1271"/>
                <a:gd name="T38" fmla="*/ 863529 w 1193"/>
                <a:gd name="T39" fmla="*/ 773721 h 1271"/>
                <a:gd name="T40" fmla="*/ 892128 w 1193"/>
                <a:gd name="T41" fmla="*/ 753861 h 1271"/>
                <a:gd name="T42" fmla="*/ 884184 w 1193"/>
                <a:gd name="T43" fmla="*/ 725264 h 1271"/>
                <a:gd name="T44" fmla="*/ 899278 w 1193"/>
                <a:gd name="T45" fmla="*/ 712554 h 1271"/>
                <a:gd name="T46" fmla="*/ 908811 w 1193"/>
                <a:gd name="T47" fmla="*/ 686340 h 1271"/>
                <a:gd name="T48" fmla="*/ 892128 w 1193"/>
                <a:gd name="T49" fmla="*/ 679190 h 1271"/>
                <a:gd name="T50" fmla="*/ 920727 w 1193"/>
                <a:gd name="T51" fmla="*/ 659331 h 1271"/>
                <a:gd name="T52" fmla="*/ 908811 w 1193"/>
                <a:gd name="T53" fmla="*/ 642649 h 1271"/>
                <a:gd name="T54" fmla="*/ 930260 w 1193"/>
                <a:gd name="T55" fmla="*/ 642649 h 1271"/>
                <a:gd name="T56" fmla="*/ 947737 w 1193"/>
                <a:gd name="T57" fmla="*/ 611668 h 1271"/>
                <a:gd name="T58" fmla="*/ 939793 w 1193"/>
                <a:gd name="T59" fmla="*/ 599753 h 1271"/>
                <a:gd name="T60" fmla="*/ 910400 w 1193"/>
                <a:gd name="T61" fmla="*/ 594192 h 1271"/>
                <a:gd name="T62" fmla="*/ 884184 w 1193"/>
                <a:gd name="T63" fmla="*/ 567183 h 1271"/>
                <a:gd name="T64" fmla="*/ 848435 w 1193"/>
                <a:gd name="T65" fmla="*/ 498867 h 1271"/>
                <a:gd name="T66" fmla="*/ 830164 w 1193"/>
                <a:gd name="T67" fmla="*/ 490129 h 1271"/>
                <a:gd name="T68" fmla="*/ 784882 w 1193"/>
                <a:gd name="T69" fmla="*/ 394010 h 1271"/>
                <a:gd name="T70" fmla="*/ 721329 w 1193"/>
                <a:gd name="T71" fmla="*/ 355880 h 1271"/>
                <a:gd name="T72" fmla="*/ 676841 w 1193"/>
                <a:gd name="T73" fmla="*/ 295507 h 1271"/>
                <a:gd name="T74" fmla="*/ 575156 w 1193"/>
                <a:gd name="T75" fmla="*/ 216864 h 1271"/>
                <a:gd name="T76" fmla="*/ 521136 w 1193"/>
                <a:gd name="T77" fmla="*/ 144576 h 1271"/>
                <a:gd name="T78" fmla="*/ 407535 w 1193"/>
                <a:gd name="T79" fmla="*/ 67522 h 1271"/>
                <a:gd name="T80" fmla="*/ 445667 w 1193"/>
                <a:gd name="T81" fmla="*/ 0 h 1271"/>
                <a:gd name="T82" fmla="*/ 227203 w 1193"/>
                <a:gd name="T83" fmla="*/ 23037 h 1271"/>
                <a:gd name="T84" fmla="*/ 0 w 1193"/>
                <a:gd name="T85" fmla="*/ 56401 h 127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93"/>
                <a:gd name="T130" fmla="*/ 0 h 1271"/>
                <a:gd name="T131" fmla="*/ 1193 w 1193"/>
                <a:gd name="T132" fmla="*/ 1271 h 127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93" h="1271">
                  <a:moveTo>
                    <a:pt x="0" y="71"/>
                  </a:moveTo>
                  <a:lnTo>
                    <a:pt x="155" y="658"/>
                  </a:lnTo>
                  <a:lnTo>
                    <a:pt x="214" y="755"/>
                  </a:lnTo>
                  <a:lnTo>
                    <a:pt x="236" y="830"/>
                  </a:lnTo>
                  <a:lnTo>
                    <a:pt x="211" y="881"/>
                  </a:lnTo>
                  <a:lnTo>
                    <a:pt x="202" y="962"/>
                  </a:lnTo>
                  <a:lnTo>
                    <a:pt x="255" y="1181"/>
                  </a:lnTo>
                  <a:lnTo>
                    <a:pt x="295" y="1254"/>
                  </a:lnTo>
                  <a:lnTo>
                    <a:pt x="936" y="1216"/>
                  </a:lnTo>
                  <a:lnTo>
                    <a:pt x="940" y="1266"/>
                  </a:lnTo>
                  <a:lnTo>
                    <a:pt x="981" y="1271"/>
                  </a:lnTo>
                  <a:lnTo>
                    <a:pt x="964" y="1166"/>
                  </a:lnTo>
                  <a:lnTo>
                    <a:pt x="990" y="1135"/>
                  </a:lnTo>
                  <a:lnTo>
                    <a:pt x="1083" y="1153"/>
                  </a:lnTo>
                  <a:lnTo>
                    <a:pt x="1097" y="1079"/>
                  </a:lnTo>
                  <a:lnTo>
                    <a:pt x="1083" y="1075"/>
                  </a:lnTo>
                  <a:lnTo>
                    <a:pt x="1105" y="1056"/>
                  </a:lnTo>
                  <a:lnTo>
                    <a:pt x="1068" y="1036"/>
                  </a:lnTo>
                  <a:lnTo>
                    <a:pt x="1087" y="1013"/>
                  </a:lnTo>
                  <a:lnTo>
                    <a:pt x="1087" y="974"/>
                  </a:lnTo>
                  <a:lnTo>
                    <a:pt x="1123" y="949"/>
                  </a:lnTo>
                  <a:lnTo>
                    <a:pt x="1113" y="913"/>
                  </a:lnTo>
                  <a:lnTo>
                    <a:pt x="1132" y="897"/>
                  </a:lnTo>
                  <a:lnTo>
                    <a:pt x="1144" y="864"/>
                  </a:lnTo>
                  <a:lnTo>
                    <a:pt x="1123" y="855"/>
                  </a:lnTo>
                  <a:lnTo>
                    <a:pt x="1159" y="830"/>
                  </a:lnTo>
                  <a:lnTo>
                    <a:pt x="1144" y="809"/>
                  </a:lnTo>
                  <a:lnTo>
                    <a:pt x="1171" y="809"/>
                  </a:lnTo>
                  <a:lnTo>
                    <a:pt x="1193" y="770"/>
                  </a:lnTo>
                  <a:lnTo>
                    <a:pt x="1183" y="755"/>
                  </a:lnTo>
                  <a:lnTo>
                    <a:pt x="1146" y="748"/>
                  </a:lnTo>
                  <a:lnTo>
                    <a:pt x="1113" y="714"/>
                  </a:lnTo>
                  <a:lnTo>
                    <a:pt x="1068" y="628"/>
                  </a:lnTo>
                  <a:lnTo>
                    <a:pt x="1045" y="617"/>
                  </a:lnTo>
                  <a:lnTo>
                    <a:pt x="988" y="496"/>
                  </a:lnTo>
                  <a:lnTo>
                    <a:pt x="908" y="448"/>
                  </a:lnTo>
                  <a:lnTo>
                    <a:pt x="852" y="372"/>
                  </a:lnTo>
                  <a:lnTo>
                    <a:pt x="724" y="273"/>
                  </a:lnTo>
                  <a:lnTo>
                    <a:pt x="656" y="182"/>
                  </a:lnTo>
                  <a:lnTo>
                    <a:pt x="513" y="85"/>
                  </a:lnTo>
                  <a:lnTo>
                    <a:pt x="561" y="0"/>
                  </a:lnTo>
                  <a:lnTo>
                    <a:pt x="286" y="29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20"/>
            <p:cNvSpPr>
              <a:spLocks/>
            </p:cNvSpPr>
            <p:nvPr/>
          </p:nvSpPr>
          <p:spPr bwMode="auto">
            <a:xfrm>
              <a:off x="1657995" y="1184968"/>
              <a:ext cx="939831" cy="1550220"/>
            </a:xfrm>
            <a:custGeom>
              <a:avLst/>
              <a:gdLst>
                <a:gd name="T0" fmla="*/ 0 w 1319"/>
                <a:gd name="T1" fmla="*/ 1531054 h 2173"/>
                <a:gd name="T2" fmla="*/ 83281 w 1319"/>
                <a:gd name="T3" fmla="*/ 1163378 h 2173"/>
                <a:gd name="T4" fmla="*/ 123731 w 1319"/>
                <a:gd name="T5" fmla="*/ 1067291 h 2173"/>
                <a:gd name="T6" fmla="*/ 87246 w 1319"/>
                <a:gd name="T7" fmla="*/ 1017261 h 2173"/>
                <a:gd name="T8" fmla="*/ 96764 w 1319"/>
                <a:gd name="T9" fmla="*/ 975173 h 2173"/>
                <a:gd name="T10" fmla="*/ 163388 w 1319"/>
                <a:gd name="T11" fmla="*/ 910850 h 2173"/>
                <a:gd name="T12" fmla="*/ 215736 w 1319"/>
                <a:gd name="T13" fmla="*/ 825086 h 2173"/>
                <a:gd name="T14" fmla="*/ 264118 w 1319"/>
                <a:gd name="T15" fmla="*/ 748056 h 2173"/>
                <a:gd name="T16" fmla="*/ 226840 w 1319"/>
                <a:gd name="T17" fmla="*/ 696439 h 2173"/>
                <a:gd name="T18" fmla="*/ 211770 w 1319"/>
                <a:gd name="T19" fmla="*/ 658321 h 2173"/>
                <a:gd name="T20" fmla="*/ 217323 w 1319"/>
                <a:gd name="T21" fmla="*/ 560645 h 2173"/>
                <a:gd name="T22" fmla="*/ 345812 w 1319"/>
                <a:gd name="T23" fmla="*/ 0 h 2173"/>
                <a:gd name="T24" fmla="*/ 485406 w 1319"/>
                <a:gd name="T25" fmla="*/ 33353 h 2173"/>
                <a:gd name="T26" fmla="*/ 440990 w 1319"/>
                <a:gd name="T27" fmla="*/ 253323 h 2173"/>
                <a:gd name="T28" fmla="*/ 467164 w 1319"/>
                <a:gd name="T29" fmla="*/ 327969 h 2173"/>
                <a:gd name="T30" fmla="*/ 474302 w 1319"/>
                <a:gd name="T31" fmla="*/ 377999 h 2173"/>
                <a:gd name="T32" fmla="*/ 454474 w 1319"/>
                <a:gd name="T33" fmla="*/ 383557 h 2173"/>
                <a:gd name="T34" fmla="*/ 509994 w 1319"/>
                <a:gd name="T35" fmla="*/ 437557 h 2173"/>
                <a:gd name="T36" fmla="*/ 562342 w 1319"/>
                <a:gd name="T37" fmla="*/ 577322 h 2173"/>
                <a:gd name="T38" fmla="*/ 583757 w 1319"/>
                <a:gd name="T39" fmla="*/ 573351 h 2173"/>
                <a:gd name="T40" fmla="*/ 583757 w 1319"/>
                <a:gd name="T41" fmla="*/ 593204 h 2173"/>
                <a:gd name="T42" fmla="*/ 613103 w 1319"/>
                <a:gd name="T43" fmla="*/ 598763 h 2173"/>
                <a:gd name="T44" fmla="*/ 630552 w 1319"/>
                <a:gd name="T45" fmla="*/ 601145 h 2173"/>
                <a:gd name="T46" fmla="*/ 581377 w 1319"/>
                <a:gd name="T47" fmla="*/ 704380 h 2173"/>
                <a:gd name="T48" fmla="*/ 591688 w 1319"/>
                <a:gd name="T49" fmla="*/ 768703 h 2173"/>
                <a:gd name="T50" fmla="*/ 552031 w 1319"/>
                <a:gd name="T51" fmla="*/ 833027 h 2173"/>
                <a:gd name="T52" fmla="*/ 578998 w 1319"/>
                <a:gd name="T53" fmla="*/ 862409 h 2173"/>
                <a:gd name="T54" fmla="*/ 648795 w 1319"/>
                <a:gd name="T55" fmla="*/ 819527 h 2173"/>
                <a:gd name="T56" fmla="*/ 702729 w 1319"/>
                <a:gd name="T57" fmla="*/ 1042673 h 2173"/>
                <a:gd name="T58" fmla="*/ 731282 w 1319"/>
                <a:gd name="T59" fmla="*/ 1051408 h 2173"/>
                <a:gd name="T60" fmla="*/ 737627 w 1319"/>
                <a:gd name="T61" fmla="*/ 1118908 h 2173"/>
                <a:gd name="T62" fmla="*/ 766974 w 1319"/>
                <a:gd name="T63" fmla="*/ 1148290 h 2173"/>
                <a:gd name="T64" fmla="*/ 789975 w 1319"/>
                <a:gd name="T65" fmla="*/ 1122084 h 2173"/>
                <a:gd name="T66" fmla="*/ 832012 w 1319"/>
                <a:gd name="T67" fmla="*/ 1144320 h 2173"/>
                <a:gd name="T68" fmla="*/ 862945 w 1319"/>
                <a:gd name="T69" fmla="*/ 1118908 h 2173"/>
                <a:gd name="T70" fmla="*/ 958916 w 1319"/>
                <a:gd name="T71" fmla="*/ 1137173 h 2173"/>
                <a:gd name="T72" fmla="*/ 981917 w 1319"/>
                <a:gd name="T73" fmla="*/ 1145908 h 2173"/>
                <a:gd name="T74" fmla="*/ 1001746 w 1319"/>
                <a:gd name="T75" fmla="*/ 1099849 h 2173"/>
                <a:gd name="T76" fmla="*/ 1046162 w 1319"/>
                <a:gd name="T77" fmla="*/ 1170525 h 2173"/>
                <a:gd name="T78" fmla="*/ 954950 w 1319"/>
                <a:gd name="T79" fmla="*/ 1725612 h 2173"/>
                <a:gd name="T80" fmla="*/ 475889 w 1319"/>
                <a:gd name="T81" fmla="*/ 1638259 h 2173"/>
                <a:gd name="T82" fmla="*/ 0 w 1319"/>
                <a:gd name="T83" fmla="*/ 1531054 h 217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19"/>
                <a:gd name="T127" fmla="*/ 0 h 2173"/>
                <a:gd name="T128" fmla="*/ 1319 w 1319"/>
                <a:gd name="T129" fmla="*/ 2173 h 217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19" h="2173">
                  <a:moveTo>
                    <a:pt x="0" y="1928"/>
                  </a:moveTo>
                  <a:lnTo>
                    <a:pt x="105" y="1465"/>
                  </a:lnTo>
                  <a:lnTo>
                    <a:pt x="156" y="1344"/>
                  </a:lnTo>
                  <a:lnTo>
                    <a:pt x="110" y="1281"/>
                  </a:lnTo>
                  <a:lnTo>
                    <a:pt x="122" y="1228"/>
                  </a:lnTo>
                  <a:lnTo>
                    <a:pt x="206" y="1147"/>
                  </a:lnTo>
                  <a:lnTo>
                    <a:pt x="272" y="1039"/>
                  </a:lnTo>
                  <a:lnTo>
                    <a:pt x="333" y="942"/>
                  </a:lnTo>
                  <a:lnTo>
                    <a:pt x="286" y="877"/>
                  </a:lnTo>
                  <a:lnTo>
                    <a:pt x="267" y="829"/>
                  </a:lnTo>
                  <a:lnTo>
                    <a:pt x="274" y="706"/>
                  </a:lnTo>
                  <a:lnTo>
                    <a:pt x="436" y="0"/>
                  </a:lnTo>
                  <a:lnTo>
                    <a:pt x="612" y="42"/>
                  </a:lnTo>
                  <a:lnTo>
                    <a:pt x="556" y="319"/>
                  </a:lnTo>
                  <a:lnTo>
                    <a:pt x="589" y="413"/>
                  </a:lnTo>
                  <a:lnTo>
                    <a:pt x="598" y="476"/>
                  </a:lnTo>
                  <a:lnTo>
                    <a:pt x="573" y="483"/>
                  </a:lnTo>
                  <a:lnTo>
                    <a:pt x="643" y="551"/>
                  </a:lnTo>
                  <a:lnTo>
                    <a:pt x="709" y="727"/>
                  </a:lnTo>
                  <a:lnTo>
                    <a:pt x="736" y="722"/>
                  </a:lnTo>
                  <a:lnTo>
                    <a:pt x="736" y="747"/>
                  </a:lnTo>
                  <a:lnTo>
                    <a:pt x="773" y="754"/>
                  </a:lnTo>
                  <a:lnTo>
                    <a:pt x="795" y="757"/>
                  </a:lnTo>
                  <a:lnTo>
                    <a:pt x="733" y="887"/>
                  </a:lnTo>
                  <a:lnTo>
                    <a:pt x="746" y="968"/>
                  </a:lnTo>
                  <a:lnTo>
                    <a:pt x="696" y="1049"/>
                  </a:lnTo>
                  <a:lnTo>
                    <a:pt x="730" y="1086"/>
                  </a:lnTo>
                  <a:lnTo>
                    <a:pt x="818" y="1032"/>
                  </a:lnTo>
                  <a:lnTo>
                    <a:pt x="886" y="1313"/>
                  </a:lnTo>
                  <a:lnTo>
                    <a:pt x="922" y="1324"/>
                  </a:lnTo>
                  <a:lnTo>
                    <a:pt x="930" y="1409"/>
                  </a:lnTo>
                  <a:lnTo>
                    <a:pt x="967" y="1446"/>
                  </a:lnTo>
                  <a:lnTo>
                    <a:pt x="996" y="1413"/>
                  </a:lnTo>
                  <a:lnTo>
                    <a:pt x="1049" y="1441"/>
                  </a:lnTo>
                  <a:lnTo>
                    <a:pt x="1088" y="1409"/>
                  </a:lnTo>
                  <a:lnTo>
                    <a:pt x="1209" y="1432"/>
                  </a:lnTo>
                  <a:lnTo>
                    <a:pt x="1238" y="1443"/>
                  </a:lnTo>
                  <a:lnTo>
                    <a:pt x="1263" y="1385"/>
                  </a:lnTo>
                  <a:lnTo>
                    <a:pt x="1319" y="1474"/>
                  </a:lnTo>
                  <a:lnTo>
                    <a:pt x="1204" y="2173"/>
                  </a:lnTo>
                  <a:lnTo>
                    <a:pt x="600" y="2063"/>
                  </a:lnTo>
                  <a:lnTo>
                    <a:pt x="0" y="19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21"/>
            <p:cNvSpPr>
              <a:spLocks/>
            </p:cNvSpPr>
            <p:nvPr/>
          </p:nvSpPr>
          <p:spPr bwMode="auto">
            <a:xfrm>
              <a:off x="5485775" y="1776818"/>
              <a:ext cx="901324" cy="472054"/>
            </a:xfrm>
            <a:custGeom>
              <a:avLst/>
              <a:gdLst>
                <a:gd name="T0" fmla="*/ 77849 w 1263"/>
                <a:gd name="T1" fmla="*/ 281782 h 662"/>
                <a:gd name="T2" fmla="*/ 359853 w 1263"/>
                <a:gd name="T3" fmla="*/ 346075 h 662"/>
                <a:gd name="T4" fmla="*/ 406722 w 1263"/>
                <a:gd name="T5" fmla="*/ 388938 h 662"/>
                <a:gd name="T6" fmla="*/ 502047 w 1263"/>
                <a:gd name="T7" fmla="*/ 423069 h 662"/>
                <a:gd name="T8" fmla="*/ 521112 w 1263"/>
                <a:gd name="T9" fmla="*/ 381000 h 662"/>
                <a:gd name="T10" fmla="*/ 537794 w 1263"/>
                <a:gd name="T11" fmla="*/ 334169 h 662"/>
                <a:gd name="T12" fmla="*/ 537794 w 1263"/>
                <a:gd name="T13" fmla="*/ 351632 h 662"/>
                <a:gd name="T14" fmla="*/ 561626 w 1263"/>
                <a:gd name="T15" fmla="*/ 375444 h 662"/>
                <a:gd name="T16" fmla="*/ 592606 w 1263"/>
                <a:gd name="T17" fmla="*/ 346075 h 662"/>
                <a:gd name="T18" fmla="*/ 607699 w 1263"/>
                <a:gd name="T19" fmla="*/ 338932 h 662"/>
                <a:gd name="T20" fmla="*/ 598167 w 1263"/>
                <a:gd name="T21" fmla="*/ 396875 h 662"/>
                <a:gd name="T22" fmla="*/ 636297 w 1263"/>
                <a:gd name="T23" fmla="*/ 351632 h 662"/>
                <a:gd name="T24" fmla="*/ 706202 w 1263"/>
                <a:gd name="T25" fmla="*/ 305594 h 662"/>
                <a:gd name="T26" fmla="*/ 775313 w 1263"/>
                <a:gd name="T27" fmla="*/ 272257 h 662"/>
                <a:gd name="T28" fmla="*/ 883349 w 1263"/>
                <a:gd name="T29" fmla="*/ 310357 h 662"/>
                <a:gd name="T30" fmla="*/ 907975 w 1263"/>
                <a:gd name="T31" fmla="*/ 272257 h 662"/>
                <a:gd name="T32" fmla="*/ 1003300 w 1263"/>
                <a:gd name="T33" fmla="*/ 266700 h 662"/>
                <a:gd name="T34" fmla="*/ 938161 w 1263"/>
                <a:gd name="T35" fmla="*/ 173831 h 662"/>
                <a:gd name="T36" fmla="*/ 876199 w 1263"/>
                <a:gd name="T37" fmla="*/ 173831 h 662"/>
                <a:gd name="T38" fmla="*/ 834892 w 1263"/>
                <a:gd name="T39" fmla="*/ 179388 h 662"/>
                <a:gd name="T40" fmla="*/ 817416 w 1263"/>
                <a:gd name="T41" fmla="*/ 145256 h 662"/>
                <a:gd name="T42" fmla="*/ 782463 w 1263"/>
                <a:gd name="T43" fmla="*/ 120650 h 662"/>
                <a:gd name="T44" fmla="*/ 642652 w 1263"/>
                <a:gd name="T45" fmla="*/ 157163 h 662"/>
                <a:gd name="T46" fmla="*/ 563214 w 1263"/>
                <a:gd name="T47" fmla="*/ 206375 h 662"/>
                <a:gd name="T48" fmla="*/ 519524 w 1263"/>
                <a:gd name="T49" fmla="*/ 195263 h 662"/>
                <a:gd name="T50" fmla="*/ 467889 w 1263"/>
                <a:gd name="T51" fmla="*/ 208756 h 662"/>
                <a:gd name="T52" fmla="*/ 354293 w 1263"/>
                <a:gd name="T53" fmla="*/ 128588 h 662"/>
                <a:gd name="T54" fmla="*/ 324901 w 1263"/>
                <a:gd name="T55" fmla="*/ 149225 h 662"/>
                <a:gd name="T56" fmla="*/ 309013 w 1263"/>
                <a:gd name="T57" fmla="*/ 144463 h 662"/>
                <a:gd name="T58" fmla="*/ 297892 w 1263"/>
                <a:gd name="T59" fmla="*/ 120650 h 662"/>
                <a:gd name="T60" fmla="*/ 359853 w 1263"/>
                <a:gd name="T61" fmla="*/ 20638 h 662"/>
                <a:gd name="T62" fmla="*/ 391629 w 1263"/>
                <a:gd name="T63" fmla="*/ 0 h 662"/>
                <a:gd name="T64" fmla="*/ 297892 w 1263"/>
                <a:gd name="T65" fmla="*/ 26194 h 662"/>
                <a:gd name="T66" fmla="*/ 236725 w 1263"/>
                <a:gd name="T67" fmla="*/ 80963 h 662"/>
                <a:gd name="T68" fmla="*/ 188268 w 1263"/>
                <a:gd name="T69" fmla="*/ 120650 h 662"/>
                <a:gd name="T70" fmla="*/ 152521 w 1263"/>
                <a:gd name="T71" fmla="*/ 153194 h 662"/>
                <a:gd name="T72" fmla="*/ 77849 w 1263"/>
                <a:gd name="T73" fmla="*/ 179388 h 662"/>
                <a:gd name="T74" fmla="*/ 0 w 1263"/>
                <a:gd name="T75" fmla="*/ 229394 h 66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63"/>
                <a:gd name="T115" fmla="*/ 0 h 662"/>
                <a:gd name="T116" fmla="*/ 1263 w 1263"/>
                <a:gd name="T117" fmla="*/ 662 h 66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63" h="662">
                  <a:moveTo>
                    <a:pt x="0" y="289"/>
                  </a:moveTo>
                  <a:lnTo>
                    <a:pt x="98" y="355"/>
                  </a:lnTo>
                  <a:lnTo>
                    <a:pt x="344" y="421"/>
                  </a:lnTo>
                  <a:lnTo>
                    <a:pt x="453" y="436"/>
                  </a:lnTo>
                  <a:lnTo>
                    <a:pt x="471" y="480"/>
                  </a:lnTo>
                  <a:lnTo>
                    <a:pt x="512" y="490"/>
                  </a:lnTo>
                  <a:lnTo>
                    <a:pt x="575" y="662"/>
                  </a:lnTo>
                  <a:lnTo>
                    <a:pt x="632" y="533"/>
                  </a:lnTo>
                  <a:lnTo>
                    <a:pt x="641" y="500"/>
                  </a:lnTo>
                  <a:lnTo>
                    <a:pt x="656" y="480"/>
                  </a:lnTo>
                  <a:lnTo>
                    <a:pt x="656" y="457"/>
                  </a:lnTo>
                  <a:lnTo>
                    <a:pt x="677" y="421"/>
                  </a:lnTo>
                  <a:lnTo>
                    <a:pt x="684" y="425"/>
                  </a:lnTo>
                  <a:lnTo>
                    <a:pt x="677" y="443"/>
                  </a:lnTo>
                  <a:lnTo>
                    <a:pt x="682" y="486"/>
                  </a:lnTo>
                  <a:lnTo>
                    <a:pt x="707" y="473"/>
                  </a:lnTo>
                  <a:lnTo>
                    <a:pt x="716" y="433"/>
                  </a:lnTo>
                  <a:lnTo>
                    <a:pt x="746" y="436"/>
                  </a:lnTo>
                  <a:lnTo>
                    <a:pt x="758" y="417"/>
                  </a:lnTo>
                  <a:lnTo>
                    <a:pt x="765" y="427"/>
                  </a:lnTo>
                  <a:lnTo>
                    <a:pt x="733" y="490"/>
                  </a:lnTo>
                  <a:lnTo>
                    <a:pt x="753" y="500"/>
                  </a:lnTo>
                  <a:lnTo>
                    <a:pt x="771" y="460"/>
                  </a:lnTo>
                  <a:lnTo>
                    <a:pt x="801" y="443"/>
                  </a:lnTo>
                  <a:lnTo>
                    <a:pt x="814" y="398"/>
                  </a:lnTo>
                  <a:lnTo>
                    <a:pt x="889" y="385"/>
                  </a:lnTo>
                  <a:lnTo>
                    <a:pt x="923" y="383"/>
                  </a:lnTo>
                  <a:lnTo>
                    <a:pt x="976" y="343"/>
                  </a:lnTo>
                  <a:lnTo>
                    <a:pt x="1059" y="355"/>
                  </a:lnTo>
                  <a:lnTo>
                    <a:pt x="1112" y="391"/>
                  </a:lnTo>
                  <a:lnTo>
                    <a:pt x="1114" y="343"/>
                  </a:lnTo>
                  <a:lnTo>
                    <a:pt x="1143" y="343"/>
                  </a:lnTo>
                  <a:lnTo>
                    <a:pt x="1210" y="345"/>
                  </a:lnTo>
                  <a:lnTo>
                    <a:pt x="1263" y="336"/>
                  </a:lnTo>
                  <a:lnTo>
                    <a:pt x="1195" y="289"/>
                  </a:lnTo>
                  <a:lnTo>
                    <a:pt x="1181" y="219"/>
                  </a:lnTo>
                  <a:lnTo>
                    <a:pt x="1123" y="234"/>
                  </a:lnTo>
                  <a:lnTo>
                    <a:pt x="1103" y="219"/>
                  </a:lnTo>
                  <a:lnTo>
                    <a:pt x="1085" y="234"/>
                  </a:lnTo>
                  <a:lnTo>
                    <a:pt x="1051" y="226"/>
                  </a:lnTo>
                  <a:lnTo>
                    <a:pt x="1035" y="222"/>
                  </a:lnTo>
                  <a:lnTo>
                    <a:pt x="1029" y="183"/>
                  </a:lnTo>
                  <a:lnTo>
                    <a:pt x="1042" y="142"/>
                  </a:lnTo>
                  <a:lnTo>
                    <a:pt x="985" y="152"/>
                  </a:lnTo>
                  <a:lnTo>
                    <a:pt x="937" y="183"/>
                  </a:lnTo>
                  <a:lnTo>
                    <a:pt x="809" y="198"/>
                  </a:lnTo>
                  <a:lnTo>
                    <a:pt x="726" y="278"/>
                  </a:lnTo>
                  <a:lnTo>
                    <a:pt x="709" y="260"/>
                  </a:lnTo>
                  <a:lnTo>
                    <a:pt x="684" y="275"/>
                  </a:lnTo>
                  <a:lnTo>
                    <a:pt x="654" y="246"/>
                  </a:lnTo>
                  <a:lnTo>
                    <a:pt x="632" y="256"/>
                  </a:lnTo>
                  <a:lnTo>
                    <a:pt x="589" y="263"/>
                  </a:lnTo>
                  <a:lnTo>
                    <a:pt x="524" y="180"/>
                  </a:lnTo>
                  <a:lnTo>
                    <a:pt x="446" y="162"/>
                  </a:lnTo>
                  <a:lnTo>
                    <a:pt x="425" y="164"/>
                  </a:lnTo>
                  <a:lnTo>
                    <a:pt x="409" y="188"/>
                  </a:lnTo>
                  <a:lnTo>
                    <a:pt x="423" y="148"/>
                  </a:lnTo>
                  <a:lnTo>
                    <a:pt x="389" y="182"/>
                  </a:lnTo>
                  <a:lnTo>
                    <a:pt x="375" y="209"/>
                  </a:lnTo>
                  <a:lnTo>
                    <a:pt x="375" y="152"/>
                  </a:lnTo>
                  <a:lnTo>
                    <a:pt x="409" y="79"/>
                  </a:lnTo>
                  <a:lnTo>
                    <a:pt x="453" y="26"/>
                  </a:lnTo>
                  <a:lnTo>
                    <a:pt x="499" y="12"/>
                  </a:lnTo>
                  <a:lnTo>
                    <a:pt x="493" y="0"/>
                  </a:lnTo>
                  <a:lnTo>
                    <a:pt x="420" y="6"/>
                  </a:lnTo>
                  <a:lnTo>
                    <a:pt x="375" y="33"/>
                  </a:lnTo>
                  <a:lnTo>
                    <a:pt x="355" y="59"/>
                  </a:lnTo>
                  <a:lnTo>
                    <a:pt x="298" y="102"/>
                  </a:lnTo>
                  <a:lnTo>
                    <a:pt x="277" y="145"/>
                  </a:lnTo>
                  <a:lnTo>
                    <a:pt x="237" y="152"/>
                  </a:lnTo>
                  <a:lnTo>
                    <a:pt x="219" y="183"/>
                  </a:lnTo>
                  <a:lnTo>
                    <a:pt x="192" y="193"/>
                  </a:lnTo>
                  <a:lnTo>
                    <a:pt x="116" y="206"/>
                  </a:lnTo>
                  <a:lnTo>
                    <a:pt x="98" y="226"/>
                  </a:lnTo>
                  <a:lnTo>
                    <a:pt x="65" y="256"/>
                  </a:lnTo>
                  <a:lnTo>
                    <a:pt x="0" y="289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22"/>
            <p:cNvSpPr>
              <a:spLocks/>
            </p:cNvSpPr>
            <p:nvPr/>
          </p:nvSpPr>
          <p:spPr bwMode="auto">
            <a:xfrm>
              <a:off x="5447270" y="4305377"/>
              <a:ext cx="559050" cy="989745"/>
            </a:xfrm>
            <a:custGeom>
              <a:avLst/>
              <a:gdLst>
                <a:gd name="T0" fmla="*/ 0 w 783"/>
                <a:gd name="T1" fmla="*/ 935038 h 1388"/>
                <a:gd name="T2" fmla="*/ 3974 w 783"/>
                <a:gd name="T3" fmla="*/ 889794 h 1388"/>
                <a:gd name="T4" fmla="*/ 41328 w 783"/>
                <a:gd name="T5" fmla="*/ 767556 h 1388"/>
                <a:gd name="T6" fmla="*/ 98551 w 783"/>
                <a:gd name="T7" fmla="*/ 684212 h 1388"/>
                <a:gd name="T8" fmla="*/ 81861 w 783"/>
                <a:gd name="T9" fmla="*/ 661194 h 1388"/>
                <a:gd name="T10" fmla="*/ 91398 w 783"/>
                <a:gd name="T11" fmla="*/ 579437 h 1388"/>
                <a:gd name="T12" fmla="*/ 58018 w 783"/>
                <a:gd name="T13" fmla="*/ 483394 h 1388"/>
                <a:gd name="T14" fmla="*/ 46891 w 783"/>
                <a:gd name="T15" fmla="*/ 360362 h 1388"/>
                <a:gd name="T16" fmla="*/ 94577 w 783"/>
                <a:gd name="T17" fmla="*/ 228600 h 1388"/>
                <a:gd name="T18" fmla="*/ 159748 w 783"/>
                <a:gd name="T19" fmla="*/ 133350 h 1388"/>
                <a:gd name="T20" fmla="*/ 154184 w 783"/>
                <a:gd name="T21" fmla="*/ 107950 h 1388"/>
                <a:gd name="T22" fmla="*/ 205049 w 783"/>
                <a:gd name="T23" fmla="*/ 24606 h 1388"/>
                <a:gd name="T24" fmla="*/ 579383 w 783"/>
                <a:gd name="T25" fmla="*/ 0 h 1388"/>
                <a:gd name="T26" fmla="*/ 598457 w 783"/>
                <a:gd name="T27" fmla="*/ 21431 h 1388"/>
                <a:gd name="T28" fmla="*/ 579383 w 783"/>
                <a:gd name="T29" fmla="*/ 704056 h 1388"/>
                <a:gd name="T30" fmla="*/ 622300 w 783"/>
                <a:gd name="T31" fmla="*/ 1035050 h 1388"/>
                <a:gd name="T32" fmla="*/ 606405 w 783"/>
                <a:gd name="T33" fmla="*/ 1049338 h 1388"/>
                <a:gd name="T34" fmla="*/ 579383 w 783"/>
                <a:gd name="T35" fmla="*/ 1035050 h 1388"/>
                <a:gd name="T36" fmla="*/ 549977 w 783"/>
                <a:gd name="T37" fmla="*/ 1049338 h 1388"/>
                <a:gd name="T38" fmla="*/ 524544 w 783"/>
                <a:gd name="T39" fmla="*/ 1033463 h 1388"/>
                <a:gd name="T40" fmla="*/ 522955 w 783"/>
                <a:gd name="T41" fmla="*/ 1040606 h 1388"/>
                <a:gd name="T42" fmla="*/ 495933 w 783"/>
                <a:gd name="T43" fmla="*/ 1045369 h 1388"/>
                <a:gd name="T44" fmla="*/ 456194 w 783"/>
                <a:gd name="T45" fmla="*/ 1063625 h 1388"/>
                <a:gd name="T46" fmla="*/ 441094 w 783"/>
                <a:gd name="T47" fmla="*/ 1054100 h 1388"/>
                <a:gd name="T48" fmla="*/ 423609 w 783"/>
                <a:gd name="T49" fmla="*/ 1089819 h 1388"/>
                <a:gd name="T50" fmla="*/ 402945 w 783"/>
                <a:gd name="T51" fmla="*/ 1101725 h 1388"/>
                <a:gd name="T52" fmla="*/ 342543 w 783"/>
                <a:gd name="T53" fmla="*/ 997744 h 1388"/>
                <a:gd name="T54" fmla="*/ 353670 w 783"/>
                <a:gd name="T55" fmla="*/ 919956 h 1388"/>
                <a:gd name="T56" fmla="*/ 0 w 783"/>
                <a:gd name="T57" fmla="*/ 935038 h 138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83"/>
                <a:gd name="T88" fmla="*/ 0 h 1388"/>
                <a:gd name="T89" fmla="*/ 783 w 783"/>
                <a:gd name="T90" fmla="*/ 1388 h 138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83" h="1388">
                  <a:moveTo>
                    <a:pt x="0" y="1178"/>
                  </a:moveTo>
                  <a:lnTo>
                    <a:pt x="5" y="1121"/>
                  </a:lnTo>
                  <a:lnTo>
                    <a:pt x="52" y="967"/>
                  </a:lnTo>
                  <a:lnTo>
                    <a:pt x="124" y="862"/>
                  </a:lnTo>
                  <a:lnTo>
                    <a:pt x="103" y="833"/>
                  </a:lnTo>
                  <a:lnTo>
                    <a:pt x="115" y="730"/>
                  </a:lnTo>
                  <a:lnTo>
                    <a:pt x="73" y="609"/>
                  </a:lnTo>
                  <a:lnTo>
                    <a:pt x="59" y="454"/>
                  </a:lnTo>
                  <a:lnTo>
                    <a:pt x="119" y="288"/>
                  </a:lnTo>
                  <a:lnTo>
                    <a:pt x="201" y="168"/>
                  </a:lnTo>
                  <a:lnTo>
                    <a:pt x="194" y="136"/>
                  </a:lnTo>
                  <a:lnTo>
                    <a:pt x="258" y="31"/>
                  </a:lnTo>
                  <a:lnTo>
                    <a:pt x="729" y="0"/>
                  </a:lnTo>
                  <a:lnTo>
                    <a:pt x="753" y="27"/>
                  </a:lnTo>
                  <a:lnTo>
                    <a:pt x="729" y="887"/>
                  </a:lnTo>
                  <a:lnTo>
                    <a:pt x="783" y="1304"/>
                  </a:lnTo>
                  <a:lnTo>
                    <a:pt x="763" y="1322"/>
                  </a:lnTo>
                  <a:lnTo>
                    <a:pt x="729" y="1304"/>
                  </a:lnTo>
                  <a:lnTo>
                    <a:pt x="692" y="1322"/>
                  </a:lnTo>
                  <a:lnTo>
                    <a:pt x="660" y="1302"/>
                  </a:lnTo>
                  <a:lnTo>
                    <a:pt x="658" y="1311"/>
                  </a:lnTo>
                  <a:lnTo>
                    <a:pt x="624" y="1317"/>
                  </a:lnTo>
                  <a:lnTo>
                    <a:pt x="574" y="1340"/>
                  </a:lnTo>
                  <a:lnTo>
                    <a:pt x="555" y="1328"/>
                  </a:lnTo>
                  <a:lnTo>
                    <a:pt x="533" y="1373"/>
                  </a:lnTo>
                  <a:lnTo>
                    <a:pt x="507" y="1388"/>
                  </a:lnTo>
                  <a:lnTo>
                    <a:pt x="431" y="1257"/>
                  </a:lnTo>
                  <a:lnTo>
                    <a:pt x="445" y="1159"/>
                  </a:lnTo>
                  <a:lnTo>
                    <a:pt x="0" y="1178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23"/>
            <p:cNvSpPr>
              <a:spLocks/>
            </p:cNvSpPr>
            <p:nvPr/>
          </p:nvSpPr>
          <p:spPr bwMode="auto">
            <a:xfrm>
              <a:off x="3516265" y="2665307"/>
              <a:ext cx="1293517" cy="663158"/>
            </a:xfrm>
            <a:custGeom>
              <a:avLst/>
              <a:gdLst>
                <a:gd name="T0" fmla="*/ 0 w 1816"/>
                <a:gd name="T1" fmla="*/ 452437 h 930"/>
                <a:gd name="T2" fmla="*/ 39644 w 1816"/>
                <a:gd name="T3" fmla="*/ 0 h 930"/>
                <a:gd name="T4" fmla="*/ 930044 w 1816"/>
                <a:gd name="T5" fmla="*/ 54769 h 930"/>
                <a:gd name="T6" fmla="*/ 991095 w 1816"/>
                <a:gd name="T7" fmla="*/ 102394 h 930"/>
                <a:gd name="T8" fmla="*/ 1098133 w 1816"/>
                <a:gd name="T9" fmla="*/ 95250 h 930"/>
                <a:gd name="T10" fmla="*/ 1148878 w 1816"/>
                <a:gd name="T11" fmla="*/ 110331 h 930"/>
                <a:gd name="T12" fmla="*/ 1206757 w 1816"/>
                <a:gd name="T13" fmla="*/ 134144 h 930"/>
                <a:gd name="T14" fmla="*/ 1237680 w 1816"/>
                <a:gd name="T15" fmla="*/ 174625 h 930"/>
                <a:gd name="T16" fmla="*/ 1263052 w 1816"/>
                <a:gd name="T17" fmla="*/ 180975 h 930"/>
                <a:gd name="T18" fmla="*/ 1309831 w 1816"/>
                <a:gd name="T19" fmla="*/ 319881 h 930"/>
                <a:gd name="T20" fmla="*/ 1312210 w 1816"/>
                <a:gd name="T21" fmla="*/ 366712 h 930"/>
                <a:gd name="T22" fmla="*/ 1345511 w 1816"/>
                <a:gd name="T23" fmla="*/ 429419 h 930"/>
                <a:gd name="T24" fmla="*/ 1358990 w 1816"/>
                <a:gd name="T25" fmla="*/ 538162 h 930"/>
                <a:gd name="T26" fmla="*/ 1348682 w 1816"/>
                <a:gd name="T27" fmla="*/ 569118 h 930"/>
                <a:gd name="T28" fmla="*/ 1373261 w 1816"/>
                <a:gd name="T29" fmla="*/ 604043 h 930"/>
                <a:gd name="T30" fmla="*/ 1439863 w 1816"/>
                <a:gd name="T31" fmla="*/ 738187 h 930"/>
                <a:gd name="T32" fmla="*/ 800805 w 1816"/>
                <a:gd name="T33" fmla="*/ 731043 h 930"/>
                <a:gd name="T34" fmla="*/ 315565 w 1816"/>
                <a:gd name="T35" fmla="*/ 703262 h 930"/>
                <a:gd name="T36" fmla="*/ 330629 w 1816"/>
                <a:gd name="T37" fmla="*/ 477043 h 930"/>
                <a:gd name="T38" fmla="*/ 0 w 1816"/>
                <a:gd name="T39" fmla="*/ 452437 h 93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16"/>
                <a:gd name="T61" fmla="*/ 0 h 930"/>
                <a:gd name="T62" fmla="*/ 1816 w 1816"/>
                <a:gd name="T63" fmla="*/ 930 h 93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16" h="930">
                  <a:moveTo>
                    <a:pt x="0" y="570"/>
                  </a:moveTo>
                  <a:lnTo>
                    <a:pt x="50" y="0"/>
                  </a:lnTo>
                  <a:lnTo>
                    <a:pt x="1173" y="69"/>
                  </a:lnTo>
                  <a:lnTo>
                    <a:pt x="1250" y="129"/>
                  </a:lnTo>
                  <a:lnTo>
                    <a:pt x="1385" y="120"/>
                  </a:lnTo>
                  <a:lnTo>
                    <a:pt x="1449" y="139"/>
                  </a:lnTo>
                  <a:lnTo>
                    <a:pt x="1522" y="169"/>
                  </a:lnTo>
                  <a:lnTo>
                    <a:pt x="1561" y="220"/>
                  </a:lnTo>
                  <a:lnTo>
                    <a:pt x="1593" y="228"/>
                  </a:lnTo>
                  <a:lnTo>
                    <a:pt x="1652" y="403"/>
                  </a:lnTo>
                  <a:lnTo>
                    <a:pt x="1655" y="462"/>
                  </a:lnTo>
                  <a:lnTo>
                    <a:pt x="1697" y="541"/>
                  </a:lnTo>
                  <a:lnTo>
                    <a:pt x="1714" y="678"/>
                  </a:lnTo>
                  <a:lnTo>
                    <a:pt x="1701" y="717"/>
                  </a:lnTo>
                  <a:lnTo>
                    <a:pt x="1732" y="761"/>
                  </a:lnTo>
                  <a:lnTo>
                    <a:pt x="1816" y="930"/>
                  </a:lnTo>
                  <a:lnTo>
                    <a:pt x="1010" y="921"/>
                  </a:lnTo>
                  <a:lnTo>
                    <a:pt x="398" y="886"/>
                  </a:lnTo>
                  <a:lnTo>
                    <a:pt x="417" y="601"/>
                  </a:lnTo>
                  <a:lnTo>
                    <a:pt x="0" y="5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24"/>
            <p:cNvSpPr>
              <a:spLocks/>
            </p:cNvSpPr>
            <p:nvPr/>
          </p:nvSpPr>
          <p:spPr bwMode="auto">
            <a:xfrm>
              <a:off x="1083258" y="2452811"/>
              <a:ext cx="1002583" cy="1577318"/>
            </a:xfrm>
            <a:custGeom>
              <a:avLst/>
              <a:gdLst>
                <a:gd name="T0" fmla="*/ 0 w 1407"/>
                <a:gd name="T1" fmla="*/ 644525 h 2212"/>
                <a:gd name="T2" fmla="*/ 53143 w 1407"/>
                <a:gd name="T3" fmla="*/ 746125 h 2212"/>
                <a:gd name="T4" fmla="*/ 707522 w 1407"/>
                <a:gd name="T5" fmla="*/ 1755775 h 2212"/>
                <a:gd name="T6" fmla="*/ 735284 w 1407"/>
                <a:gd name="T7" fmla="*/ 1522412 h 2212"/>
                <a:gd name="T8" fmla="*/ 772563 w 1407"/>
                <a:gd name="T9" fmla="*/ 1505743 h 2212"/>
                <a:gd name="T10" fmla="*/ 839984 w 1407"/>
                <a:gd name="T11" fmla="*/ 1548606 h 2212"/>
                <a:gd name="T12" fmla="*/ 900266 w 1407"/>
                <a:gd name="T13" fmla="*/ 1339056 h 2212"/>
                <a:gd name="T14" fmla="*/ 1116013 w 1407"/>
                <a:gd name="T15" fmla="*/ 226219 h 2212"/>
                <a:gd name="T16" fmla="*/ 640101 w 1407"/>
                <a:gd name="T17" fmla="*/ 119062 h 2212"/>
                <a:gd name="T18" fmla="*/ 167362 w 1407"/>
                <a:gd name="T19" fmla="*/ 0 h 2212"/>
                <a:gd name="T20" fmla="*/ 0 w 1407"/>
                <a:gd name="T21" fmla="*/ 644525 h 22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07"/>
                <a:gd name="T34" fmla="*/ 0 h 2212"/>
                <a:gd name="T35" fmla="*/ 1407 w 1407"/>
                <a:gd name="T36" fmla="*/ 2212 h 22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07" h="2212">
                  <a:moveTo>
                    <a:pt x="0" y="812"/>
                  </a:moveTo>
                  <a:lnTo>
                    <a:pt x="67" y="940"/>
                  </a:lnTo>
                  <a:lnTo>
                    <a:pt x="892" y="2212"/>
                  </a:lnTo>
                  <a:lnTo>
                    <a:pt x="927" y="1918"/>
                  </a:lnTo>
                  <a:lnTo>
                    <a:pt x="974" y="1897"/>
                  </a:lnTo>
                  <a:lnTo>
                    <a:pt x="1059" y="1951"/>
                  </a:lnTo>
                  <a:lnTo>
                    <a:pt x="1135" y="1687"/>
                  </a:lnTo>
                  <a:lnTo>
                    <a:pt x="1407" y="285"/>
                  </a:lnTo>
                  <a:lnTo>
                    <a:pt x="807" y="150"/>
                  </a:lnTo>
                  <a:lnTo>
                    <a:pt x="211" y="0"/>
                  </a:lnTo>
                  <a:lnTo>
                    <a:pt x="0" y="8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25"/>
            <p:cNvSpPr>
              <a:spLocks/>
            </p:cNvSpPr>
            <p:nvPr/>
          </p:nvSpPr>
          <p:spPr bwMode="auto">
            <a:xfrm>
              <a:off x="642578" y="1473049"/>
              <a:ext cx="1253583" cy="1088150"/>
            </a:xfrm>
            <a:custGeom>
              <a:avLst/>
              <a:gdLst>
                <a:gd name="T0" fmla="*/ 0 w 1756"/>
                <a:gd name="T1" fmla="*/ 903085 h 1525"/>
                <a:gd name="T2" fmla="*/ 21456 w 1756"/>
                <a:gd name="T3" fmla="*/ 683072 h 1525"/>
                <a:gd name="T4" fmla="*/ 130323 w 1756"/>
                <a:gd name="T5" fmla="*/ 505156 h 1525"/>
                <a:gd name="T6" fmla="*/ 302763 w 1756"/>
                <a:gd name="T7" fmla="*/ 0 h 1525"/>
                <a:gd name="T8" fmla="*/ 389380 w 1756"/>
                <a:gd name="T9" fmla="*/ 25417 h 1525"/>
                <a:gd name="T10" fmla="*/ 390970 w 1756"/>
                <a:gd name="T11" fmla="*/ 46862 h 1525"/>
                <a:gd name="T12" fmla="*/ 416399 w 1756"/>
                <a:gd name="T13" fmla="*/ 50039 h 1525"/>
                <a:gd name="T14" fmla="*/ 456926 w 1756"/>
                <a:gd name="T15" fmla="*/ 138203 h 1525"/>
                <a:gd name="T16" fmla="*/ 449774 w 1756"/>
                <a:gd name="T17" fmla="*/ 169180 h 1525"/>
                <a:gd name="T18" fmla="*/ 515730 w 1756"/>
                <a:gd name="T19" fmla="*/ 225573 h 1525"/>
                <a:gd name="T20" fmla="*/ 638107 w 1756"/>
                <a:gd name="T21" fmla="*/ 223190 h 1525"/>
                <a:gd name="T22" fmla="*/ 726314 w 1756"/>
                <a:gd name="T23" fmla="*/ 262903 h 1525"/>
                <a:gd name="T24" fmla="*/ 770814 w 1756"/>
                <a:gd name="T25" fmla="*/ 255755 h 1525"/>
                <a:gd name="T26" fmla="*/ 1037818 w 1756"/>
                <a:gd name="T27" fmla="*/ 262903 h 1525"/>
                <a:gd name="T28" fmla="*/ 1342965 w 1756"/>
                <a:gd name="T29" fmla="*/ 338359 h 1525"/>
                <a:gd name="T30" fmla="*/ 1358063 w 1756"/>
                <a:gd name="T31" fmla="*/ 376484 h 1525"/>
                <a:gd name="T32" fmla="*/ 1395412 w 1756"/>
                <a:gd name="T33" fmla="*/ 428112 h 1525"/>
                <a:gd name="T34" fmla="*/ 1346938 w 1756"/>
                <a:gd name="T35" fmla="*/ 505156 h 1525"/>
                <a:gd name="T36" fmla="*/ 1294491 w 1756"/>
                <a:gd name="T37" fmla="*/ 590937 h 1525"/>
                <a:gd name="T38" fmla="*/ 1227740 w 1756"/>
                <a:gd name="T39" fmla="*/ 655273 h 1525"/>
                <a:gd name="T40" fmla="*/ 1218204 w 1756"/>
                <a:gd name="T41" fmla="*/ 697369 h 1525"/>
                <a:gd name="T42" fmla="*/ 1254758 w 1756"/>
                <a:gd name="T43" fmla="*/ 747408 h 1525"/>
                <a:gd name="T44" fmla="*/ 1214231 w 1756"/>
                <a:gd name="T45" fmla="*/ 843515 h 1525"/>
                <a:gd name="T46" fmla="*/ 1130792 w 1756"/>
                <a:gd name="T47" fmla="*/ 1211262 h 1525"/>
                <a:gd name="T48" fmla="*/ 657179 w 1756"/>
                <a:gd name="T49" fmla="*/ 1092122 h 1525"/>
                <a:gd name="T50" fmla="*/ 0 w 1756"/>
                <a:gd name="T51" fmla="*/ 903085 h 152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56"/>
                <a:gd name="T79" fmla="*/ 0 h 1525"/>
                <a:gd name="T80" fmla="*/ 1756 w 1756"/>
                <a:gd name="T81" fmla="*/ 1525 h 152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56" h="1525">
                  <a:moveTo>
                    <a:pt x="0" y="1137"/>
                  </a:moveTo>
                  <a:lnTo>
                    <a:pt x="27" y="860"/>
                  </a:lnTo>
                  <a:lnTo>
                    <a:pt x="164" y="636"/>
                  </a:lnTo>
                  <a:lnTo>
                    <a:pt x="381" y="0"/>
                  </a:lnTo>
                  <a:lnTo>
                    <a:pt x="490" y="32"/>
                  </a:lnTo>
                  <a:lnTo>
                    <a:pt x="492" y="59"/>
                  </a:lnTo>
                  <a:lnTo>
                    <a:pt x="524" y="63"/>
                  </a:lnTo>
                  <a:lnTo>
                    <a:pt x="575" y="174"/>
                  </a:lnTo>
                  <a:lnTo>
                    <a:pt x="566" y="213"/>
                  </a:lnTo>
                  <a:lnTo>
                    <a:pt x="649" y="284"/>
                  </a:lnTo>
                  <a:lnTo>
                    <a:pt x="803" y="281"/>
                  </a:lnTo>
                  <a:lnTo>
                    <a:pt x="914" y="331"/>
                  </a:lnTo>
                  <a:lnTo>
                    <a:pt x="970" y="322"/>
                  </a:lnTo>
                  <a:lnTo>
                    <a:pt x="1306" y="331"/>
                  </a:lnTo>
                  <a:lnTo>
                    <a:pt x="1690" y="426"/>
                  </a:lnTo>
                  <a:lnTo>
                    <a:pt x="1709" y="474"/>
                  </a:lnTo>
                  <a:lnTo>
                    <a:pt x="1756" y="539"/>
                  </a:lnTo>
                  <a:lnTo>
                    <a:pt x="1695" y="636"/>
                  </a:lnTo>
                  <a:lnTo>
                    <a:pt x="1629" y="744"/>
                  </a:lnTo>
                  <a:lnTo>
                    <a:pt x="1545" y="825"/>
                  </a:lnTo>
                  <a:lnTo>
                    <a:pt x="1533" y="878"/>
                  </a:lnTo>
                  <a:lnTo>
                    <a:pt x="1579" y="941"/>
                  </a:lnTo>
                  <a:lnTo>
                    <a:pt x="1528" y="1062"/>
                  </a:lnTo>
                  <a:lnTo>
                    <a:pt x="1423" y="1525"/>
                  </a:lnTo>
                  <a:lnTo>
                    <a:pt x="827" y="1375"/>
                  </a:lnTo>
                  <a:lnTo>
                    <a:pt x="0" y="11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26"/>
            <p:cNvSpPr>
              <a:spLocks/>
            </p:cNvSpPr>
            <p:nvPr/>
          </p:nvSpPr>
          <p:spPr bwMode="auto">
            <a:xfrm>
              <a:off x="3550492" y="2072030"/>
              <a:ext cx="1103837" cy="755858"/>
            </a:xfrm>
            <a:custGeom>
              <a:avLst/>
              <a:gdLst>
                <a:gd name="T0" fmla="*/ 0 w 1547"/>
                <a:gd name="T1" fmla="*/ 660229 h 1059"/>
                <a:gd name="T2" fmla="*/ 45273 w 1547"/>
                <a:gd name="T3" fmla="*/ 208159 h 1059"/>
                <a:gd name="T4" fmla="*/ 59570 w 1547"/>
                <a:gd name="T5" fmla="*/ 0 h 1059"/>
                <a:gd name="T6" fmla="*/ 606817 w 1547"/>
                <a:gd name="T7" fmla="*/ 39725 h 1059"/>
                <a:gd name="T8" fmla="*/ 1216811 w 1547"/>
                <a:gd name="T9" fmla="*/ 60382 h 1059"/>
                <a:gd name="T10" fmla="*/ 1174715 w 1547"/>
                <a:gd name="T11" fmla="*/ 139832 h 1059"/>
                <a:gd name="T12" fmla="*/ 1228725 w 1547"/>
                <a:gd name="T13" fmla="*/ 197036 h 1059"/>
                <a:gd name="T14" fmla="*/ 1228725 w 1547"/>
                <a:gd name="T15" fmla="*/ 613354 h 1059"/>
                <a:gd name="T16" fmla="*/ 1205691 w 1547"/>
                <a:gd name="T17" fmla="*/ 609381 h 1059"/>
                <a:gd name="T18" fmla="*/ 1207280 w 1547"/>
                <a:gd name="T19" fmla="*/ 663407 h 1059"/>
                <a:gd name="T20" fmla="*/ 1227136 w 1547"/>
                <a:gd name="T21" fmla="*/ 707104 h 1059"/>
                <a:gd name="T22" fmla="*/ 1216811 w 1547"/>
                <a:gd name="T23" fmla="*/ 746035 h 1059"/>
                <a:gd name="T24" fmla="*/ 1225548 w 1547"/>
                <a:gd name="T25" fmla="*/ 841375 h 1059"/>
                <a:gd name="T26" fmla="*/ 1200132 w 1547"/>
                <a:gd name="T27" fmla="*/ 835019 h 1059"/>
                <a:gd name="T28" fmla="*/ 1169155 w 1547"/>
                <a:gd name="T29" fmla="*/ 794499 h 1059"/>
                <a:gd name="T30" fmla="*/ 1111174 w 1547"/>
                <a:gd name="T31" fmla="*/ 770664 h 1059"/>
                <a:gd name="T32" fmla="*/ 1060341 w 1547"/>
                <a:gd name="T33" fmla="*/ 755569 h 1059"/>
                <a:gd name="T34" fmla="*/ 953116 w 1547"/>
                <a:gd name="T35" fmla="*/ 762719 h 1059"/>
                <a:gd name="T36" fmla="*/ 891958 w 1547"/>
                <a:gd name="T37" fmla="*/ 715049 h 1059"/>
                <a:gd name="T38" fmla="*/ 0 w 1547"/>
                <a:gd name="T39" fmla="*/ 660229 h 105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47"/>
                <a:gd name="T61" fmla="*/ 0 h 1059"/>
                <a:gd name="T62" fmla="*/ 1547 w 1547"/>
                <a:gd name="T63" fmla="*/ 1059 h 105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47" h="1059">
                  <a:moveTo>
                    <a:pt x="0" y="831"/>
                  </a:moveTo>
                  <a:lnTo>
                    <a:pt x="57" y="262"/>
                  </a:lnTo>
                  <a:lnTo>
                    <a:pt x="75" y="0"/>
                  </a:lnTo>
                  <a:lnTo>
                    <a:pt x="764" y="50"/>
                  </a:lnTo>
                  <a:lnTo>
                    <a:pt x="1532" y="76"/>
                  </a:lnTo>
                  <a:lnTo>
                    <a:pt x="1479" y="176"/>
                  </a:lnTo>
                  <a:lnTo>
                    <a:pt x="1547" y="248"/>
                  </a:lnTo>
                  <a:lnTo>
                    <a:pt x="1547" y="772"/>
                  </a:lnTo>
                  <a:lnTo>
                    <a:pt x="1518" y="767"/>
                  </a:lnTo>
                  <a:lnTo>
                    <a:pt x="1520" y="835"/>
                  </a:lnTo>
                  <a:lnTo>
                    <a:pt x="1545" y="890"/>
                  </a:lnTo>
                  <a:lnTo>
                    <a:pt x="1532" y="939"/>
                  </a:lnTo>
                  <a:lnTo>
                    <a:pt x="1543" y="1059"/>
                  </a:lnTo>
                  <a:lnTo>
                    <a:pt x="1511" y="1051"/>
                  </a:lnTo>
                  <a:lnTo>
                    <a:pt x="1472" y="1000"/>
                  </a:lnTo>
                  <a:lnTo>
                    <a:pt x="1399" y="970"/>
                  </a:lnTo>
                  <a:lnTo>
                    <a:pt x="1335" y="951"/>
                  </a:lnTo>
                  <a:lnTo>
                    <a:pt x="1200" y="960"/>
                  </a:lnTo>
                  <a:lnTo>
                    <a:pt x="1123" y="900"/>
                  </a:lnTo>
                  <a:lnTo>
                    <a:pt x="0" y="8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27"/>
            <p:cNvSpPr>
              <a:spLocks/>
            </p:cNvSpPr>
            <p:nvPr/>
          </p:nvSpPr>
          <p:spPr bwMode="auto">
            <a:xfrm>
              <a:off x="7870295" y="1882353"/>
              <a:ext cx="251003" cy="511987"/>
            </a:xfrm>
            <a:custGeom>
              <a:avLst/>
              <a:gdLst>
                <a:gd name="T0" fmla="*/ 0 w 352"/>
                <a:gd name="T1" fmla="*/ 72433 h 716"/>
                <a:gd name="T2" fmla="*/ 42862 w 352"/>
                <a:gd name="T3" fmla="*/ 232423 h 716"/>
                <a:gd name="T4" fmla="*/ 53975 w 352"/>
                <a:gd name="T5" fmla="*/ 335898 h 716"/>
                <a:gd name="T6" fmla="*/ 98425 w 352"/>
                <a:gd name="T7" fmla="*/ 440966 h 716"/>
                <a:gd name="T8" fmla="*/ 126206 w 352"/>
                <a:gd name="T9" fmla="*/ 569913 h 716"/>
                <a:gd name="T10" fmla="*/ 254794 w 352"/>
                <a:gd name="T11" fmla="*/ 539666 h 716"/>
                <a:gd name="T12" fmla="*/ 227806 w 352"/>
                <a:gd name="T13" fmla="*/ 346246 h 716"/>
                <a:gd name="T14" fmla="*/ 244475 w 352"/>
                <a:gd name="T15" fmla="*/ 208544 h 716"/>
                <a:gd name="T16" fmla="*/ 273844 w 352"/>
                <a:gd name="T17" fmla="*/ 145662 h 716"/>
                <a:gd name="T18" fmla="*/ 279400 w 352"/>
                <a:gd name="T19" fmla="*/ 0 h 716"/>
                <a:gd name="T20" fmla="*/ 0 w 352"/>
                <a:gd name="T21" fmla="*/ 72433 h 7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2"/>
                <a:gd name="T34" fmla="*/ 0 h 716"/>
                <a:gd name="T35" fmla="*/ 352 w 352"/>
                <a:gd name="T36" fmla="*/ 716 h 7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2" h="716">
                  <a:moveTo>
                    <a:pt x="0" y="91"/>
                  </a:moveTo>
                  <a:lnTo>
                    <a:pt x="54" y="292"/>
                  </a:lnTo>
                  <a:lnTo>
                    <a:pt x="68" y="422"/>
                  </a:lnTo>
                  <a:lnTo>
                    <a:pt x="124" y="554"/>
                  </a:lnTo>
                  <a:lnTo>
                    <a:pt x="159" y="716"/>
                  </a:lnTo>
                  <a:lnTo>
                    <a:pt x="321" y="678"/>
                  </a:lnTo>
                  <a:lnTo>
                    <a:pt x="287" y="435"/>
                  </a:lnTo>
                  <a:lnTo>
                    <a:pt x="308" y="262"/>
                  </a:lnTo>
                  <a:lnTo>
                    <a:pt x="345" y="183"/>
                  </a:lnTo>
                  <a:lnTo>
                    <a:pt x="352" y="0"/>
                  </a:lnTo>
                  <a:lnTo>
                    <a:pt x="0" y="9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28"/>
            <p:cNvSpPr>
              <a:spLocks/>
            </p:cNvSpPr>
            <p:nvPr/>
          </p:nvSpPr>
          <p:spPr bwMode="auto">
            <a:xfrm>
              <a:off x="917824" y="995290"/>
              <a:ext cx="1051070" cy="781528"/>
            </a:xfrm>
            <a:custGeom>
              <a:avLst/>
              <a:gdLst>
                <a:gd name="T0" fmla="*/ 38894 w 1474"/>
                <a:gd name="T1" fmla="*/ 235959 h 1095"/>
                <a:gd name="T2" fmla="*/ 31750 w 1474"/>
                <a:gd name="T3" fmla="*/ 369431 h 1095"/>
                <a:gd name="T4" fmla="*/ 48419 w 1474"/>
                <a:gd name="T5" fmla="*/ 382937 h 1095"/>
                <a:gd name="T6" fmla="*/ 27781 w 1474"/>
                <a:gd name="T7" fmla="*/ 424250 h 1095"/>
                <a:gd name="T8" fmla="*/ 33338 w 1474"/>
                <a:gd name="T9" fmla="*/ 450467 h 1095"/>
                <a:gd name="T10" fmla="*/ 14288 w 1474"/>
                <a:gd name="T11" fmla="*/ 503697 h 1095"/>
                <a:gd name="T12" fmla="*/ 0 w 1474"/>
                <a:gd name="T13" fmla="*/ 510847 h 1095"/>
                <a:gd name="T14" fmla="*/ 84931 w 1474"/>
                <a:gd name="T15" fmla="*/ 578378 h 1095"/>
                <a:gd name="T16" fmla="*/ 143669 w 1474"/>
                <a:gd name="T17" fmla="*/ 700727 h 1095"/>
                <a:gd name="T18" fmla="*/ 419894 w 1474"/>
                <a:gd name="T19" fmla="*/ 794475 h 1095"/>
                <a:gd name="T20" fmla="*/ 1035844 w 1474"/>
                <a:gd name="T21" fmla="*/ 869950 h 1095"/>
                <a:gd name="T22" fmla="*/ 361156 w 1474"/>
                <a:gd name="T23" fmla="*/ 0 h 1095"/>
                <a:gd name="T24" fmla="*/ 346869 w 1474"/>
                <a:gd name="T25" fmla="*/ 19862 h 1095"/>
                <a:gd name="T26" fmla="*/ 357188 w 1474"/>
                <a:gd name="T27" fmla="*/ 57202 h 1095"/>
                <a:gd name="T28" fmla="*/ 377825 w 1474"/>
                <a:gd name="T29" fmla="*/ 84214 h 1095"/>
                <a:gd name="T30" fmla="*/ 343694 w 1474"/>
                <a:gd name="T31" fmla="*/ 106460 h 1095"/>
                <a:gd name="T32" fmla="*/ 354013 w 1474"/>
                <a:gd name="T33" fmla="*/ 127116 h 1095"/>
                <a:gd name="T34" fmla="*/ 369094 w 1474"/>
                <a:gd name="T35" fmla="*/ 223247 h 1095"/>
                <a:gd name="T36" fmla="*/ 361156 w 1474"/>
                <a:gd name="T37" fmla="*/ 237548 h 1095"/>
                <a:gd name="T38" fmla="*/ 331788 w 1474"/>
                <a:gd name="T39" fmla="*/ 292367 h 1095"/>
                <a:gd name="T40" fmla="*/ 320675 w 1474"/>
                <a:gd name="T41" fmla="*/ 310640 h 1095"/>
                <a:gd name="T42" fmla="*/ 302419 w 1474"/>
                <a:gd name="T43" fmla="*/ 382937 h 1095"/>
                <a:gd name="T44" fmla="*/ 250825 w 1474"/>
                <a:gd name="T45" fmla="*/ 410744 h 1095"/>
                <a:gd name="T46" fmla="*/ 231775 w 1474"/>
                <a:gd name="T47" fmla="*/ 398032 h 1095"/>
                <a:gd name="T48" fmla="*/ 211138 w 1474"/>
                <a:gd name="T49" fmla="*/ 412332 h 1095"/>
                <a:gd name="T50" fmla="*/ 214313 w 1474"/>
                <a:gd name="T51" fmla="*/ 382142 h 1095"/>
                <a:gd name="T52" fmla="*/ 199231 w 1474"/>
                <a:gd name="T53" fmla="*/ 369431 h 1095"/>
                <a:gd name="T54" fmla="*/ 227806 w 1474"/>
                <a:gd name="T55" fmla="*/ 355130 h 1095"/>
                <a:gd name="T56" fmla="*/ 246856 w 1474"/>
                <a:gd name="T57" fmla="*/ 382937 h 1095"/>
                <a:gd name="T58" fmla="*/ 268288 w 1474"/>
                <a:gd name="T59" fmla="*/ 367842 h 1095"/>
                <a:gd name="T60" fmla="*/ 292100 w 1474"/>
                <a:gd name="T61" fmla="*/ 347185 h 1095"/>
                <a:gd name="T62" fmla="*/ 278606 w 1474"/>
                <a:gd name="T63" fmla="*/ 310640 h 1095"/>
                <a:gd name="T64" fmla="*/ 296069 w 1474"/>
                <a:gd name="T65" fmla="*/ 272505 h 1095"/>
                <a:gd name="T66" fmla="*/ 312738 w 1474"/>
                <a:gd name="T67" fmla="*/ 228014 h 1095"/>
                <a:gd name="T68" fmla="*/ 288131 w 1474"/>
                <a:gd name="T69" fmla="*/ 262971 h 1095"/>
                <a:gd name="T70" fmla="*/ 231775 w 1474"/>
                <a:gd name="T71" fmla="*/ 301106 h 1095"/>
                <a:gd name="T72" fmla="*/ 212725 w 1474"/>
                <a:gd name="T73" fmla="*/ 338446 h 1095"/>
                <a:gd name="T74" fmla="*/ 254794 w 1474"/>
                <a:gd name="T75" fmla="*/ 272505 h 1095"/>
                <a:gd name="T76" fmla="*/ 299244 w 1474"/>
                <a:gd name="T77" fmla="*/ 244698 h 1095"/>
                <a:gd name="T78" fmla="*/ 304800 w 1474"/>
                <a:gd name="T79" fmla="*/ 204975 h 1095"/>
                <a:gd name="T80" fmla="*/ 293688 w 1474"/>
                <a:gd name="T81" fmla="*/ 180346 h 1095"/>
                <a:gd name="T82" fmla="*/ 278606 w 1474"/>
                <a:gd name="T83" fmla="*/ 185907 h 1095"/>
                <a:gd name="T84" fmla="*/ 250825 w 1474"/>
                <a:gd name="T85" fmla="*/ 160484 h 1095"/>
                <a:gd name="T86" fmla="*/ 46831 w 1474"/>
                <a:gd name="T87" fmla="*/ 37340 h 109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74"/>
                <a:gd name="T133" fmla="*/ 0 h 1095"/>
                <a:gd name="T134" fmla="*/ 1474 w 1474"/>
                <a:gd name="T135" fmla="*/ 1095 h 109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74" h="1095">
                  <a:moveTo>
                    <a:pt x="35" y="187"/>
                  </a:moveTo>
                  <a:lnTo>
                    <a:pt x="54" y="236"/>
                  </a:lnTo>
                  <a:lnTo>
                    <a:pt x="49" y="297"/>
                  </a:lnTo>
                  <a:lnTo>
                    <a:pt x="42" y="357"/>
                  </a:lnTo>
                  <a:lnTo>
                    <a:pt x="54" y="384"/>
                  </a:lnTo>
                  <a:lnTo>
                    <a:pt x="40" y="465"/>
                  </a:lnTo>
                  <a:lnTo>
                    <a:pt x="65" y="447"/>
                  </a:lnTo>
                  <a:lnTo>
                    <a:pt x="103" y="479"/>
                  </a:lnTo>
                  <a:lnTo>
                    <a:pt x="61" y="482"/>
                  </a:lnTo>
                  <a:lnTo>
                    <a:pt x="40" y="481"/>
                  </a:lnTo>
                  <a:lnTo>
                    <a:pt x="38" y="519"/>
                  </a:lnTo>
                  <a:lnTo>
                    <a:pt x="35" y="534"/>
                  </a:lnTo>
                  <a:lnTo>
                    <a:pt x="70" y="534"/>
                  </a:lnTo>
                  <a:lnTo>
                    <a:pt x="72" y="553"/>
                  </a:lnTo>
                  <a:lnTo>
                    <a:pt x="42" y="567"/>
                  </a:lnTo>
                  <a:lnTo>
                    <a:pt x="49" y="597"/>
                  </a:lnTo>
                  <a:lnTo>
                    <a:pt x="35" y="634"/>
                  </a:lnTo>
                  <a:lnTo>
                    <a:pt x="18" y="634"/>
                  </a:lnTo>
                  <a:lnTo>
                    <a:pt x="35" y="578"/>
                  </a:lnTo>
                  <a:lnTo>
                    <a:pt x="27" y="565"/>
                  </a:lnTo>
                  <a:lnTo>
                    <a:pt x="0" y="643"/>
                  </a:lnTo>
                  <a:lnTo>
                    <a:pt x="40" y="674"/>
                  </a:lnTo>
                  <a:lnTo>
                    <a:pt x="105" y="701"/>
                  </a:lnTo>
                  <a:lnTo>
                    <a:pt x="107" y="728"/>
                  </a:lnTo>
                  <a:lnTo>
                    <a:pt x="139" y="732"/>
                  </a:lnTo>
                  <a:lnTo>
                    <a:pt x="190" y="843"/>
                  </a:lnTo>
                  <a:lnTo>
                    <a:pt x="181" y="882"/>
                  </a:lnTo>
                  <a:lnTo>
                    <a:pt x="264" y="953"/>
                  </a:lnTo>
                  <a:lnTo>
                    <a:pt x="418" y="950"/>
                  </a:lnTo>
                  <a:lnTo>
                    <a:pt x="529" y="1000"/>
                  </a:lnTo>
                  <a:lnTo>
                    <a:pt x="585" y="991"/>
                  </a:lnTo>
                  <a:lnTo>
                    <a:pt x="921" y="1000"/>
                  </a:lnTo>
                  <a:lnTo>
                    <a:pt x="1305" y="1095"/>
                  </a:lnTo>
                  <a:lnTo>
                    <a:pt x="1312" y="972"/>
                  </a:lnTo>
                  <a:lnTo>
                    <a:pt x="1474" y="266"/>
                  </a:lnTo>
                  <a:lnTo>
                    <a:pt x="455" y="0"/>
                  </a:lnTo>
                  <a:lnTo>
                    <a:pt x="442" y="2"/>
                  </a:lnTo>
                  <a:lnTo>
                    <a:pt x="450" y="18"/>
                  </a:lnTo>
                  <a:lnTo>
                    <a:pt x="437" y="25"/>
                  </a:lnTo>
                  <a:lnTo>
                    <a:pt x="450" y="38"/>
                  </a:lnTo>
                  <a:lnTo>
                    <a:pt x="446" y="50"/>
                  </a:lnTo>
                  <a:lnTo>
                    <a:pt x="450" y="72"/>
                  </a:lnTo>
                  <a:lnTo>
                    <a:pt x="465" y="65"/>
                  </a:lnTo>
                  <a:lnTo>
                    <a:pt x="481" y="74"/>
                  </a:lnTo>
                  <a:lnTo>
                    <a:pt x="476" y="106"/>
                  </a:lnTo>
                  <a:lnTo>
                    <a:pt x="481" y="119"/>
                  </a:lnTo>
                  <a:lnTo>
                    <a:pt x="461" y="160"/>
                  </a:lnTo>
                  <a:lnTo>
                    <a:pt x="433" y="134"/>
                  </a:lnTo>
                  <a:lnTo>
                    <a:pt x="426" y="141"/>
                  </a:lnTo>
                  <a:lnTo>
                    <a:pt x="426" y="158"/>
                  </a:lnTo>
                  <a:lnTo>
                    <a:pt x="446" y="160"/>
                  </a:lnTo>
                  <a:lnTo>
                    <a:pt x="465" y="203"/>
                  </a:lnTo>
                  <a:lnTo>
                    <a:pt x="455" y="260"/>
                  </a:lnTo>
                  <a:lnTo>
                    <a:pt x="465" y="281"/>
                  </a:lnTo>
                  <a:lnTo>
                    <a:pt x="478" y="285"/>
                  </a:lnTo>
                  <a:lnTo>
                    <a:pt x="470" y="294"/>
                  </a:lnTo>
                  <a:lnTo>
                    <a:pt x="455" y="299"/>
                  </a:lnTo>
                  <a:lnTo>
                    <a:pt x="426" y="333"/>
                  </a:lnTo>
                  <a:lnTo>
                    <a:pt x="426" y="352"/>
                  </a:lnTo>
                  <a:lnTo>
                    <a:pt x="418" y="368"/>
                  </a:lnTo>
                  <a:lnTo>
                    <a:pt x="411" y="375"/>
                  </a:lnTo>
                  <a:lnTo>
                    <a:pt x="418" y="387"/>
                  </a:lnTo>
                  <a:lnTo>
                    <a:pt x="404" y="391"/>
                  </a:lnTo>
                  <a:lnTo>
                    <a:pt x="401" y="461"/>
                  </a:lnTo>
                  <a:lnTo>
                    <a:pt x="381" y="468"/>
                  </a:lnTo>
                  <a:lnTo>
                    <a:pt x="381" y="482"/>
                  </a:lnTo>
                  <a:lnTo>
                    <a:pt x="363" y="465"/>
                  </a:lnTo>
                  <a:lnTo>
                    <a:pt x="360" y="474"/>
                  </a:lnTo>
                  <a:lnTo>
                    <a:pt x="316" y="517"/>
                  </a:lnTo>
                  <a:lnTo>
                    <a:pt x="303" y="507"/>
                  </a:lnTo>
                  <a:lnTo>
                    <a:pt x="298" y="488"/>
                  </a:lnTo>
                  <a:lnTo>
                    <a:pt x="292" y="501"/>
                  </a:lnTo>
                  <a:lnTo>
                    <a:pt x="282" y="491"/>
                  </a:lnTo>
                  <a:lnTo>
                    <a:pt x="270" y="521"/>
                  </a:lnTo>
                  <a:lnTo>
                    <a:pt x="266" y="519"/>
                  </a:lnTo>
                  <a:lnTo>
                    <a:pt x="270" y="499"/>
                  </a:lnTo>
                  <a:lnTo>
                    <a:pt x="259" y="501"/>
                  </a:lnTo>
                  <a:lnTo>
                    <a:pt x="270" y="481"/>
                  </a:lnTo>
                  <a:lnTo>
                    <a:pt x="254" y="481"/>
                  </a:lnTo>
                  <a:lnTo>
                    <a:pt x="266" y="468"/>
                  </a:lnTo>
                  <a:lnTo>
                    <a:pt x="251" y="465"/>
                  </a:lnTo>
                  <a:lnTo>
                    <a:pt x="259" y="454"/>
                  </a:lnTo>
                  <a:lnTo>
                    <a:pt x="277" y="465"/>
                  </a:lnTo>
                  <a:lnTo>
                    <a:pt x="287" y="447"/>
                  </a:lnTo>
                  <a:lnTo>
                    <a:pt x="316" y="428"/>
                  </a:lnTo>
                  <a:lnTo>
                    <a:pt x="301" y="468"/>
                  </a:lnTo>
                  <a:lnTo>
                    <a:pt x="311" y="482"/>
                  </a:lnTo>
                  <a:lnTo>
                    <a:pt x="321" y="454"/>
                  </a:lnTo>
                  <a:lnTo>
                    <a:pt x="351" y="437"/>
                  </a:lnTo>
                  <a:lnTo>
                    <a:pt x="338" y="463"/>
                  </a:lnTo>
                  <a:lnTo>
                    <a:pt x="351" y="470"/>
                  </a:lnTo>
                  <a:lnTo>
                    <a:pt x="351" y="456"/>
                  </a:lnTo>
                  <a:lnTo>
                    <a:pt x="368" y="437"/>
                  </a:lnTo>
                  <a:lnTo>
                    <a:pt x="384" y="411"/>
                  </a:lnTo>
                  <a:lnTo>
                    <a:pt x="377" y="390"/>
                  </a:lnTo>
                  <a:lnTo>
                    <a:pt x="351" y="391"/>
                  </a:lnTo>
                  <a:lnTo>
                    <a:pt x="355" y="368"/>
                  </a:lnTo>
                  <a:lnTo>
                    <a:pt x="373" y="384"/>
                  </a:lnTo>
                  <a:lnTo>
                    <a:pt x="373" y="343"/>
                  </a:lnTo>
                  <a:lnTo>
                    <a:pt x="404" y="347"/>
                  </a:lnTo>
                  <a:lnTo>
                    <a:pt x="411" y="308"/>
                  </a:lnTo>
                  <a:lnTo>
                    <a:pt x="394" y="287"/>
                  </a:lnTo>
                  <a:lnTo>
                    <a:pt x="394" y="324"/>
                  </a:lnTo>
                  <a:lnTo>
                    <a:pt x="386" y="313"/>
                  </a:lnTo>
                  <a:lnTo>
                    <a:pt x="363" y="331"/>
                  </a:lnTo>
                  <a:lnTo>
                    <a:pt x="347" y="355"/>
                  </a:lnTo>
                  <a:lnTo>
                    <a:pt x="328" y="355"/>
                  </a:lnTo>
                  <a:lnTo>
                    <a:pt x="292" y="379"/>
                  </a:lnTo>
                  <a:lnTo>
                    <a:pt x="264" y="411"/>
                  </a:lnTo>
                  <a:lnTo>
                    <a:pt x="313" y="411"/>
                  </a:lnTo>
                  <a:lnTo>
                    <a:pt x="268" y="426"/>
                  </a:lnTo>
                  <a:lnTo>
                    <a:pt x="251" y="417"/>
                  </a:lnTo>
                  <a:lnTo>
                    <a:pt x="292" y="355"/>
                  </a:lnTo>
                  <a:lnTo>
                    <a:pt x="321" y="343"/>
                  </a:lnTo>
                  <a:lnTo>
                    <a:pt x="351" y="306"/>
                  </a:lnTo>
                  <a:lnTo>
                    <a:pt x="358" y="326"/>
                  </a:lnTo>
                  <a:lnTo>
                    <a:pt x="377" y="308"/>
                  </a:lnTo>
                  <a:lnTo>
                    <a:pt x="394" y="264"/>
                  </a:lnTo>
                  <a:lnTo>
                    <a:pt x="389" y="236"/>
                  </a:lnTo>
                  <a:lnTo>
                    <a:pt x="384" y="258"/>
                  </a:lnTo>
                  <a:lnTo>
                    <a:pt x="373" y="253"/>
                  </a:lnTo>
                  <a:lnTo>
                    <a:pt x="384" y="227"/>
                  </a:lnTo>
                  <a:lnTo>
                    <a:pt x="370" y="227"/>
                  </a:lnTo>
                  <a:lnTo>
                    <a:pt x="368" y="253"/>
                  </a:lnTo>
                  <a:lnTo>
                    <a:pt x="353" y="260"/>
                  </a:lnTo>
                  <a:lnTo>
                    <a:pt x="351" y="234"/>
                  </a:lnTo>
                  <a:lnTo>
                    <a:pt x="344" y="227"/>
                  </a:lnTo>
                  <a:lnTo>
                    <a:pt x="335" y="240"/>
                  </a:lnTo>
                  <a:lnTo>
                    <a:pt x="316" y="202"/>
                  </a:lnTo>
                  <a:lnTo>
                    <a:pt x="282" y="200"/>
                  </a:lnTo>
                  <a:lnTo>
                    <a:pt x="149" y="134"/>
                  </a:lnTo>
                  <a:lnTo>
                    <a:pt x="59" y="47"/>
                  </a:lnTo>
                  <a:lnTo>
                    <a:pt x="38" y="111"/>
                  </a:lnTo>
                  <a:lnTo>
                    <a:pt x="35" y="187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29"/>
            <p:cNvSpPr>
              <a:spLocks/>
            </p:cNvSpPr>
            <p:nvPr/>
          </p:nvSpPr>
          <p:spPr bwMode="auto">
            <a:xfrm>
              <a:off x="5149205" y="1910876"/>
              <a:ext cx="834296" cy="892768"/>
            </a:xfrm>
            <a:custGeom>
              <a:avLst/>
              <a:gdLst>
                <a:gd name="T0" fmla="*/ 0 w 1171"/>
                <a:gd name="T1" fmla="*/ 300831 h 1252"/>
                <a:gd name="T2" fmla="*/ 27758 w 1171"/>
                <a:gd name="T3" fmla="*/ 377825 h 1252"/>
                <a:gd name="T4" fmla="*/ 22999 w 1171"/>
                <a:gd name="T5" fmla="*/ 499269 h 1252"/>
                <a:gd name="T6" fmla="*/ 134822 w 1171"/>
                <a:gd name="T7" fmla="*/ 572294 h 1252"/>
                <a:gd name="T8" fmla="*/ 176855 w 1171"/>
                <a:gd name="T9" fmla="*/ 622300 h 1252"/>
                <a:gd name="T10" fmla="*/ 241887 w 1171"/>
                <a:gd name="T11" fmla="*/ 661987 h 1252"/>
                <a:gd name="T12" fmla="*/ 267265 w 1171"/>
                <a:gd name="T13" fmla="*/ 694531 h 1252"/>
                <a:gd name="T14" fmla="*/ 283127 w 1171"/>
                <a:gd name="T15" fmla="*/ 771525 h 1252"/>
                <a:gd name="T16" fmla="*/ 300574 w 1171"/>
                <a:gd name="T17" fmla="*/ 888206 h 1252"/>
                <a:gd name="T18" fmla="*/ 383847 w 1171"/>
                <a:gd name="T19" fmla="*/ 993775 h 1252"/>
                <a:gd name="T20" fmla="*/ 844621 w 1171"/>
                <a:gd name="T21" fmla="*/ 963613 h 1252"/>
                <a:gd name="T22" fmla="*/ 817657 w 1171"/>
                <a:gd name="T23" fmla="*/ 809625 h 1252"/>
                <a:gd name="T24" fmla="*/ 834312 w 1171"/>
                <a:gd name="T25" fmla="*/ 648494 h 1252"/>
                <a:gd name="T26" fmla="*/ 862069 w 1171"/>
                <a:gd name="T27" fmla="*/ 579437 h 1252"/>
                <a:gd name="T28" fmla="*/ 857311 w 1171"/>
                <a:gd name="T29" fmla="*/ 515144 h 1252"/>
                <a:gd name="T30" fmla="*/ 916791 w 1171"/>
                <a:gd name="T31" fmla="*/ 372269 h 1252"/>
                <a:gd name="T32" fmla="*/ 928687 w 1171"/>
                <a:gd name="T33" fmla="*/ 335756 h 1252"/>
                <a:gd name="T34" fmla="*/ 909653 w 1171"/>
                <a:gd name="T35" fmla="*/ 326231 h 1252"/>
                <a:gd name="T36" fmla="*/ 882689 w 1171"/>
                <a:gd name="T37" fmla="*/ 354806 h 1252"/>
                <a:gd name="T38" fmla="*/ 868414 w 1171"/>
                <a:gd name="T39" fmla="*/ 429419 h 1252"/>
                <a:gd name="T40" fmla="*/ 827967 w 1171"/>
                <a:gd name="T41" fmla="*/ 436563 h 1252"/>
                <a:gd name="T42" fmla="*/ 810519 w 1171"/>
                <a:gd name="T43" fmla="*/ 477838 h 1252"/>
                <a:gd name="T44" fmla="*/ 776417 w 1171"/>
                <a:gd name="T45" fmla="*/ 511969 h 1252"/>
                <a:gd name="T46" fmla="*/ 779589 w 1171"/>
                <a:gd name="T47" fmla="*/ 462756 h 1252"/>
                <a:gd name="T48" fmla="*/ 800209 w 1171"/>
                <a:gd name="T49" fmla="*/ 414338 h 1252"/>
                <a:gd name="T50" fmla="*/ 827967 w 1171"/>
                <a:gd name="T51" fmla="*/ 398462 h 1252"/>
                <a:gd name="T52" fmla="*/ 830346 w 1171"/>
                <a:gd name="T53" fmla="*/ 376237 h 1252"/>
                <a:gd name="T54" fmla="*/ 780382 w 1171"/>
                <a:gd name="T55" fmla="*/ 239713 h 1252"/>
                <a:gd name="T56" fmla="*/ 747867 w 1171"/>
                <a:gd name="T57" fmla="*/ 231775 h 1252"/>
                <a:gd name="T58" fmla="*/ 733591 w 1171"/>
                <a:gd name="T59" fmla="*/ 196850 h 1252"/>
                <a:gd name="T60" fmla="*/ 647146 w 1171"/>
                <a:gd name="T61" fmla="*/ 184944 h 1252"/>
                <a:gd name="T62" fmla="*/ 452051 w 1171"/>
                <a:gd name="T63" fmla="*/ 132556 h 1252"/>
                <a:gd name="T64" fmla="*/ 374330 w 1171"/>
                <a:gd name="T65" fmla="*/ 80169 h 1252"/>
                <a:gd name="T66" fmla="*/ 331504 w 1171"/>
                <a:gd name="T67" fmla="*/ 57150 h 1252"/>
                <a:gd name="T68" fmla="*/ 306126 w 1171"/>
                <a:gd name="T69" fmla="*/ 78581 h 1252"/>
                <a:gd name="T70" fmla="*/ 295816 w 1171"/>
                <a:gd name="T71" fmla="*/ 74612 h 1252"/>
                <a:gd name="T72" fmla="*/ 310091 w 1171"/>
                <a:gd name="T73" fmla="*/ 57150 h 1252"/>
                <a:gd name="T74" fmla="*/ 310091 w 1171"/>
                <a:gd name="T75" fmla="*/ 33337 h 1252"/>
                <a:gd name="T76" fmla="*/ 315643 w 1171"/>
                <a:gd name="T77" fmla="*/ 24606 h 1252"/>
                <a:gd name="T78" fmla="*/ 317229 w 1171"/>
                <a:gd name="T79" fmla="*/ 5556 h 1252"/>
                <a:gd name="T80" fmla="*/ 308505 w 1171"/>
                <a:gd name="T81" fmla="*/ 0 h 1252"/>
                <a:gd name="T82" fmla="*/ 199854 w 1171"/>
                <a:gd name="T83" fmla="*/ 46037 h 1252"/>
                <a:gd name="T84" fmla="*/ 157028 w 1171"/>
                <a:gd name="T85" fmla="*/ 67469 h 1252"/>
                <a:gd name="T86" fmla="*/ 145132 w 1171"/>
                <a:gd name="T87" fmla="*/ 69056 h 1252"/>
                <a:gd name="T88" fmla="*/ 113409 w 1171"/>
                <a:gd name="T89" fmla="*/ 52388 h 1252"/>
                <a:gd name="T90" fmla="*/ 111030 w 1171"/>
                <a:gd name="T91" fmla="*/ 67469 h 1252"/>
                <a:gd name="T92" fmla="*/ 109444 w 1171"/>
                <a:gd name="T93" fmla="*/ 47625 h 1252"/>
                <a:gd name="T94" fmla="*/ 88031 w 1171"/>
                <a:gd name="T95" fmla="*/ 71437 h 1252"/>
                <a:gd name="T96" fmla="*/ 89617 w 1171"/>
                <a:gd name="T97" fmla="*/ 184944 h 1252"/>
                <a:gd name="T98" fmla="*/ 0 w 1171"/>
                <a:gd name="T99" fmla="*/ 300831 h 125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71"/>
                <a:gd name="T151" fmla="*/ 0 h 1252"/>
                <a:gd name="T152" fmla="*/ 1171 w 1171"/>
                <a:gd name="T153" fmla="*/ 1252 h 125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71" h="1252">
                  <a:moveTo>
                    <a:pt x="0" y="379"/>
                  </a:moveTo>
                  <a:lnTo>
                    <a:pt x="35" y="476"/>
                  </a:lnTo>
                  <a:lnTo>
                    <a:pt x="29" y="629"/>
                  </a:lnTo>
                  <a:lnTo>
                    <a:pt x="170" y="721"/>
                  </a:lnTo>
                  <a:lnTo>
                    <a:pt x="223" y="784"/>
                  </a:lnTo>
                  <a:lnTo>
                    <a:pt x="305" y="834"/>
                  </a:lnTo>
                  <a:lnTo>
                    <a:pt x="337" y="875"/>
                  </a:lnTo>
                  <a:lnTo>
                    <a:pt x="357" y="972"/>
                  </a:lnTo>
                  <a:lnTo>
                    <a:pt x="379" y="1119"/>
                  </a:lnTo>
                  <a:lnTo>
                    <a:pt x="484" y="1252"/>
                  </a:lnTo>
                  <a:lnTo>
                    <a:pt x="1065" y="1214"/>
                  </a:lnTo>
                  <a:lnTo>
                    <a:pt x="1031" y="1020"/>
                  </a:lnTo>
                  <a:lnTo>
                    <a:pt x="1052" y="817"/>
                  </a:lnTo>
                  <a:lnTo>
                    <a:pt x="1087" y="730"/>
                  </a:lnTo>
                  <a:lnTo>
                    <a:pt x="1081" y="649"/>
                  </a:lnTo>
                  <a:lnTo>
                    <a:pt x="1156" y="469"/>
                  </a:lnTo>
                  <a:lnTo>
                    <a:pt x="1171" y="423"/>
                  </a:lnTo>
                  <a:lnTo>
                    <a:pt x="1147" y="411"/>
                  </a:lnTo>
                  <a:lnTo>
                    <a:pt x="1113" y="447"/>
                  </a:lnTo>
                  <a:lnTo>
                    <a:pt x="1095" y="541"/>
                  </a:lnTo>
                  <a:lnTo>
                    <a:pt x="1044" y="550"/>
                  </a:lnTo>
                  <a:lnTo>
                    <a:pt x="1022" y="602"/>
                  </a:lnTo>
                  <a:lnTo>
                    <a:pt x="979" y="645"/>
                  </a:lnTo>
                  <a:lnTo>
                    <a:pt x="983" y="583"/>
                  </a:lnTo>
                  <a:lnTo>
                    <a:pt x="1009" y="522"/>
                  </a:lnTo>
                  <a:lnTo>
                    <a:pt x="1044" y="502"/>
                  </a:lnTo>
                  <a:lnTo>
                    <a:pt x="1047" y="474"/>
                  </a:lnTo>
                  <a:lnTo>
                    <a:pt x="984" y="302"/>
                  </a:lnTo>
                  <a:lnTo>
                    <a:pt x="943" y="292"/>
                  </a:lnTo>
                  <a:lnTo>
                    <a:pt x="925" y="248"/>
                  </a:lnTo>
                  <a:lnTo>
                    <a:pt x="816" y="233"/>
                  </a:lnTo>
                  <a:lnTo>
                    <a:pt x="570" y="167"/>
                  </a:lnTo>
                  <a:lnTo>
                    <a:pt x="472" y="101"/>
                  </a:lnTo>
                  <a:lnTo>
                    <a:pt x="418" y="72"/>
                  </a:lnTo>
                  <a:lnTo>
                    <a:pt x="386" y="99"/>
                  </a:lnTo>
                  <a:lnTo>
                    <a:pt x="373" y="94"/>
                  </a:lnTo>
                  <a:lnTo>
                    <a:pt x="391" y="72"/>
                  </a:lnTo>
                  <a:lnTo>
                    <a:pt x="391" y="42"/>
                  </a:lnTo>
                  <a:lnTo>
                    <a:pt x="398" y="31"/>
                  </a:lnTo>
                  <a:lnTo>
                    <a:pt x="400" y="7"/>
                  </a:lnTo>
                  <a:lnTo>
                    <a:pt x="389" y="0"/>
                  </a:lnTo>
                  <a:lnTo>
                    <a:pt x="252" y="58"/>
                  </a:lnTo>
                  <a:lnTo>
                    <a:pt x="198" y="85"/>
                  </a:lnTo>
                  <a:lnTo>
                    <a:pt x="183" y="87"/>
                  </a:lnTo>
                  <a:lnTo>
                    <a:pt x="143" y="66"/>
                  </a:lnTo>
                  <a:lnTo>
                    <a:pt x="140" y="85"/>
                  </a:lnTo>
                  <a:lnTo>
                    <a:pt x="138" y="60"/>
                  </a:lnTo>
                  <a:lnTo>
                    <a:pt x="111" y="90"/>
                  </a:lnTo>
                  <a:lnTo>
                    <a:pt x="113" y="233"/>
                  </a:lnTo>
                  <a:lnTo>
                    <a:pt x="0" y="379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30"/>
            <p:cNvSpPr>
              <a:spLocks/>
            </p:cNvSpPr>
            <p:nvPr/>
          </p:nvSpPr>
          <p:spPr bwMode="auto">
            <a:xfrm>
              <a:off x="6659494" y="3202965"/>
              <a:ext cx="1215078" cy="704516"/>
            </a:xfrm>
            <a:custGeom>
              <a:avLst/>
              <a:gdLst>
                <a:gd name="T0" fmla="*/ 124619 w 1704"/>
                <a:gd name="T1" fmla="*/ 700002 h 987"/>
                <a:gd name="T2" fmla="*/ 171450 w 1704"/>
                <a:gd name="T3" fmla="*/ 622931 h 987"/>
                <a:gd name="T4" fmla="*/ 261938 w 1704"/>
                <a:gd name="T5" fmla="*/ 533146 h 987"/>
                <a:gd name="T6" fmla="*/ 370681 w 1704"/>
                <a:gd name="T7" fmla="*/ 563339 h 987"/>
                <a:gd name="T8" fmla="*/ 437356 w 1704"/>
                <a:gd name="T9" fmla="*/ 563339 h 987"/>
                <a:gd name="T10" fmla="*/ 526256 w 1704"/>
                <a:gd name="T11" fmla="*/ 517255 h 987"/>
                <a:gd name="T12" fmla="*/ 542131 w 1704"/>
                <a:gd name="T13" fmla="*/ 459252 h 987"/>
                <a:gd name="T14" fmla="*/ 623888 w 1704"/>
                <a:gd name="T15" fmla="*/ 232804 h 987"/>
                <a:gd name="T16" fmla="*/ 713581 w 1704"/>
                <a:gd name="T17" fmla="*/ 175596 h 987"/>
                <a:gd name="T18" fmla="*/ 792162 w 1704"/>
                <a:gd name="T19" fmla="*/ 88196 h 987"/>
                <a:gd name="T20" fmla="*/ 903288 w 1704"/>
                <a:gd name="T21" fmla="*/ 54824 h 987"/>
                <a:gd name="T22" fmla="*/ 965200 w 1704"/>
                <a:gd name="T23" fmla="*/ 25426 h 987"/>
                <a:gd name="T24" fmla="*/ 1030288 w 1704"/>
                <a:gd name="T25" fmla="*/ 77072 h 987"/>
                <a:gd name="T26" fmla="*/ 1049338 w 1704"/>
                <a:gd name="T27" fmla="*/ 131101 h 987"/>
                <a:gd name="T28" fmla="*/ 1030288 w 1704"/>
                <a:gd name="T29" fmla="*/ 215324 h 987"/>
                <a:gd name="T30" fmla="*/ 1075531 w 1704"/>
                <a:gd name="T31" fmla="*/ 223270 h 987"/>
                <a:gd name="T32" fmla="*/ 1150938 w 1704"/>
                <a:gd name="T33" fmla="*/ 241545 h 987"/>
                <a:gd name="T34" fmla="*/ 1223963 w 1704"/>
                <a:gd name="T35" fmla="*/ 278889 h 987"/>
                <a:gd name="T36" fmla="*/ 1215231 w 1704"/>
                <a:gd name="T37" fmla="*/ 324973 h 987"/>
                <a:gd name="T38" fmla="*/ 1198563 w 1704"/>
                <a:gd name="T39" fmla="*/ 336891 h 987"/>
                <a:gd name="T40" fmla="*/ 1102519 w 1704"/>
                <a:gd name="T41" fmla="*/ 277299 h 987"/>
                <a:gd name="T42" fmla="*/ 1231106 w 1704"/>
                <a:gd name="T43" fmla="*/ 357549 h 987"/>
                <a:gd name="T44" fmla="*/ 1245394 w 1704"/>
                <a:gd name="T45" fmla="*/ 392510 h 987"/>
                <a:gd name="T46" fmla="*/ 1233488 w 1704"/>
                <a:gd name="T47" fmla="*/ 395688 h 987"/>
                <a:gd name="T48" fmla="*/ 1217613 w 1704"/>
                <a:gd name="T49" fmla="*/ 410785 h 987"/>
                <a:gd name="T50" fmla="*/ 1212850 w 1704"/>
                <a:gd name="T51" fmla="*/ 429059 h 987"/>
                <a:gd name="T52" fmla="*/ 1148556 w 1704"/>
                <a:gd name="T53" fmla="*/ 382181 h 987"/>
                <a:gd name="T54" fmla="*/ 1204119 w 1704"/>
                <a:gd name="T55" fmla="*/ 437005 h 987"/>
                <a:gd name="T56" fmla="*/ 1245394 w 1704"/>
                <a:gd name="T57" fmla="*/ 447334 h 987"/>
                <a:gd name="T58" fmla="*/ 1256506 w 1704"/>
                <a:gd name="T59" fmla="*/ 459252 h 987"/>
                <a:gd name="T60" fmla="*/ 1239838 w 1704"/>
                <a:gd name="T61" fmla="*/ 487856 h 987"/>
                <a:gd name="T62" fmla="*/ 1193006 w 1704"/>
                <a:gd name="T63" fmla="*/ 452101 h 987"/>
                <a:gd name="T64" fmla="*/ 1142206 w 1704"/>
                <a:gd name="T65" fmla="*/ 433032 h 987"/>
                <a:gd name="T66" fmla="*/ 1186656 w 1704"/>
                <a:gd name="T67" fmla="*/ 464814 h 987"/>
                <a:gd name="T68" fmla="*/ 1241425 w 1704"/>
                <a:gd name="T69" fmla="*/ 505337 h 987"/>
                <a:gd name="T70" fmla="*/ 1259681 w 1704"/>
                <a:gd name="T71" fmla="*/ 489445 h 987"/>
                <a:gd name="T72" fmla="*/ 1313656 w 1704"/>
                <a:gd name="T73" fmla="*/ 491035 h 987"/>
                <a:gd name="T74" fmla="*/ 1327150 w 1704"/>
                <a:gd name="T75" fmla="*/ 551421 h 987"/>
                <a:gd name="T76" fmla="*/ 787400 w 1704"/>
                <a:gd name="T77" fmla="*/ 680138 h 987"/>
                <a:gd name="T78" fmla="*/ 0 w 1704"/>
                <a:gd name="T79" fmla="*/ 784225 h 98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704"/>
                <a:gd name="T121" fmla="*/ 0 h 987"/>
                <a:gd name="T122" fmla="*/ 1704 w 1704"/>
                <a:gd name="T123" fmla="*/ 987 h 98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704" h="987">
                  <a:moveTo>
                    <a:pt x="0" y="987"/>
                  </a:moveTo>
                  <a:lnTo>
                    <a:pt x="157" y="881"/>
                  </a:lnTo>
                  <a:lnTo>
                    <a:pt x="157" y="856"/>
                  </a:lnTo>
                  <a:lnTo>
                    <a:pt x="216" y="784"/>
                  </a:lnTo>
                  <a:lnTo>
                    <a:pt x="268" y="745"/>
                  </a:lnTo>
                  <a:lnTo>
                    <a:pt x="330" y="671"/>
                  </a:lnTo>
                  <a:lnTo>
                    <a:pt x="389" y="745"/>
                  </a:lnTo>
                  <a:lnTo>
                    <a:pt x="467" y="709"/>
                  </a:lnTo>
                  <a:lnTo>
                    <a:pt x="501" y="733"/>
                  </a:lnTo>
                  <a:lnTo>
                    <a:pt x="551" y="709"/>
                  </a:lnTo>
                  <a:lnTo>
                    <a:pt x="577" y="668"/>
                  </a:lnTo>
                  <a:lnTo>
                    <a:pt x="663" y="651"/>
                  </a:lnTo>
                  <a:lnTo>
                    <a:pt x="707" y="593"/>
                  </a:lnTo>
                  <a:lnTo>
                    <a:pt x="683" y="578"/>
                  </a:lnTo>
                  <a:lnTo>
                    <a:pt x="768" y="388"/>
                  </a:lnTo>
                  <a:lnTo>
                    <a:pt x="786" y="293"/>
                  </a:lnTo>
                  <a:lnTo>
                    <a:pt x="861" y="335"/>
                  </a:lnTo>
                  <a:lnTo>
                    <a:pt x="899" y="221"/>
                  </a:lnTo>
                  <a:lnTo>
                    <a:pt x="938" y="213"/>
                  </a:lnTo>
                  <a:lnTo>
                    <a:pt x="998" y="111"/>
                  </a:lnTo>
                  <a:lnTo>
                    <a:pt x="1016" y="0"/>
                  </a:lnTo>
                  <a:lnTo>
                    <a:pt x="1138" y="69"/>
                  </a:lnTo>
                  <a:lnTo>
                    <a:pt x="1155" y="14"/>
                  </a:lnTo>
                  <a:lnTo>
                    <a:pt x="1216" y="32"/>
                  </a:lnTo>
                  <a:lnTo>
                    <a:pt x="1251" y="69"/>
                  </a:lnTo>
                  <a:lnTo>
                    <a:pt x="1298" y="97"/>
                  </a:lnTo>
                  <a:lnTo>
                    <a:pt x="1323" y="132"/>
                  </a:lnTo>
                  <a:lnTo>
                    <a:pt x="1322" y="165"/>
                  </a:lnTo>
                  <a:lnTo>
                    <a:pt x="1281" y="228"/>
                  </a:lnTo>
                  <a:lnTo>
                    <a:pt x="1298" y="271"/>
                  </a:lnTo>
                  <a:lnTo>
                    <a:pt x="1340" y="254"/>
                  </a:lnTo>
                  <a:lnTo>
                    <a:pt x="1355" y="281"/>
                  </a:lnTo>
                  <a:lnTo>
                    <a:pt x="1372" y="298"/>
                  </a:lnTo>
                  <a:lnTo>
                    <a:pt x="1450" y="304"/>
                  </a:lnTo>
                  <a:lnTo>
                    <a:pt x="1472" y="327"/>
                  </a:lnTo>
                  <a:lnTo>
                    <a:pt x="1542" y="351"/>
                  </a:lnTo>
                  <a:lnTo>
                    <a:pt x="1525" y="370"/>
                  </a:lnTo>
                  <a:lnTo>
                    <a:pt x="1531" y="409"/>
                  </a:lnTo>
                  <a:lnTo>
                    <a:pt x="1534" y="431"/>
                  </a:lnTo>
                  <a:lnTo>
                    <a:pt x="1510" y="424"/>
                  </a:lnTo>
                  <a:lnTo>
                    <a:pt x="1465" y="403"/>
                  </a:lnTo>
                  <a:lnTo>
                    <a:pt x="1389" y="349"/>
                  </a:lnTo>
                  <a:lnTo>
                    <a:pt x="1492" y="448"/>
                  </a:lnTo>
                  <a:lnTo>
                    <a:pt x="1551" y="450"/>
                  </a:lnTo>
                  <a:lnTo>
                    <a:pt x="1515" y="463"/>
                  </a:lnTo>
                  <a:lnTo>
                    <a:pt x="1569" y="494"/>
                  </a:lnTo>
                  <a:lnTo>
                    <a:pt x="1569" y="515"/>
                  </a:lnTo>
                  <a:lnTo>
                    <a:pt x="1554" y="498"/>
                  </a:lnTo>
                  <a:lnTo>
                    <a:pt x="1528" y="498"/>
                  </a:lnTo>
                  <a:lnTo>
                    <a:pt x="1534" y="517"/>
                  </a:lnTo>
                  <a:lnTo>
                    <a:pt x="1554" y="530"/>
                  </a:lnTo>
                  <a:lnTo>
                    <a:pt x="1528" y="540"/>
                  </a:lnTo>
                  <a:lnTo>
                    <a:pt x="1470" y="501"/>
                  </a:lnTo>
                  <a:lnTo>
                    <a:pt x="1447" y="481"/>
                  </a:lnTo>
                  <a:lnTo>
                    <a:pt x="1460" y="511"/>
                  </a:lnTo>
                  <a:lnTo>
                    <a:pt x="1517" y="550"/>
                  </a:lnTo>
                  <a:lnTo>
                    <a:pt x="1542" y="553"/>
                  </a:lnTo>
                  <a:lnTo>
                    <a:pt x="1569" y="563"/>
                  </a:lnTo>
                  <a:lnTo>
                    <a:pt x="1567" y="578"/>
                  </a:lnTo>
                  <a:lnTo>
                    <a:pt x="1583" y="578"/>
                  </a:lnTo>
                  <a:lnTo>
                    <a:pt x="1584" y="593"/>
                  </a:lnTo>
                  <a:lnTo>
                    <a:pt x="1562" y="614"/>
                  </a:lnTo>
                  <a:lnTo>
                    <a:pt x="1515" y="593"/>
                  </a:lnTo>
                  <a:lnTo>
                    <a:pt x="1503" y="569"/>
                  </a:lnTo>
                  <a:lnTo>
                    <a:pt x="1450" y="563"/>
                  </a:lnTo>
                  <a:lnTo>
                    <a:pt x="1439" y="545"/>
                  </a:lnTo>
                  <a:lnTo>
                    <a:pt x="1420" y="565"/>
                  </a:lnTo>
                  <a:lnTo>
                    <a:pt x="1495" y="585"/>
                  </a:lnTo>
                  <a:lnTo>
                    <a:pt x="1497" y="609"/>
                  </a:lnTo>
                  <a:lnTo>
                    <a:pt x="1564" y="636"/>
                  </a:lnTo>
                  <a:lnTo>
                    <a:pt x="1583" y="636"/>
                  </a:lnTo>
                  <a:lnTo>
                    <a:pt x="1587" y="616"/>
                  </a:lnTo>
                  <a:lnTo>
                    <a:pt x="1610" y="621"/>
                  </a:lnTo>
                  <a:lnTo>
                    <a:pt x="1655" y="618"/>
                  </a:lnTo>
                  <a:lnTo>
                    <a:pt x="1704" y="709"/>
                  </a:lnTo>
                  <a:lnTo>
                    <a:pt x="1672" y="694"/>
                  </a:lnTo>
                  <a:lnTo>
                    <a:pt x="1663" y="725"/>
                  </a:lnTo>
                  <a:lnTo>
                    <a:pt x="992" y="856"/>
                  </a:lnTo>
                  <a:lnTo>
                    <a:pt x="437" y="922"/>
                  </a:lnTo>
                  <a:lnTo>
                    <a:pt x="0" y="987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32"/>
            <p:cNvSpPr>
              <a:spLocks/>
            </p:cNvSpPr>
            <p:nvPr/>
          </p:nvSpPr>
          <p:spPr bwMode="auto">
            <a:xfrm>
              <a:off x="7794708" y="2712370"/>
              <a:ext cx="209645" cy="490593"/>
            </a:xfrm>
            <a:custGeom>
              <a:avLst/>
              <a:gdLst>
                <a:gd name="T0" fmla="*/ 0 w 294"/>
                <a:gd name="T1" fmla="*/ 406400 h 688"/>
                <a:gd name="T2" fmla="*/ 11906 w 294"/>
                <a:gd name="T3" fmla="*/ 371475 h 688"/>
                <a:gd name="T4" fmla="*/ 53975 w 294"/>
                <a:gd name="T5" fmla="*/ 343694 h 688"/>
                <a:gd name="T6" fmla="*/ 73819 w 294"/>
                <a:gd name="T7" fmla="*/ 300037 h 688"/>
                <a:gd name="T8" fmla="*/ 108744 w 294"/>
                <a:gd name="T9" fmla="*/ 267494 h 688"/>
                <a:gd name="T10" fmla="*/ 7144 w 294"/>
                <a:gd name="T11" fmla="*/ 185737 h 688"/>
                <a:gd name="T12" fmla="*/ 3175 w 294"/>
                <a:gd name="T13" fmla="*/ 106363 h 688"/>
                <a:gd name="T14" fmla="*/ 52388 w 294"/>
                <a:gd name="T15" fmla="*/ 0 h 688"/>
                <a:gd name="T16" fmla="*/ 200025 w 294"/>
                <a:gd name="T17" fmla="*/ 51594 h 688"/>
                <a:gd name="T18" fmla="*/ 202407 w 294"/>
                <a:gd name="T19" fmla="*/ 72231 h 688"/>
                <a:gd name="T20" fmla="*/ 186532 w 294"/>
                <a:gd name="T21" fmla="*/ 130969 h 688"/>
                <a:gd name="T22" fmla="*/ 170657 w 294"/>
                <a:gd name="T23" fmla="*/ 148431 h 688"/>
                <a:gd name="T24" fmla="*/ 168275 w 294"/>
                <a:gd name="T25" fmla="*/ 179387 h 688"/>
                <a:gd name="T26" fmla="*/ 180975 w 294"/>
                <a:gd name="T27" fmla="*/ 186531 h 688"/>
                <a:gd name="T28" fmla="*/ 194469 w 294"/>
                <a:gd name="T29" fmla="*/ 185737 h 688"/>
                <a:gd name="T30" fmla="*/ 212725 w 294"/>
                <a:gd name="T31" fmla="*/ 186531 h 688"/>
                <a:gd name="T32" fmla="*/ 210344 w 294"/>
                <a:gd name="T33" fmla="*/ 171450 h 688"/>
                <a:gd name="T34" fmla="*/ 219075 w 294"/>
                <a:gd name="T35" fmla="*/ 179387 h 688"/>
                <a:gd name="T36" fmla="*/ 227807 w 294"/>
                <a:gd name="T37" fmla="*/ 216694 h 688"/>
                <a:gd name="T38" fmla="*/ 233363 w 294"/>
                <a:gd name="T39" fmla="*/ 327819 h 688"/>
                <a:gd name="T40" fmla="*/ 224632 w 294"/>
                <a:gd name="T41" fmla="*/ 298450 h 688"/>
                <a:gd name="T42" fmla="*/ 219075 w 294"/>
                <a:gd name="T43" fmla="*/ 273844 h 688"/>
                <a:gd name="T44" fmla="*/ 219075 w 294"/>
                <a:gd name="T45" fmla="*/ 288925 h 688"/>
                <a:gd name="T46" fmla="*/ 220663 w 294"/>
                <a:gd name="T47" fmla="*/ 314325 h 688"/>
                <a:gd name="T48" fmla="*/ 219075 w 294"/>
                <a:gd name="T49" fmla="*/ 327819 h 688"/>
                <a:gd name="T50" fmla="*/ 219075 w 294"/>
                <a:gd name="T51" fmla="*/ 359569 h 688"/>
                <a:gd name="T52" fmla="*/ 207169 w 294"/>
                <a:gd name="T53" fmla="*/ 389731 h 688"/>
                <a:gd name="T54" fmla="*/ 192882 w 294"/>
                <a:gd name="T55" fmla="*/ 393700 h 688"/>
                <a:gd name="T56" fmla="*/ 194469 w 294"/>
                <a:gd name="T57" fmla="*/ 415925 h 688"/>
                <a:gd name="T58" fmla="*/ 177007 w 294"/>
                <a:gd name="T59" fmla="*/ 455613 h 688"/>
                <a:gd name="T60" fmla="*/ 144463 w 294"/>
                <a:gd name="T61" fmla="*/ 546100 h 688"/>
                <a:gd name="T62" fmla="*/ 129382 w 294"/>
                <a:gd name="T63" fmla="*/ 546100 h 688"/>
                <a:gd name="T64" fmla="*/ 134144 w 294"/>
                <a:gd name="T65" fmla="*/ 511175 h 688"/>
                <a:gd name="T66" fmla="*/ 124619 w 294"/>
                <a:gd name="T67" fmla="*/ 496094 h 688"/>
                <a:gd name="T68" fmla="*/ 85725 w 294"/>
                <a:gd name="T69" fmla="*/ 496094 h 688"/>
                <a:gd name="T70" fmla="*/ 28575 w 294"/>
                <a:gd name="T71" fmla="*/ 462756 h 688"/>
                <a:gd name="T72" fmla="*/ 11906 w 294"/>
                <a:gd name="T73" fmla="*/ 446881 h 688"/>
                <a:gd name="T74" fmla="*/ 0 w 294"/>
                <a:gd name="T75" fmla="*/ 406400 h 6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94"/>
                <a:gd name="T115" fmla="*/ 0 h 688"/>
                <a:gd name="T116" fmla="*/ 294 w 294"/>
                <a:gd name="T117" fmla="*/ 688 h 6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94" h="688">
                  <a:moveTo>
                    <a:pt x="0" y="512"/>
                  </a:moveTo>
                  <a:lnTo>
                    <a:pt x="15" y="468"/>
                  </a:lnTo>
                  <a:lnTo>
                    <a:pt x="68" y="433"/>
                  </a:lnTo>
                  <a:lnTo>
                    <a:pt x="93" y="378"/>
                  </a:lnTo>
                  <a:lnTo>
                    <a:pt x="137" y="337"/>
                  </a:lnTo>
                  <a:lnTo>
                    <a:pt x="9" y="234"/>
                  </a:lnTo>
                  <a:lnTo>
                    <a:pt x="4" y="134"/>
                  </a:lnTo>
                  <a:lnTo>
                    <a:pt x="66" y="0"/>
                  </a:lnTo>
                  <a:lnTo>
                    <a:pt x="252" y="65"/>
                  </a:lnTo>
                  <a:lnTo>
                    <a:pt x="255" y="91"/>
                  </a:lnTo>
                  <a:lnTo>
                    <a:pt x="235" y="165"/>
                  </a:lnTo>
                  <a:lnTo>
                    <a:pt x="215" y="187"/>
                  </a:lnTo>
                  <a:lnTo>
                    <a:pt x="212" y="226"/>
                  </a:lnTo>
                  <a:lnTo>
                    <a:pt x="228" y="235"/>
                  </a:lnTo>
                  <a:lnTo>
                    <a:pt x="245" y="234"/>
                  </a:lnTo>
                  <a:lnTo>
                    <a:pt x="268" y="235"/>
                  </a:lnTo>
                  <a:lnTo>
                    <a:pt x="265" y="216"/>
                  </a:lnTo>
                  <a:lnTo>
                    <a:pt x="276" y="226"/>
                  </a:lnTo>
                  <a:lnTo>
                    <a:pt x="287" y="273"/>
                  </a:lnTo>
                  <a:lnTo>
                    <a:pt x="294" y="413"/>
                  </a:lnTo>
                  <a:lnTo>
                    <a:pt x="283" y="376"/>
                  </a:lnTo>
                  <a:lnTo>
                    <a:pt x="276" y="345"/>
                  </a:lnTo>
                  <a:lnTo>
                    <a:pt x="276" y="364"/>
                  </a:lnTo>
                  <a:lnTo>
                    <a:pt x="278" y="396"/>
                  </a:lnTo>
                  <a:lnTo>
                    <a:pt x="276" y="413"/>
                  </a:lnTo>
                  <a:lnTo>
                    <a:pt x="276" y="453"/>
                  </a:lnTo>
                  <a:lnTo>
                    <a:pt x="261" y="491"/>
                  </a:lnTo>
                  <a:lnTo>
                    <a:pt x="243" y="496"/>
                  </a:lnTo>
                  <a:lnTo>
                    <a:pt x="245" y="524"/>
                  </a:lnTo>
                  <a:lnTo>
                    <a:pt x="223" y="574"/>
                  </a:lnTo>
                  <a:lnTo>
                    <a:pt x="182" y="688"/>
                  </a:lnTo>
                  <a:lnTo>
                    <a:pt x="163" y="688"/>
                  </a:lnTo>
                  <a:lnTo>
                    <a:pt x="169" y="644"/>
                  </a:lnTo>
                  <a:lnTo>
                    <a:pt x="157" y="625"/>
                  </a:lnTo>
                  <a:lnTo>
                    <a:pt x="108" y="625"/>
                  </a:lnTo>
                  <a:lnTo>
                    <a:pt x="36" y="583"/>
                  </a:lnTo>
                  <a:lnTo>
                    <a:pt x="15" y="563"/>
                  </a:lnTo>
                  <a:lnTo>
                    <a:pt x="0" y="51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34"/>
            <p:cNvSpPr>
              <a:spLocks/>
            </p:cNvSpPr>
            <p:nvPr/>
          </p:nvSpPr>
          <p:spPr bwMode="auto">
            <a:xfrm>
              <a:off x="7984386" y="2280248"/>
              <a:ext cx="526249" cy="272393"/>
            </a:xfrm>
            <a:custGeom>
              <a:avLst/>
              <a:gdLst>
                <a:gd name="T0" fmla="*/ 0 w 739"/>
                <a:gd name="T1" fmla="*/ 126668 h 383"/>
                <a:gd name="T2" fmla="*/ 2378 w 739"/>
                <a:gd name="T3" fmla="*/ 284212 h 383"/>
                <a:gd name="T4" fmla="*/ 275058 w 739"/>
                <a:gd name="T5" fmla="*/ 228003 h 383"/>
                <a:gd name="T6" fmla="*/ 320241 w 739"/>
                <a:gd name="T7" fmla="*/ 212169 h 383"/>
                <a:gd name="T8" fmla="*/ 339265 w 739"/>
                <a:gd name="T9" fmla="*/ 215336 h 383"/>
                <a:gd name="T10" fmla="*/ 361460 w 739"/>
                <a:gd name="T11" fmla="*/ 258086 h 383"/>
                <a:gd name="T12" fmla="*/ 391582 w 739"/>
                <a:gd name="T13" fmla="*/ 263628 h 383"/>
                <a:gd name="T14" fmla="*/ 412191 w 739"/>
                <a:gd name="T15" fmla="*/ 301629 h 383"/>
                <a:gd name="T16" fmla="*/ 427252 w 739"/>
                <a:gd name="T17" fmla="*/ 303212 h 383"/>
                <a:gd name="T18" fmla="*/ 436764 w 739"/>
                <a:gd name="T19" fmla="*/ 276295 h 383"/>
                <a:gd name="T20" fmla="*/ 451032 w 739"/>
                <a:gd name="T21" fmla="*/ 269962 h 383"/>
                <a:gd name="T22" fmla="*/ 455788 w 739"/>
                <a:gd name="T23" fmla="*/ 240670 h 383"/>
                <a:gd name="T24" fmla="*/ 466886 w 739"/>
                <a:gd name="T25" fmla="*/ 238295 h 383"/>
                <a:gd name="T26" fmla="*/ 478776 w 739"/>
                <a:gd name="T27" fmla="*/ 278670 h 383"/>
                <a:gd name="T28" fmla="*/ 504141 w 739"/>
                <a:gd name="T29" fmla="*/ 270753 h 383"/>
                <a:gd name="T30" fmla="*/ 510483 w 739"/>
                <a:gd name="T31" fmla="*/ 251753 h 383"/>
                <a:gd name="T32" fmla="*/ 546946 w 739"/>
                <a:gd name="T33" fmla="*/ 235920 h 383"/>
                <a:gd name="T34" fmla="*/ 569141 w 739"/>
                <a:gd name="T35" fmla="*/ 228003 h 383"/>
                <a:gd name="T36" fmla="*/ 585787 w 739"/>
                <a:gd name="T37" fmla="*/ 243836 h 383"/>
                <a:gd name="T38" fmla="*/ 582616 w 739"/>
                <a:gd name="T39" fmla="*/ 202669 h 383"/>
                <a:gd name="T40" fmla="*/ 551702 w 739"/>
                <a:gd name="T41" fmla="*/ 150418 h 383"/>
                <a:gd name="T42" fmla="*/ 535056 w 739"/>
                <a:gd name="T43" fmla="*/ 143293 h 383"/>
                <a:gd name="T44" fmla="*/ 515239 w 739"/>
                <a:gd name="T45" fmla="*/ 145668 h 383"/>
                <a:gd name="T46" fmla="*/ 519202 w 739"/>
                <a:gd name="T47" fmla="*/ 156752 h 383"/>
                <a:gd name="T48" fmla="*/ 531092 w 739"/>
                <a:gd name="T49" fmla="*/ 156752 h 383"/>
                <a:gd name="T50" fmla="*/ 545361 w 739"/>
                <a:gd name="T51" fmla="*/ 156752 h 383"/>
                <a:gd name="T52" fmla="*/ 557251 w 739"/>
                <a:gd name="T53" fmla="*/ 171794 h 383"/>
                <a:gd name="T54" fmla="*/ 564385 w 739"/>
                <a:gd name="T55" fmla="*/ 193169 h 383"/>
                <a:gd name="T56" fmla="*/ 552495 w 739"/>
                <a:gd name="T57" fmla="*/ 209794 h 383"/>
                <a:gd name="T58" fmla="*/ 508898 w 739"/>
                <a:gd name="T59" fmla="*/ 232753 h 383"/>
                <a:gd name="T60" fmla="*/ 485117 w 739"/>
                <a:gd name="T61" fmla="*/ 220086 h 383"/>
                <a:gd name="T62" fmla="*/ 471642 w 739"/>
                <a:gd name="T63" fmla="*/ 193169 h 383"/>
                <a:gd name="T64" fmla="*/ 451032 w 739"/>
                <a:gd name="T65" fmla="*/ 189211 h 383"/>
                <a:gd name="T66" fmla="*/ 453410 w 739"/>
                <a:gd name="T67" fmla="*/ 171794 h 383"/>
                <a:gd name="T68" fmla="*/ 430423 w 739"/>
                <a:gd name="T69" fmla="*/ 138543 h 383"/>
                <a:gd name="T70" fmla="*/ 401094 w 739"/>
                <a:gd name="T71" fmla="*/ 131418 h 383"/>
                <a:gd name="T72" fmla="*/ 396338 w 739"/>
                <a:gd name="T73" fmla="*/ 143293 h 383"/>
                <a:gd name="T74" fmla="*/ 380484 w 739"/>
                <a:gd name="T75" fmla="*/ 136960 h 383"/>
                <a:gd name="T76" fmla="*/ 374143 w 739"/>
                <a:gd name="T77" fmla="*/ 119543 h 383"/>
                <a:gd name="T78" fmla="*/ 378899 w 739"/>
                <a:gd name="T79" fmla="*/ 99751 h 383"/>
                <a:gd name="T80" fmla="*/ 392374 w 739"/>
                <a:gd name="T81" fmla="*/ 84709 h 383"/>
                <a:gd name="T82" fmla="*/ 389204 w 739"/>
                <a:gd name="T83" fmla="*/ 68084 h 383"/>
                <a:gd name="T84" fmla="*/ 412191 w 739"/>
                <a:gd name="T85" fmla="*/ 53042 h 383"/>
                <a:gd name="T86" fmla="*/ 389204 w 739"/>
                <a:gd name="T87" fmla="*/ 30875 h 383"/>
                <a:gd name="T88" fmla="*/ 378899 w 739"/>
                <a:gd name="T89" fmla="*/ 0 h 383"/>
                <a:gd name="T90" fmla="*/ 324204 w 739"/>
                <a:gd name="T91" fmla="*/ 47501 h 383"/>
                <a:gd name="T92" fmla="*/ 128413 w 739"/>
                <a:gd name="T93" fmla="*/ 96584 h 383"/>
                <a:gd name="T94" fmla="*/ 0 w 739"/>
                <a:gd name="T95" fmla="*/ 126668 h 38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9"/>
                <a:gd name="T145" fmla="*/ 0 h 383"/>
                <a:gd name="T146" fmla="*/ 739 w 739"/>
                <a:gd name="T147" fmla="*/ 383 h 38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9" h="383">
                  <a:moveTo>
                    <a:pt x="0" y="160"/>
                  </a:moveTo>
                  <a:lnTo>
                    <a:pt x="3" y="359"/>
                  </a:lnTo>
                  <a:lnTo>
                    <a:pt x="347" y="288"/>
                  </a:lnTo>
                  <a:lnTo>
                    <a:pt x="404" y="268"/>
                  </a:lnTo>
                  <a:lnTo>
                    <a:pt x="428" y="272"/>
                  </a:lnTo>
                  <a:lnTo>
                    <a:pt x="456" y="326"/>
                  </a:lnTo>
                  <a:lnTo>
                    <a:pt x="494" y="333"/>
                  </a:lnTo>
                  <a:lnTo>
                    <a:pt x="520" y="381"/>
                  </a:lnTo>
                  <a:lnTo>
                    <a:pt x="539" y="383"/>
                  </a:lnTo>
                  <a:lnTo>
                    <a:pt x="551" y="349"/>
                  </a:lnTo>
                  <a:lnTo>
                    <a:pt x="569" y="341"/>
                  </a:lnTo>
                  <a:lnTo>
                    <a:pt x="575" y="304"/>
                  </a:lnTo>
                  <a:lnTo>
                    <a:pt x="589" y="301"/>
                  </a:lnTo>
                  <a:lnTo>
                    <a:pt x="604" y="352"/>
                  </a:lnTo>
                  <a:lnTo>
                    <a:pt x="636" y="342"/>
                  </a:lnTo>
                  <a:lnTo>
                    <a:pt x="644" y="318"/>
                  </a:lnTo>
                  <a:lnTo>
                    <a:pt x="690" y="298"/>
                  </a:lnTo>
                  <a:lnTo>
                    <a:pt x="718" y="288"/>
                  </a:lnTo>
                  <a:lnTo>
                    <a:pt x="739" y="308"/>
                  </a:lnTo>
                  <a:lnTo>
                    <a:pt x="735" y="256"/>
                  </a:lnTo>
                  <a:lnTo>
                    <a:pt x="696" y="190"/>
                  </a:lnTo>
                  <a:lnTo>
                    <a:pt x="675" y="181"/>
                  </a:lnTo>
                  <a:lnTo>
                    <a:pt x="650" y="184"/>
                  </a:lnTo>
                  <a:lnTo>
                    <a:pt x="655" y="198"/>
                  </a:lnTo>
                  <a:lnTo>
                    <a:pt x="670" y="198"/>
                  </a:lnTo>
                  <a:lnTo>
                    <a:pt x="688" y="198"/>
                  </a:lnTo>
                  <a:lnTo>
                    <a:pt x="703" y="217"/>
                  </a:lnTo>
                  <a:lnTo>
                    <a:pt x="712" y="244"/>
                  </a:lnTo>
                  <a:lnTo>
                    <a:pt x="697" y="265"/>
                  </a:lnTo>
                  <a:lnTo>
                    <a:pt x="642" y="294"/>
                  </a:lnTo>
                  <a:lnTo>
                    <a:pt x="612" y="278"/>
                  </a:lnTo>
                  <a:lnTo>
                    <a:pt x="595" y="244"/>
                  </a:lnTo>
                  <a:lnTo>
                    <a:pt x="569" y="239"/>
                  </a:lnTo>
                  <a:lnTo>
                    <a:pt x="572" y="217"/>
                  </a:lnTo>
                  <a:lnTo>
                    <a:pt x="543" y="175"/>
                  </a:lnTo>
                  <a:lnTo>
                    <a:pt x="506" y="166"/>
                  </a:lnTo>
                  <a:lnTo>
                    <a:pt x="500" y="181"/>
                  </a:lnTo>
                  <a:lnTo>
                    <a:pt x="480" y="173"/>
                  </a:lnTo>
                  <a:lnTo>
                    <a:pt x="472" y="151"/>
                  </a:lnTo>
                  <a:lnTo>
                    <a:pt x="478" y="126"/>
                  </a:lnTo>
                  <a:lnTo>
                    <a:pt x="495" y="107"/>
                  </a:lnTo>
                  <a:lnTo>
                    <a:pt x="491" y="86"/>
                  </a:lnTo>
                  <a:lnTo>
                    <a:pt x="520" y="67"/>
                  </a:lnTo>
                  <a:lnTo>
                    <a:pt x="491" y="39"/>
                  </a:lnTo>
                  <a:lnTo>
                    <a:pt x="478" y="0"/>
                  </a:lnTo>
                  <a:lnTo>
                    <a:pt x="409" y="60"/>
                  </a:lnTo>
                  <a:lnTo>
                    <a:pt x="162" y="122"/>
                  </a:lnTo>
                  <a:lnTo>
                    <a:pt x="0" y="160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Freeform 35"/>
            <p:cNvSpPr>
              <a:spLocks/>
            </p:cNvSpPr>
            <p:nvPr/>
          </p:nvSpPr>
          <p:spPr bwMode="auto">
            <a:xfrm>
              <a:off x="5390223" y="2776547"/>
              <a:ext cx="617522" cy="1133786"/>
            </a:xfrm>
            <a:custGeom>
              <a:avLst/>
              <a:gdLst>
                <a:gd name="T0" fmla="*/ 0 w 866"/>
                <a:gd name="T1" fmla="*/ 555974 h 1589"/>
                <a:gd name="T2" fmla="*/ 14288 w 866"/>
                <a:gd name="T3" fmla="*/ 518645 h 1589"/>
                <a:gd name="T4" fmla="*/ 58738 w 866"/>
                <a:gd name="T5" fmla="*/ 439220 h 1589"/>
                <a:gd name="T6" fmla="*/ 81756 w 866"/>
                <a:gd name="T7" fmla="*/ 356618 h 1589"/>
                <a:gd name="T8" fmla="*/ 61119 w 866"/>
                <a:gd name="T9" fmla="*/ 297049 h 1589"/>
                <a:gd name="T10" fmla="*/ 177800 w 866"/>
                <a:gd name="T11" fmla="*/ 203328 h 1589"/>
                <a:gd name="T12" fmla="*/ 203200 w 866"/>
                <a:gd name="T13" fmla="*/ 154879 h 1589"/>
                <a:gd name="T14" fmla="*/ 203200 w 866"/>
                <a:gd name="T15" fmla="*/ 134228 h 1589"/>
                <a:gd name="T16" fmla="*/ 115094 w 866"/>
                <a:gd name="T17" fmla="*/ 30181 h 1589"/>
                <a:gd name="T18" fmla="*/ 576263 w 866"/>
                <a:gd name="T19" fmla="*/ 0 h 1589"/>
                <a:gd name="T20" fmla="*/ 586582 w 866"/>
                <a:gd name="T21" fmla="*/ 76248 h 1589"/>
                <a:gd name="T22" fmla="*/ 635794 w 866"/>
                <a:gd name="T23" fmla="*/ 166792 h 1589"/>
                <a:gd name="T24" fmla="*/ 676275 w 866"/>
                <a:gd name="T25" fmla="*/ 648107 h 1589"/>
                <a:gd name="T26" fmla="*/ 666750 w 866"/>
                <a:gd name="T27" fmla="*/ 752948 h 1589"/>
                <a:gd name="T28" fmla="*/ 687388 w 866"/>
                <a:gd name="T29" fmla="*/ 809340 h 1589"/>
                <a:gd name="T30" fmla="*/ 661988 w 866"/>
                <a:gd name="T31" fmla="*/ 918152 h 1589"/>
                <a:gd name="T32" fmla="*/ 626269 w 866"/>
                <a:gd name="T33" fmla="*/ 967396 h 1589"/>
                <a:gd name="T34" fmla="*/ 607219 w 866"/>
                <a:gd name="T35" fmla="*/ 1046026 h 1589"/>
                <a:gd name="T36" fmla="*/ 624682 w 866"/>
                <a:gd name="T37" fmla="*/ 1065883 h 1589"/>
                <a:gd name="T38" fmla="*/ 607219 w 866"/>
                <a:gd name="T39" fmla="*/ 1117509 h 1589"/>
                <a:gd name="T40" fmla="*/ 617538 w 866"/>
                <a:gd name="T41" fmla="*/ 1133394 h 1589"/>
                <a:gd name="T42" fmla="*/ 564357 w 866"/>
                <a:gd name="T43" fmla="*/ 1154838 h 1589"/>
                <a:gd name="T44" fmla="*/ 549275 w 866"/>
                <a:gd name="T45" fmla="*/ 1232675 h 1589"/>
                <a:gd name="T46" fmla="*/ 473869 w 866"/>
                <a:gd name="T47" fmla="*/ 1204082 h 1589"/>
                <a:gd name="T48" fmla="*/ 430213 w 866"/>
                <a:gd name="T49" fmla="*/ 1248560 h 1589"/>
                <a:gd name="T50" fmla="*/ 434182 w 866"/>
                <a:gd name="T51" fmla="*/ 1262062 h 1589"/>
                <a:gd name="T52" fmla="*/ 409575 w 866"/>
                <a:gd name="T53" fmla="*/ 1259679 h 1589"/>
                <a:gd name="T54" fmla="*/ 381000 w 866"/>
                <a:gd name="T55" fmla="*/ 1204876 h 1589"/>
                <a:gd name="T56" fmla="*/ 368300 w 866"/>
                <a:gd name="T57" fmla="*/ 1137365 h 1589"/>
                <a:gd name="T58" fmla="*/ 337344 w 866"/>
                <a:gd name="T59" fmla="*/ 1084150 h 1589"/>
                <a:gd name="T60" fmla="*/ 293688 w 866"/>
                <a:gd name="T61" fmla="*/ 1065883 h 1589"/>
                <a:gd name="T62" fmla="*/ 234950 w 866"/>
                <a:gd name="T63" fmla="*/ 1020610 h 1589"/>
                <a:gd name="T64" fmla="*/ 212725 w 866"/>
                <a:gd name="T65" fmla="*/ 957865 h 1589"/>
                <a:gd name="T66" fmla="*/ 249238 w 866"/>
                <a:gd name="T67" fmla="*/ 857789 h 1589"/>
                <a:gd name="T68" fmla="*/ 220663 w 866"/>
                <a:gd name="T69" fmla="*/ 837139 h 1589"/>
                <a:gd name="T70" fmla="*/ 150019 w 866"/>
                <a:gd name="T71" fmla="*/ 837139 h 1589"/>
                <a:gd name="T72" fmla="*/ 140494 w 866"/>
                <a:gd name="T73" fmla="*/ 776776 h 1589"/>
                <a:gd name="T74" fmla="*/ 26988 w 866"/>
                <a:gd name="T75" fmla="*/ 656844 h 1589"/>
                <a:gd name="T76" fmla="*/ 0 w 866"/>
                <a:gd name="T77" fmla="*/ 555974 h 158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66"/>
                <a:gd name="T118" fmla="*/ 0 h 1589"/>
                <a:gd name="T119" fmla="*/ 866 w 866"/>
                <a:gd name="T120" fmla="*/ 1589 h 158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66" h="1589">
                  <a:moveTo>
                    <a:pt x="0" y="700"/>
                  </a:moveTo>
                  <a:lnTo>
                    <a:pt x="18" y="653"/>
                  </a:lnTo>
                  <a:lnTo>
                    <a:pt x="74" y="553"/>
                  </a:lnTo>
                  <a:lnTo>
                    <a:pt x="103" y="449"/>
                  </a:lnTo>
                  <a:lnTo>
                    <a:pt x="77" y="374"/>
                  </a:lnTo>
                  <a:lnTo>
                    <a:pt x="224" y="256"/>
                  </a:lnTo>
                  <a:lnTo>
                    <a:pt x="256" y="195"/>
                  </a:lnTo>
                  <a:lnTo>
                    <a:pt x="256" y="169"/>
                  </a:lnTo>
                  <a:lnTo>
                    <a:pt x="145" y="38"/>
                  </a:lnTo>
                  <a:lnTo>
                    <a:pt x="726" y="0"/>
                  </a:lnTo>
                  <a:lnTo>
                    <a:pt x="739" y="96"/>
                  </a:lnTo>
                  <a:lnTo>
                    <a:pt x="801" y="210"/>
                  </a:lnTo>
                  <a:lnTo>
                    <a:pt x="852" y="816"/>
                  </a:lnTo>
                  <a:lnTo>
                    <a:pt x="840" y="948"/>
                  </a:lnTo>
                  <a:lnTo>
                    <a:pt x="866" y="1019"/>
                  </a:lnTo>
                  <a:lnTo>
                    <a:pt x="834" y="1156"/>
                  </a:lnTo>
                  <a:lnTo>
                    <a:pt x="789" y="1218"/>
                  </a:lnTo>
                  <a:lnTo>
                    <a:pt x="765" y="1317"/>
                  </a:lnTo>
                  <a:lnTo>
                    <a:pt x="787" y="1342"/>
                  </a:lnTo>
                  <a:lnTo>
                    <a:pt x="765" y="1407"/>
                  </a:lnTo>
                  <a:lnTo>
                    <a:pt x="778" y="1427"/>
                  </a:lnTo>
                  <a:lnTo>
                    <a:pt x="711" y="1454"/>
                  </a:lnTo>
                  <a:lnTo>
                    <a:pt x="692" y="1552"/>
                  </a:lnTo>
                  <a:lnTo>
                    <a:pt x="597" y="1516"/>
                  </a:lnTo>
                  <a:lnTo>
                    <a:pt x="542" y="1572"/>
                  </a:lnTo>
                  <a:lnTo>
                    <a:pt x="547" y="1589"/>
                  </a:lnTo>
                  <a:lnTo>
                    <a:pt x="516" y="1586"/>
                  </a:lnTo>
                  <a:lnTo>
                    <a:pt x="480" y="1517"/>
                  </a:lnTo>
                  <a:lnTo>
                    <a:pt x="464" y="1432"/>
                  </a:lnTo>
                  <a:lnTo>
                    <a:pt x="425" y="1365"/>
                  </a:lnTo>
                  <a:lnTo>
                    <a:pt x="370" y="1342"/>
                  </a:lnTo>
                  <a:lnTo>
                    <a:pt x="296" y="1285"/>
                  </a:lnTo>
                  <a:lnTo>
                    <a:pt x="268" y="1206"/>
                  </a:lnTo>
                  <a:lnTo>
                    <a:pt x="314" y="1080"/>
                  </a:lnTo>
                  <a:lnTo>
                    <a:pt x="278" y="1054"/>
                  </a:lnTo>
                  <a:lnTo>
                    <a:pt x="189" y="1054"/>
                  </a:lnTo>
                  <a:lnTo>
                    <a:pt x="177" y="978"/>
                  </a:lnTo>
                  <a:lnTo>
                    <a:pt x="34" y="827"/>
                  </a:lnTo>
                  <a:lnTo>
                    <a:pt x="0" y="700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Freeform 36"/>
            <p:cNvSpPr>
              <a:spLocks/>
            </p:cNvSpPr>
            <p:nvPr/>
          </p:nvSpPr>
          <p:spPr bwMode="auto">
            <a:xfrm>
              <a:off x="4632939" y="2603982"/>
              <a:ext cx="941257" cy="638912"/>
            </a:xfrm>
            <a:custGeom>
              <a:avLst/>
              <a:gdLst>
                <a:gd name="T0" fmla="*/ 0 w 1318"/>
                <a:gd name="T1" fmla="*/ 16687 h 895"/>
                <a:gd name="T2" fmla="*/ 1590 w 1318"/>
                <a:gd name="T3" fmla="*/ 70723 h 895"/>
                <a:gd name="T4" fmla="*/ 21464 w 1318"/>
                <a:gd name="T5" fmla="*/ 114428 h 895"/>
                <a:gd name="T6" fmla="*/ 11129 w 1318"/>
                <a:gd name="T7" fmla="*/ 153365 h 895"/>
                <a:gd name="T8" fmla="*/ 19874 w 1318"/>
                <a:gd name="T9" fmla="*/ 248721 h 895"/>
                <a:gd name="T10" fmla="*/ 66776 w 1318"/>
                <a:gd name="T11" fmla="*/ 387783 h 895"/>
                <a:gd name="T12" fmla="*/ 69161 w 1318"/>
                <a:gd name="T13" fmla="*/ 434666 h 895"/>
                <a:gd name="T14" fmla="*/ 102549 w 1318"/>
                <a:gd name="T15" fmla="*/ 497443 h 895"/>
                <a:gd name="T16" fmla="*/ 116063 w 1318"/>
                <a:gd name="T17" fmla="*/ 606308 h 895"/>
                <a:gd name="T18" fmla="*/ 105729 w 1318"/>
                <a:gd name="T19" fmla="*/ 637299 h 895"/>
                <a:gd name="T20" fmla="*/ 130373 w 1318"/>
                <a:gd name="T21" fmla="*/ 672263 h 895"/>
                <a:gd name="T22" fmla="*/ 806879 w 1318"/>
                <a:gd name="T23" fmla="*/ 659549 h 895"/>
                <a:gd name="T24" fmla="*/ 858551 w 1318"/>
                <a:gd name="T25" fmla="*/ 711200 h 895"/>
                <a:gd name="T26" fmla="*/ 903068 w 1318"/>
                <a:gd name="T27" fmla="*/ 631736 h 895"/>
                <a:gd name="T28" fmla="*/ 926122 w 1318"/>
                <a:gd name="T29" fmla="*/ 549094 h 895"/>
                <a:gd name="T30" fmla="*/ 905453 w 1318"/>
                <a:gd name="T31" fmla="*/ 489496 h 895"/>
                <a:gd name="T32" fmla="*/ 1022311 w 1318"/>
                <a:gd name="T33" fmla="*/ 395729 h 895"/>
                <a:gd name="T34" fmla="*/ 1047750 w 1318"/>
                <a:gd name="T35" fmla="*/ 347256 h 895"/>
                <a:gd name="T36" fmla="*/ 1047750 w 1318"/>
                <a:gd name="T37" fmla="*/ 326596 h 895"/>
                <a:gd name="T38" fmla="*/ 959510 w 1318"/>
                <a:gd name="T39" fmla="*/ 222498 h 895"/>
                <a:gd name="T40" fmla="*/ 876040 w 1318"/>
                <a:gd name="T41" fmla="*/ 116812 h 895"/>
                <a:gd name="T42" fmla="*/ 858551 w 1318"/>
                <a:gd name="T43" fmla="*/ 0 h 895"/>
                <a:gd name="T44" fmla="*/ 23054 w 1318"/>
                <a:gd name="T45" fmla="*/ 20661 h 895"/>
                <a:gd name="T46" fmla="*/ 0 w 1318"/>
                <a:gd name="T47" fmla="*/ 16687 h 89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18"/>
                <a:gd name="T73" fmla="*/ 0 h 895"/>
                <a:gd name="T74" fmla="*/ 1318 w 1318"/>
                <a:gd name="T75" fmla="*/ 895 h 89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18" h="895">
                  <a:moveTo>
                    <a:pt x="0" y="21"/>
                  </a:moveTo>
                  <a:lnTo>
                    <a:pt x="2" y="89"/>
                  </a:lnTo>
                  <a:lnTo>
                    <a:pt x="27" y="144"/>
                  </a:lnTo>
                  <a:lnTo>
                    <a:pt x="14" y="193"/>
                  </a:lnTo>
                  <a:lnTo>
                    <a:pt x="25" y="313"/>
                  </a:lnTo>
                  <a:lnTo>
                    <a:pt x="84" y="488"/>
                  </a:lnTo>
                  <a:lnTo>
                    <a:pt x="87" y="547"/>
                  </a:lnTo>
                  <a:lnTo>
                    <a:pt x="129" y="626"/>
                  </a:lnTo>
                  <a:lnTo>
                    <a:pt x="146" y="763"/>
                  </a:lnTo>
                  <a:lnTo>
                    <a:pt x="133" y="802"/>
                  </a:lnTo>
                  <a:lnTo>
                    <a:pt x="164" y="846"/>
                  </a:lnTo>
                  <a:lnTo>
                    <a:pt x="1015" y="830"/>
                  </a:lnTo>
                  <a:lnTo>
                    <a:pt x="1080" y="895"/>
                  </a:lnTo>
                  <a:lnTo>
                    <a:pt x="1136" y="795"/>
                  </a:lnTo>
                  <a:lnTo>
                    <a:pt x="1165" y="691"/>
                  </a:lnTo>
                  <a:lnTo>
                    <a:pt x="1139" y="616"/>
                  </a:lnTo>
                  <a:lnTo>
                    <a:pt x="1286" y="498"/>
                  </a:lnTo>
                  <a:lnTo>
                    <a:pt x="1318" y="437"/>
                  </a:lnTo>
                  <a:lnTo>
                    <a:pt x="1318" y="411"/>
                  </a:lnTo>
                  <a:lnTo>
                    <a:pt x="1207" y="280"/>
                  </a:lnTo>
                  <a:lnTo>
                    <a:pt x="1102" y="147"/>
                  </a:lnTo>
                  <a:lnTo>
                    <a:pt x="1080" y="0"/>
                  </a:lnTo>
                  <a:lnTo>
                    <a:pt x="29" y="26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Freeform 37"/>
            <p:cNvSpPr>
              <a:spLocks/>
            </p:cNvSpPr>
            <p:nvPr/>
          </p:nvSpPr>
          <p:spPr bwMode="auto">
            <a:xfrm>
              <a:off x="3601834" y="3898924"/>
              <a:ext cx="1360544" cy="721630"/>
            </a:xfrm>
            <a:custGeom>
              <a:avLst/>
              <a:gdLst>
                <a:gd name="T0" fmla="*/ 0 w 1908"/>
                <a:gd name="T1" fmla="*/ 114980 h 1013"/>
                <a:gd name="T2" fmla="*/ 7938 w 1908"/>
                <a:gd name="T3" fmla="*/ 0 h 1013"/>
                <a:gd name="T4" fmla="*/ 177006 w 1908"/>
                <a:gd name="T5" fmla="*/ 11102 h 1013"/>
                <a:gd name="T6" fmla="*/ 915988 w 1908"/>
                <a:gd name="T7" fmla="*/ 48371 h 1013"/>
                <a:gd name="T8" fmla="*/ 1473200 w 1908"/>
                <a:gd name="T9" fmla="*/ 42027 h 1013"/>
                <a:gd name="T10" fmla="*/ 1474788 w 1908"/>
                <a:gd name="T11" fmla="*/ 161765 h 1013"/>
                <a:gd name="T12" fmla="*/ 1514475 w 1908"/>
                <a:gd name="T13" fmla="*/ 412343 h 1013"/>
                <a:gd name="T14" fmla="*/ 1504950 w 1908"/>
                <a:gd name="T15" fmla="*/ 803275 h 1013"/>
                <a:gd name="T16" fmla="*/ 1459706 w 1908"/>
                <a:gd name="T17" fmla="*/ 784244 h 1013"/>
                <a:gd name="T18" fmla="*/ 1380331 w 1908"/>
                <a:gd name="T19" fmla="*/ 735873 h 1013"/>
                <a:gd name="T20" fmla="*/ 1351756 w 1908"/>
                <a:gd name="T21" fmla="*/ 749353 h 1013"/>
                <a:gd name="T22" fmla="*/ 1254125 w 1908"/>
                <a:gd name="T23" fmla="*/ 756490 h 1013"/>
                <a:gd name="T24" fmla="*/ 1159669 w 1908"/>
                <a:gd name="T25" fmla="*/ 790588 h 1013"/>
                <a:gd name="T26" fmla="*/ 1122363 w 1908"/>
                <a:gd name="T27" fmla="*/ 751732 h 1013"/>
                <a:gd name="T28" fmla="*/ 1073150 w 1908"/>
                <a:gd name="T29" fmla="*/ 763627 h 1013"/>
                <a:gd name="T30" fmla="*/ 1062038 w 1908"/>
                <a:gd name="T31" fmla="*/ 735873 h 1013"/>
                <a:gd name="T32" fmla="*/ 1027113 w 1908"/>
                <a:gd name="T33" fmla="*/ 758869 h 1013"/>
                <a:gd name="T34" fmla="*/ 1019175 w 1908"/>
                <a:gd name="T35" fmla="*/ 790588 h 1013"/>
                <a:gd name="T36" fmla="*/ 1009650 w 1908"/>
                <a:gd name="T37" fmla="*/ 749353 h 1013"/>
                <a:gd name="T38" fmla="*/ 974725 w 1908"/>
                <a:gd name="T39" fmla="*/ 769177 h 1013"/>
                <a:gd name="T40" fmla="*/ 917575 w 1908"/>
                <a:gd name="T41" fmla="*/ 727943 h 1013"/>
                <a:gd name="T42" fmla="*/ 890588 w 1908"/>
                <a:gd name="T43" fmla="*/ 758869 h 1013"/>
                <a:gd name="T44" fmla="*/ 871538 w 1908"/>
                <a:gd name="T45" fmla="*/ 745388 h 1013"/>
                <a:gd name="T46" fmla="*/ 842963 w 1908"/>
                <a:gd name="T47" fmla="*/ 689088 h 1013"/>
                <a:gd name="T48" fmla="*/ 798512 w 1908"/>
                <a:gd name="T49" fmla="*/ 684330 h 1013"/>
                <a:gd name="T50" fmla="*/ 788987 w 1908"/>
                <a:gd name="T51" fmla="*/ 702568 h 1013"/>
                <a:gd name="T52" fmla="*/ 756444 w 1908"/>
                <a:gd name="T53" fmla="*/ 681158 h 1013"/>
                <a:gd name="T54" fmla="*/ 729456 w 1908"/>
                <a:gd name="T55" fmla="*/ 689088 h 1013"/>
                <a:gd name="T56" fmla="*/ 694531 w 1908"/>
                <a:gd name="T57" fmla="*/ 669264 h 1013"/>
                <a:gd name="T58" fmla="*/ 652463 w 1908"/>
                <a:gd name="T59" fmla="*/ 667678 h 1013"/>
                <a:gd name="T60" fmla="*/ 654050 w 1908"/>
                <a:gd name="T61" fmla="*/ 640717 h 1013"/>
                <a:gd name="T62" fmla="*/ 623888 w 1908"/>
                <a:gd name="T63" fmla="*/ 612170 h 1013"/>
                <a:gd name="T64" fmla="*/ 615156 w 1908"/>
                <a:gd name="T65" fmla="*/ 629615 h 1013"/>
                <a:gd name="T66" fmla="*/ 561181 w 1908"/>
                <a:gd name="T67" fmla="*/ 625651 h 1013"/>
                <a:gd name="T68" fmla="*/ 509588 w 1908"/>
                <a:gd name="T69" fmla="*/ 583623 h 1013"/>
                <a:gd name="T70" fmla="*/ 527050 w 1908"/>
                <a:gd name="T71" fmla="*/ 147492 h 1013"/>
                <a:gd name="T72" fmla="*/ 0 w 1908"/>
                <a:gd name="T73" fmla="*/ 114980 h 10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08"/>
                <a:gd name="T112" fmla="*/ 0 h 1013"/>
                <a:gd name="T113" fmla="*/ 1908 w 1908"/>
                <a:gd name="T114" fmla="*/ 1013 h 101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08" h="1013">
                  <a:moveTo>
                    <a:pt x="0" y="145"/>
                  </a:moveTo>
                  <a:lnTo>
                    <a:pt x="10" y="0"/>
                  </a:lnTo>
                  <a:lnTo>
                    <a:pt x="223" y="14"/>
                  </a:lnTo>
                  <a:lnTo>
                    <a:pt x="1154" y="61"/>
                  </a:lnTo>
                  <a:lnTo>
                    <a:pt x="1856" y="53"/>
                  </a:lnTo>
                  <a:lnTo>
                    <a:pt x="1858" y="204"/>
                  </a:lnTo>
                  <a:lnTo>
                    <a:pt x="1908" y="520"/>
                  </a:lnTo>
                  <a:lnTo>
                    <a:pt x="1896" y="1013"/>
                  </a:lnTo>
                  <a:lnTo>
                    <a:pt x="1839" y="989"/>
                  </a:lnTo>
                  <a:lnTo>
                    <a:pt x="1739" y="928"/>
                  </a:lnTo>
                  <a:lnTo>
                    <a:pt x="1703" y="945"/>
                  </a:lnTo>
                  <a:lnTo>
                    <a:pt x="1580" y="954"/>
                  </a:lnTo>
                  <a:lnTo>
                    <a:pt x="1461" y="997"/>
                  </a:lnTo>
                  <a:lnTo>
                    <a:pt x="1414" y="948"/>
                  </a:lnTo>
                  <a:lnTo>
                    <a:pt x="1352" y="963"/>
                  </a:lnTo>
                  <a:lnTo>
                    <a:pt x="1338" y="928"/>
                  </a:lnTo>
                  <a:lnTo>
                    <a:pt x="1294" y="957"/>
                  </a:lnTo>
                  <a:lnTo>
                    <a:pt x="1284" y="997"/>
                  </a:lnTo>
                  <a:lnTo>
                    <a:pt x="1272" y="945"/>
                  </a:lnTo>
                  <a:lnTo>
                    <a:pt x="1228" y="970"/>
                  </a:lnTo>
                  <a:lnTo>
                    <a:pt x="1156" y="918"/>
                  </a:lnTo>
                  <a:lnTo>
                    <a:pt x="1122" y="957"/>
                  </a:lnTo>
                  <a:lnTo>
                    <a:pt x="1098" y="940"/>
                  </a:lnTo>
                  <a:lnTo>
                    <a:pt x="1062" y="869"/>
                  </a:lnTo>
                  <a:lnTo>
                    <a:pt x="1006" y="863"/>
                  </a:lnTo>
                  <a:lnTo>
                    <a:pt x="994" y="886"/>
                  </a:lnTo>
                  <a:lnTo>
                    <a:pt x="953" y="859"/>
                  </a:lnTo>
                  <a:lnTo>
                    <a:pt x="919" y="869"/>
                  </a:lnTo>
                  <a:lnTo>
                    <a:pt x="875" y="844"/>
                  </a:lnTo>
                  <a:lnTo>
                    <a:pt x="822" y="842"/>
                  </a:lnTo>
                  <a:lnTo>
                    <a:pt x="824" y="808"/>
                  </a:lnTo>
                  <a:lnTo>
                    <a:pt x="786" y="772"/>
                  </a:lnTo>
                  <a:lnTo>
                    <a:pt x="775" y="794"/>
                  </a:lnTo>
                  <a:lnTo>
                    <a:pt x="707" y="789"/>
                  </a:lnTo>
                  <a:lnTo>
                    <a:pt x="642" y="736"/>
                  </a:lnTo>
                  <a:lnTo>
                    <a:pt x="664" y="186"/>
                  </a:lnTo>
                  <a:lnTo>
                    <a:pt x="0" y="1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Freeform 38"/>
            <p:cNvSpPr>
              <a:spLocks/>
            </p:cNvSpPr>
            <p:nvPr/>
          </p:nvSpPr>
          <p:spPr bwMode="auto">
            <a:xfrm>
              <a:off x="2918710" y="4001606"/>
              <a:ext cx="2201972" cy="2170595"/>
            </a:xfrm>
            <a:custGeom>
              <a:avLst/>
              <a:gdLst>
                <a:gd name="T0" fmla="*/ 50816 w 3087"/>
                <a:gd name="T1" fmla="*/ 951394 h 3045"/>
                <a:gd name="T2" fmla="*/ 1287086 w 3087"/>
                <a:gd name="T3" fmla="*/ 32533 h 3045"/>
                <a:gd name="T4" fmla="*/ 1375220 w 3087"/>
                <a:gd name="T5" fmla="*/ 514975 h 3045"/>
                <a:gd name="T6" fmla="*/ 1412539 w 3087"/>
                <a:gd name="T7" fmla="*/ 553062 h 3045"/>
                <a:gd name="T8" fmla="*/ 1516554 w 3087"/>
                <a:gd name="T9" fmla="*/ 566551 h 3045"/>
                <a:gd name="T10" fmla="*/ 1603100 w 3087"/>
                <a:gd name="T11" fmla="*/ 574486 h 3045"/>
                <a:gd name="T12" fmla="*/ 1677737 w 3087"/>
                <a:gd name="T13" fmla="*/ 613367 h 3045"/>
                <a:gd name="T14" fmla="*/ 1779370 w 3087"/>
                <a:gd name="T15" fmla="*/ 676053 h 3045"/>
                <a:gd name="T16" fmla="*/ 1833363 w 3087"/>
                <a:gd name="T17" fmla="*/ 649074 h 3045"/>
                <a:gd name="T18" fmla="*/ 2014396 w 3087"/>
                <a:gd name="T19" fmla="*/ 641933 h 3045"/>
                <a:gd name="T20" fmla="*/ 2220044 w 3087"/>
                <a:gd name="T21" fmla="*/ 669705 h 3045"/>
                <a:gd name="T22" fmla="*/ 2347085 w 3087"/>
                <a:gd name="T23" fmla="*/ 708586 h 3045"/>
                <a:gd name="T24" fmla="*/ 2385197 w 3087"/>
                <a:gd name="T25" fmla="*/ 1098189 h 3045"/>
                <a:gd name="T26" fmla="*/ 2448718 w 3087"/>
                <a:gd name="T27" fmla="*/ 1314018 h 3045"/>
                <a:gd name="T28" fmla="*/ 2428074 w 3087"/>
                <a:gd name="T29" fmla="*/ 1458433 h 3045"/>
                <a:gd name="T30" fmla="*/ 2378845 w 3087"/>
                <a:gd name="T31" fmla="*/ 1552065 h 3045"/>
                <a:gd name="T32" fmla="*/ 2221632 w 3087"/>
                <a:gd name="T33" fmla="*/ 1650458 h 3045"/>
                <a:gd name="T34" fmla="*/ 2233542 w 3087"/>
                <a:gd name="T35" fmla="*/ 1552065 h 3045"/>
                <a:gd name="T36" fmla="*/ 2173198 w 3087"/>
                <a:gd name="T37" fmla="*/ 1617131 h 3045"/>
                <a:gd name="T38" fmla="*/ 2167640 w 3087"/>
                <a:gd name="T39" fmla="*/ 1690926 h 3045"/>
                <a:gd name="T40" fmla="*/ 1912763 w 3087"/>
                <a:gd name="T41" fmla="*/ 1871048 h 3045"/>
                <a:gd name="T42" fmla="*/ 1935790 w 3087"/>
                <a:gd name="T43" fmla="*/ 1832961 h 3045"/>
                <a:gd name="T44" fmla="*/ 1900853 w 3087"/>
                <a:gd name="T45" fmla="*/ 1799634 h 3045"/>
                <a:gd name="T46" fmla="*/ 1854007 w 3087"/>
                <a:gd name="T47" fmla="*/ 1832961 h 3045"/>
                <a:gd name="T48" fmla="*/ 1831775 w 3087"/>
                <a:gd name="T49" fmla="*/ 1848830 h 3045"/>
                <a:gd name="T50" fmla="*/ 1747610 w 3087"/>
                <a:gd name="T51" fmla="*/ 1921038 h 3045"/>
                <a:gd name="T52" fmla="*/ 1677737 w 3087"/>
                <a:gd name="T53" fmla="*/ 1990071 h 3045"/>
                <a:gd name="T54" fmla="*/ 1724584 w 3087"/>
                <a:gd name="T55" fmla="*/ 2028952 h 3045"/>
                <a:gd name="T56" fmla="*/ 1682501 w 3087"/>
                <a:gd name="T57" fmla="*/ 2089258 h 3045"/>
                <a:gd name="T58" fmla="*/ 1635655 w 3087"/>
                <a:gd name="T59" fmla="*/ 2117030 h 3045"/>
                <a:gd name="T60" fmla="*/ 1691235 w 3087"/>
                <a:gd name="T61" fmla="*/ 2309847 h 3045"/>
                <a:gd name="T62" fmla="*/ 1605482 w 3087"/>
                <a:gd name="T63" fmla="*/ 2389196 h 3045"/>
                <a:gd name="T64" fmla="*/ 1364104 w 3087"/>
                <a:gd name="T65" fmla="*/ 2307467 h 3045"/>
                <a:gd name="T66" fmla="*/ 1298202 w 3087"/>
                <a:gd name="T67" fmla="*/ 2163052 h 3045"/>
                <a:gd name="T68" fmla="*/ 1283115 w 3087"/>
                <a:gd name="T69" fmla="*/ 2036094 h 3045"/>
                <a:gd name="T70" fmla="*/ 1056030 w 3087"/>
                <a:gd name="T71" fmla="*/ 1654425 h 3045"/>
                <a:gd name="T72" fmla="*/ 880554 w 3087"/>
                <a:gd name="T73" fmla="*/ 1527467 h 3045"/>
                <a:gd name="T74" fmla="*/ 759865 w 3087"/>
                <a:gd name="T75" fmla="*/ 1522706 h 3045"/>
                <a:gd name="T76" fmla="*/ 604239 w 3087"/>
                <a:gd name="T77" fmla="*/ 1685372 h 3045"/>
                <a:gd name="T78" fmla="*/ 440674 w 3087"/>
                <a:gd name="T79" fmla="*/ 1601261 h 3045"/>
                <a:gd name="T80" fmla="*/ 325543 w 3087"/>
                <a:gd name="T81" fmla="*/ 1383052 h 3045"/>
                <a:gd name="T82" fmla="*/ 108779 w 3087"/>
                <a:gd name="T83" fmla="*/ 1094222 h 3045"/>
                <a:gd name="T84" fmla="*/ 15880 w 3087"/>
                <a:gd name="T85" fmla="*/ 995036 h 304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87"/>
                <a:gd name="T130" fmla="*/ 0 h 3045"/>
                <a:gd name="T131" fmla="*/ 3087 w 3087"/>
                <a:gd name="T132" fmla="*/ 3045 h 304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87" h="3045">
                  <a:moveTo>
                    <a:pt x="20" y="1254"/>
                  </a:moveTo>
                  <a:lnTo>
                    <a:pt x="0" y="1191"/>
                  </a:lnTo>
                  <a:lnTo>
                    <a:pt x="64" y="1199"/>
                  </a:lnTo>
                  <a:lnTo>
                    <a:pt x="839" y="1273"/>
                  </a:lnTo>
                  <a:lnTo>
                    <a:pt x="957" y="0"/>
                  </a:lnTo>
                  <a:lnTo>
                    <a:pt x="1621" y="41"/>
                  </a:lnTo>
                  <a:lnTo>
                    <a:pt x="1599" y="591"/>
                  </a:lnTo>
                  <a:lnTo>
                    <a:pt x="1664" y="644"/>
                  </a:lnTo>
                  <a:lnTo>
                    <a:pt x="1732" y="649"/>
                  </a:lnTo>
                  <a:lnTo>
                    <a:pt x="1743" y="627"/>
                  </a:lnTo>
                  <a:lnTo>
                    <a:pt x="1781" y="663"/>
                  </a:lnTo>
                  <a:lnTo>
                    <a:pt x="1779" y="697"/>
                  </a:lnTo>
                  <a:lnTo>
                    <a:pt x="1832" y="699"/>
                  </a:lnTo>
                  <a:lnTo>
                    <a:pt x="1876" y="724"/>
                  </a:lnTo>
                  <a:lnTo>
                    <a:pt x="1910" y="714"/>
                  </a:lnTo>
                  <a:lnTo>
                    <a:pt x="1951" y="741"/>
                  </a:lnTo>
                  <a:lnTo>
                    <a:pt x="1963" y="718"/>
                  </a:lnTo>
                  <a:lnTo>
                    <a:pt x="2019" y="724"/>
                  </a:lnTo>
                  <a:lnTo>
                    <a:pt x="2055" y="795"/>
                  </a:lnTo>
                  <a:lnTo>
                    <a:pt x="2079" y="812"/>
                  </a:lnTo>
                  <a:lnTo>
                    <a:pt x="2113" y="773"/>
                  </a:lnTo>
                  <a:lnTo>
                    <a:pt x="2185" y="825"/>
                  </a:lnTo>
                  <a:lnTo>
                    <a:pt x="2229" y="800"/>
                  </a:lnTo>
                  <a:lnTo>
                    <a:pt x="2241" y="852"/>
                  </a:lnTo>
                  <a:lnTo>
                    <a:pt x="2251" y="812"/>
                  </a:lnTo>
                  <a:lnTo>
                    <a:pt x="2295" y="783"/>
                  </a:lnTo>
                  <a:lnTo>
                    <a:pt x="2309" y="818"/>
                  </a:lnTo>
                  <a:lnTo>
                    <a:pt x="2371" y="803"/>
                  </a:lnTo>
                  <a:lnTo>
                    <a:pt x="2418" y="852"/>
                  </a:lnTo>
                  <a:lnTo>
                    <a:pt x="2537" y="809"/>
                  </a:lnTo>
                  <a:lnTo>
                    <a:pt x="2660" y="800"/>
                  </a:lnTo>
                  <a:lnTo>
                    <a:pt x="2696" y="783"/>
                  </a:lnTo>
                  <a:lnTo>
                    <a:pt x="2796" y="844"/>
                  </a:lnTo>
                  <a:lnTo>
                    <a:pt x="2853" y="868"/>
                  </a:lnTo>
                  <a:lnTo>
                    <a:pt x="2874" y="900"/>
                  </a:lnTo>
                  <a:lnTo>
                    <a:pt x="2956" y="893"/>
                  </a:lnTo>
                  <a:lnTo>
                    <a:pt x="2956" y="1047"/>
                  </a:lnTo>
                  <a:lnTo>
                    <a:pt x="2971" y="1346"/>
                  </a:lnTo>
                  <a:lnTo>
                    <a:pt x="3004" y="1384"/>
                  </a:lnTo>
                  <a:lnTo>
                    <a:pt x="3017" y="1460"/>
                  </a:lnTo>
                  <a:lnTo>
                    <a:pt x="3087" y="1566"/>
                  </a:lnTo>
                  <a:lnTo>
                    <a:pt x="3084" y="1656"/>
                  </a:lnTo>
                  <a:lnTo>
                    <a:pt x="3042" y="1741"/>
                  </a:lnTo>
                  <a:lnTo>
                    <a:pt x="3044" y="1791"/>
                  </a:lnTo>
                  <a:lnTo>
                    <a:pt x="3058" y="1838"/>
                  </a:lnTo>
                  <a:lnTo>
                    <a:pt x="3052" y="1888"/>
                  </a:lnTo>
                  <a:lnTo>
                    <a:pt x="3030" y="1919"/>
                  </a:lnTo>
                  <a:lnTo>
                    <a:pt x="2996" y="1956"/>
                  </a:lnTo>
                  <a:lnTo>
                    <a:pt x="3019" y="1976"/>
                  </a:lnTo>
                  <a:lnTo>
                    <a:pt x="2898" y="2023"/>
                  </a:lnTo>
                  <a:lnTo>
                    <a:pt x="2798" y="2080"/>
                  </a:lnTo>
                  <a:lnTo>
                    <a:pt x="2862" y="2034"/>
                  </a:lnTo>
                  <a:lnTo>
                    <a:pt x="2796" y="2034"/>
                  </a:lnTo>
                  <a:lnTo>
                    <a:pt x="2813" y="1956"/>
                  </a:lnTo>
                  <a:lnTo>
                    <a:pt x="2759" y="2001"/>
                  </a:lnTo>
                  <a:lnTo>
                    <a:pt x="2737" y="1979"/>
                  </a:lnTo>
                  <a:lnTo>
                    <a:pt x="2737" y="2038"/>
                  </a:lnTo>
                  <a:lnTo>
                    <a:pt x="2759" y="2046"/>
                  </a:lnTo>
                  <a:lnTo>
                    <a:pt x="2762" y="2087"/>
                  </a:lnTo>
                  <a:lnTo>
                    <a:pt x="2730" y="2131"/>
                  </a:lnTo>
                  <a:lnTo>
                    <a:pt x="2702" y="2129"/>
                  </a:lnTo>
                  <a:lnTo>
                    <a:pt x="2693" y="2182"/>
                  </a:lnTo>
                  <a:lnTo>
                    <a:pt x="2409" y="2358"/>
                  </a:lnTo>
                  <a:lnTo>
                    <a:pt x="2415" y="2338"/>
                  </a:lnTo>
                  <a:lnTo>
                    <a:pt x="2537" y="2253"/>
                  </a:lnTo>
                  <a:lnTo>
                    <a:pt x="2438" y="2310"/>
                  </a:lnTo>
                  <a:lnTo>
                    <a:pt x="2448" y="2259"/>
                  </a:lnTo>
                  <a:lnTo>
                    <a:pt x="2422" y="2281"/>
                  </a:lnTo>
                  <a:lnTo>
                    <a:pt x="2394" y="2268"/>
                  </a:lnTo>
                  <a:lnTo>
                    <a:pt x="2378" y="2310"/>
                  </a:lnTo>
                  <a:lnTo>
                    <a:pt x="2335" y="2268"/>
                  </a:lnTo>
                  <a:lnTo>
                    <a:pt x="2335" y="2310"/>
                  </a:lnTo>
                  <a:lnTo>
                    <a:pt x="2394" y="2344"/>
                  </a:lnTo>
                  <a:lnTo>
                    <a:pt x="2328" y="2377"/>
                  </a:lnTo>
                  <a:lnTo>
                    <a:pt x="2307" y="2330"/>
                  </a:lnTo>
                  <a:lnTo>
                    <a:pt x="2282" y="2448"/>
                  </a:lnTo>
                  <a:lnTo>
                    <a:pt x="2253" y="2401"/>
                  </a:lnTo>
                  <a:lnTo>
                    <a:pt x="2201" y="2421"/>
                  </a:lnTo>
                  <a:lnTo>
                    <a:pt x="2189" y="2450"/>
                  </a:lnTo>
                  <a:lnTo>
                    <a:pt x="2221" y="2501"/>
                  </a:lnTo>
                  <a:lnTo>
                    <a:pt x="2113" y="2508"/>
                  </a:lnTo>
                  <a:lnTo>
                    <a:pt x="2150" y="2521"/>
                  </a:lnTo>
                  <a:lnTo>
                    <a:pt x="2155" y="2566"/>
                  </a:lnTo>
                  <a:lnTo>
                    <a:pt x="2172" y="2557"/>
                  </a:lnTo>
                  <a:lnTo>
                    <a:pt x="2166" y="2592"/>
                  </a:lnTo>
                  <a:lnTo>
                    <a:pt x="2119" y="2668"/>
                  </a:lnTo>
                  <a:lnTo>
                    <a:pt x="2119" y="2633"/>
                  </a:lnTo>
                  <a:lnTo>
                    <a:pt x="2086" y="2665"/>
                  </a:lnTo>
                  <a:lnTo>
                    <a:pt x="2049" y="2615"/>
                  </a:lnTo>
                  <a:lnTo>
                    <a:pt x="2060" y="2668"/>
                  </a:lnTo>
                  <a:lnTo>
                    <a:pt x="2130" y="2678"/>
                  </a:lnTo>
                  <a:lnTo>
                    <a:pt x="2104" y="2761"/>
                  </a:lnTo>
                  <a:lnTo>
                    <a:pt x="2130" y="2911"/>
                  </a:lnTo>
                  <a:lnTo>
                    <a:pt x="2201" y="3043"/>
                  </a:lnTo>
                  <a:lnTo>
                    <a:pt x="2109" y="3045"/>
                  </a:lnTo>
                  <a:lnTo>
                    <a:pt x="2022" y="3011"/>
                  </a:lnTo>
                  <a:lnTo>
                    <a:pt x="1951" y="3013"/>
                  </a:lnTo>
                  <a:lnTo>
                    <a:pt x="1843" y="2950"/>
                  </a:lnTo>
                  <a:lnTo>
                    <a:pt x="1718" y="2908"/>
                  </a:lnTo>
                  <a:lnTo>
                    <a:pt x="1702" y="2853"/>
                  </a:lnTo>
                  <a:lnTo>
                    <a:pt x="1675" y="2779"/>
                  </a:lnTo>
                  <a:lnTo>
                    <a:pt x="1635" y="2726"/>
                  </a:lnTo>
                  <a:lnTo>
                    <a:pt x="1637" y="2668"/>
                  </a:lnTo>
                  <a:lnTo>
                    <a:pt x="1616" y="2646"/>
                  </a:lnTo>
                  <a:lnTo>
                    <a:pt x="1616" y="2566"/>
                  </a:lnTo>
                  <a:lnTo>
                    <a:pt x="1541" y="2508"/>
                  </a:lnTo>
                  <a:lnTo>
                    <a:pt x="1465" y="2391"/>
                  </a:lnTo>
                  <a:lnTo>
                    <a:pt x="1330" y="2085"/>
                  </a:lnTo>
                  <a:lnTo>
                    <a:pt x="1232" y="2007"/>
                  </a:lnTo>
                  <a:lnTo>
                    <a:pt x="1195" y="1940"/>
                  </a:lnTo>
                  <a:lnTo>
                    <a:pt x="1109" y="1925"/>
                  </a:lnTo>
                  <a:lnTo>
                    <a:pt x="1037" y="1919"/>
                  </a:lnTo>
                  <a:lnTo>
                    <a:pt x="974" y="1888"/>
                  </a:lnTo>
                  <a:lnTo>
                    <a:pt x="957" y="1919"/>
                  </a:lnTo>
                  <a:lnTo>
                    <a:pt x="886" y="1919"/>
                  </a:lnTo>
                  <a:lnTo>
                    <a:pt x="829" y="2064"/>
                  </a:lnTo>
                  <a:lnTo>
                    <a:pt x="761" y="2124"/>
                  </a:lnTo>
                  <a:lnTo>
                    <a:pt x="723" y="2119"/>
                  </a:lnTo>
                  <a:lnTo>
                    <a:pt x="608" y="2032"/>
                  </a:lnTo>
                  <a:lnTo>
                    <a:pt x="555" y="2018"/>
                  </a:lnTo>
                  <a:lnTo>
                    <a:pt x="442" y="1912"/>
                  </a:lnTo>
                  <a:lnTo>
                    <a:pt x="410" y="1831"/>
                  </a:lnTo>
                  <a:lnTo>
                    <a:pt x="410" y="1743"/>
                  </a:lnTo>
                  <a:lnTo>
                    <a:pt x="355" y="1619"/>
                  </a:lnTo>
                  <a:lnTo>
                    <a:pt x="269" y="1543"/>
                  </a:lnTo>
                  <a:lnTo>
                    <a:pt x="137" y="1379"/>
                  </a:lnTo>
                  <a:lnTo>
                    <a:pt x="88" y="1352"/>
                  </a:lnTo>
                  <a:lnTo>
                    <a:pt x="52" y="1269"/>
                  </a:lnTo>
                  <a:lnTo>
                    <a:pt x="20" y="125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Freeform 39"/>
            <p:cNvSpPr>
              <a:spLocks/>
            </p:cNvSpPr>
            <p:nvPr/>
          </p:nvSpPr>
          <p:spPr bwMode="auto">
            <a:xfrm>
              <a:off x="6124689" y="5029858"/>
              <a:ext cx="1429000" cy="1103837"/>
            </a:xfrm>
            <a:custGeom>
              <a:avLst/>
              <a:gdLst>
                <a:gd name="T0" fmla="*/ 0 w 2004"/>
                <a:gd name="T1" fmla="*/ 117399 h 1549"/>
                <a:gd name="T2" fmla="*/ 42069 w 2004"/>
                <a:gd name="T3" fmla="*/ 189584 h 1549"/>
                <a:gd name="T4" fmla="*/ 34925 w 2004"/>
                <a:gd name="T5" fmla="*/ 234005 h 1549"/>
                <a:gd name="T6" fmla="*/ 91281 w 2004"/>
                <a:gd name="T7" fmla="*/ 199896 h 1549"/>
                <a:gd name="T8" fmla="*/ 103981 w 2004"/>
                <a:gd name="T9" fmla="*/ 191170 h 1549"/>
                <a:gd name="T10" fmla="*/ 131763 w 2004"/>
                <a:gd name="T11" fmla="*/ 189584 h 1549"/>
                <a:gd name="T12" fmla="*/ 197644 w 2004"/>
                <a:gd name="T13" fmla="*/ 192757 h 1549"/>
                <a:gd name="T14" fmla="*/ 236538 w 2004"/>
                <a:gd name="T15" fmla="*/ 176099 h 1549"/>
                <a:gd name="T16" fmla="*/ 291306 w 2004"/>
                <a:gd name="T17" fmla="*/ 181651 h 1549"/>
                <a:gd name="T18" fmla="*/ 238919 w 2004"/>
                <a:gd name="T19" fmla="*/ 197516 h 1549"/>
                <a:gd name="T20" fmla="*/ 369094 w 2004"/>
                <a:gd name="T21" fmla="*/ 241144 h 1549"/>
                <a:gd name="T22" fmla="*/ 379413 w 2004"/>
                <a:gd name="T23" fmla="*/ 234005 h 1549"/>
                <a:gd name="T24" fmla="*/ 387350 w 2004"/>
                <a:gd name="T25" fmla="*/ 244317 h 1549"/>
                <a:gd name="T26" fmla="*/ 459581 w 2004"/>
                <a:gd name="T27" fmla="*/ 300637 h 1549"/>
                <a:gd name="T28" fmla="*/ 436563 w 2004"/>
                <a:gd name="T29" fmla="*/ 295084 h 1549"/>
                <a:gd name="T30" fmla="*/ 492125 w 2004"/>
                <a:gd name="T31" fmla="*/ 322054 h 1549"/>
                <a:gd name="T32" fmla="*/ 537369 w 2004"/>
                <a:gd name="T33" fmla="*/ 299051 h 1549"/>
                <a:gd name="T34" fmla="*/ 599281 w 2004"/>
                <a:gd name="T35" fmla="*/ 269701 h 1549"/>
                <a:gd name="T36" fmla="*/ 627063 w 2004"/>
                <a:gd name="T37" fmla="*/ 249077 h 1549"/>
                <a:gd name="T38" fmla="*/ 707231 w 2004"/>
                <a:gd name="T39" fmla="*/ 215761 h 1549"/>
                <a:gd name="T40" fmla="*/ 800894 w 2004"/>
                <a:gd name="T41" fmla="*/ 284772 h 1549"/>
                <a:gd name="T42" fmla="*/ 838200 w 2004"/>
                <a:gd name="T43" fmla="*/ 326814 h 1549"/>
                <a:gd name="T44" fmla="*/ 889794 w 2004"/>
                <a:gd name="T45" fmla="*/ 371235 h 1549"/>
                <a:gd name="T46" fmla="*/ 958056 w 2004"/>
                <a:gd name="T47" fmla="*/ 392653 h 1549"/>
                <a:gd name="T48" fmla="*/ 1004094 w 2004"/>
                <a:gd name="T49" fmla="*/ 493394 h 1549"/>
                <a:gd name="T50" fmla="*/ 992981 w 2004"/>
                <a:gd name="T51" fmla="*/ 688530 h 1549"/>
                <a:gd name="T52" fmla="*/ 1034256 w 2004"/>
                <a:gd name="T53" fmla="*/ 673459 h 1549"/>
                <a:gd name="T54" fmla="*/ 1012825 w 2004"/>
                <a:gd name="T55" fmla="*/ 636970 h 1549"/>
                <a:gd name="T56" fmla="*/ 1045369 w 2004"/>
                <a:gd name="T57" fmla="*/ 653628 h 1549"/>
                <a:gd name="T58" fmla="*/ 1065213 w 2004"/>
                <a:gd name="T59" fmla="*/ 649662 h 1549"/>
                <a:gd name="T60" fmla="*/ 1035844 w 2004"/>
                <a:gd name="T61" fmla="*/ 751989 h 1549"/>
                <a:gd name="T62" fmla="*/ 1059656 w 2004"/>
                <a:gd name="T63" fmla="*/ 781339 h 1549"/>
                <a:gd name="T64" fmla="*/ 1119188 w 2004"/>
                <a:gd name="T65" fmla="*/ 872561 h 1549"/>
                <a:gd name="T66" fmla="*/ 1154113 w 2004"/>
                <a:gd name="T67" fmla="*/ 890013 h 1549"/>
                <a:gd name="T68" fmla="*/ 1149350 w 2004"/>
                <a:gd name="T69" fmla="*/ 864629 h 1549"/>
                <a:gd name="T70" fmla="*/ 1162844 w 2004"/>
                <a:gd name="T71" fmla="*/ 872561 h 1549"/>
                <a:gd name="T72" fmla="*/ 1181100 w 2004"/>
                <a:gd name="T73" fmla="*/ 949505 h 1549"/>
                <a:gd name="T74" fmla="*/ 1230313 w 2004"/>
                <a:gd name="T75" fmla="*/ 993134 h 1549"/>
                <a:gd name="T76" fmla="*/ 1304925 w 2004"/>
                <a:gd name="T77" fmla="*/ 1077217 h 1549"/>
                <a:gd name="T78" fmla="*/ 1400969 w 2004"/>
                <a:gd name="T79" fmla="*/ 1175578 h 1549"/>
                <a:gd name="T80" fmla="*/ 1448594 w 2004"/>
                <a:gd name="T81" fmla="*/ 1200962 h 1549"/>
                <a:gd name="T82" fmla="*/ 1400969 w 2004"/>
                <a:gd name="T83" fmla="*/ 1190650 h 1549"/>
                <a:gd name="T84" fmla="*/ 1458119 w 2004"/>
                <a:gd name="T85" fmla="*/ 1216826 h 1549"/>
                <a:gd name="T86" fmla="*/ 1513681 w 2004"/>
                <a:gd name="T87" fmla="*/ 1190650 h 1549"/>
                <a:gd name="T88" fmla="*/ 1566069 w 2004"/>
                <a:gd name="T89" fmla="*/ 1154161 h 1549"/>
                <a:gd name="T90" fmla="*/ 1576388 w 2004"/>
                <a:gd name="T91" fmla="*/ 1051040 h 1549"/>
                <a:gd name="T92" fmla="*/ 1577975 w 2004"/>
                <a:gd name="T93" fmla="*/ 860663 h 1549"/>
                <a:gd name="T94" fmla="*/ 1387475 w 2004"/>
                <a:gd name="T95" fmla="*/ 511638 h 1549"/>
                <a:gd name="T96" fmla="*/ 1365250 w 2004"/>
                <a:gd name="T97" fmla="*/ 422002 h 1549"/>
                <a:gd name="T98" fmla="*/ 1173163 w 2004"/>
                <a:gd name="T99" fmla="*/ 49181 h 1549"/>
                <a:gd name="T100" fmla="*/ 1149350 w 2004"/>
                <a:gd name="T101" fmla="*/ 14278 h 1549"/>
                <a:gd name="T102" fmla="*/ 1054894 w 2004"/>
                <a:gd name="T103" fmla="*/ 24590 h 1549"/>
                <a:gd name="T104" fmla="*/ 1035844 w 2004"/>
                <a:gd name="T105" fmla="*/ 103914 h 1549"/>
                <a:gd name="T106" fmla="*/ 523875 w 2004"/>
                <a:gd name="T107" fmla="*/ 94395 h 1549"/>
                <a:gd name="T108" fmla="*/ 3969 w 2004"/>
                <a:gd name="T109" fmla="*/ 80117 h 15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04"/>
                <a:gd name="T166" fmla="*/ 0 h 1549"/>
                <a:gd name="T167" fmla="*/ 2004 w 2004"/>
                <a:gd name="T168" fmla="*/ 1549 h 154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04" h="1549">
                  <a:moveTo>
                    <a:pt x="5" y="101"/>
                  </a:moveTo>
                  <a:lnTo>
                    <a:pt x="0" y="148"/>
                  </a:lnTo>
                  <a:lnTo>
                    <a:pt x="60" y="202"/>
                  </a:lnTo>
                  <a:lnTo>
                    <a:pt x="53" y="239"/>
                  </a:lnTo>
                  <a:lnTo>
                    <a:pt x="68" y="259"/>
                  </a:lnTo>
                  <a:lnTo>
                    <a:pt x="44" y="295"/>
                  </a:lnTo>
                  <a:lnTo>
                    <a:pt x="83" y="278"/>
                  </a:lnTo>
                  <a:lnTo>
                    <a:pt x="115" y="252"/>
                  </a:lnTo>
                  <a:lnTo>
                    <a:pt x="110" y="215"/>
                  </a:lnTo>
                  <a:lnTo>
                    <a:pt x="131" y="241"/>
                  </a:lnTo>
                  <a:lnTo>
                    <a:pt x="149" y="214"/>
                  </a:lnTo>
                  <a:lnTo>
                    <a:pt x="166" y="239"/>
                  </a:lnTo>
                  <a:lnTo>
                    <a:pt x="120" y="274"/>
                  </a:lnTo>
                  <a:lnTo>
                    <a:pt x="249" y="243"/>
                  </a:lnTo>
                  <a:lnTo>
                    <a:pt x="282" y="214"/>
                  </a:lnTo>
                  <a:lnTo>
                    <a:pt x="298" y="222"/>
                  </a:lnTo>
                  <a:lnTo>
                    <a:pt x="340" y="214"/>
                  </a:lnTo>
                  <a:lnTo>
                    <a:pt x="367" y="229"/>
                  </a:lnTo>
                  <a:lnTo>
                    <a:pt x="282" y="241"/>
                  </a:lnTo>
                  <a:lnTo>
                    <a:pt x="301" y="249"/>
                  </a:lnTo>
                  <a:lnTo>
                    <a:pt x="410" y="272"/>
                  </a:lnTo>
                  <a:lnTo>
                    <a:pt x="465" y="304"/>
                  </a:lnTo>
                  <a:lnTo>
                    <a:pt x="449" y="256"/>
                  </a:lnTo>
                  <a:lnTo>
                    <a:pt x="478" y="295"/>
                  </a:lnTo>
                  <a:lnTo>
                    <a:pt x="523" y="299"/>
                  </a:lnTo>
                  <a:lnTo>
                    <a:pt x="488" y="308"/>
                  </a:lnTo>
                  <a:lnTo>
                    <a:pt x="554" y="350"/>
                  </a:lnTo>
                  <a:lnTo>
                    <a:pt x="579" y="379"/>
                  </a:lnTo>
                  <a:lnTo>
                    <a:pt x="576" y="412"/>
                  </a:lnTo>
                  <a:lnTo>
                    <a:pt x="550" y="372"/>
                  </a:lnTo>
                  <a:lnTo>
                    <a:pt x="567" y="423"/>
                  </a:lnTo>
                  <a:lnTo>
                    <a:pt x="620" y="406"/>
                  </a:lnTo>
                  <a:lnTo>
                    <a:pt x="654" y="406"/>
                  </a:lnTo>
                  <a:lnTo>
                    <a:pt x="677" y="377"/>
                  </a:lnTo>
                  <a:lnTo>
                    <a:pt x="689" y="391"/>
                  </a:lnTo>
                  <a:lnTo>
                    <a:pt x="755" y="340"/>
                  </a:lnTo>
                  <a:lnTo>
                    <a:pt x="804" y="337"/>
                  </a:lnTo>
                  <a:lnTo>
                    <a:pt x="790" y="314"/>
                  </a:lnTo>
                  <a:lnTo>
                    <a:pt x="822" y="274"/>
                  </a:lnTo>
                  <a:lnTo>
                    <a:pt x="891" y="272"/>
                  </a:lnTo>
                  <a:lnTo>
                    <a:pt x="969" y="306"/>
                  </a:lnTo>
                  <a:lnTo>
                    <a:pt x="1009" y="359"/>
                  </a:lnTo>
                  <a:lnTo>
                    <a:pt x="1048" y="375"/>
                  </a:lnTo>
                  <a:lnTo>
                    <a:pt x="1056" y="412"/>
                  </a:lnTo>
                  <a:lnTo>
                    <a:pt x="1101" y="433"/>
                  </a:lnTo>
                  <a:lnTo>
                    <a:pt x="1121" y="468"/>
                  </a:lnTo>
                  <a:lnTo>
                    <a:pt x="1145" y="488"/>
                  </a:lnTo>
                  <a:lnTo>
                    <a:pt x="1207" y="495"/>
                  </a:lnTo>
                  <a:lnTo>
                    <a:pt x="1231" y="534"/>
                  </a:lnTo>
                  <a:lnTo>
                    <a:pt x="1265" y="622"/>
                  </a:lnTo>
                  <a:lnTo>
                    <a:pt x="1249" y="771"/>
                  </a:lnTo>
                  <a:lnTo>
                    <a:pt x="1251" y="868"/>
                  </a:lnTo>
                  <a:lnTo>
                    <a:pt x="1290" y="892"/>
                  </a:lnTo>
                  <a:lnTo>
                    <a:pt x="1303" y="849"/>
                  </a:lnTo>
                  <a:lnTo>
                    <a:pt x="1271" y="837"/>
                  </a:lnTo>
                  <a:lnTo>
                    <a:pt x="1276" y="803"/>
                  </a:lnTo>
                  <a:lnTo>
                    <a:pt x="1288" y="811"/>
                  </a:lnTo>
                  <a:lnTo>
                    <a:pt x="1317" y="824"/>
                  </a:lnTo>
                  <a:lnTo>
                    <a:pt x="1320" y="851"/>
                  </a:lnTo>
                  <a:lnTo>
                    <a:pt x="1342" y="819"/>
                  </a:lnTo>
                  <a:lnTo>
                    <a:pt x="1361" y="849"/>
                  </a:lnTo>
                  <a:lnTo>
                    <a:pt x="1305" y="948"/>
                  </a:lnTo>
                  <a:lnTo>
                    <a:pt x="1303" y="963"/>
                  </a:lnTo>
                  <a:lnTo>
                    <a:pt x="1335" y="985"/>
                  </a:lnTo>
                  <a:lnTo>
                    <a:pt x="1368" y="1059"/>
                  </a:lnTo>
                  <a:lnTo>
                    <a:pt x="1410" y="1100"/>
                  </a:lnTo>
                  <a:lnTo>
                    <a:pt x="1425" y="1122"/>
                  </a:lnTo>
                  <a:lnTo>
                    <a:pt x="1454" y="1122"/>
                  </a:lnTo>
                  <a:lnTo>
                    <a:pt x="1425" y="1084"/>
                  </a:lnTo>
                  <a:lnTo>
                    <a:pt x="1448" y="1090"/>
                  </a:lnTo>
                  <a:lnTo>
                    <a:pt x="1478" y="1084"/>
                  </a:lnTo>
                  <a:lnTo>
                    <a:pt x="1465" y="1100"/>
                  </a:lnTo>
                  <a:lnTo>
                    <a:pt x="1478" y="1143"/>
                  </a:lnTo>
                  <a:lnTo>
                    <a:pt x="1488" y="1197"/>
                  </a:lnTo>
                  <a:lnTo>
                    <a:pt x="1540" y="1219"/>
                  </a:lnTo>
                  <a:lnTo>
                    <a:pt x="1550" y="1252"/>
                  </a:lnTo>
                  <a:lnTo>
                    <a:pt x="1592" y="1358"/>
                  </a:lnTo>
                  <a:lnTo>
                    <a:pt x="1644" y="1358"/>
                  </a:lnTo>
                  <a:lnTo>
                    <a:pt x="1688" y="1381"/>
                  </a:lnTo>
                  <a:lnTo>
                    <a:pt x="1765" y="1482"/>
                  </a:lnTo>
                  <a:lnTo>
                    <a:pt x="1825" y="1494"/>
                  </a:lnTo>
                  <a:lnTo>
                    <a:pt x="1825" y="1514"/>
                  </a:lnTo>
                  <a:lnTo>
                    <a:pt x="1809" y="1524"/>
                  </a:lnTo>
                  <a:lnTo>
                    <a:pt x="1765" y="1501"/>
                  </a:lnTo>
                  <a:lnTo>
                    <a:pt x="1777" y="1549"/>
                  </a:lnTo>
                  <a:lnTo>
                    <a:pt x="1837" y="1534"/>
                  </a:lnTo>
                  <a:lnTo>
                    <a:pt x="1888" y="1532"/>
                  </a:lnTo>
                  <a:lnTo>
                    <a:pt x="1907" y="1501"/>
                  </a:lnTo>
                  <a:lnTo>
                    <a:pt x="1948" y="1499"/>
                  </a:lnTo>
                  <a:lnTo>
                    <a:pt x="1973" y="1455"/>
                  </a:lnTo>
                  <a:lnTo>
                    <a:pt x="1966" y="1394"/>
                  </a:lnTo>
                  <a:lnTo>
                    <a:pt x="1986" y="1325"/>
                  </a:lnTo>
                  <a:lnTo>
                    <a:pt x="2004" y="1335"/>
                  </a:lnTo>
                  <a:lnTo>
                    <a:pt x="1988" y="1085"/>
                  </a:lnTo>
                  <a:lnTo>
                    <a:pt x="1966" y="1011"/>
                  </a:lnTo>
                  <a:lnTo>
                    <a:pt x="1748" y="645"/>
                  </a:lnTo>
                  <a:lnTo>
                    <a:pt x="1696" y="532"/>
                  </a:lnTo>
                  <a:lnTo>
                    <a:pt x="1720" y="532"/>
                  </a:lnTo>
                  <a:lnTo>
                    <a:pt x="1579" y="304"/>
                  </a:lnTo>
                  <a:lnTo>
                    <a:pt x="1478" y="62"/>
                  </a:lnTo>
                  <a:lnTo>
                    <a:pt x="1475" y="23"/>
                  </a:lnTo>
                  <a:lnTo>
                    <a:pt x="1448" y="18"/>
                  </a:lnTo>
                  <a:lnTo>
                    <a:pt x="1355" y="0"/>
                  </a:lnTo>
                  <a:lnTo>
                    <a:pt x="1329" y="31"/>
                  </a:lnTo>
                  <a:lnTo>
                    <a:pt x="1346" y="136"/>
                  </a:lnTo>
                  <a:lnTo>
                    <a:pt x="1305" y="131"/>
                  </a:lnTo>
                  <a:lnTo>
                    <a:pt x="1301" y="81"/>
                  </a:lnTo>
                  <a:lnTo>
                    <a:pt x="660" y="119"/>
                  </a:lnTo>
                  <a:lnTo>
                    <a:pt x="620" y="46"/>
                  </a:lnTo>
                  <a:lnTo>
                    <a:pt x="5" y="101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Freeform 40"/>
            <p:cNvSpPr>
              <a:spLocks/>
            </p:cNvSpPr>
            <p:nvPr/>
          </p:nvSpPr>
          <p:spPr bwMode="auto">
            <a:xfrm>
              <a:off x="6776439" y="3020417"/>
              <a:ext cx="707369" cy="713073"/>
            </a:xfrm>
            <a:custGeom>
              <a:avLst/>
              <a:gdLst>
                <a:gd name="T0" fmla="*/ 0 w 991"/>
                <a:gd name="T1" fmla="*/ 546894 h 1000"/>
                <a:gd name="T2" fmla="*/ 34166 w 991"/>
                <a:gd name="T3" fmla="*/ 661194 h 1000"/>
                <a:gd name="T4" fmla="*/ 65153 w 991"/>
                <a:gd name="T5" fmla="*/ 696913 h 1000"/>
                <a:gd name="T6" fmla="*/ 131895 w 991"/>
                <a:gd name="T7" fmla="*/ 735013 h 1000"/>
                <a:gd name="T8" fmla="*/ 178774 w 991"/>
                <a:gd name="T9" fmla="*/ 793750 h 1000"/>
                <a:gd name="T10" fmla="*/ 240749 w 991"/>
                <a:gd name="T11" fmla="*/ 765175 h 1000"/>
                <a:gd name="T12" fmla="*/ 267764 w 991"/>
                <a:gd name="T13" fmla="*/ 784225 h 1000"/>
                <a:gd name="T14" fmla="*/ 307491 w 991"/>
                <a:gd name="T15" fmla="*/ 765175 h 1000"/>
                <a:gd name="T16" fmla="*/ 328150 w 991"/>
                <a:gd name="T17" fmla="*/ 732631 h 1000"/>
                <a:gd name="T18" fmla="*/ 396481 w 991"/>
                <a:gd name="T19" fmla="*/ 719138 h 1000"/>
                <a:gd name="T20" fmla="*/ 431441 w 991"/>
                <a:gd name="T21" fmla="*/ 673100 h 1000"/>
                <a:gd name="T22" fmla="*/ 412372 w 991"/>
                <a:gd name="T23" fmla="*/ 661194 h 1000"/>
                <a:gd name="T24" fmla="*/ 479909 w 991"/>
                <a:gd name="T25" fmla="*/ 510381 h 1000"/>
                <a:gd name="T26" fmla="*/ 494211 w 991"/>
                <a:gd name="T27" fmla="*/ 434975 h 1000"/>
                <a:gd name="T28" fmla="*/ 553802 w 991"/>
                <a:gd name="T29" fmla="*/ 468313 h 1000"/>
                <a:gd name="T30" fmla="*/ 583995 w 991"/>
                <a:gd name="T31" fmla="*/ 377825 h 1000"/>
                <a:gd name="T32" fmla="*/ 614982 w 991"/>
                <a:gd name="T33" fmla="*/ 371475 h 1000"/>
                <a:gd name="T34" fmla="*/ 662656 w 991"/>
                <a:gd name="T35" fmla="*/ 290513 h 1000"/>
                <a:gd name="T36" fmla="*/ 676957 w 991"/>
                <a:gd name="T37" fmla="*/ 202406 h 1000"/>
                <a:gd name="T38" fmla="*/ 773893 w 991"/>
                <a:gd name="T39" fmla="*/ 257175 h 1000"/>
                <a:gd name="T40" fmla="*/ 787400 w 991"/>
                <a:gd name="T41" fmla="*/ 213519 h 1000"/>
                <a:gd name="T42" fmla="*/ 765153 w 991"/>
                <a:gd name="T43" fmla="*/ 177006 h 1000"/>
                <a:gd name="T44" fmla="*/ 719069 w 991"/>
                <a:gd name="T45" fmla="*/ 157163 h 1000"/>
                <a:gd name="T46" fmla="*/ 667423 w 991"/>
                <a:gd name="T47" fmla="*/ 161925 h 1000"/>
                <a:gd name="T48" fmla="*/ 649943 w 991"/>
                <a:gd name="T49" fmla="*/ 195263 h 1000"/>
                <a:gd name="T50" fmla="*/ 556980 w 991"/>
                <a:gd name="T51" fmla="*/ 223838 h 1000"/>
                <a:gd name="T52" fmla="*/ 495800 w 991"/>
                <a:gd name="T53" fmla="*/ 290513 h 1000"/>
                <a:gd name="T54" fmla="*/ 475936 w 991"/>
                <a:gd name="T55" fmla="*/ 177006 h 1000"/>
                <a:gd name="T56" fmla="*/ 307491 w 991"/>
                <a:gd name="T57" fmla="*/ 207963 h 1000"/>
                <a:gd name="T58" fmla="*/ 271736 w 991"/>
                <a:gd name="T59" fmla="*/ 0 h 1000"/>
                <a:gd name="T60" fmla="*/ 248694 w 991"/>
                <a:gd name="T61" fmla="*/ 15875 h 1000"/>
                <a:gd name="T62" fmla="*/ 261407 w 991"/>
                <a:gd name="T63" fmla="*/ 56356 h 1000"/>
                <a:gd name="T64" fmla="*/ 238365 w 991"/>
                <a:gd name="T65" fmla="*/ 240506 h 1000"/>
                <a:gd name="T66" fmla="*/ 211351 w 991"/>
                <a:gd name="T67" fmla="*/ 281781 h 1000"/>
                <a:gd name="T68" fmla="*/ 116799 w 991"/>
                <a:gd name="T69" fmla="*/ 347663 h 1000"/>
                <a:gd name="T70" fmla="*/ 100113 w 991"/>
                <a:gd name="T71" fmla="*/ 432594 h 1000"/>
                <a:gd name="T72" fmla="*/ 65153 w 991"/>
                <a:gd name="T73" fmla="*/ 410369 h 1000"/>
                <a:gd name="T74" fmla="*/ 54029 w 991"/>
                <a:gd name="T75" fmla="*/ 502444 h 1000"/>
                <a:gd name="T76" fmla="*/ 0 w 991"/>
                <a:gd name="T77" fmla="*/ 546894 h 10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91"/>
                <a:gd name="T118" fmla="*/ 0 h 1000"/>
                <a:gd name="T119" fmla="*/ 991 w 991"/>
                <a:gd name="T120" fmla="*/ 1000 h 100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91" h="1000">
                  <a:moveTo>
                    <a:pt x="0" y="689"/>
                  </a:moveTo>
                  <a:lnTo>
                    <a:pt x="43" y="833"/>
                  </a:lnTo>
                  <a:lnTo>
                    <a:pt x="82" y="878"/>
                  </a:lnTo>
                  <a:lnTo>
                    <a:pt x="166" y="926"/>
                  </a:lnTo>
                  <a:lnTo>
                    <a:pt x="225" y="1000"/>
                  </a:lnTo>
                  <a:lnTo>
                    <a:pt x="303" y="964"/>
                  </a:lnTo>
                  <a:lnTo>
                    <a:pt x="337" y="988"/>
                  </a:lnTo>
                  <a:lnTo>
                    <a:pt x="387" y="964"/>
                  </a:lnTo>
                  <a:lnTo>
                    <a:pt x="413" y="923"/>
                  </a:lnTo>
                  <a:lnTo>
                    <a:pt x="499" y="906"/>
                  </a:lnTo>
                  <a:lnTo>
                    <a:pt x="543" y="848"/>
                  </a:lnTo>
                  <a:lnTo>
                    <a:pt x="519" y="833"/>
                  </a:lnTo>
                  <a:lnTo>
                    <a:pt x="604" y="643"/>
                  </a:lnTo>
                  <a:lnTo>
                    <a:pt x="622" y="548"/>
                  </a:lnTo>
                  <a:lnTo>
                    <a:pt x="697" y="590"/>
                  </a:lnTo>
                  <a:lnTo>
                    <a:pt x="735" y="476"/>
                  </a:lnTo>
                  <a:lnTo>
                    <a:pt x="774" y="468"/>
                  </a:lnTo>
                  <a:lnTo>
                    <a:pt x="834" y="366"/>
                  </a:lnTo>
                  <a:lnTo>
                    <a:pt x="852" y="255"/>
                  </a:lnTo>
                  <a:lnTo>
                    <a:pt x="974" y="324"/>
                  </a:lnTo>
                  <a:lnTo>
                    <a:pt x="991" y="269"/>
                  </a:lnTo>
                  <a:lnTo>
                    <a:pt x="963" y="223"/>
                  </a:lnTo>
                  <a:lnTo>
                    <a:pt x="905" y="198"/>
                  </a:lnTo>
                  <a:lnTo>
                    <a:pt x="840" y="204"/>
                  </a:lnTo>
                  <a:lnTo>
                    <a:pt x="818" y="246"/>
                  </a:lnTo>
                  <a:lnTo>
                    <a:pt x="701" y="282"/>
                  </a:lnTo>
                  <a:lnTo>
                    <a:pt x="624" y="366"/>
                  </a:lnTo>
                  <a:lnTo>
                    <a:pt x="599" y="223"/>
                  </a:lnTo>
                  <a:lnTo>
                    <a:pt x="387" y="262"/>
                  </a:lnTo>
                  <a:lnTo>
                    <a:pt x="342" y="0"/>
                  </a:lnTo>
                  <a:lnTo>
                    <a:pt x="313" y="20"/>
                  </a:lnTo>
                  <a:lnTo>
                    <a:pt x="329" y="71"/>
                  </a:lnTo>
                  <a:lnTo>
                    <a:pt x="300" y="303"/>
                  </a:lnTo>
                  <a:lnTo>
                    <a:pt x="266" y="355"/>
                  </a:lnTo>
                  <a:lnTo>
                    <a:pt x="147" y="438"/>
                  </a:lnTo>
                  <a:lnTo>
                    <a:pt x="126" y="545"/>
                  </a:lnTo>
                  <a:lnTo>
                    <a:pt x="82" y="517"/>
                  </a:lnTo>
                  <a:lnTo>
                    <a:pt x="68" y="633"/>
                  </a:lnTo>
                  <a:lnTo>
                    <a:pt x="0" y="68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41"/>
            <p:cNvSpPr>
              <a:spLocks/>
            </p:cNvSpPr>
            <p:nvPr/>
          </p:nvSpPr>
          <p:spPr bwMode="auto">
            <a:xfrm>
              <a:off x="8075660" y="1809619"/>
              <a:ext cx="255279" cy="557622"/>
            </a:xfrm>
            <a:custGeom>
              <a:avLst/>
              <a:gdLst>
                <a:gd name="T0" fmla="*/ 0 w 358"/>
                <a:gd name="T1" fmla="*/ 427584 h 781"/>
                <a:gd name="T2" fmla="*/ 16669 w 358"/>
                <a:gd name="T3" fmla="*/ 290089 h 781"/>
                <a:gd name="T4" fmla="*/ 46037 w 358"/>
                <a:gd name="T5" fmla="*/ 227303 h 781"/>
                <a:gd name="T6" fmla="*/ 51594 w 358"/>
                <a:gd name="T7" fmla="*/ 81861 h 781"/>
                <a:gd name="T8" fmla="*/ 51594 w 358"/>
                <a:gd name="T9" fmla="*/ 27022 h 781"/>
                <a:gd name="T10" fmla="*/ 101600 w 358"/>
                <a:gd name="T11" fmla="*/ 0 h 781"/>
                <a:gd name="T12" fmla="*/ 219075 w 358"/>
                <a:gd name="T13" fmla="*/ 387846 h 781"/>
                <a:gd name="T14" fmla="*/ 279400 w 358"/>
                <a:gd name="T15" fmla="*/ 470501 h 781"/>
                <a:gd name="T16" fmla="*/ 284162 w 358"/>
                <a:gd name="T17" fmla="*/ 488781 h 781"/>
                <a:gd name="T18" fmla="*/ 277812 w 358"/>
                <a:gd name="T19" fmla="*/ 523751 h 781"/>
                <a:gd name="T20" fmla="*/ 223043 w 358"/>
                <a:gd name="T21" fmla="*/ 571437 h 781"/>
                <a:gd name="T22" fmla="*/ 26987 w 358"/>
                <a:gd name="T23" fmla="*/ 620712 h 781"/>
                <a:gd name="T24" fmla="*/ 0 w 358"/>
                <a:gd name="T25" fmla="*/ 427584 h 7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8"/>
                <a:gd name="T40" fmla="*/ 0 h 781"/>
                <a:gd name="T41" fmla="*/ 358 w 358"/>
                <a:gd name="T42" fmla="*/ 781 h 78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8" h="781">
                  <a:moveTo>
                    <a:pt x="0" y="538"/>
                  </a:moveTo>
                  <a:lnTo>
                    <a:pt x="21" y="365"/>
                  </a:lnTo>
                  <a:lnTo>
                    <a:pt x="58" y="286"/>
                  </a:lnTo>
                  <a:lnTo>
                    <a:pt x="65" y="103"/>
                  </a:lnTo>
                  <a:lnTo>
                    <a:pt x="65" y="34"/>
                  </a:lnTo>
                  <a:lnTo>
                    <a:pt x="128" y="0"/>
                  </a:lnTo>
                  <a:lnTo>
                    <a:pt x="276" y="488"/>
                  </a:lnTo>
                  <a:lnTo>
                    <a:pt x="352" y="592"/>
                  </a:lnTo>
                  <a:lnTo>
                    <a:pt x="358" y="615"/>
                  </a:lnTo>
                  <a:lnTo>
                    <a:pt x="350" y="659"/>
                  </a:lnTo>
                  <a:lnTo>
                    <a:pt x="281" y="719"/>
                  </a:lnTo>
                  <a:lnTo>
                    <a:pt x="34" y="781"/>
                  </a:lnTo>
                  <a:lnTo>
                    <a:pt x="0" y="538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Freeform 42"/>
            <p:cNvSpPr>
              <a:spLocks/>
            </p:cNvSpPr>
            <p:nvPr/>
          </p:nvSpPr>
          <p:spPr bwMode="auto">
            <a:xfrm>
              <a:off x="8166933" y="1303337"/>
              <a:ext cx="574737" cy="928423"/>
            </a:xfrm>
            <a:custGeom>
              <a:avLst/>
              <a:gdLst>
                <a:gd name="T0" fmla="*/ 0 w 806"/>
                <a:gd name="T1" fmla="*/ 563923 h 1303"/>
                <a:gd name="T2" fmla="*/ 37306 w 806"/>
                <a:gd name="T3" fmla="*/ 565510 h 1303"/>
                <a:gd name="T4" fmla="*/ 39687 w 806"/>
                <a:gd name="T5" fmla="*/ 497300 h 1303"/>
                <a:gd name="T6" fmla="*/ 84137 w 806"/>
                <a:gd name="T7" fmla="*/ 403709 h 1303"/>
                <a:gd name="T8" fmla="*/ 65087 w 806"/>
                <a:gd name="T9" fmla="*/ 338671 h 1303"/>
                <a:gd name="T10" fmla="*/ 80962 w 806"/>
                <a:gd name="T11" fmla="*/ 249839 h 1303"/>
                <a:gd name="T12" fmla="*/ 79375 w 806"/>
                <a:gd name="T13" fmla="*/ 214941 h 1303"/>
                <a:gd name="T14" fmla="*/ 153194 w 806"/>
                <a:gd name="T15" fmla="*/ 20622 h 1303"/>
                <a:gd name="T16" fmla="*/ 176212 w 806"/>
                <a:gd name="T17" fmla="*/ 20622 h 1303"/>
                <a:gd name="T18" fmla="*/ 186531 w 806"/>
                <a:gd name="T19" fmla="*/ 56313 h 1303"/>
                <a:gd name="T20" fmla="*/ 276225 w 806"/>
                <a:gd name="T21" fmla="*/ 24587 h 1303"/>
                <a:gd name="T22" fmla="*/ 276225 w 806"/>
                <a:gd name="T23" fmla="*/ 8725 h 1303"/>
                <a:gd name="T24" fmla="*/ 301625 w 806"/>
                <a:gd name="T25" fmla="*/ 0 h 1303"/>
                <a:gd name="T26" fmla="*/ 349250 w 806"/>
                <a:gd name="T27" fmla="*/ 27760 h 1303"/>
                <a:gd name="T28" fmla="*/ 384968 w 806"/>
                <a:gd name="T29" fmla="*/ 56313 h 1303"/>
                <a:gd name="T30" fmla="*/ 469106 w 806"/>
                <a:gd name="T31" fmla="*/ 345016 h 1303"/>
                <a:gd name="T32" fmla="*/ 524668 w 806"/>
                <a:gd name="T33" fmla="*/ 345016 h 1303"/>
                <a:gd name="T34" fmla="*/ 531018 w 806"/>
                <a:gd name="T35" fmla="*/ 360879 h 1303"/>
                <a:gd name="T36" fmla="*/ 524668 w 806"/>
                <a:gd name="T37" fmla="*/ 375156 h 1303"/>
                <a:gd name="T38" fmla="*/ 569118 w 806"/>
                <a:gd name="T39" fmla="*/ 437021 h 1303"/>
                <a:gd name="T40" fmla="*/ 574675 w 806"/>
                <a:gd name="T41" fmla="*/ 421951 h 1303"/>
                <a:gd name="T42" fmla="*/ 621506 w 806"/>
                <a:gd name="T43" fmla="*/ 467160 h 1303"/>
                <a:gd name="T44" fmla="*/ 605631 w 806"/>
                <a:gd name="T45" fmla="*/ 477471 h 1303"/>
                <a:gd name="T46" fmla="*/ 607218 w 806"/>
                <a:gd name="T47" fmla="*/ 489368 h 1303"/>
                <a:gd name="T48" fmla="*/ 639762 w 806"/>
                <a:gd name="T49" fmla="*/ 489368 h 1303"/>
                <a:gd name="T50" fmla="*/ 617537 w 806"/>
                <a:gd name="T51" fmla="*/ 542509 h 1303"/>
                <a:gd name="T52" fmla="*/ 591343 w 806"/>
                <a:gd name="T53" fmla="*/ 537750 h 1303"/>
                <a:gd name="T54" fmla="*/ 569118 w 806"/>
                <a:gd name="T55" fmla="*/ 555992 h 1303"/>
                <a:gd name="T56" fmla="*/ 570706 w 806"/>
                <a:gd name="T57" fmla="*/ 578993 h 1303"/>
                <a:gd name="T58" fmla="*/ 550862 w 806"/>
                <a:gd name="T59" fmla="*/ 590890 h 1303"/>
                <a:gd name="T60" fmla="*/ 528637 w 806"/>
                <a:gd name="T61" fmla="*/ 585338 h 1303"/>
                <a:gd name="T62" fmla="*/ 528637 w 806"/>
                <a:gd name="T63" fmla="*/ 617064 h 1303"/>
                <a:gd name="T64" fmla="*/ 512762 w 806"/>
                <a:gd name="T65" fmla="*/ 605960 h 1303"/>
                <a:gd name="T66" fmla="*/ 508793 w 806"/>
                <a:gd name="T67" fmla="*/ 647203 h 1303"/>
                <a:gd name="T68" fmla="*/ 477837 w 806"/>
                <a:gd name="T69" fmla="*/ 615478 h 1303"/>
                <a:gd name="T70" fmla="*/ 456406 w 806"/>
                <a:gd name="T71" fmla="*/ 645617 h 1303"/>
                <a:gd name="T72" fmla="*/ 426243 w 806"/>
                <a:gd name="T73" fmla="*/ 658307 h 1303"/>
                <a:gd name="T74" fmla="*/ 421481 w 806"/>
                <a:gd name="T75" fmla="*/ 687653 h 1303"/>
                <a:gd name="T76" fmla="*/ 392906 w 806"/>
                <a:gd name="T77" fmla="*/ 681308 h 1303"/>
                <a:gd name="T78" fmla="*/ 405606 w 806"/>
                <a:gd name="T79" fmla="*/ 656721 h 1303"/>
                <a:gd name="T80" fmla="*/ 384968 w 806"/>
                <a:gd name="T81" fmla="*/ 631340 h 1303"/>
                <a:gd name="T82" fmla="*/ 364331 w 806"/>
                <a:gd name="T83" fmla="*/ 672584 h 1303"/>
                <a:gd name="T84" fmla="*/ 373062 w 806"/>
                <a:gd name="T85" fmla="*/ 754277 h 1303"/>
                <a:gd name="T86" fmla="*/ 359568 w 806"/>
                <a:gd name="T87" fmla="*/ 771726 h 1303"/>
                <a:gd name="T88" fmla="*/ 341312 w 806"/>
                <a:gd name="T89" fmla="*/ 772519 h 1303"/>
                <a:gd name="T90" fmla="*/ 323850 w 806"/>
                <a:gd name="T91" fmla="*/ 771726 h 1303"/>
                <a:gd name="T92" fmla="*/ 301625 w 806"/>
                <a:gd name="T93" fmla="*/ 823281 h 1303"/>
                <a:gd name="T94" fmla="*/ 276225 w 806"/>
                <a:gd name="T95" fmla="*/ 821694 h 1303"/>
                <a:gd name="T96" fmla="*/ 277812 w 806"/>
                <a:gd name="T97" fmla="*/ 862145 h 1303"/>
                <a:gd name="T98" fmla="*/ 264319 w 806"/>
                <a:gd name="T99" fmla="*/ 832005 h 1303"/>
                <a:gd name="T100" fmla="*/ 220662 w 806"/>
                <a:gd name="T101" fmla="*/ 865317 h 1303"/>
                <a:gd name="T102" fmla="*/ 211931 w 806"/>
                <a:gd name="T103" fmla="*/ 890698 h 1303"/>
                <a:gd name="T104" fmla="*/ 225425 w 806"/>
                <a:gd name="T105" fmla="*/ 908940 h 1303"/>
                <a:gd name="T106" fmla="*/ 209550 w 806"/>
                <a:gd name="T107" fmla="*/ 918458 h 1303"/>
                <a:gd name="T108" fmla="*/ 209550 w 806"/>
                <a:gd name="T109" fmla="*/ 950976 h 1303"/>
                <a:gd name="T110" fmla="*/ 192087 w 806"/>
                <a:gd name="T111" fmla="*/ 970805 h 1303"/>
                <a:gd name="T112" fmla="*/ 188912 w 806"/>
                <a:gd name="T113" fmla="*/ 1033463 h 1303"/>
                <a:gd name="T114" fmla="*/ 177800 w 806"/>
                <a:gd name="T115" fmla="*/ 1033463 h 1303"/>
                <a:gd name="T116" fmla="*/ 117475 w 806"/>
                <a:gd name="T117" fmla="*/ 950976 h 1303"/>
                <a:gd name="T118" fmla="*/ 0 w 806"/>
                <a:gd name="T119" fmla="*/ 563923 h 130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06"/>
                <a:gd name="T181" fmla="*/ 0 h 1303"/>
                <a:gd name="T182" fmla="*/ 806 w 806"/>
                <a:gd name="T183" fmla="*/ 1303 h 130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06" h="1303">
                  <a:moveTo>
                    <a:pt x="0" y="711"/>
                  </a:moveTo>
                  <a:lnTo>
                    <a:pt x="47" y="713"/>
                  </a:lnTo>
                  <a:lnTo>
                    <a:pt x="50" y="627"/>
                  </a:lnTo>
                  <a:lnTo>
                    <a:pt x="106" y="509"/>
                  </a:lnTo>
                  <a:lnTo>
                    <a:pt x="82" y="427"/>
                  </a:lnTo>
                  <a:lnTo>
                    <a:pt x="102" y="315"/>
                  </a:lnTo>
                  <a:lnTo>
                    <a:pt x="100" y="271"/>
                  </a:lnTo>
                  <a:lnTo>
                    <a:pt x="193" y="26"/>
                  </a:lnTo>
                  <a:lnTo>
                    <a:pt x="222" y="26"/>
                  </a:lnTo>
                  <a:lnTo>
                    <a:pt x="235" y="71"/>
                  </a:lnTo>
                  <a:lnTo>
                    <a:pt x="348" y="31"/>
                  </a:lnTo>
                  <a:lnTo>
                    <a:pt x="348" y="11"/>
                  </a:lnTo>
                  <a:lnTo>
                    <a:pt x="380" y="0"/>
                  </a:lnTo>
                  <a:lnTo>
                    <a:pt x="440" y="35"/>
                  </a:lnTo>
                  <a:lnTo>
                    <a:pt x="485" y="71"/>
                  </a:lnTo>
                  <a:lnTo>
                    <a:pt x="591" y="435"/>
                  </a:lnTo>
                  <a:lnTo>
                    <a:pt x="661" y="435"/>
                  </a:lnTo>
                  <a:lnTo>
                    <a:pt x="669" y="455"/>
                  </a:lnTo>
                  <a:lnTo>
                    <a:pt x="661" y="473"/>
                  </a:lnTo>
                  <a:lnTo>
                    <a:pt x="717" y="551"/>
                  </a:lnTo>
                  <a:lnTo>
                    <a:pt x="724" y="532"/>
                  </a:lnTo>
                  <a:lnTo>
                    <a:pt x="783" y="589"/>
                  </a:lnTo>
                  <a:lnTo>
                    <a:pt x="763" y="602"/>
                  </a:lnTo>
                  <a:lnTo>
                    <a:pt x="765" y="617"/>
                  </a:lnTo>
                  <a:lnTo>
                    <a:pt x="806" y="617"/>
                  </a:lnTo>
                  <a:lnTo>
                    <a:pt x="778" y="684"/>
                  </a:lnTo>
                  <a:lnTo>
                    <a:pt x="745" y="678"/>
                  </a:lnTo>
                  <a:lnTo>
                    <a:pt x="717" y="701"/>
                  </a:lnTo>
                  <a:lnTo>
                    <a:pt x="719" y="730"/>
                  </a:lnTo>
                  <a:lnTo>
                    <a:pt x="694" y="745"/>
                  </a:lnTo>
                  <a:lnTo>
                    <a:pt x="666" y="738"/>
                  </a:lnTo>
                  <a:lnTo>
                    <a:pt x="666" y="778"/>
                  </a:lnTo>
                  <a:lnTo>
                    <a:pt x="646" y="764"/>
                  </a:lnTo>
                  <a:lnTo>
                    <a:pt x="641" y="816"/>
                  </a:lnTo>
                  <a:lnTo>
                    <a:pt x="602" y="776"/>
                  </a:lnTo>
                  <a:lnTo>
                    <a:pt x="575" y="814"/>
                  </a:lnTo>
                  <a:lnTo>
                    <a:pt x="537" y="830"/>
                  </a:lnTo>
                  <a:lnTo>
                    <a:pt x="531" y="867"/>
                  </a:lnTo>
                  <a:lnTo>
                    <a:pt x="495" y="859"/>
                  </a:lnTo>
                  <a:lnTo>
                    <a:pt x="511" y="828"/>
                  </a:lnTo>
                  <a:lnTo>
                    <a:pt x="485" y="796"/>
                  </a:lnTo>
                  <a:lnTo>
                    <a:pt x="459" y="848"/>
                  </a:lnTo>
                  <a:lnTo>
                    <a:pt x="470" y="951"/>
                  </a:lnTo>
                  <a:lnTo>
                    <a:pt x="453" y="973"/>
                  </a:lnTo>
                  <a:lnTo>
                    <a:pt x="430" y="974"/>
                  </a:lnTo>
                  <a:lnTo>
                    <a:pt x="408" y="973"/>
                  </a:lnTo>
                  <a:lnTo>
                    <a:pt x="380" y="1038"/>
                  </a:lnTo>
                  <a:lnTo>
                    <a:pt x="348" y="1036"/>
                  </a:lnTo>
                  <a:lnTo>
                    <a:pt x="350" y="1087"/>
                  </a:lnTo>
                  <a:lnTo>
                    <a:pt x="333" y="1049"/>
                  </a:lnTo>
                  <a:lnTo>
                    <a:pt x="278" y="1091"/>
                  </a:lnTo>
                  <a:lnTo>
                    <a:pt x="267" y="1123"/>
                  </a:lnTo>
                  <a:lnTo>
                    <a:pt x="284" y="1146"/>
                  </a:lnTo>
                  <a:lnTo>
                    <a:pt x="264" y="1158"/>
                  </a:lnTo>
                  <a:lnTo>
                    <a:pt x="264" y="1199"/>
                  </a:lnTo>
                  <a:lnTo>
                    <a:pt x="242" y="1224"/>
                  </a:lnTo>
                  <a:lnTo>
                    <a:pt x="238" y="1303"/>
                  </a:lnTo>
                  <a:lnTo>
                    <a:pt x="224" y="1303"/>
                  </a:lnTo>
                  <a:lnTo>
                    <a:pt x="148" y="1199"/>
                  </a:lnTo>
                  <a:lnTo>
                    <a:pt x="0" y="711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43"/>
            <p:cNvSpPr>
              <a:spLocks/>
            </p:cNvSpPr>
            <p:nvPr/>
          </p:nvSpPr>
          <p:spPr bwMode="auto">
            <a:xfrm>
              <a:off x="5752465" y="3416887"/>
              <a:ext cx="1142345" cy="594704"/>
            </a:xfrm>
            <a:custGeom>
              <a:avLst/>
              <a:gdLst>
                <a:gd name="T0" fmla="*/ 0 w 1601"/>
                <a:gd name="T1" fmla="*/ 661988 h 834"/>
                <a:gd name="T2" fmla="*/ 11119 w 1601"/>
                <a:gd name="T3" fmla="*/ 632619 h 834"/>
                <a:gd name="T4" fmla="*/ 39712 w 1601"/>
                <a:gd name="T5" fmla="*/ 628650 h 834"/>
                <a:gd name="T6" fmla="*/ 47655 w 1601"/>
                <a:gd name="T7" fmla="*/ 556419 h 834"/>
                <a:gd name="T8" fmla="*/ 30976 w 1601"/>
                <a:gd name="T9" fmla="*/ 549275 h 834"/>
                <a:gd name="T10" fmla="*/ 27004 w 1601"/>
                <a:gd name="T11" fmla="*/ 535782 h 834"/>
                <a:gd name="T12" fmla="*/ 70688 w 1601"/>
                <a:gd name="T13" fmla="*/ 491332 h 834"/>
                <a:gd name="T14" fmla="*/ 146141 w 1601"/>
                <a:gd name="T15" fmla="*/ 519907 h 834"/>
                <a:gd name="T16" fmla="*/ 161232 w 1601"/>
                <a:gd name="T17" fmla="*/ 442119 h 834"/>
                <a:gd name="T18" fmla="*/ 214446 w 1601"/>
                <a:gd name="T19" fmla="*/ 420688 h 834"/>
                <a:gd name="T20" fmla="*/ 204121 w 1601"/>
                <a:gd name="T21" fmla="*/ 404813 h 834"/>
                <a:gd name="T22" fmla="*/ 221595 w 1601"/>
                <a:gd name="T23" fmla="*/ 353219 h 834"/>
                <a:gd name="T24" fmla="*/ 238274 w 1601"/>
                <a:gd name="T25" fmla="*/ 327819 h 834"/>
                <a:gd name="T26" fmla="*/ 314521 w 1601"/>
                <a:gd name="T27" fmla="*/ 315119 h 834"/>
                <a:gd name="T28" fmla="*/ 343114 w 1601"/>
                <a:gd name="T29" fmla="*/ 321469 h 834"/>
                <a:gd name="T30" fmla="*/ 428893 w 1601"/>
                <a:gd name="T31" fmla="*/ 292100 h 834"/>
                <a:gd name="T32" fmla="*/ 455897 w 1601"/>
                <a:gd name="T33" fmla="*/ 317500 h 834"/>
                <a:gd name="T34" fmla="*/ 479725 w 1601"/>
                <a:gd name="T35" fmla="*/ 254794 h 834"/>
                <a:gd name="T36" fmla="*/ 509112 w 1601"/>
                <a:gd name="T37" fmla="*/ 236538 h 834"/>
                <a:gd name="T38" fmla="*/ 571063 w 1601"/>
                <a:gd name="T39" fmla="*/ 273050 h 834"/>
                <a:gd name="T40" fmla="*/ 578211 w 1601"/>
                <a:gd name="T41" fmla="*/ 232569 h 834"/>
                <a:gd name="T42" fmla="*/ 647311 w 1601"/>
                <a:gd name="T43" fmla="*/ 148431 h 834"/>
                <a:gd name="T44" fmla="*/ 662401 w 1601"/>
                <a:gd name="T45" fmla="*/ 96838 h 834"/>
                <a:gd name="T46" fmla="*/ 683846 w 1601"/>
                <a:gd name="T47" fmla="*/ 103981 h 834"/>
                <a:gd name="T48" fmla="*/ 746591 w 1601"/>
                <a:gd name="T49" fmla="*/ 60325 h 834"/>
                <a:gd name="T50" fmla="*/ 733089 w 1601"/>
                <a:gd name="T51" fmla="*/ 21431 h 834"/>
                <a:gd name="T52" fmla="*/ 741032 w 1601"/>
                <a:gd name="T53" fmla="*/ 3175 h 834"/>
                <a:gd name="T54" fmla="*/ 793452 w 1601"/>
                <a:gd name="T55" fmla="*/ 0 h 834"/>
                <a:gd name="T56" fmla="*/ 829193 w 1601"/>
                <a:gd name="T57" fmla="*/ 11113 h 834"/>
                <a:gd name="T58" fmla="*/ 846666 w 1601"/>
                <a:gd name="T59" fmla="*/ 51594 h 834"/>
                <a:gd name="T60" fmla="*/ 904646 w 1601"/>
                <a:gd name="T61" fmla="*/ 61913 h 834"/>
                <a:gd name="T62" fmla="*/ 938005 w 1601"/>
                <a:gd name="T63" fmla="*/ 83344 h 834"/>
                <a:gd name="T64" fmla="*/ 1015841 w 1601"/>
                <a:gd name="T65" fmla="*/ 81756 h 834"/>
                <a:gd name="T66" fmla="*/ 1054759 w 1601"/>
                <a:gd name="T67" fmla="*/ 51594 h 834"/>
                <a:gd name="T68" fmla="*/ 1139743 w 1601"/>
                <a:gd name="T69" fmla="*/ 106363 h 834"/>
                <a:gd name="T70" fmla="*/ 1173896 w 1601"/>
                <a:gd name="T71" fmla="*/ 220663 h 834"/>
                <a:gd name="T72" fmla="*/ 1204871 w 1601"/>
                <a:gd name="T73" fmla="*/ 256381 h 834"/>
                <a:gd name="T74" fmla="*/ 1271588 w 1601"/>
                <a:gd name="T75" fmla="*/ 294481 h 834"/>
                <a:gd name="T76" fmla="*/ 1222345 w 1601"/>
                <a:gd name="T77" fmla="*/ 353219 h 834"/>
                <a:gd name="T78" fmla="*/ 1181044 w 1601"/>
                <a:gd name="T79" fmla="*/ 384175 h 834"/>
                <a:gd name="T80" fmla="*/ 1134183 w 1601"/>
                <a:gd name="T81" fmla="*/ 441325 h 834"/>
                <a:gd name="T82" fmla="*/ 1134183 w 1601"/>
                <a:gd name="T83" fmla="*/ 461169 h 834"/>
                <a:gd name="T84" fmla="*/ 1009487 w 1601"/>
                <a:gd name="T85" fmla="*/ 545307 h 834"/>
                <a:gd name="T86" fmla="*/ 304196 w 1601"/>
                <a:gd name="T87" fmla="*/ 608807 h 834"/>
                <a:gd name="T88" fmla="*/ 234303 w 1601"/>
                <a:gd name="T89" fmla="*/ 607219 h 834"/>
                <a:gd name="T90" fmla="*/ 236685 w 1601"/>
                <a:gd name="T91" fmla="*/ 646907 h 834"/>
                <a:gd name="T92" fmla="*/ 0 w 1601"/>
                <a:gd name="T93" fmla="*/ 661988 h 83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01"/>
                <a:gd name="T142" fmla="*/ 0 h 834"/>
                <a:gd name="T143" fmla="*/ 1601 w 1601"/>
                <a:gd name="T144" fmla="*/ 834 h 83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01" h="834">
                  <a:moveTo>
                    <a:pt x="0" y="834"/>
                  </a:moveTo>
                  <a:lnTo>
                    <a:pt x="14" y="797"/>
                  </a:lnTo>
                  <a:lnTo>
                    <a:pt x="50" y="792"/>
                  </a:lnTo>
                  <a:lnTo>
                    <a:pt x="60" y="701"/>
                  </a:lnTo>
                  <a:lnTo>
                    <a:pt x="39" y="692"/>
                  </a:lnTo>
                  <a:lnTo>
                    <a:pt x="34" y="675"/>
                  </a:lnTo>
                  <a:lnTo>
                    <a:pt x="89" y="619"/>
                  </a:lnTo>
                  <a:lnTo>
                    <a:pt x="184" y="655"/>
                  </a:lnTo>
                  <a:lnTo>
                    <a:pt x="203" y="557"/>
                  </a:lnTo>
                  <a:lnTo>
                    <a:pt x="270" y="530"/>
                  </a:lnTo>
                  <a:lnTo>
                    <a:pt x="257" y="510"/>
                  </a:lnTo>
                  <a:lnTo>
                    <a:pt x="279" y="445"/>
                  </a:lnTo>
                  <a:lnTo>
                    <a:pt x="300" y="413"/>
                  </a:lnTo>
                  <a:lnTo>
                    <a:pt x="396" y="397"/>
                  </a:lnTo>
                  <a:lnTo>
                    <a:pt x="432" y="405"/>
                  </a:lnTo>
                  <a:lnTo>
                    <a:pt x="540" y="368"/>
                  </a:lnTo>
                  <a:lnTo>
                    <a:pt x="574" y="400"/>
                  </a:lnTo>
                  <a:lnTo>
                    <a:pt x="604" y="321"/>
                  </a:lnTo>
                  <a:lnTo>
                    <a:pt x="641" y="298"/>
                  </a:lnTo>
                  <a:lnTo>
                    <a:pt x="719" y="344"/>
                  </a:lnTo>
                  <a:lnTo>
                    <a:pt x="728" y="293"/>
                  </a:lnTo>
                  <a:lnTo>
                    <a:pt x="815" y="187"/>
                  </a:lnTo>
                  <a:lnTo>
                    <a:pt x="834" y="122"/>
                  </a:lnTo>
                  <a:lnTo>
                    <a:pt x="861" y="131"/>
                  </a:lnTo>
                  <a:lnTo>
                    <a:pt x="940" y="76"/>
                  </a:lnTo>
                  <a:lnTo>
                    <a:pt x="923" y="27"/>
                  </a:lnTo>
                  <a:lnTo>
                    <a:pt x="933" y="4"/>
                  </a:lnTo>
                  <a:lnTo>
                    <a:pt x="999" y="0"/>
                  </a:lnTo>
                  <a:lnTo>
                    <a:pt x="1044" y="14"/>
                  </a:lnTo>
                  <a:lnTo>
                    <a:pt x="1066" y="65"/>
                  </a:lnTo>
                  <a:lnTo>
                    <a:pt x="1139" y="78"/>
                  </a:lnTo>
                  <a:lnTo>
                    <a:pt x="1181" y="105"/>
                  </a:lnTo>
                  <a:lnTo>
                    <a:pt x="1279" y="103"/>
                  </a:lnTo>
                  <a:lnTo>
                    <a:pt x="1328" y="65"/>
                  </a:lnTo>
                  <a:lnTo>
                    <a:pt x="1435" y="134"/>
                  </a:lnTo>
                  <a:lnTo>
                    <a:pt x="1478" y="278"/>
                  </a:lnTo>
                  <a:lnTo>
                    <a:pt x="1517" y="323"/>
                  </a:lnTo>
                  <a:lnTo>
                    <a:pt x="1601" y="371"/>
                  </a:lnTo>
                  <a:lnTo>
                    <a:pt x="1539" y="445"/>
                  </a:lnTo>
                  <a:lnTo>
                    <a:pt x="1487" y="484"/>
                  </a:lnTo>
                  <a:lnTo>
                    <a:pt x="1428" y="556"/>
                  </a:lnTo>
                  <a:lnTo>
                    <a:pt x="1428" y="581"/>
                  </a:lnTo>
                  <a:lnTo>
                    <a:pt x="1271" y="687"/>
                  </a:lnTo>
                  <a:lnTo>
                    <a:pt x="383" y="767"/>
                  </a:lnTo>
                  <a:lnTo>
                    <a:pt x="295" y="765"/>
                  </a:lnTo>
                  <a:lnTo>
                    <a:pt x="298" y="815"/>
                  </a:lnTo>
                  <a:lnTo>
                    <a:pt x="0" y="8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Freeform 44"/>
            <p:cNvSpPr>
              <a:spLocks/>
            </p:cNvSpPr>
            <p:nvPr/>
          </p:nvSpPr>
          <p:spPr bwMode="auto">
            <a:xfrm>
              <a:off x="5936438" y="2880655"/>
              <a:ext cx="487742" cy="852835"/>
            </a:xfrm>
            <a:custGeom>
              <a:avLst/>
              <a:gdLst>
                <a:gd name="T0" fmla="*/ 0 w 683"/>
                <a:gd name="T1" fmla="*/ 929514 h 1198"/>
                <a:gd name="T2" fmla="*/ 17488 w 683"/>
                <a:gd name="T3" fmla="*/ 949325 h 1198"/>
                <a:gd name="T4" fmla="*/ 34181 w 683"/>
                <a:gd name="T5" fmla="*/ 923967 h 1198"/>
                <a:gd name="T6" fmla="*/ 110493 w 683"/>
                <a:gd name="T7" fmla="*/ 911289 h 1198"/>
                <a:gd name="T8" fmla="*/ 139110 w 683"/>
                <a:gd name="T9" fmla="*/ 917628 h 1198"/>
                <a:gd name="T10" fmla="*/ 224960 w 683"/>
                <a:gd name="T11" fmla="*/ 888308 h 1198"/>
                <a:gd name="T12" fmla="*/ 251987 w 683"/>
                <a:gd name="T13" fmla="*/ 913666 h 1198"/>
                <a:gd name="T14" fmla="*/ 275835 w 683"/>
                <a:gd name="T15" fmla="*/ 851064 h 1198"/>
                <a:gd name="T16" fmla="*/ 305246 w 683"/>
                <a:gd name="T17" fmla="*/ 832839 h 1198"/>
                <a:gd name="T18" fmla="*/ 367249 w 683"/>
                <a:gd name="T19" fmla="*/ 869290 h 1198"/>
                <a:gd name="T20" fmla="*/ 374404 w 683"/>
                <a:gd name="T21" fmla="*/ 828876 h 1198"/>
                <a:gd name="T22" fmla="*/ 443561 w 683"/>
                <a:gd name="T23" fmla="*/ 744879 h 1198"/>
                <a:gd name="T24" fmla="*/ 458664 w 683"/>
                <a:gd name="T25" fmla="*/ 693372 h 1198"/>
                <a:gd name="T26" fmla="*/ 480127 w 683"/>
                <a:gd name="T27" fmla="*/ 700503 h 1198"/>
                <a:gd name="T28" fmla="*/ 542925 w 683"/>
                <a:gd name="T29" fmla="*/ 656920 h 1198"/>
                <a:gd name="T30" fmla="*/ 529411 w 683"/>
                <a:gd name="T31" fmla="*/ 618091 h 1198"/>
                <a:gd name="T32" fmla="*/ 537361 w 683"/>
                <a:gd name="T33" fmla="*/ 599866 h 1198"/>
                <a:gd name="T34" fmla="*/ 474563 w 683"/>
                <a:gd name="T35" fmla="*/ 16641 h 1198"/>
                <a:gd name="T36" fmla="*/ 468998 w 683"/>
                <a:gd name="T37" fmla="*/ 0 h 1198"/>
                <a:gd name="T38" fmla="*/ 140699 w 683"/>
                <a:gd name="T39" fmla="*/ 34074 h 1198"/>
                <a:gd name="T40" fmla="*/ 80286 w 683"/>
                <a:gd name="T41" fmla="*/ 72903 h 1198"/>
                <a:gd name="T42" fmla="*/ 28617 w 683"/>
                <a:gd name="T43" fmla="*/ 52300 h 1198"/>
                <a:gd name="T44" fmla="*/ 69157 w 683"/>
                <a:gd name="T45" fmla="*/ 532509 h 1198"/>
                <a:gd name="T46" fmla="*/ 59618 w 683"/>
                <a:gd name="T47" fmla="*/ 637110 h 1198"/>
                <a:gd name="T48" fmla="*/ 80286 w 683"/>
                <a:gd name="T49" fmla="*/ 693372 h 1198"/>
                <a:gd name="T50" fmla="*/ 54849 w 683"/>
                <a:gd name="T51" fmla="*/ 801934 h 1198"/>
                <a:gd name="T52" fmla="*/ 19078 w 683"/>
                <a:gd name="T53" fmla="*/ 851064 h 1198"/>
                <a:gd name="T54" fmla="*/ 0 w 683"/>
                <a:gd name="T55" fmla="*/ 929514 h 119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83"/>
                <a:gd name="T85" fmla="*/ 0 h 1198"/>
                <a:gd name="T86" fmla="*/ 683 w 683"/>
                <a:gd name="T87" fmla="*/ 1198 h 119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83" h="1198">
                  <a:moveTo>
                    <a:pt x="0" y="1173"/>
                  </a:moveTo>
                  <a:lnTo>
                    <a:pt x="22" y="1198"/>
                  </a:lnTo>
                  <a:lnTo>
                    <a:pt x="43" y="1166"/>
                  </a:lnTo>
                  <a:lnTo>
                    <a:pt x="139" y="1150"/>
                  </a:lnTo>
                  <a:lnTo>
                    <a:pt x="175" y="1158"/>
                  </a:lnTo>
                  <a:lnTo>
                    <a:pt x="283" y="1121"/>
                  </a:lnTo>
                  <a:lnTo>
                    <a:pt x="317" y="1153"/>
                  </a:lnTo>
                  <a:lnTo>
                    <a:pt x="347" y="1074"/>
                  </a:lnTo>
                  <a:lnTo>
                    <a:pt x="384" y="1051"/>
                  </a:lnTo>
                  <a:lnTo>
                    <a:pt x="462" y="1097"/>
                  </a:lnTo>
                  <a:lnTo>
                    <a:pt x="471" y="1046"/>
                  </a:lnTo>
                  <a:lnTo>
                    <a:pt x="558" y="940"/>
                  </a:lnTo>
                  <a:lnTo>
                    <a:pt x="577" y="875"/>
                  </a:lnTo>
                  <a:lnTo>
                    <a:pt x="604" y="884"/>
                  </a:lnTo>
                  <a:lnTo>
                    <a:pt x="683" y="829"/>
                  </a:lnTo>
                  <a:lnTo>
                    <a:pt x="666" y="780"/>
                  </a:lnTo>
                  <a:lnTo>
                    <a:pt x="676" y="757"/>
                  </a:lnTo>
                  <a:lnTo>
                    <a:pt x="597" y="21"/>
                  </a:lnTo>
                  <a:lnTo>
                    <a:pt x="590" y="0"/>
                  </a:lnTo>
                  <a:lnTo>
                    <a:pt x="177" y="43"/>
                  </a:lnTo>
                  <a:lnTo>
                    <a:pt x="101" y="92"/>
                  </a:lnTo>
                  <a:lnTo>
                    <a:pt x="36" y="66"/>
                  </a:lnTo>
                  <a:lnTo>
                    <a:pt x="87" y="672"/>
                  </a:lnTo>
                  <a:lnTo>
                    <a:pt x="75" y="804"/>
                  </a:lnTo>
                  <a:lnTo>
                    <a:pt x="101" y="875"/>
                  </a:lnTo>
                  <a:lnTo>
                    <a:pt x="69" y="1012"/>
                  </a:lnTo>
                  <a:lnTo>
                    <a:pt x="24" y="1074"/>
                  </a:lnTo>
                  <a:lnTo>
                    <a:pt x="0" y="1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45"/>
            <p:cNvSpPr>
              <a:spLocks/>
            </p:cNvSpPr>
            <p:nvPr/>
          </p:nvSpPr>
          <p:spPr bwMode="auto">
            <a:xfrm>
              <a:off x="524208" y="2284526"/>
              <a:ext cx="1246453" cy="2177727"/>
            </a:xfrm>
            <a:custGeom>
              <a:avLst/>
              <a:gdLst>
                <a:gd name="T0" fmla="*/ 26972 w 1749"/>
                <a:gd name="T1" fmla="*/ 438007 h 3055"/>
                <a:gd name="T2" fmla="*/ 47598 w 1749"/>
                <a:gd name="T3" fmla="*/ 492758 h 3055"/>
                <a:gd name="T4" fmla="*/ 8726 w 1749"/>
                <a:gd name="T5" fmla="*/ 683195 h 3055"/>
                <a:gd name="T6" fmla="*/ 32525 w 1749"/>
                <a:gd name="T7" fmla="*/ 736359 h 3055"/>
                <a:gd name="T8" fmla="*/ 142000 w 1749"/>
                <a:gd name="T9" fmla="*/ 987896 h 3055"/>
                <a:gd name="T10" fmla="*/ 153899 w 1749"/>
                <a:gd name="T11" fmla="*/ 980754 h 3055"/>
                <a:gd name="T12" fmla="*/ 158659 w 1749"/>
                <a:gd name="T13" fmla="*/ 923623 h 3055"/>
                <a:gd name="T14" fmla="*/ 178492 w 1749"/>
                <a:gd name="T15" fmla="*/ 918068 h 3055"/>
                <a:gd name="T16" fmla="*/ 195944 w 1749"/>
                <a:gd name="T17" fmla="*/ 930764 h 3055"/>
                <a:gd name="T18" fmla="*/ 162626 w 1749"/>
                <a:gd name="T19" fmla="*/ 967265 h 3055"/>
                <a:gd name="T20" fmla="*/ 178492 w 1749"/>
                <a:gd name="T21" fmla="*/ 982341 h 3055"/>
                <a:gd name="T22" fmla="*/ 205464 w 1749"/>
                <a:gd name="T23" fmla="*/ 1089462 h 3055"/>
                <a:gd name="T24" fmla="*/ 190391 w 1749"/>
                <a:gd name="T25" fmla="*/ 1084701 h 3055"/>
                <a:gd name="T26" fmla="*/ 147553 w 1749"/>
                <a:gd name="T27" fmla="*/ 1044233 h 3055"/>
                <a:gd name="T28" fmla="*/ 158659 w 1749"/>
                <a:gd name="T29" fmla="*/ 999004 h 3055"/>
                <a:gd name="T30" fmla="*/ 139620 w 1749"/>
                <a:gd name="T31" fmla="*/ 1001385 h 3055"/>
                <a:gd name="T32" fmla="*/ 119788 w 1749"/>
                <a:gd name="T33" fmla="*/ 1049788 h 3055"/>
                <a:gd name="T34" fmla="*/ 127721 w 1749"/>
                <a:gd name="T35" fmla="*/ 1149768 h 3055"/>
                <a:gd name="T36" fmla="*/ 147553 w 1749"/>
                <a:gd name="T37" fmla="*/ 1189442 h 3055"/>
                <a:gd name="T38" fmla="*/ 197531 w 1749"/>
                <a:gd name="T39" fmla="*/ 1230704 h 3055"/>
                <a:gd name="T40" fmla="*/ 181665 w 1749"/>
                <a:gd name="T41" fmla="*/ 1275932 h 3055"/>
                <a:gd name="T42" fmla="*/ 153899 w 1749"/>
                <a:gd name="T43" fmla="*/ 1288628 h 3055"/>
                <a:gd name="T44" fmla="*/ 147553 w 1749"/>
                <a:gd name="T45" fmla="*/ 1347347 h 3055"/>
                <a:gd name="T46" fmla="*/ 217363 w 1749"/>
                <a:gd name="T47" fmla="*/ 1493349 h 3055"/>
                <a:gd name="T48" fmla="*/ 272101 w 1749"/>
                <a:gd name="T49" fmla="*/ 1583807 h 3055"/>
                <a:gd name="T50" fmla="*/ 264168 w 1749"/>
                <a:gd name="T51" fmla="*/ 1634590 h 3055"/>
                <a:gd name="T52" fmla="*/ 295899 w 1749"/>
                <a:gd name="T53" fmla="*/ 1666330 h 3055"/>
                <a:gd name="T54" fmla="*/ 285587 w 1749"/>
                <a:gd name="T55" fmla="*/ 1706798 h 3055"/>
                <a:gd name="T56" fmla="*/ 262581 w 1749"/>
                <a:gd name="T57" fmla="*/ 1790114 h 3055"/>
                <a:gd name="T58" fmla="*/ 285587 w 1749"/>
                <a:gd name="T59" fmla="*/ 1821061 h 3055"/>
                <a:gd name="T60" fmla="*/ 456145 w 1749"/>
                <a:gd name="T61" fmla="*/ 1881366 h 3055"/>
                <a:gd name="T62" fmla="*/ 525955 w 1749"/>
                <a:gd name="T63" fmla="*/ 1974998 h 3055"/>
                <a:gd name="T64" fmla="*/ 604492 w 1749"/>
                <a:gd name="T65" fmla="*/ 2006737 h 3055"/>
                <a:gd name="T66" fmla="*/ 606078 w 1749"/>
                <a:gd name="T67" fmla="*/ 2063868 h 3055"/>
                <a:gd name="T68" fmla="*/ 657643 w 1749"/>
                <a:gd name="T69" fmla="*/ 2082912 h 3055"/>
                <a:gd name="T70" fmla="*/ 733799 w 1749"/>
                <a:gd name="T71" fmla="*/ 2178131 h 3055"/>
                <a:gd name="T72" fmla="*/ 769497 w 1749"/>
                <a:gd name="T73" fmla="*/ 2263035 h 3055"/>
                <a:gd name="T74" fmla="*/ 769497 w 1749"/>
                <a:gd name="T75" fmla="*/ 2392373 h 3055"/>
                <a:gd name="T76" fmla="*/ 1265307 w 1749"/>
                <a:gd name="T77" fmla="*/ 2424113 h 3055"/>
                <a:gd name="T78" fmla="*/ 1233576 w 1749"/>
                <a:gd name="T79" fmla="*/ 2371743 h 3055"/>
                <a:gd name="T80" fmla="*/ 1250235 w 1749"/>
                <a:gd name="T81" fmla="*/ 2293981 h 3055"/>
                <a:gd name="T82" fmla="*/ 1328771 w 1749"/>
                <a:gd name="T83" fmla="*/ 2161468 h 3055"/>
                <a:gd name="T84" fmla="*/ 1387475 w 1749"/>
                <a:gd name="T85" fmla="*/ 2124174 h 3055"/>
                <a:gd name="T86" fmla="*/ 1354157 w 1749"/>
                <a:gd name="T87" fmla="*/ 2076564 h 3055"/>
                <a:gd name="T88" fmla="*/ 1328771 w 1749"/>
                <a:gd name="T89" fmla="*/ 1944051 h 3055"/>
                <a:gd name="T90" fmla="*/ 674302 w 1749"/>
                <a:gd name="T91" fmla="*/ 934732 h 3055"/>
                <a:gd name="T92" fmla="*/ 621151 w 1749"/>
                <a:gd name="T93" fmla="*/ 833165 h 3055"/>
                <a:gd name="T94" fmla="*/ 788536 w 1749"/>
                <a:gd name="T95" fmla="*/ 188851 h 3055"/>
                <a:gd name="T96" fmla="*/ 132480 w 1749"/>
                <a:gd name="T97" fmla="*/ 0 h 3055"/>
                <a:gd name="T98" fmla="*/ 111061 w 1749"/>
                <a:gd name="T99" fmla="*/ 40468 h 3055"/>
                <a:gd name="T100" fmla="*/ 119788 w 1749"/>
                <a:gd name="T101" fmla="*/ 123785 h 3055"/>
                <a:gd name="T102" fmla="*/ 0 w 1749"/>
                <a:gd name="T103" fmla="*/ 322951 h 3055"/>
                <a:gd name="T104" fmla="*/ 26972 w 1749"/>
                <a:gd name="T105" fmla="*/ 438007 h 30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49"/>
                <a:gd name="T160" fmla="*/ 0 h 3055"/>
                <a:gd name="T161" fmla="*/ 1749 w 1749"/>
                <a:gd name="T162" fmla="*/ 3055 h 30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49" h="3055">
                  <a:moveTo>
                    <a:pt x="34" y="552"/>
                  </a:moveTo>
                  <a:lnTo>
                    <a:pt x="60" y="621"/>
                  </a:lnTo>
                  <a:lnTo>
                    <a:pt x="11" y="861"/>
                  </a:lnTo>
                  <a:lnTo>
                    <a:pt x="41" y="928"/>
                  </a:lnTo>
                  <a:lnTo>
                    <a:pt x="179" y="1245"/>
                  </a:lnTo>
                  <a:lnTo>
                    <a:pt x="194" y="1236"/>
                  </a:lnTo>
                  <a:lnTo>
                    <a:pt x="200" y="1164"/>
                  </a:lnTo>
                  <a:lnTo>
                    <a:pt x="225" y="1157"/>
                  </a:lnTo>
                  <a:lnTo>
                    <a:pt x="247" y="1173"/>
                  </a:lnTo>
                  <a:lnTo>
                    <a:pt x="205" y="1219"/>
                  </a:lnTo>
                  <a:lnTo>
                    <a:pt x="225" y="1238"/>
                  </a:lnTo>
                  <a:lnTo>
                    <a:pt x="259" y="1373"/>
                  </a:lnTo>
                  <a:lnTo>
                    <a:pt x="240" y="1367"/>
                  </a:lnTo>
                  <a:lnTo>
                    <a:pt x="186" y="1316"/>
                  </a:lnTo>
                  <a:lnTo>
                    <a:pt x="200" y="1259"/>
                  </a:lnTo>
                  <a:lnTo>
                    <a:pt x="176" y="1262"/>
                  </a:lnTo>
                  <a:lnTo>
                    <a:pt x="151" y="1323"/>
                  </a:lnTo>
                  <a:lnTo>
                    <a:pt x="161" y="1449"/>
                  </a:lnTo>
                  <a:lnTo>
                    <a:pt x="186" y="1499"/>
                  </a:lnTo>
                  <a:lnTo>
                    <a:pt x="249" y="1551"/>
                  </a:lnTo>
                  <a:lnTo>
                    <a:pt x="229" y="1608"/>
                  </a:lnTo>
                  <a:lnTo>
                    <a:pt x="194" y="1624"/>
                  </a:lnTo>
                  <a:lnTo>
                    <a:pt x="186" y="1698"/>
                  </a:lnTo>
                  <a:lnTo>
                    <a:pt x="274" y="1882"/>
                  </a:lnTo>
                  <a:lnTo>
                    <a:pt x="343" y="1996"/>
                  </a:lnTo>
                  <a:lnTo>
                    <a:pt x="333" y="2060"/>
                  </a:lnTo>
                  <a:lnTo>
                    <a:pt x="373" y="2100"/>
                  </a:lnTo>
                  <a:lnTo>
                    <a:pt x="360" y="2151"/>
                  </a:lnTo>
                  <a:lnTo>
                    <a:pt x="331" y="2256"/>
                  </a:lnTo>
                  <a:lnTo>
                    <a:pt x="360" y="2295"/>
                  </a:lnTo>
                  <a:lnTo>
                    <a:pt x="575" y="2371"/>
                  </a:lnTo>
                  <a:lnTo>
                    <a:pt x="663" y="2489"/>
                  </a:lnTo>
                  <a:lnTo>
                    <a:pt x="762" y="2529"/>
                  </a:lnTo>
                  <a:lnTo>
                    <a:pt x="764" y="2601"/>
                  </a:lnTo>
                  <a:lnTo>
                    <a:pt x="829" y="2625"/>
                  </a:lnTo>
                  <a:lnTo>
                    <a:pt x="925" y="2745"/>
                  </a:lnTo>
                  <a:lnTo>
                    <a:pt x="970" y="2852"/>
                  </a:lnTo>
                  <a:lnTo>
                    <a:pt x="970" y="3015"/>
                  </a:lnTo>
                  <a:lnTo>
                    <a:pt x="1595" y="3055"/>
                  </a:lnTo>
                  <a:lnTo>
                    <a:pt x="1555" y="2989"/>
                  </a:lnTo>
                  <a:lnTo>
                    <a:pt x="1576" y="2891"/>
                  </a:lnTo>
                  <a:lnTo>
                    <a:pt x="1675" y="2724"/>
                  </a:lnTo>
                  <a:lnTo>
                    <a:pt x="1749" y="2677"/>
                  </a:lnTo>
                  <a:lnTo>
                    <a:pt x="1707" y="2617"/>
                  </a:lnTo>
                  <a:lnTo>
                    <a:pt x="1675" y="2450"/>
                  </a:lnTo>
                  <a:lnTo>
                    <a:pt x="850" y="1178"/>
                  </a:lnTo>
                  <a:lnTo>
                    <a:pt x="783" y="1050"/>
                  </a:lnTo>
                  <a:lnTo>
                    <a:pt x="994" y="238"/>
                  </a:lnTo>
                  <a:lnTo>
                    <a:pt x="167" y="0"/>
                  </a:lnTo>
                  <a:lnTo>
                    <a:pt x="140" y="51"/>
                  </a:lnTo>
                  <a:lnTo>
                    <a:pt x="151" y="156"/>
                  </a:lnTo>
                  <a:lnTo>
                    <a:pt x="0" y="407"/>
                  </a:lnTo>
                  <a:lnTo>
                    <a:pt x="34" y="55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Freeform 48"/>
            <p:cNvSpPr>
              <a:spLocks/>
            </p:cNvSpPr>
            <p:nvPr/>
          </p:nvSpPr>
          <p:spPr bwMode="auto">
            <a:xfrm>
              <a:off x="5026555" y="4740351"/>
              <a:ext cx="888490" cy="792937"/>
            </a:xfrm>
            <a:custGeom>
              <a:avLst/>
              <a:gdLst>
                <a:gd name="T0" fmla="*/ 11916 w 1245"/>
                <a:gd name="T1" fmla="*/ 246413 h 1114"/>
                <a:gd name="T2" fmla="*/ 48458 w 1245"/>
                <a:gd name="T3" fmla="*/ 336738 h 1114"/>
                <a:gd name="T4" fmla="*/ 101682 w 1245"/>
                <a:gd name="T5" fmla="*/ 492034 h 1114"/>
                <a:gd name="T6" fmla="*/ 69906 w 1245"/>
                <a:gd name="T7" fmla="*/ 598998 h 1114"/>
                <a:gd name="T8" fmla="*/ 76261 w 1245"/>
                <a:gd name="T9" fmla="*/ 675853 h 1114"/>
                <a:gd name="T10" fmla="*/ 31775 w 1245"/>
                <a:gd name="T11" fmla="*/ 729731 h 1114"/>
                <a:gd name="T12" fmla="*/ 181915 w 1245"/>
                <a:gd name="T13" fmla="*/ 732900 h 1114"/>
                <a:gd name="T14" fmla="*/ 391633 w 1245"/>
                <a:gd name="T15" fmla="*/ 770140 h 1114"/>
                <a:gd name="T16" fmla="*/ 412287 w 1245"/>
                <a:gd name="T17" fmla="*/ 717054 h 1114"/>
                <a:gd name="T18" fmla="*/ 494903 w 1245"/>
                <a:gd name="T19" fmla="*/ 782025 h 1114"/>
                <a:gd name="T20" fmla="*/ 548127 w 1245"/>
                <a:gd name="T21" fmla="*/ 785194 h 1114"/>
                <a:gd name="T22" fmla="*/ 580697 w 1245"/>
                <a:gd name="T23" fmla="*/ 846203 h 1114"/>
                <a:gd name="T24" fmla="*/ 643454 w 1245"/>
                <a:gd name="T25" fmla="*/ 869973 h 1114"/>
                <a:gd name="T26" fmla="*/ 684762 w 1245"/>
                <a:gd name="T27" fmla="*/ 833526 h 1114"/>
                <a:gd name="T28" fmla="*/ 715743 w 1245"/>
                <a:gd name="T29" fmla="*/ 843826 h 1114"/>
                <a:gd name="T30" fmla="*/ 747518 w 1245"/>
                <a:gd name="T31" fmla="*/ 868388 h 1114"/>
                <a:gd name="T32" fmla="*/ 792798 w 1245"/>
                <a:gd name="T33" fmla="*/ 831941 h 1114"/>
                <a:gd name="T34" fmla="*/ 784060 w 1245"/>
                <a:gd name="T35" fmla="*/ 778855 h 1114"/>
                <a:gd name="T36" fmla="*/ 824574 w 1245"/>
                <a:gd name="T37" fmla="*/ 782025 h 1114"/>
                <a:gd name="T38" fmla="*/ 860321 w 1245"/>
                <a:gd name="T39" fmla="*/ 806587 h 1114"/>
                <a:gd name="T40" fmla="*/ 895274 w 1245"/>
                <a:gd name="T41" fmla="*/ 822433 h 1114"/>
                <a:gd name="T42" fmla="*/ 927050 w 1245"/>
                <a:gd name="T43" fmla="*/ 854126 h 1114"/>
                <a:gd name="T44" fmla="*/ 942143 w 1245"/>
                <a:gd name="T45" fmla="*/ 854126 h 1114"/>
                <a:gd name="T46" fmla="*/ 958825 w 1245"/>
                <a:gd name="T47" fmla="*/ 853334 h 1114"/>
                <a:gd name="T48" fmla="*/ 989012 w 1245"/>
                <a:gd name="T49" fmla="*/ 830357 h 1114"/>
                <a:gd name="T50" fmla="*/ 945321 w 1245"/>
                <a:gd name="T51" fmla="*/ 810548 h 1114"/>
                <a:gd name="T52" fmla="*/ 913545 w 1245"/>
                <a:gd name="T53" fmla="*/ 791532 h 1114"/>
                <a:gd name="T54" fmla="*/ 865088 w 1245"/>
                <a:gd name="T55" fmla="*/ 743993 h 1114"/>
                <a:gd name="T56" fmla="*/ 898452 w 1245"/>
                <a:gd name="T57" fmla="*/ 720223 h 1114"/>
                <a:gd name="T58" fmla="*/ 919106 w 1245"/>
                <a:gd name="T59" fmla="*/ 697246 h 1114"/>
                <a:gd name="T60" fmla="*/ 937377 w 1245"/>
                <a:gd name="T61" fmla="*/ 663176 h 1114"/>
                <a:gd name="T62" fmla="*/ 908779 w 1245"/>
                <a:gd name="T63" fmla="*/ 644160 h 1114"/>
                <a:gd name="T64" fmla="*/ 854761 w 1245"/>
                <a:gd name="T65" fmla="*/ 683776 h 1114"/>
                <a:gd name="T66" fmla="*/ 824574 w 1245"/>
                <a:gd name="T67" fmla="*/ 648122 h 1114"/>
                <a:gd name="T68" fmla="*/ 839667 w 1245"/>
                <a:gd name="T69" fmla="*/ 648122 h 1114"/>
                <a:gd name="T70" fmla="*/ 835695 w 1245"/>
                <a:gd name="T71" fmla="*/ 632275 h 1114"/>
                <a:gd name="T72" fmla="*/ 828546 w 1245"/>
                <a:gd name="T73" fmla="*/ 632275 h 1114"/>
                <a:gd name="T74" fmla="*/ 788032 w 1245"/>
                <a:gd name="T75" fmla="*/ 648122 h 1114"/>
                <a:gd name="T76" fmla="*/ 707004 w 1245"/>
                <a:gd name="T77" fmla="*/ 644160 h 1114"/>
                <a:gd name="T78" fmla="*/ 736397 w 1245"/>
                <a:gd name="T79" fmla="*/ 576813 h 1114"/>
                <a:gd name="T80" fmla="*/ 786443 w 1245"/>
                <a:gd name="T81" fmla="*/ 599790 h 1114"/>
                <a:gd name="T82" fmla="*/ 810275 w 1245"/>
                <a:gd name="T83" fmla="*/ 513427 h 1114"/>
                <a:gd name="T84" fmla="*/ 467894 w 1245"/>
                <a:gd name="T85" fmla="*/ 450833 h 1114"/>
                <a:gd name="T86" fmla="*/ 509202 w 1245"/>
                <a:gd name="T87" fmla="*/ 283652 h 1114"/>
                <a:gd name="T88" fmla="*/ 549716 w 1245"/>
                <a:gd name="T89" fmla="*/ 177481 h 1114"/>
                <a:gd name="T90" fmla="*/ 525884 w 1245"/>
                <a:gd name="T91" fmla="*/ 0 h 111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45"/>
                <a:gd name="T139" fmla="*/ 0 h 1114"/>
                <a:gd name="T140" fmla="*/ 1245 w 1245"/>
                <a:gd name="T141" fmla="*/ 1114 h 111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45" h="1114">
                  <a:moveTo>
                    <a:pt x="0" y="12"/>
                  </a:moveTo>
                  <a:lnTo>
                    <a:pt x="15" y="311"/>
                  </a:lnTo>
                  <a:lnTo>
                    <a:pt x="48" y="349"/>
                  </a:lnTo>
                  <a:lnTo>
                    <a:pt x="61" y="425"/>
                  </a:lnTo>
                  <a:lnTo>
                    <a:pt x="131" y="531"/>
                  </a:lnTo>
                  <a:lnTo>
                    <a:pt x="128" y="621"/>
                  </a:lnTo>
                  <a:lnTo>
                    <a:pt x="86" y="706"/>
                  </a:lnTo>
                  <a:lnTo>
                    <a:pt x="88" y="756"/>
                  </a:lnTo>
                  <a:lnTo>
                    <a:pt x="102" y="803"/>
                  </a:lnTo>
                  <a:lnTo>
                    <a:pt x="96" y="853"/>
                  </a:lnTo>
                  <a:lnTo>
                    <a:pt x="74" y="884"/>
                  </a:lnTo>
                  <a:lnTo>
                    <a:pt x="40" y="921"/>
                  </a:lnTo>
                  <a:lnTo>
                    <a:pt x="63" y="941"/>
                  </a:lnTo>
                  <a:lnTo>
                    <a:pt x="229" y="925"/>
                  </a:lnTo>
                  <a:lnTo>
                    <a:pt x="368" y="983"/>
                  </a:lnTo>
                  <a:lnTo>
                    <a:pt x="493" y="972"/>
                  </a:lnTo>
                  <a:lnTo>
                    <a:pt x="479" y="934"/>
                  </a:lnTo>
                  <a:lnTo>
                    <a:pt x="519" y="905"/>
                  </a:lnTo>
                  <a:lnTo>
                    <a:pt x="608" y="921"/>
                  </a:lnTo>
                  <a:lnTo>
                    <a:pt x="623" y="987"/>
                  </a:lnTo>
                  <a:lnTo>
                    <a:pt x="646" y="978"/>
                  </a:lnTo>
                  <a:lnTo>
                    <a:pt x="690" y="991"/>
                  </a:lnTo>
                  <a:lnTo>
                    <a:pt x="721" y="1036"/>
                  </a:lnTo>
                  <a:lnTo>
                    <a:pt x="731" y="1068"/>
                  </a:lnTo>
                  <a:lnTo>
                    <a:pt x="772" y="1077"/>
                  </a:lnTo>
                  <a:lnTo>
                    <a:pt x="810" y="1098"/>
                  </a:lnTo>
                  <a:lnTo>
                    <a:pt x="835" y="1087"/>
                  </a:lnTo>
                  <a:lnTo>
                    <a:pt x="862" y="1052"/>
                  </a:lnTo>
                  <a:lnTo>
                    <a:pt x="858" y="1036"/>
                  </a:lnTo>
                  <a:lnTo>
                    <a:pt x="901" y="1065"/>
                  </a:lnTo>
                  <a:lnTo>
                    <a:pt x="920" y="1038"/>
                  </a:lnTo>
                  <a:lnTo>
                    <a:pt x="941" y="1096"/>
                  </a:lnTo>
                  <a:lnTo>
                    <a:pt x="987" y="1065"/>
                  </a:lnTo>
                  <a:lnTo>
                    <a:pt x="998" y="1050"/>
                  </a:lnTo>
                  <a:lnTo>
                    <a:pt x="987" y="1036"/>
                  </a:lnTo>
                  <a:lnTo>
                    <a:pt x="987" y="983"/>
                  </a:lnTo>
                  <a:lnTo>
                    <a:pt x="1000" y="983"/>
                  </a:lnTo>
                  <a:lnTo>
                    <a:pt x="1038" y="987"/>
                  </a:lnTo>
                  <a:lnTo>
                    <a:pt x="1045" y="1023"/>
                  </a:lnTo>
                  <a:lnTo>
                    <a:pt x="1083" y="1018"/>
                  </a:lnTo>
                  <a:lnTo>
                    <a:pt x="1120" y="1042"/>
                  </a:lnTo>
                  <a:lnTo>
                    <a:pt x="1127" y="1038"/>
                  </a:lnTo>
                  <a:lnTo>
                    <a:pt x="1138" y="1061"/>
                  </a:lnTo>
                  <a:lnTo>
                    <a:pt x="1167" y="1078"/>
                  </a:lnTo>
                  <a:lnTo>
                    <a:pt x="1154" y="1114"/>
                  </a:lnTo>
                  <a:lnTo>
                    <a:pt x="1186" y="1078"/>
                  </a:lnTo>
                  <a:lnTo>
                    <a:pt x="1213" y="1101"/>
                  </a:lnTo>
                  <a:lnTo>
                    <a:pt x="1207" y="1077"/>
                  </a:lnTo>
                  <a:lnTo>
                    <a:pt x="1239" y="1065"/>
                  </a:lnTo>
                  <a:lnTo>
                    <a:pt x="1245" y="1048"/>
                  </a:lnTo>
                  <a:lnTo>
                    <a:pt x="1205" y="1042"/>
                  </a:lnTo>
                  <a:lnTo>
                    <a:pt x="1190" y="1023"/>
                  </a:lnTo>
                  <a:lnTo>
                    <a:pt x="1163" y="1029"/>
                  </a:lnTo>
                  <a:lnTo>
                    <a:pt x="1150" y="999"/>
                  </a:lnTo>
                  <a:lnTo>
                    <a:pt x="1120" y="999"/>
                  </a:lnTo>
                  <a:lnTo>
                    <a:pt x="1089" y="939"/>
                  </a:lnTo>
                  <a:lnTo>
                    <a:pt x="1103" y="926"/>
                  </a:lnTo>
                  <a:lnTo>
                    <a:pt x="1131" y="909"/>
                  </a:lnTo>
                  <a:lnTo>
                    <a:pt x="1138" y="884"/>
                  </a:lnTo>
                  <a:lnTo>
                    <a:pt x="1157" y="880"/>
                  </a:lnTo>
                  <a:lnTo>
                    <a:pt x="1190" y="848"/>
                  </a:lnTo>
                  <a:lnTo>
                    <a:pt x="1180" y="837"/>
                  </a:lnTo>
                  <a:lnTo>
                    <a:pt x="1180" y="782"/>
                  </a:lnTo>
                  <a:lnTo>
                    <a:pt x="1144" y="813"/>
                  </a:lnTo>
                  <a:lnTo>
                    <a:pt x="1107" y="813"/>
                  </a:lnTo>
                  <a:lnTo>
                    <a:pt x="1076" y="863"/>
                  </a:lnTo>
                  <a:lnTo>
                    <a:pt x="1029" y="837"/>
                  </a:lnTo>
                  <a:lnTo>
                    <a:pt x="1038" y="818"/>
                  </a:lnTo>
                  <a:lnTo>
                    <a:pt x="1055" y="813"/>
                  </a:lnTo>
                  <a:lnTo>
                    <a:pt x="1057" y="818"/>
                  </a:lnTo>
                  <a:lnTo>
                    <a:pt x="1070" y="789"/>
                  </a:lnTo>
                  <a:lnTo>
                    <a:pt x="1052" y="798"/>
                  </a:lnTo>
                  <a:lnTo>
                    <a:pt x="1045" y="784"/>
                  </a:lnTo>
                  <a:lnTo>
                    <a:pt x="1043" y="798"/>
                  </a:lnTo>
                  <a:lnTo>
                    <a:pt x="1018" y="789"/>
                  </a:lnTo>
                  <a:lnTo>
                    <a:pt x="992" y="818"/>
                  </a:lnTo>
                  <a:lnTo>
                    <a:pt x="954" y="823"/>
                  </a:lnTo>
                  <a:lnTo>
                    <a:pt x="890" y="813"/>
                  </a:lnTo>
                  <a:lnTo>
                    <a:pt x="882" y="791"/>
                  </a:lnTo>
                  <a:lnTo>
                    <a:pt x="927" y="728"/>
                  </a:lnTo>
                  <a:lnTo>
                    <a:pt x="967" y="728"/>
                  </a:lnTo>
                  <a:lnTo>
                    <a:pt x="990" y="757"/>
                  </a:lnTo>
                  <a:lnTo>
                    <a:pt x="1096" y="779"/>
                  </a:lnTo>
                  <a:lnTo>
                    <a:pt x="1020" y="648"/>
                  </a:lnTo>
                  <a:lnTo>
                    <a:pt x="1034" y="550"/>
                  </a:lnTo>
                  <a:lnTo>
                    <a:pt x="589" y="569"/>
                  </a:lnTo>
                  <a:lnTo>
                    <a:pt x="594" y="512"/>
                  </a:lnTo>
                  <a:lnTo>
                    <a:pt x="641" y="358"/>
                  </a:lnTo>
                  <a:lnTo>
                    <a:pt x="713" y="253"/>
                  </a:lnTo>
                  <a:lnTo>
                    <a:pt x="692" y="224"/>
                  </a:lnTo>
                  <a:lnTo>
                    <a:pt x="704" y="121"/>
                  </a:lnTo>
                  <a:lnTo>
                    <a:pt x="662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49"/>
            <p:cNvSpPr>
              <a:spLocks/>
            </p:cNvSpPr>
            <p:nvPr/>
          </p:nvSpPr>
          <p:spPr bwMode="auto">
            <a:xfrm>
              <a:off x="2054464" y="1216343"/>
              <a:ext cx="1604417" cy="1043940"/>
            </a:xfrm>
            <a:custGeom>
              <a:avLst/>
              <a:gdLst>
                <a:gd name="T0" fmla="*/ 0 w 2250"/>
                <a:gd name="T1" fmla="*/ 219869 h 1464"/>
                <a:gd name="T2" fmla="*/ 26194 w 2250"/>
                <a:gd name="T3" fmla="*/ 294481 h 1464"/>
                <a:gd name="T4" fmla="*/ 33337 w 2250"/>
                <a:gd name="T5" fmla="*/ 344487 h 1464"/>
                <a:gd name="T6" fmla="*/ 13494 w 2250"/>
                <a:gd name="T7" fmla="*/ 350044 h 1464"/>
                <a:gd name="T8" fmla="*/ 69056 w 2250"/>
                <a:gd name="T9" fmla="*/ 404019 h 1464"/>
                <a:gd name="T10" fmla="*/ 121444 w 2250"/>
                <a:gd name="T11" fmla="*/ 543719 h 1464"/>
                <a:gd name="T12" fmla="*/ 142875 w 2250"/>
                <a:gd name="T13" fmla="*/ 539750 h 1464"/>
                <a:gd name="T14" fmla="*/ 142875 w 2250"/>
                <a:gd name="T15" fmla="*/ 559594 h 1464"/>
                <a:gd name="T16" fmla="*/ 172244 w 2250"/>
                <a:gd name="T17" fmla="*/ 565150 h 1464"/>
                <a:gd name="T18" fmla="*/ 189706 w 2250"/>
                <a:gd name="T19" fmla="*/ 567531 h 1464"/>
                <a:gd name="T20" fmla="*/ 140494 w 2250"/>
                <a:gd name="T21" fmla="*/ 670719 h 1464"/>
                <a:gd name="T22" fmla="*/ 150812 w 2250"/>
                <a:gd name="T23" fmla="*/ 735012 h 1464"/>
                <a:gd name="T24" fmla="*/ 111125 w 2250"/>
                <a:gd name="T25" fmla="*/ 799306 h 1464"/>
                <a:gd name="T26" fmla="*/ 138112 w 2250"/>
                <a:gd name="T27" fmla="*/ 828675 h 1464"/>
                <a:gd name="T28" fmla="*/ 207962 w 2250"/>
                <a:gd name="T29" fmla="*/ 785812 h 1464"/>
                <a:gd name="T30" fmla="*/ 261937 w 2250"/>
                <a:gd name="T31" fmla="*/ 1008856 h 1464"/>
                <a:gd name="T32" fmla="*/ 290512 w 2250"/>
                <a:gd name="T33" fmla="*/ 1017588 h 1464"/>
                <a:gd name="T34" fmla="*/ 296862 w 2250"/>
                <a:gd name="T35" fmla="*/ 1085056 h 1464"/>
                <a:gd name="T36" fmla="*/ 326231 w 2250"/>
                <a:gd name="T37" fmla="*/ 1114425 h 1464"/>
                <a:gd name="T38" fmla="*/ 349250 w 2250"/>
                <a:gd name="T39" fmla="*/ 1088231 h 1464"/>
                <a:gd name="T40" fmla="*/ 391319 w 2250"/>
                <a:gd name="T41" fmla="*/ 1110456 h 1464"/>
                <a:gd name="T42" fmla="*/ 422275 w 2250"/>
                <a:gd name="T43" fmla="*/ 1085056 h 1464"/>
                <a:gd name="T44" fmla="*/ 518319 w 2250"/>
                <a:gd name="T45" fmla="*/ 1103313 h 1464"/>
                <a:gd name="T46" fmla="*/ 541337 w 2250"/>
                <a:gd name="T47" fmla="*/ 1112044 h 1464"/>
                <a:gd name="T48" fmla="*/ 561181 w 2250"/>
                <a:gd name="T49" fmla="*/ 1066006 h 1464"/>
                <a:gd name="T50" fmla="*/ 605631 w 2250"/>
                <a:gd name="T51" fmla="*/ 1136650 h 1464"/>
                <a:gd name="T52" fmla="*/ 622300 w 2250"/>
                <a:gd name="T53" fmla="*/ 1027113 h 1464"/>
                <a:gd name="T54" fmla="*/ 1107281 w 2250"/>
                <a:gd name="T55" fmla="*/ 1100931 h 1464"/>
                <a:gd name="T56" fmla="*/ 1711325 w 2250"/>
                <a:gd name="T57" fmla="*/ 1162050 h 1464"/>
                <a:gd name="T58" fmla="*/ 1725612 w 2250"/>
                <a:gd name="T59" fmla="*/ 954088 h 1464"/>
                <a:gd name="T60" fmla="*/ 1785937 w 2250"/>
                <a:gd name="T61" fmla="*/ 275431 h 1464"/>
                <a:gd name="T62" fmla="*/ 995362 w 2250"/>
                <a:gd name="T63" fmla="*/ 177800 h 1464"/>
                <a:gd name="T64" fmla="*/ 597694 w 2250"/>
                <a:gd name="T65" fmla="*/ 112713 h 1464"/>
                <a:gd name="T66" fmla="*/ 44450 w 2250"/>
                <a:gd name="T67" fmla="*/ 0 h 1464"/>
                <a:gd name="T68" fmla="*/ 0 w 2250"/>
                <a:gd name="T69" fmla="*/ 219869 h 146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50"/>
                <a:gd name="T106" fmla="*/ 0 h 1464"/>
                <a:gd name="T107" fmla="*/ 2250 w 2250"/>
                <a:gd name="T108" fmla="*/ 1464 h 146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50" h="1464">
                  <a:moveTo>
                    <a:pt x="0" y="277"/>
                  </a:moveTo>
                  <a:lnTo>
                    <a:pt x="33" y="371"/>
                  </a:lnTo>
                  <a:lnTo>
                    <a:pt x="42" y="434"/>
                  </a:lnTo>
                  <a:lnTo>
                    <a:pt x="17" y="441"/>
                  </a:lnTo>
                  <a:lnTo>
                    <a:pt x="87" y="509"/>
                  </a:lnTo>
                  <a:lnTo>
                    <a:pt x="153" y="685"/>
                  </a:lnTo>
                  <a:lnTo>
                    <a:pt x="180" y="680"/>
                  </a:lnTo>
                  <a:lnTo>
                    <a:pt x="180" y="705"/>
                  </a:lnTo>
                  <a:lnTo>
                    <a:pt x="217" y="712"/>
                  </a:lnTo>
                  <a:lnTo>
                    <a:pt x="239" y="715"/>
                  </a:lnTo>
                  <a:lnTo>
                    <a:pt x="177" y="845"/>
                  </a:lnTo>
                  <a:lnTo>
                    <a:pt x="190" y="926"/>
                  </a:lnTo>
                  <a:lnTo>
                    <a:pt x="140" y="1007"/>
                  </a:lnTo>
                  <a:lnTo>
                    <a:pt x="174" y="1044"/>
                  </a:lnTo>
                  <a:lnTo>
                    <a:pt x="262" y="990"/>
                  </a:lnTo>
                  <a:lnTo>
                    <a:pt x="330" y="1271"/>
                  </a:lnTo>
                  <a:lnTo>
                    <a:pt x="366" y="1282"/>
                  </a:lnTo>
                  <a:lnTo>
                    <a:pt x="374" y="1367"/>
                  </a:lnTo>
                  <a:lnTo>
                    <a:pt x="411" y="1404"/>
                  </a:lnTo>
                  <a:lnTo>
                    <a:pt x="440" y="1371"/>
                  </a:lnTo>
                  <a:lnTo>
                    <a:pt x="493" y="1399"/>
                  </a:lnTo>
                  <a:lnTo>
                    <a:pt x="532" y="1367"/>
                  </a:lnTo>
                  <a:lnTo>
                    <a:pt x="653" y="1390"/>
                  </a:lnTo>
                  <a:lnTo>
                    <a:pt x="682" y="1401"/>
                  </a:lnTo>
                  <a:lnTo>
                    <a:pt x="707" y="1343"/>
                  </a:lnTo>
                  <a:lnTo>
                    <a:pt x="763" y="1432"/>
                  </a:lnTo>
                  <a:lnTo>
                    <a:pt x="784" y="1294"/>
                  </a:lnTo>
                  <a:lnTo>
                    <a:pt x="1395" y="1387"/>
                  </a:lnTo>
                  <a:lnTo>
                    <a:pt x="2156" y="1464"/>
                  </a:lnTo>
                  <a:lnTo>
                    <a:pt x="2174" y="1202"/>
                  </a:lnTo>
                  <a:lnTo>
                    <a:pt x="2250" y="347"/>
                  </a:lnTo>
                  <a:lnTo>
                    <a:pt x="1254" y="224"/>
                  </a:lnTo>
                  <a:lnTo>
                    <a:pt x="753" y="142"/>
                  </a:lnTo>
                  <a:lnTo>
                    <a:pt x="56" y="0"/>
                  </a:lnTo>
                  <a:lnTo>
                    <a:pt x="0" y="2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reeform 50"/>
            <p:cNvSpPr>
              <a:spLocks/>
            </p:cNvSpPr>
            <p:nvPr/>
          </p:nvSpPr>
          <p:spPr bwMode="auto">
            <a:xfrm>
              <a:off x="2503701" y="3789112"/>
              <a:ext cx="1105264" cy="1155179"/>
            </a:xfrm>
            <a:custGeom>
              <a:avLst/>
              <a:gdLst>
                <a:gd name="T0" fmla="*/ 0 w 1551"/>
                <a:gd name="T1" fmla="*/ 1264444 h 1620"/>
                <a:gd name="T2" fmla="*/ 155475 w 1551"/>
                <a:gd name="T3" fmla="*/ 1285875 h 1620"/>
                <a:gd name="T4" fmla="*/ 166580 w 1551"/>
                <a:gd name="T5" fmla="*/ 1190625 h 1620"/>
                <a:gd name="T6" fmla="*/ 479116 w 1551"/>
                <a:gd name="T7" fmla="*/ 1231900 h 1620"/>
                <a:gd name="T8" fmla="*/ 463251 w 1551"/>
                <a:gd name="T9" fmla="*/ 1181894 h 1620"/>
                <a:gd name="T10" fmla="*/ 514019 w 1551"/>
                <a:gd name="T11" fmla="*/ 1188244 h 1620"/>
                <a:gd name="T12" fmla="*/ 1128778 w 1551"/>
                <a:gd name="T13" fmla="*/ 1246981 h 1620"/>
                <a:gd name="T14" fmla="*/ 1222381 w 1551"/>
                <a:gd name="T15" fmla="*/ 236538 h 1620"/>
                <a:gd name="T16" fmla="*/ 1230313 w 1551"/>
                <a:gd name="T17" fmla="*/ 121444 h 1620"/>
                <a:gd name="T18" fmla="*/ 708362 w 1551"/>
                <a:gd name="T19" fmla="*/ 72231 h 1620"/>
                <a:gd name="T20" fmla="*/ 180858 w 1551"/>
                <a:gd name="T21" fmla="*/ 0 h 1620"/>
                <a:gd name="T22" fmla="*/ 0 w 1551"/>
                <a:gd name="T23" fmla="*/ 1264444 h 16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51"/>
                <a:gd name="T37" fmla="*/ 0 h 1620"/>
                <a:gd name="T38" fmla="*/ 1551 w 1551"/>
                <a:gd name="T39" fmla="*/ 1620 h 16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51" h="1620">
                  <a:moveTo>
                    <a:pt x="0" y="1593"/>
                  </a:moveTo>
                  <a:lnTo>
                    <a:pt x="196" y="1620"/>
                  </a:lnTo>
                  <a:lnTo>
                    <a:pt x="210" y="1500"/>
                  </a:lnTo>
                  <a:lnTo>
                    <a:pt x="604" y="1552"/>
                  </a:lnTo>
                  <a:lnTo>
                    <a:pt x="584" y="1489"/>
                  </a:lnTo>
                  <a:lnTo>
                    <a:pt x="648" y="1497"/>
                  </a:lnTo>
                  <a:lnTo>
                    <a:pt x="1423" y="1571"/>
                  </a:lnTo>
                  <a:lnTo>
                    <a:pt x="1541" y="298"/>
                  </a:lnTo>
                  <a:lnTo>
                    <a:pt x="1551" y="153"/>
                  </a:lnTo>
                  <a:lnTo>
                    <a:pt x="893" y="91"/>
                  </a:lnTo>
                  <a:lnTo>
                    <a:pt x="228" y="0"/>
                  </a:lnTo>
                  <a:lnTo>
                    <a:pt x="0" y="1593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51"/>
            <p:cNvSpPr>
              <a:spLocks/>
            </p:cNvSpPr>
            <p:nvPr/>
          </p:nvSpPr>
          <p:spPr bwMode="auto">
            <a:xfrm>
              <a:off x="7947306" y="2830741"/>
              <a:ext cx="22818" cy="42785"/>
            </a:xfrm>
            <a:custGeom>
              <a:avLst/>
              <a:gdLst>
                <a:gd name="T0" fmla="*/ 0 w 33"/>
                <a:gd name="T1" fmla="*/ 47625 h 61"/>
                <a:gd name="T2" fmla="*/ 2309 w 33"/>
                <a:gd name="T3" fmla="*/ 17176 h 61"/>
                <a:gd name="T4" fmla="*/ 17703 w 33"/>
                <a:gd name="T5" fmla="*/ 0 h 61"/>
                <a:gd name="T6" fmla="*/ 25400 w 33"/>
                <a:gd name="T7" fmla="*/ 11711 h 61"/>
                <a:gd name="T8" fmla="*/ 10006 w 33"/>
                <a:gd name="T9" fmla="*/ 39818 h 61"/>
                <a:gd name="T10" fmla="*/ 0 w 33"/>
                <a:gd name="T11" fmla="*/ 47625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61"/>
                <a:gd name="T20" fmla="*/ 33 w 33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61">
                  <a:moveTo>
                    <a:pt x="0" y="61"/>
                  </a:moveTo>
                  <a:lnTo>
                    <a:pt x="3" y="22"/>
                  </a:lnTo>
                  <a:lnTo>
                    <a:pt x="23" y="0"/>
                  </a:lnTo>
                  <a:lnTo>
                    <a:pt x="33" y="15"/>
                  </a:lnTo>
                  <a:lnTo>
                    <a:pt x="13" y="51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Freeform 52"/>
            <p:cNvSpPr>
              <a:spLocks/>
            </p:cNvSpPr>
            <p:nvPr/>
          </p:nvSpPr>
          <p:spPr bwMode="auto">
            <a:xfrm>
              <a:off x="7970124" y="2672438"/>
              <a:ext cx="296638" cy="172564"/>
            </a:xfrm>
            <a:custGeom>
              <a:avLst/>
              <a:gdLst>
                <a:gd name="T0" fmla="*/ 0 w 416"/>
                <a:gd name="T1" fmla="*/ 172326 h 243"/>
                <a:gd name="T2" fmla="*/ 12700 w 416"/>
                <a:gd name="T3" fmla="*/ 189717 h 243"/>
                <a:gd name="T4" fmla="*/ 18256 w 416"/>
                <a:gd name="T5" fmla="*/ 192088 h 243"/>
                <a:gd name="T6" fmla="*/ 27781 w 416"/>
                <a:gd name="T7" fmla="*/ 172326 h 243"/>
                <a:gd name="T8" fmla="*/ 43656 w 416"/>
                <a:gd name="T9" fmla="*/ 172326 h 243"/>
                <a:gd name="T10" fmla="*/ 45244 w 416"/>
                <a:gd name="T11" fmla="*/ 173116 h 243"/>
                <a:gd name="T12" fmla="*/ 26194 w 416"/>
                <a:gd name="T13" fmla="*/ 192088 h 243"/>
                <a:gd name="T14" fmla="*/ 59531 w 416"/>
                <a:gd name="T15" fmla="*/ 179440 h 243"/>
                <a:gd name="T16" fmla="*/ 61913 w 416"/>
                <a:gd name="T17" fmla="*/ 172326 h 243"/>
                <a:gd name="T18" fmla="*/ 103188 w 416"/>
                <a:gd name="T19" fmla="*/ 153354 h 243"/>
                <a:gd name="T20" fmla="*/ 139700 w 416"/>
                <a:gd name="T21" fmla="*/ 125687 h 243"/>
                <a:gd name="T22" fmla="*/ 182562 w 416"/>
                <a:gd name="T23" fmla="*/ 109878 h 243"/>
                <a:gd name="T24" fmla="*/ 216694 w 416"/>
                <a:gd name="T25" fmla="*/ 86953 h 243"/>
                <a:gd name="T26" fmla="*/ 215106 w 416"/>
                <a:gd name="T27" fmla="*/ 94068 h 243"/>
                <a:gd name="T28" fmla="*/ 150019 w 416"/>
                <a:gd name="T29" fmla="*/ 145449 h 243"/>
                <a:gd name="T30" fmla="*/ 136525 w 416"/>
                <a:gd name="T31" fmla="*/ 147821 h 243"/>
                <a:gd name="T32" fmla="*/ 144463 w 416"/>
                <a:gd name="T33" fmla="*/ 153354 h 243"/>
                <a:gd name="T34" fmla="*/ 159544 w 416"/>
                <a:gd name="T35" fmla="*/ 139125 h 243"/>
                <a:gd name="T36" fmla="*/ 266700 w 416"/>
                <a:gd name="T37" fmla="*/ 65610 h 243"/>
                <a:gd name="T38" fmla="*/ 278606 w 416"/>
                <a:gd name="T39" fmla="*/ 49010 h 243"/>
                <a:gd name="T40" fmla="*/ 328613 w 416"/>
                <a:gd name="T41" fmla="*/ 7114 h 243"/>
                <a:gd name="T42" fmla="*/ 330200 w 416"/>
                <a:gd name="T43" fmla="*/ 0 h 243"/>
                <a:gd name="T44" fmla="*/ 319881 w 416"/>
                <a:gd name="T45" fmla="*/ 0 h 243"/>
                <a:gd name="T46" fmla="*/ 298450 w 416"/>
                <a:gd name="T47" fmla="*/ 25296 h 243"/>
                <a:gd name="T48" fmla="*/ 284163 w 416"/>
                <a:gd name="T49" fmla="*/ 19762 h 243"/>
                <a:gd name="T50" fmla="*/ 264319 w 416"/>
                <a:gd name="T51" fmla="*/ 34781 h 243"/>
                <a:gd name="T52" fmla="*/ 258763 w 416"/>
                <a:gd name="T53" fmla="*/ 27667 h 243"/>
                <a:gd name="T54" fmla="*/ 236538 w 416"/>
                <a:gd name="T55" fmla="*/ 74306 h 243"/>
                <a:gd name="T56" fmla="*/ 233363 w 416"/>
                <a:gd name="T57" fmla="*/ 65610 h 243"/>
                <a:gd name="T58" fmla="*/ 215106 w 416"/>
                <a:gd name="T59" fmla="*/ 65610 h 243"/>
                <a:gd name="T60" fmla="*/ 246856 w 416"/>
                <a:gd name="T61" fmla="*/ 29248 h 243"/>
                <a:gd name="T62" fmla="*/ 242094 w 416"/>
                <a:gd name="T63" fmla="*/ 23715 h 243"/>
                <a:gd name="T64" fmla="*/ 264319 w 416"/>
                <a:gd name="T65" fmla="*/ 0 h 243"/>
                <a:gd name="T66" fmla="*/ 254000 w 416"/>
                <a:gd name="T67" fmla="*/ 0 h 243"/>
                <a:gd name="T68" fmla="*/ 211931 w 416"/>
                <a:gd name="T69" fmla="*/ 49010 h 243"/>
                <a:gd name="T70" fmla="*/ 159544 w 416"/>
                <a:gd name="T71" fmla="*/ 67191 h 243"/>
                <a:gd name="T72" fmla="*/ 130969 w 416"/>
                <a:gd name="T73" fmla="*/ 69563 h 243"/>
                <a:gd name="T74" fmla="*/ 128588 w 416"/>
                <a:gd name="T75" fmla="*/ 81420 h 243"/>
                <a:gd name="T76" fmla="*/ 93662 w 416"/>
                <a:gd name="T77" fmla="*/ 95649 h 243"/>
                <a:gd name="T78" fmla="*/ 77788 w 416"/>
                <a:gd name="T79" fmla="*/ 89325 h 243"/>
                <a:gd name="T80" fmla="*/ 77788 w 416"/>
                <a:gd name="T81" fmla="*/ 105135 h 243"/>
                <a:gd name="T82" fmla="*/ 66675 w 416"/>
                <a:gd name="T83" fmla="*/ 105135 h 243"/>
                <a:gd name="T84" fmla="*/ 59531 w 416"/>
                <a:gd name="T85" fmla="*/ 109878 h 243"/>
                <a:gd name="T86" fmla="*/ 55563 w 416"/>
                <a:gd name="T87" fmla="*/ 125687 h 243"/>
                <a:gd name="T88" fmla="*/ 46831 w 416"/>
                <a:gd name="T89" fmla="*/ 120154 h 243"/>
                <a:gd name="T90" fmla="*/ 43656 w 416"/>
                <a:gd name="T91" fmla="*/ 139125 h 243"/>
                <a:gd name="T92" fmla="*/ 15875 w 416"/>
                <a:gd name="T93" fmla="*/ 146240 h 243"/>
                <a:gd name="T94" fmla="*/ 15875 w 416"/>
                <a:gd name="T95" fmla="*/ 158888 h 243"/>
                <a:gd name="T96" fmla="*/ 0 w 416"/>
                <a:gd name="T97" fmla="*/ 172326 h 24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16"/>
                <a:gd name="T148" fmla="*/ 0 h 243"/>
                <a:gd name="T149" fmla="*/ 416 w 416"/>
                <a:gd name="T150" fmla="*/ 243 h 24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16" h="243">
                  <a:moveTo>
                    <a:pt x="0" y="218"/>
                  </a:moveTo>
                  <a:lnTo>
                    <a:pt x="16" y="240"/>
                  </a:lnTo>
                  <a:lnTo>
                    <a:pt x="23" y="243"/>
                  </a:lnTo>
                  <a:lnTo>
                    <a:pt x="35" y="218"/>
                  </a:lnTo>
                  <a:lnTo>
                    <a:pt x="55" y="218"/>
                  </a:lnTo>
                  <a:lnTo>
                    <a:pt x="57" y="219"/>
                  </a:lnTo>
                  <a:lnTo>
                    <a:pt x="33" y="243"/>
                  </a:lnTo>
                  <a:lnTo>
                    <a:pt x="75" y="227"/>
                  </a:lnTo>
                  <a:lnTo>
                    <a:pt x="78" y="218"/>
                  </a:lnTo>
                  <a:lnTo>
                    <a:pt x="130" y="194"/>
                  </a:lnTo>
                  <a:lnTo>
                    <a:pt x="176" y="159"/>
                  </a:lnTo>
                  <a:lnTo>
                    <a:pt x="230" y="139"/>
                  </a:lnTo>
                  <a:lnTo>
                    <a:pt x="273" y="110"/>
                  </a:lnTo>
                  <a:lnTo>
                    <a:pt x="271" y="119"/>
                  </a:lnTo>
                  <a:lnTo>
                    <a:pt x="189" y="184"/>
                  </a:lnTo>
                  <a:lnTo>
                    <a:pt x="172" y="187"/>
                  </a:lnTo>
                  <a:lnTo>
                    <a:pt x="182" y="194"/>
                  </a:lnTo>
                  <a:lnTo>
                    <a:pt x="201" y="176"/>
                  </a:lnTo>
                  <a:lnTo>
                    <a:pt x="336" y="83"/>
                  </a:lnTo>
                  <a:lnTo>
                    <a:pt x="351" y="62"/>
                  </a:lnTo>
                  <a:lnTo>
                    <a:pt x="414" y="9"/>
                  </a:lnTo>
                  <a:lnTo>
                    <a:pt x="416" y="0"/>
                  </a:lnTo>
                  <a:lnTo>
                    <a:pt x="403" y="0"/>
                  </a:lnTo>
                  <a:lnTo>
                    <a:pt x="376" y="32"/>
                  </a:lnTo>
                  <a:lnTo>
                    <a:pt x="358" y="25"/>
                  </a:lnTo>
                  <a:lnTo>
                    <a:pt x="333" y="44"/>
                  </a:lnTo>
                  <a:lnTo>
                    <a:pt x="326" y="35"/>
                  </a:lnTo>
                  <a:lnTo>
                    <a:pt x="298" y="94"/>
                  </a:lnTo>
                  <a:lnTo>
                    <a:pt x="294" y="83"/>
                  </a:lnTo>
                  <a:lnTo>
                    <a:pt x="271" y="83"/>
                  </a:lnTo>
                  <a:lnTo>
                    <a:pt x="311" y="37"/>
                  </a:lnTo>
                  <a:lnTo>
                    <a:pt x="305" y="30"/>
                  </a:lnTo>
                  <a:lnTo>
                    <a:pt x="333" y="0"/>
                  </a:lnTo>
                  <a:lnTo>
                    <a:pt x="320" y="0"/>
                  </a:lnTo>
                  <a:lnTo>
                    <a:pt x="267" y="62"/>
                  </a:lnTo>
                  <a:lnTo>
                    <a:pt x="201" y="85"/>
                  </a:lnTo>
                  <a:lnTo>
                    <a:pt x="165" y="88"/>
                  </a:lnTo>
                  <a:lnTo>
                    <a:pt x="162" y="103"/>
                  </a:lnTo>
                  <a:lnTo>
                    <a:pt x="118" y="121"/>
                  </a:lnTo>
                  <a:lnTo>
                    <a:pt x="98" y="113"/>
                  </a:lnTo>
                  <a:lnTo>
                    <a:pt x="98" y="133"/>
                  </a:lnTo>
                  <a:lnTo>
                    <a:pt x="84" y="133"/>
                  </a:lnTo>
                  <a:lnTo>
                    <a:pt x="75" y="139"/>
                  </a:lnTo>
                  <a:lnTo>
                    <a:pt x="70" y="159"/>
                  </a:lnTo>
                  <a:lnTo>
                    <a:pt x="59" y="152"/>
                  </a:lnTo>
                  <a:lnTo>
                    <a:pt x="55" y="176"/>
                  </a:lnTo>
                  <a:lnTo>
                    <a:pt x="20" y="185"/>
                  </a:lnTo>
                  <a:lnTo>
                    <a:pt x="20" y="201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Freeform 53"/>
            <p:cNvSpPr>
              <a:spLocks/>
            </p:cNvSpPr>
            <p:nvPr/>
          </p:nvSpPr>
          <p:spPr bwMode="auto">
            <a:xfrm>
              <a:off x="6585334" y="3719229"/>
              <a:ext cx="1347710" cy="610390"/>
            </a:xfrm>
            <a:custGeom>
              <a:avLst/>
              <a:gdLst>
                <a:gd name="T0" fmla="*/ 3971 w 1889"/>
                <a:gd name="T1" fmla="*/ 581590 h 854"/>
                <a:gd name="T2" fmla="*/ 350229 w 1889"/>
                <a:gd name="T3" fmla="*/ 492482 h 854"/>
                <a:gd name="T4" fmla="*/ 685369 w 1889"/>
                <a:gd name="T5" fmla="*/ 529080 h 854"/>
                <a:gd name="T6" fmla="*/ 1076101 w 1889"/>
                <a:gd name="T7" fmla="*/ 679450 h 854"/>
                <a:gd name="T8" fmla="*/ 1164254 w 1889"/>
                <a:gd name="T9" fmla="*/ 657173 h 854"/>
                <a:gd name="T10" fmla="*/ 1188079 w 1889"/>
                <a:gd name="T11" fmla="*/ 635692 h 854"/>
                <a:gd name="T12" fmla="*/ 1234141 w 1889"/>
                <a:gd name="T13" fmla="*/ 513963 h 854"/>
                <a:gd name="T14" fmla="*/ 1247642 w 1889"/>
                <a:gd name="T15" fmla="*/ 483730 h 854"/>
                <a:gd name="T16" fmla="*/ 1236523 w 1889"/>
                <a:gd name="T17" fmla="*/ 445541 h 854"/>
                <a:gd name="T18" fmla="*/ 1256378 w 1889"/>
                <a:gd name="T19" fmla="*/ 475774 h 854"/>
                <a:gd name="T20" fmla="*/ 1285762 w 1889"/>
                <a:gd name="T21" fmla="*/ 464636 h 854"/>
                <a:gd name="T22" fmla="*/ 1287350 w 1889"/>
                <a:gd name="T23" fmla="*/ 432016 h 854"/>
                <a:gd name="T24" fmla="*/ 1307205 w 1889"/>
                <a:gd name="T25" fmla="*/ 449519 h 854"/>
                <a:gd name="T26" fmla="*/ 1403299 w 1889"/>
                <a:gd name="T27" fmla="*/ 417695 h 854"/>
                <a:gd name="T28" fmla="*/ 1425536 w 1889"/>
                <a:gd name="T29" fmla="*/ 346885 h 854"/>
                <a:gd name="T30" fmla="*/ 1401711 w 1889"/>
                <a:gd name="T31" fmla="*/ 338929 h 854"/>
                <a:gd name="T32" fmla="*/ 1390593 w 1889"/>
                <a:gd name="T33" fmla="*/ 376323 h 854"/>
                <a:gd name="T34" fmla="*/ 1368356 w 1889"/>
                <a:gd name="T35" fmla="*/ 381892 h 854"/>
                <a:gd name="T36" fmla="*/ 1285762 w 1889"/>
                <a:gd name="T37" fmla="*/ 358820 h 854"/>
                <a:gd name="T38" fmla="*/ 1339766 w 1889"/>
                <a:gd name="T39" fmla="*/ 373936 h 854"/>
                <a:gd name="T40" fmla="*/ 1359620 w 1889"/>
                <a:gd name="T41" fmla="*/ 322222 h 854"/>
                <a:gd name="T42" fmla="*/ 1359620 w 1889"/>
                <a:gd name="T43" fmla="*/ 295967 h 854"/>
                <a:gd name="T44" fmla="*/ 1319117 w 1889"/>
                <a:gd name="T45" fmla="*/ 258573 h 854"/>
                <a:gd name="T46" fmla="*/ 1359620 w 1889"/>
                <a:gd name="T47" fmla="*/ 263347 h 854"/>
                <a:gd name="T48" fmla="*/ 1354855 w 1889"/>
                <a:gd name="T49" fmla="*/ 241070 h 854"/>
                <a:gd name="T50" fmla="*/ 1361208 w 1889"/>
                <a:gd name="T51" fmla="*/ 249821 h 854"/>
                <a:gd name="T52" fmla="*/ 1392181 w 1889"/>
                <a:gd name="T53" fmla="*/ 256186 h 854"/>
                <a:gd name="T54" fmla="*/ 1419977 w 1889"/>
                <a:gd name="T55" fmla="*/ 270507 h 854"/>
                <a:gd name="T56" fmla="*/ 1459685 w 1889"/>
                <a:gd name="T57" fmla="*/ 241070 h 854"/>
                <a:gd name="T58" fmla="*/ 1500188 w 1889"/>
                <a:gd name="T59" fmla="*/ 194129 h 854"/>
                <a:gd name="T60" fmla="*/ 1483510 w 1889"/>
                <a:gd name="T61" fmla="*/ 131275 h 854"/>
                <a:gd name="T62" fmla="*/ 1435860 w 1889"/>
                <a:gd name="T63" fmla="*/ 194129 h 854"/>
                <a:gd name="T64" fmla="*/ 1425536 w 1889"/>
                <a:gd name="T65" fmla="*/ 124115 h 854"/>
                <a:gd name="T66" fmla="*/ 1314352 w 1889"/>
                <a:gd name="T67" fmla="*/ 156735 h 854"/>
                <a:gd name="T68" fmla="*/ 1350884 w 1889"/>
                <a:gd name="T69" fmla="*/ 112976 h 854"/>
                <a:gd name="T70" fmla="*/ 1396152 w 1889"/>
                <a:gd name="T71" fmla="*/ 54101 h 854"/>
                <a:gd name="T72" fmla="*/ 1427124 w 1889"/>
                <a:gd name="T73" fmla="*/ 46941 h 854"/>
                <a:gd name="T74" fmla="*/ 1433478 w 1889"/>
                <a:gd name="T75" fmla="*/ 26255 h 854"/>
                <a:gd name="T76" fmla="*/ 870411 w 1889"/>
                <a:gd name="T77" fmla="*/ 104225 h 854"/>
                <a:gd name="T78" fmla="*/ 424087 w 1889"/>
                <a:gd name="T79" fmla="*/ 210041 h 854"/>
                <a:gd name="T80" fmla="*/ 367701 w 1889"/>
                <a:gd name="T81" fmla="*/ 284032 h 854"/>
                <a:gd name="T82" fmla="*/ 319257 w 1889"/>
                <a:gd name="T83" fmla="*/ 295171 h 854"/>
                <a:gd name="T84" fmla="*/ 271606 w 1889"/>
                <a:gd name="T85" fmla="*/ 303923 h 854"/>
                <a:gd name="T86" fmla="*/ 227133 w 1889"/>
                <a:gd name="T87" fmla="*/ 368367 h 854"/>
                <a:gd name="T88" fmla="*/ 47650 w 1889"/>
                <a:gd name="T89" fmla="*/ 511577 h 8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89"/>
                <a:gd name="T136" fmla="*/ 0 h 854"/>
                <a:gd name="T137" fmla="*/ 1889 w 1889"/>
                <a:gd name="T138" fmla="*/ 854 h 8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89" h="854">
                  <a:moveTo>
                    <a:pt x="0" y="671"/>
                  </a:moveTo>
                  <a:lnTo>
                    <a:pt x="5" y="731"/>
                  </a:lnTo>
                  <a:lnTo>
                    <a:pt x="280" y="702"/>
                  </a:lnTo>
                  <a:lnTo>
                    <a:pt x="441" y="619"/>
                  </a:lnTo>
                  <a:lnTo>
                    <a:pt x="737" y="584"/>
                  </a:lnTo>
                  <a:lnTo>
                    <a:pt x="863" y="665"/>
                  </a:lnTo>
                  <a:lnTo>
                    <a:pt x="1055" y="636"/>
                  </a:lnTo>
                  <a:lnTo>
                    <a:pt x="1355" y="854"/>
                  </a:lnTo>
                  <a:lnTo>
                    <a:pt x="1392" y="830"/>
                  </a:lnTo>
                  <a:lnTo>
                    <a:pt x="1466" y="826"/>
                  </a:lnTo>
                  <a:lnTo>
                    <a:pt x="1480" y="770"/>
                  </a:lnTo>
                  <a:lnTo>
                    <a:pt x="1496" y="799"/>
                  </a:lnTo>
                  <a:lnTo>
                    <a:pt x="1513" y="702"/>
                  </a:lnTo>
                  <a:lnTo>
                    <a:pt x="1554" y="646"/>
                  </a:lnTo>
                  <a:lnTo>
                    <a:pt x="1589" y="616"/>
                  </a:lnTo>
                  <a:lnTo>
                    <a:pt x="1571" y="608"/>
                  </a:lnTo>
                  <a:lnTo>
                    <a:pt x="1580" y="584"/>
                  </a:lnTo>
                  <a:lnTo>
                    <a:pt x="1557" y="560"/>
                  </a:lnTo>
                  <a:lnTo>
                    <a:pt x="1587" y="586"/>
                  </a:lnTo>
                  <a:lnTo>
                    <a:pt x="1582" y="598"/>
                  </a:lnTo>
                  <a:lnTo>
                    <a:pt x="1601" y="611"/>
                  </a:lnTo>
                  <a:lnTo>
                    <a:pt x="1619" y="584"/>
                  </a:lnTo>
                  <a:lnTo>
                    <a:pt x="1629" y="578"/>
                  </a:lnTo>
                  <a:lnTo>
                    <a:pt x="1621" y="543"/>
                  </a:lnTo>
                  <a:lnTo>
                    <a:pt x="1629" y="540"/>
                  </a:lnTo>
                  <a:lnTo>
                    <a:pt x="1646" y="565"/>
                  </a:lnTo>
                  <a:lnTo>
                    <a:pt x="1712" y="527"/>
                  </a:lnTo>
                  <a:lnTo>
                    <a:pt x="1767" y="525"/>
                  </a:lnTo>
                  <a:lnTo>
                    <a:pt x="1805" y="454"/>
                  </a:lnTo>
                  <a:lnTo>
                    <a:pt x="1795" y="436"/>
                  </a:lnTo>
                  <a:lnTo>
                    <a:pt x="1771" y="463"/>
                  </a:lnTo>
                  <a:lnTo>
                    <a:pt x="1765" y="426"/>
                  </a:lnTo>
                  <a:lnTo>
                    <a:pt x="1741" y="451"/>
                  </a:lnTo>
                  <a:lnTo>
                    <a:pt x="1751" y="473"/>
                  </a:lnTo>
                  <a:lnTo>
                    <a:pt x="1726" y="461"/>
                  </a:lnTo>
                  <a:lnTo>
                    <a:pt x="1723" y="480"/>
                  </a:lnTo>
                  <a:lnTo>
                    <a:pt x="1662" y="477"/>
                  </a:lnTo>
                  <a:lnTo>
                    <a:pt x="1619" y="451"/>
                  </a:lnTo>
                  <a:lnTo>
                    <a:pt x="1619" y="431"/>
                  </a:lnTo>
                  <a:lnTo>
                    <a:pt x="1687" y="470"/>
                  </a:lnTo>
                  <a:lnTo>
                    <a:pt x="1741" y="409"/>
                  </a:lnTo>
                  <a:lnTo>
                    <a:pt x="1712" y="405"/>
                  </a:lnTo>
                  <a:lnTo>
                    <a:pt x="1744" y="364"/>
                  </a:lnTo>
                  <a:lnTo>
                    <a:pt x="1712" y="372"/>
                  </a:lnTo>
                  <a:lnTo>
                    <a:pt x="1612" y="331"/>
                  </a:lnTo>
                  <a:lnTo>
                    <a:pt x="1661" y="325"/>
                  </a:lnTo>
                  <a:lnTo>
                    <a:pt x="1706" y="342"/>
                  </a:lnTo>
                  <a:lnTo>
                    <a:pt x="1712" y="331"/>
                  </a:lnTo>
                  <a:lnTo>
                    <a:pt x="1687" y="303"/>
                  </a:lnTo>
                  <a:lnTo>
                    <a:pt x="1706" y="303"/>
                  </a:lnTo>
                  <a:lnTo>
                    <a:pt x="1737" y="289"/>
                  </a:lnTo>
                  <a:lnTo>
                    <a:pt x="1714" y="314"/>
                  </a:lnTo>
                  <a:lnTo>
                    <a:pt x="1726" y="340"/>
                  </a:lnTo>
                  <a:lnTo>
                    <a:pt x="1753" y="322"/>
                  </a:lnTo>
                  <a:lnTo>
                    <a:pt x="1765" y="342"/>
                  </a:lnTo>
                  <a:lnTo>
                    <a:pt x="1788" y="340"/>
                  </a:lnTo>
                  <a:lnTo>
                    <a:pt x="1814" y="340"/>
                  </a:lnTo>
                  <a:lnTo>
                    <a:pt x="1838" y="303"/>
                  </a:lnTo>
                  <a:lnTo>
                    <a:pt x="1857" y="250"/>
                  </a:lnTo>
                  <a:lnTo>
                    <a:pt x="1889" y="244"/>
                  </a:lnTo>
                  <a:lnTo>
                    <a:pt x="1889" y="218"/>
                  </a:lnTo>
                  <a:lnTo>
                    <a:pt x="1868" y="165"/>
                  </a:lnTo>
                  <a:lnTo>
                    <a:pt x="1838" y="165"/>
                  </a:lnTo>
                  <a:lnTo>
                    <a:pt x="1808" y="244"/>
                  </a:lnTo>
                  <a:lnTo>
                    <a:pt x="1801" y="208"/>
                  </a:lnTo>
                  <a:lnTo>
                    <a:pt x="1795" y="156"/>
                  </a:lnTo>
                  <a:lnTo>
                    <a:pt x="1728" y="183"/>
                  </a:lnTo>
                  <a:lnTo>
                    <a:pt x="1655" y="197"/>
                  </a:lnTo>
                  <a:lnTo>
                    <a:pt x="1662" y="163"/>
                  </a:lnTo>
                  <a:lnTo>
                    <a:pt x="1701" y="142"/>
                  </a:lnTo>
                  <a:lnTo>
                    <a:pt x="1785" y="112"/>
                  </a:lnTo>
                  <a:lnTo>
                    <a:pt x="1758" y="68"/>
                  </a:lnTo>
                  <a:lnTo>
                    <a:pt x="1811" y="97"/>
                  </a:lnTo>
                  <a:lnTo>
                    <a:pt x="1797" y="59"/>
                  </a:lnTo>
                  <a:lnTo>
                    <a:pt x="1843" y="112"/>
                  </a:lnTo>
                  <a:lnTo>
                    <a:pt x="1805" y="33"/>
                  </a:lnTo>
                  <a:lnTo>
                    <a:pt x="1767" y="0"/>
                  </a:lnTo>
                  <a:lnTo>
                    <a:pt x="1096" y="131"/>
                  </a:lnTo>
                  <a:lnTo>
                    <a:pt x="541" y="197"/>
                  </a:lnTo>
                  <a:lnTo>
                    <a:pt x="534" y="264"/>
                  </a:lnTo>
                  <a:lnTo>
                    <a:pt x="502" y="287"/>
                  </a:lnTo>
                  <a:lnTo>
                    <a:pt x="463" y="357"/>
                  </a:lnTo>
                  <a:lnTo>
                    <a:pt x="434" y="352"/>
                  </a:lnTo>
                  <a:lnTo>
                    <a:pt x="402" y="371"/>
                  </a:lnTo>
                  <a:lnTo>
                    <a:pt x="375" y="403"/>
                  </a:lnTo>
                  <a:lnTo>
                    <a:pt x="342" y="382"/>
                  </a:lnTo>
                  <a:lnTo>
                    <a:pt x="293" y="426"/>
                  </a:lnTo>
                  <a:lnTo>
                    <a:pt x="286" y="463"/>
                  </a:lnTo>
                  <a:lnTo>
                    <a:pt x="77" y="595"/>
                  </a:lnTo>
                  <a:lnTo>
                    <a:pt x="60" y="643"/>
                  </a:lnTo>
                  <a:lnTo>
                    <a:pt x="0" y="67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Freeform 54"/>
            <p:cNvSpPr>
              <a:spLocks/>
            </p:cNvSpPr>
            <p:nvPr/>
          </p:nvSpPr>
          <p:spPr bwMode="auto">
            <a:xfrm>
              <a:off x="5631242" y="3860419"/>
              <a:ext cx="1340579" cy="467776"/>
            </a:xfrm>
            <a:custGeom>
              <a:avLst/>
              <a:gdLst>
                <a:gd name="T0" fmla="*/ 0 w 1879"/>
                <a:gd name="T1" fmla="*/ 520700 h 655"/>
                <a:gd name="T2" fmla="*/ 26208 w 1879"/>
                <a:gd name="T3" fmla="*/ 429279 h 655"/>
                <a:gd name="T4" fmla="*/ 17472 w 1879"/>
                <a:gd name="T5" fmla="*/ 422125 h 655"/>
                <a:gd name="T6" fmla="*/ 62740 w 1879"/>
                <a:gd name="T7" fmla="*/ 387146 h 655"/>
                <a:gd name="T8" fmla="*/ 100860 w 1879"/>
                <a:gd name="T9" fmla="*/ 302880 h 655"/>
                <a:gd name="T10" fmla="*/ 84976 w 1879"/>
                <a:gd name="T11" fmla="*/ 286981 h 655"/>
                <a:gd name="T12" fmla="*/ 104831 w 1879"/>
                <a:gd name="T13" fmla="*/ 248028 h 655"/>
                <a:gd name="T14" fmla="*/ 111184 w 1879"/>
                <a:gd name="T15" fmla="*/ 204305 h 655"/>
                <a:gd name="T16" fmla="*/ 135803 w 1879"/>
                <a:gd name="T17" fmla="*/ 168532 h 655"/>
                <a:gd name="T18" fmla="*/ 372467 w 1879"/>
                <a:gd name="T19" fmla="*/ 153428 h 655"/>
                <a:gd name="T20" fmla="*/ 370084 w 1879"/>
                <a:gd name="T21" fmla="*/ 113680 h 655"/>
                <a:gd name="T22" fmla="*/ 439972 w 1879"/>
                <a:gd name="T23" fmla="*/ 115269 h 655"/>
                <a:gd name="T24" fmla="*/ 1145197 w 1879"/>
                <a:gd name="T25" fmla="*/ 51673 h 655"/>
                <a:gd name="T26" fmla="*/ 1492250 w 1879"/>
                <a:gd name="T27" fmla="*/ 0 h 655"/>
                <a:gd name="T28" fmla="*/ 1486691 w 1879"/>
                <a:gd name="T29" fmla="*/ 53262 h 655"/>
                <a:gd name="T30" fmla="*/ 1461277 w 1879"/>
                <a:gd name="T31" fmla="*/ 71547 h 655"/>
                <a:gd name="T32" fmla="*/ 1430305 w 1879"/>
                <a:gd name="T33" fmla="*/ 127194 h 655"/>
                <a:gd name="T34" fmla="*/ 1407274 w 1879"/>
                <a:gd name="T35" fmla="*/ 123219 h 655"/>
                <a:gd name="T36" fmla="*/ 1381860 w 1879"/>
                <a:gd name="T37" fmla="*/ 138323 h 655"/>
                <a:gd name="T38" fmla="*/ 1360417 w 1879"/>
                <a:gd name="T39" fmla="*/ 163762 h 655"/>
                <a:gd name="T40" fmla="*/ 1334210 w 1879"/>
                <a:gd name="T41" fmla="*/ 147068 h 655"/>
                <a:gd name="T42" fmla="*/ 1295295 w 1879"/>
                <a:gd name="T43" fmla="*/ 182046 h 655"/>
                <a:gd name="T44" fmla="*/ 1289736 w 1879"/>
                <a:gd name="T45" fmla="*/ 211460 h 655"/>
                <a:gd name="T46" fmla="*/ 1123754 w 1879"/>
                <a:gd name="T47" fmla="*/ 316395 h 655"/>
                <a:gd name="T48" fmla="*/ 1110253 w 1879"/>
                <a:gd name="T49" fmla="*/ 354553 h 655"/>
                <a:gd name="T50" fmla="*/ 1062603 w 1879"/>
                <a:gd name="T51" fmla="*/ 376812 h 655"/>
                <a:gd name="T52" fmla="*/ 1066574 w 1879"/>
                <a:gd name="T53" fmla="*/ 424510 h 655"/>
                <a:gd name="T54" fmla="*/ 839440 w 1879"/>
                <a:gd name="T55" fmla="*/ 457898 h 655"/>
                <a:gd name="T56" fmla="*/ 374055 w 1879"/>
                <a:gd name="T57" fmla="*/ 496056 h 655"/>
                <a:gd name="T58" fmla="*/ 0 w 1879"/>
                <a:gd name="T59" fmla="*/ 520700 h 65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879"/>
                <a:gd name="T91" fmla="*/ 0 h 655"/>
                <a:gd name="T92" fmla="*/ 1879 w 1879"/>
                <a:gd name="T93" fmla="*/ 655 h 65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879" h="655">
                  <a:moveTo>
                    <a:pt x="0" y="655"/>
                  </a:moveTo>
                  <a:lnTo>
                    <a:pt x="33" y="540"/>
                  </a:lnTo>
                  <a:lnTo>
                    <a:pt x="22" y="531"/>
                  </a:lnTo>
                  <a:lnTo>
                    <a:pt x="79" y="487"/>
                  </a:lnTo>
                  <a:lnTo>
                    <a:pt x="127" y="381"/>
                  </a:lnTo>
                  <a:lnTo>
                    <a:pt x="107" y="361"/>
                  </a:lnTo>
                  <a:lnTo>
                    <a:pt x="132" y="312"/>
                  </a:lnTo>
                  <a:lnTo>
                    <a:pt x="140" y="257"/>
                  </a:lnTo>
                  <a:lnTo>
                    <a:pt x="171" y="212"/>
                  </a:lnTo>
                  <a:lnTo>
                    <a:pt x="469" y="193"/>
                  </a:lnTo>
                  <a:lnTo>
                    <a:pt x="466" y="143"/>
                  </a:lnTo>
                  <a:lnTo>
                    <a:pt x="554" y="145"/>
                  </a:lnTo>
                  <a:lnTo>
                    <a:pt x="1442" y="65"/>
                  </a:lnTo>
                  <a:lnTo>
                    <a:pt x="1879" y="0"/>
                  </a:lnTo>
                  <a:lnTo>
                    <a:pt x="1872" y="67"/>
                  </a:lnTo>
                  <a:lnTo>
                    <a:pt x="1840" y="90"/>
                  </a:lnTo>
                  <a:lnTo>
                    <a:pt x="1801" y="160"/>
                  </a:lnTo>
                  <a:lnTo>
                    <a:pt x="1772" y="155"/>
                  </a:lnTo>
                  <a:lnTo>
                    <a:pt x="1740" y="174"/>
                  </a:lnTo>
                  <a:lnTo>
                    <a:pt x="1713" y="206"/>
                  </a:lnTo>
                  <a:lnTo>
                    <a:pt x="1680" y="185"/>
                  </a:lnTo>
                  <a:lnTo>
                    <a:pt x="1631" y="229"/>
                  </a:lnTo>
                  <a:lnTo>
                    <a:pt x="1624" y="266"/>
                  </a:lnTo>
                  <a:lnTo>
                    <a:pt x="1415" y="398"/>
                  </a:lnTo>
                  <a:lnTo>
                    <a:pt x="1398" y="446"/>
                  </a:lnTo>
                  <a:lnTo>
                    <a:pt x="1338" y="474"/>
                  </a:lnTo>
                  <a:lnTo>
                    <a:pt x="1343" y="534"/>
                  </a:lnTo>
                  <a:lnTo>
                    <a:pt x="1057" y="576"/>
                  </a:lnTo>
                  <a:lnTo>
                    <a:pt x="471" y="624"/>
                  </a:lnTo>
                  <a:lnTo>
                    <a:pt x="0" y="6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Freeform 55"/>
            <p:cNvSpPr>
              <a:spLocks/>
            </p:cNvSpPr>
            <p:nvPr/>
          </p:nvSpPr>
          <p:spPr bwMode="auto">
            <a:xfrm>
              <a:off x="1891883" y="2656751"/>
              <a:ext cx="887064" cy="1132360"/>
            </a:xfrm>
            <a:custGeom>
              <a:avLst/>
              <a:gdLst>
                <a:gd name="T0" fmla="*/ 0 w 1245"/>
                <a:gd name="T1" fmla="*/ 1112838 h 1588"/>
                <a:gd name="T2" fmla="*/ 215727 w 1245"/>
                <a:gd name="T3" fmla="*/ 0 h 1588"/>
                <a:gd name="T4" fmla="*/ 694766 w 1245"/>
                <a:gd name="T5" fmla="*/ 87312 h 1588"/>
                <a:gd name="T6" fmla="*/ 659869 w 1245"/>
                <a:gd name="T7" fmla="*/ 310356 h 1588"/>
                <a:gd name="T8" fmla="*/ 987425 w 1245"/>
                <a:gd name="T9" fmla="*/ 364331 h 1588"/>
                <a:gd name="T10" fmla="*/ 860527 w 1245"/>
                <a:gd name="T11" fmla="*/ 1260475 h 1588"/>
                <a:gd name="T12" fmla="*/ 0 w 1245"/>
                <a:gd name="T13" fmla="*/ 1112838 h 15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5"/>
                <a:gd name="T22" fmla="*/ 0 h 1588"/>
                <a:gd name="T23" fmla="*/ 1245 w 1245"/>
                <a:gd name="T24" fmla="*/ 1588 h 15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5" h="1588">
                  <a:moveTo>
                    <a:pt x="0" y="1402"/>
                  </a:moveTo>
                  <a:lnTo>
                    <a:pt x="272" y="0"/>
                  </a:lnTo>
                  <a:lnTo>
                    <a:pt x="876" y="110"/>
                  </a:lnTo>
                  <a:lnTo>
                    <a:pt x="832" y="391"/>
                  </a:lnTo>
                  <a:lnTo>
                    <a:pt x="1245" y="459"/>
                  </a:lnTo>
                  <a:lnTo>
                    <a:pt x="1085" y="1588"/>
                  </a:lnTo>
                  <a:lnTo>
                    <a:pt x="0" y="140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Freeform 56"/>
            <p:cNvSpPr>
              <a:spLocks/>
            </p:cNvSpPr>
            <p:nvPr/>
          </p:nvSpPr>
          <p:spPr bwMode="auto">
            <a:xfrm>
              <a:off x="7821805" y="3399772"/>
              <a:ext cx="67029" cy="198236"/>
            </a:xfrm>
            <a:custGeom>
              <a:avLst/>
              <a:gdLst>
                <a:gd name="T0" fmla="*/ 0 w 95"/>
                <a:gd name="T1" fmla="*/ 123124 h 276"/>
                <a:gd name="T2" fmla="*/ 0 w 95"/>
                <a:gd name="T3" fmla="*/ 194279 h 276"/>
                <a:gd name="T4" fmla="*/ 15708 w 95"/>
                <a:gd name="T5" fmla="*/ 220663 h 276"/>
                <a:gd name="T6" fmla="*/ 26703 w 95"/>
                <a:gd name="T7" fmla="*/ 141512 h 276"/>
                <a:gd name="T8" fmla="*/ 54977 w 95"/>
                <a:gd name="T9" fmla="*/ 105534 h 276"/>
                <a:gd name="T10" fmla="*/ 74612 w 95"/>
                <a:gd name="T11" fmla="*/ 0 h 276"/>
                <a:gd name="T12" fmla="*/ 30630 w 95"/>
                <a:gd name="T13" fmla="*/ 23186 h 276"/>
                <a:gd name="T14" fmla="*/ 0 w 95"/>
                <a:gd name="T15" fmla="*/ 123124 h 2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5"/>
                <a:gd name="T25" fmla="*/ 0 h 276"/>
                <a:gd name="T26" fmla="*/ 95 w 95"/>
                <a:gd name="T27" fmla="*/ 276 h 2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5" h="276">
                  <a:moveTo>
                    <a:pt x="0" y="154"/>
                  </a:moveTo>
                  <a:lnTo>
                    <a:pt x="0" y="243"/>
                  </a:lnTo>
                  <a:lnTo>
                    <a:pt x="20" y="276"/>
                  </a:lnTo>
                  <a:lnTo>
                    <a:pt x="34" y="177"/>
                  </a:lnTo>
                  <a:lnTo>
                    <a:pt x="70" y="132"/>
                  </a:lnTo>
                  <a:lnTo>
                    <a:pt x="95" y="0"/>
                  </a:lnTo>
                  <a:lnTo>
                    <a:pt x="39" y="29"/>
                  </a:lnTo>
                  <a:lnTo>
                    <a:pt x="0" y="15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Freeform 59"/>
            <p:cNvSpPr>
              <a:spLocks/>
            </p:cNvSpPr>
            <p:nvPr/>
          </p:nvSpPr>
          <p:spPr bwMode="auto">
            <a:xfrm>
              <a:off x="2485162" y="2137633"/>
              <a:ext cx="1106690" cy="934126"/>
            </a:xfrm>
            <a:custGeom>
              <a:avLst/>
              <a:gdLst>
                <a:gd name="T0" fmla="*/ 0 w 1552"/>
                <a:gd name="T1" fmla="*/ 888090 h 1309"/>
                <a:gd name="T2" fmla="*/ 34925 w 1552"/>
                <a:gd name="T3" fmla="*/ 664876 h 1309"/>
                <a:gd name="T4" fmla="*/ 126206 w 1552"/>
                <a:gd name="T5" fmla="*/ 109621 h 1309"/>
                <a:gd name="T6" fmla="*/ 142875 w 1552"/>
                <a:gd name="T7" fmla="*/ 0 h 1309"/>
                <a:gd name="T8" fmla="*/ 627856 w 1552"/>
                <a:gd name="T9" fmla="*/ 73875 h 1309"/>
                <a:gd name="T10" fmla="*/ 1231900 w 1552"/>
                <a:gd name="T11" fmla="*/ 135041 h 1309"/>
                <a:gd name="T12" fmla="*/ 1186656 w 1552"/>
                <a:gd name="T13" fmla="*/ 587029 h 1309"/>
                <a:gd name="T14" fmla="*/ 1146969 w 1552"/>
                <a:gd name="T15" fmla="*/ 1039812 h 1309"/>
                <a:gd name="T16" fmla="*/ 327819 w 1552"/>
                <a:gd name="T17" fmla="*/ 942106 h 1309"/>
                <a:gd name="T18" fmla="*/ 0 w 1552"/>
                <a:gd name="T19" fmla="*/ 888090 h 13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52"/>
                <a:gd name="T31" fmla="*/ 0 h 1309"/>
                <a:gd name="T32" fmla="*/ 1552 w 1552"/>
                <a:gd name="T33" fmla="*/ 1309 h 13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52" h="1309">
                  <a:moveTo>
                    <a:pt x="0" y="1118"/>
                  </a:moveTo>
                  <a:lnTo>
                    <a:pt x="44" y="837"/>
                  </a:lnTo>
                  <a:lnTo>
                    <a:pt x="159" y="138"/>
                  </a:lnTo>
                  <a:lnTo>
                    <a:pt x="180" y="0"/>
                  </a:lnTo>
                  <a:lnTo>
                    <a:pt x="791" y="93"/>
                  </a:lnTo>
                  <a:lnTo>
                    <a:pt x="1552" y="170"/>
                  </a:lnTo>
                  <a:lnTo>
                    <a:pt x="1495" y="739"/>
                  </a:lnTo>
                  <a:lnTo>
                    <a:pt x="1445" y="1309"/>
                  </a:lnTo>
                  <a:lnTo>
                    <a:pt x="413" y="1186"/>
                  </a:lnTo>
                  <a:lnTo>
                    <a:pt x="0" y="11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Freeform 60"/>
            <p:cNvSpPr>
              <a:spLocks/>
            </p:cNvSpPr>
            <p:nvPr/>
          </p:nvSpPr>
          <p:spPr bwMode="auto">
            <a:xfrm>
              <a:off x="4564483" y="1434543"/>
              <a:ext cx="1032531" cy="1187980"/>
            </a:xfrm>
            <a:custGeom>
              <a:avLst/>
              <a:gdLst>
                <a:gd name="T0" fmla="*/ 0 w 1448"/>
                <a:gd name="T1" fmla="*/ 83294 h 1667"/>
                <a:gd name="T2" fmla="*/ 3175 w 1448"/>
                <a:gd name="T3" fmla="*/ 269713 h 1667"/>
                <a:gd name="T4" fmla="*/ 50800 w 1448"/>
                <a:gd name="T5" fmla="*/ 422815 h 1667"/>
                <a:gd name="T6" fmla="*/ 54769 w 1448"/>
                <a:gd name="T7" fmla="*/ 613201 h 1667"/>
                <a:gd name="T8" fmla="*/ 88106 w 1448"/>
                <a:gd name="T9" fmla="*/ 770269 h 1667"/>
                <a:gd name="T10" fmla="*/ 46037 w 1448"/>
                <a:gd name="T11" fmla="*/ 849597 h 1667"/>
                <a:gd name="T12" fmla="*/ 100012 w 1448"/>
                <a:gd name="T13" fmla="*/ 906712 h 1667"/>
                <a:gd name="T14" fmla="*/ 100012 w 1448"/>
                <a:gd name="T15" fmla="*/ 1322388 h 1667"/>
                <a:gd name="T16" fmla="*/ 934244 w 1448"/>
                <a:gd name="T17" fmla="*/ 1301763 h 1667"/>
                <a:gd name="T18" fmla="*/ 918369 w 1448"/>
                <a:gd name="T19" fmla="*/ 1224815 h 1667"/>
                <a:gd name="T20" fmla="*/ 892969 w 1448"/>
                <a:gd name="T21" fmla="*/ 1192291 h 1667"/>
                <a:gd name="T22" fmla="*/ 827881 w 1448"/>
                <a:gd name="T23" fmla="*/ 1152627 h 1667"/>
                <a:gd name="T24" fmla="*/ 785812 w 1448"/>
                <a:gd name="T25" fmla="*/ 1102651 h 1667"/>
                <a:gd name="T26" fmla="*/ 673894 w 1448"/>
                <a:gd name="T27" fmla="*/ 1029670 h 1667"/>
                <a:gd name="T28" fmla="*/ 678656 w 1448"/>
                <a:gd name="T29" fmla="*/ 908299 h 1667"/>
                <a:gd name="T30" fmla="*/ 650875 w 1448"/>
                <a:gd name="T31" fmla="*/ 831351 h 1667"/>
                <a:gd name="T32" fmla="*/ 740569 w 1448"/>
                <a:gd name="T33" fmla="*/ 715533 h 1667"/>
                <a:gd name="T34" fmla="*/ 738981 w 1448"/>
                <a:gd name="T35" fmla="*/ 602095 h 1667"/>
                <a:gd name="T36" fmla="*/ 760412 w 1448"/>
                <a:gd name="T37" fmla="*/ 578297 h 1667"/>
                <a:gd name="T38" fmla="*/ 873125 w 1448"/>
                <a:gd name="T39" fmla="*/ 488657 h 1667"/>
                <a:gd name="T40" fmla="*/ 927100 w 1448"/>
                <a:gd name="T41" fmla="*/ 417262 h 1667"/>
                <a:gd name="T42" fmla="*/ 999331 w 1448"/>
                <a:gd name="T43" fmla="*/ 356180 h 1667"/>
                <a:gd name="T44" fmla="*/ 1149350 w 1448"/>
                <a:gd name="T45" fmla="*/ 277646 h 1667"/>
                <a:gd name="T46" fmla="*/ 1092994 w 1448"/>
                <a:gd name="T47" fmla="*/ 284785 h 1667"/>
                <a:gd name="T48" fmla="*/ 1042988 w 1448"/>
                <a:gd name="T49" fmla="*/ 258607 h 1667"/>
                <a:gd name="T50" fmla="*/ 961231 w 1448"/>
                <a:gd name="T51" fmla="*/ 268127 h 1667"/>
                <a:gd name="T52" fmla="*/ 942181 w 1448"/>
                <a:gd name="T53" fmla="*/ 234809 h 1667"/>
                <a:gd name="T54" fmla="*/ 915988 w 1448"/>
                <a:gd name="T55" fmla="*/ 248295 h 1667"/>
                <a:gd name="T56" fmla="*/ 858044 w 1448"/>
                <a:gd name="T57" fmla="*/ 283199 h 1667"/>
                <a:gd name="T58" fmla="*/ 819944 w 1448"/>
                <a:gd name="T59" fmla="*/ 270507 h 1667"/>
                <a:gd name="T60" fmla="*/ 807244 w 1448"/>
                <a:gd name="T61" fmla="*/ 255434 h 1667"/>
                <a:gd name="T62" fmla="*/ 775494 w 1448"/>
                <a:gd name="T63" fmla="*/ 243535 h 1667"/>
                <a:gd name="T64" fmla="*/ 760412 w 1448"/>
                <a:gd name="T65" fmla="*/ 218944 h 1667"/>
                <a:gd name="T66" fmla="*/ 728662 w 1448"/>
                <a:gd name="T67" fmla="*/ 223703 h 1667"/>
                <a:gd name="T68" fmla="*/ 727075 w 1448"/>
                <a:gd name="T69" fmla="*/ 245122 h 1667"/>
                <a:gd name="T70" fmla="*/ 716756 w 1448"/>
                <a:gd name="T71" fmla="*/ 253848 h 1667"/>
                <a:gd name="T72" fmla="*/ 696119 w 1448"/>
                <a:gd name="T73" fmla="*/ 202285 h 1667"/>
                <a:gd name="T74" fmla="*/ 668337 w 1448"/>
                <a:gd name="T75" fmla="*/ 200698 h 1667"/>
                <a:gd name="T76" fmla="*/ 678656 w 1448"/>
                <a:gd name="T77" fmla="*/ 178487 h 1667"/>
                <a:gd name="T78" fmla="*/ 611187 w 1448"/>
                <a:gd name="T79" fmla="*/ 162621 h 1667"/>
                <a:gd name="T80" fmla="*/ 583406 w 1448"/>
                <a:gd name="T81" fmla="*/ 160241 h 1667"/>
                <a:gd name="T82" fmla="*/ 506413 w 1448"/>
                <a:gd name="T83" fmla="*/ 193559 h 1667"/>
                <a:gd name="T84" fmla="*/ 492919 w 1448"/>
                <a:gd name="T85" fmla="*/ 162621 h 1667"/>
                <a:gd name="T86" fmla="*/ 373062 w 1448"/>
                <a:gd name="T87" fmla="*/ 139616 h 1667"/>
                <a:gd name="T88" fmla="*/ 353219 w 1448"/>
                <a:gd name="T89" fmla="*/ 12692 h 1667"/>
                <a:gd name="T90" fmla="*/ 300037 w 1448"/>
                <a:gd name="T91" fmla="*/ 0 h 1667"/>
                <a:gd name="T92" fmla="*/ 297656 w 1448"/>
                <a:gd name="T93" fmla="*/ 83294 h 1667"/>
                <a:gd name="T94" fmla="*/ 0 w 1448"/>
                <a:gd name="T95" fmla="*/ 83294 h 16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48"/>
                <a:gd name="T145" fmla="*/ 0 h 1667"/>
                <a:gd name="T146" fmla="*/ 1448 w 1448"/>
                <a:gd name="T147" fmla="*/ 1667 h 16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48" h="1667">
                  <a:moveTo>
                    <a:pt x="0" y="105"/>
                  </a:moveTo>
                  <a:lnTo>
                    <a:pt x="4" y="340"/>
                  </a:lnTo>
                  <a:lnTo>
                    <a:pt x="64" y="533"/>
                  </a:lnTo>
                  <a:lnTo>
                    <a:pt x="69" y="773"/>
                  </a:lnTo>
                  <a:lnTo>
                    <a:pt x="111" y="971"/>
                  </a:lnTo>
                  <a:lnTo>
                    <a:pt x="58" y="1071"/>
                  </a:lnTo>
                  <a:lnTo>
                    <a:pt x="126" y="1143"/>
                  </a:lnTo>
                  <a:lnTo>
                    <a:pt x="126" y="1667"/>
                  </a:lnTo>
                  <a:lnTo>
                    <a:pt x="1177" y="1641"/>
                  </a:lnTo>
                  <a:lnTo>
                    <a:pt x="1157" y="1544"/>
                  </a:lnTo>
                  <a:lnTo>
                    <a:pt x="1125" y="1503"/>
                  </a:lnTo>
                  <a:lnTo>
                    <a:pt x="1043" y="1453"/>
                  </a:lnTo>
                  <a:lnTo>
                    <a:pt x="990" y="1390"/>
                  </a:lnTo>
                  <a:lnTo>
                    <a:pt x="849" y="1298"/>
                  </a:lnTo>
                  <a:lnTo>
                    <a:pt x="855" y="1145"/>
                  </a:lnTo>
                  <a:lnTo>
                    <a:pt x="820" y="1048"/>
                  </a:lnTo>
                  <a:lnTo>
                    <a:pt x="933" y="902"/>
                  </a:lnTo>
                  <a:lnTo>
                    <a:pt x="931" y="759"/>
                  </a:lnTo>
                  <a:lnTo>
                    <a:pt x="958" y="729"/>
                  </a:lnTo>
                  <a:lnTo>
                    <a:pt x="1100" y="616"/>
                  </a:lnTo>
                  <a:lnTo>
                    <a:pt x="1168" y="526"/>
                  </a:lnTo>
                  <a:lnTo>
                    <a:pt x="1259" y="449"/>
                  </a:lnTo>
                  <a:lnTo>
                    <a:pt x="1448" y="350"/>
                  </a:lnTo>
                  <a:lnTo>
                    <a:pt x="1377" y="359"/>
                  </a:lnTo>
                  <a:lnTo>
                    <a:pt x="1314" y="326"/>
                  </a:lnTo>
                  <a:lnTo>
                    <a:pt x="1211" y="338"/>
                  </a:lnTo>
                  <a:lnTo>
                    <a:pt x="1187" y="296"/>
                  </a:lnTo>
                  <a:lnTo>
                    <a:pt x="1154" y="313"/>
                  </a:lnTo>
                  <a:lnTo>
                    <a:pt x="1081" y="357"/>
                  </a:lnTo>
                  <a:lnTo>
                    <a:pt x="1033" y="341"/>
                  </a:lnTo>
                  <a:lnTo>
                    <a:pt x="1017" y="322"/>
                  </a:lnTo>
                  <a:lnTo>
                    <a:pt x="977" y="307"/>
                  </a:lnTo>
                  <a:lnTo>
                    <a:pt x="958" y="276"/>
                  </a:lnTo>
                  <a:lnTo>
                    <a:pt x="918" y="282"/>
                  </a:lnTo>
                  <a:lnTo>
                    <a:pt x="916" y="309"/>
                  </a:lnTo>
                  <a:lnTo>
                    <a:pt x="903" y="320"/>
                  </a:lnTo>
                  <a:lnTo>
                    <a:pt x="877" y="255"/>
                  </a:lnTo>
                  <a:lnTo>
                    <a:pt x="842" y="253"/>
                  </a:lnTo>
                  <a:lnTo>
                    <a:pt x="855" y="225"/>
                  </a:lnTo>
                  <a:lnTo>
                    <a:pt x="770" y="205"/>
                  </a:lnTo>
                  <a:lnTo>
                    <a:pt x="735" y="202"/>
                  </a:lnTo>
                  <a:lnTo>
                    <a:pt x="638" y="244"/>
                  </a:lnTo>
                  <a:lnTo>
                    <a:pt x="621" y="205"/>
                  </a:lnTo>
                  <a:lnTo>
                    <a:pt x="470" y="176"/>
                  </a:lnTo>
                  <a:lnTo>
                    <a:pt x="445" y="16"/>
                  </a:lnTo>
                  <a:lnTo>
                    <a:pt x="378" y="0"/>
                  </a:lnTo>
                  <a:lnTo>
                    <a:pt x="375" y="105"/>
                  </a:lnTo>
                  <a:lnTo>
                    <a:pt x="0" y="105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Freeform 61"/>
            <p:cNvSpPr>
              <a:spLocks/>
            </p:cNvSpPr>
            <p:nvPr/>
          </p:nvSpPr>
          <p:spPr bwMode="auto">
            <a:xfrm>
              <a:off x="3604686" y="1463066"/>
              <a:ext cx="1039662" cy="664584"/>
            </a:xfrm>
            <a:custGeom>
              <a:avLst/>
              <a:gdLst>
                <a:gd name="T0" fmla="*/ 0 w 1457"/>
                <a:gd name="T1" fmla="*/ 679385 h 931"/>
                <a:gd name="T2" fmla="*/ 60366 w 1457"/>
                <a:gd name="T3" fmla="*/ 0 h 931"/>
                <a:gd name="T4" fmla="*/ 627493 w 1457"/>
                <a:gd name="T5" fmla="*/ 38141 h 931"/>
                <a:gd name="T6" fmla="*/ 1069121 w 1457"/>
                <a:gd name="T7" fmla="*/ 51649 h 931"/>
                <a:gd name="T8" fmla="*/ 1072298 w 1457"/>
                <a:gd name="T9" fmla="*/ 238381 h 931"/>
                <a:gd name="T10" fmla="*/ 1119956 w 1457"/>
                <a:gd name="T11" fmla="*/ 391739 h 931"/>
                <a:gd name="T12" fmla="*/ 1123928 w 1457"/>
                <a:gd name="T13" fmla="*/ 582444 h 931"/>
                <a:gd name="T14" fmla="*/ 1157288 w 1457"/>
                <a:gd name="T15" fmla="*/ 739775 h 931"/>
                <a:gd name="T16" fmla="*/ 547269 w 1457"/>
                <a:gd name="T17" fmla="*/ 719115 h 931"/>
                <a:gd name="T18" fmla="*/ 0 w 1457"/>
                <a:gd name="T19" fmla="*/ 679385 h 9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57"/>
                <a:gd name="T31" fmla="*/ 0 h 931"/>
                <a:gd name="T32" fmla="*/ 1457 w 1457"/>
                <a:gd name="T33" fmla="*/ 931 h 9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57" h="931">
                  <a:moveTo>
                    <a:pt x="0" y="855"/>
                  </a:moveTo>
                  <a:lnTo>
                    <a:pt x="76" y="0"/>
                  </a:lnTo>
                  <a:lnTo>
                    <a:pt x="790" y="48"/>
                  </a:lnTo>
                  <a:lnTo>
                    <a:pt x="1346" y="65"/>
                  </a:lnTo>
                  <a:lnTo>
                    <a:pt x="1350" y="300"/>
                  </a:lnTo>
                  <a:lnTo>
                    <a:pt x="1410" y="493"/>
                  </a:lnTo>
                  <a:lnTo>
                    <a:pt x="1415" y="733"/>
                  </a:lnTo>
                  <a:lnTo>
                    <a:pt x="1457" y="931"/>
                  </a:lnTo>
                  <a:lnTo>
                    <a:pt x="689" y="905"/>
                  </a:lnTo>
                  <a:lnTo>
                    <a:pt x="0" y="8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Freeform 62"/>
            <p:cNvSpPr>
              <a:spLocks/>
            </p:cNvSpPr>
            <p:nvPr/>
          </p:nvSpPr>
          <p:spPr bwMode="auto">
            <a:xfrm>
              <a:off x="8231109" y="2469925"/>
              <a:ext cx="124076" cy="155450"/>
            </a:xfrm>
            <a:custGeom>
              <a:avLst/>
              <a:gdLst>
                <a:gd name="T0" fmla="*/ 0 w 173"/>
                <a:gd name="T1" fmla="*/ 15948 h 217"/>
                <a:gd name="T2" fmla="*/ 28740 w 173"/>
                <a:gd name="T3" fmla="*/ 163469 h 217"/>
                <a:gd name="T4" fmla="*/ 35127 w 173"/>
                <a:gd name="T5" fmla="*/ 173038 h 217"/>
                <a:gd name="T6" fmla="*/ 85422 w 173"/>
                <a:gd name="T7" fmla="*/ 140344 h 217"/>
                <a:gd name="T8" fmla="*/ 76641 w 173"/>
                <a:gd name="T9" fmla="*/ 95689 h 217"/>
                <a:gd name="T10" fmla="*/ 87019 w 173"/>
                <a:gd name="T11" fmla="*/ 77349 h 217"/>
                <a:gd name="T12" fmla="*/ 101389 w 173"/>
                <a:gd name="T13" fmla="*/ 90107 h 217"/>
                <a:gd name="T14" fmla="*/ 106179 w 173"/>
                <a:gd name="T15" fmla="*/ 120409 h 217"/>
                <a:gd name="T16" fmla="*/ 117356 w 173"/>
                <a:gd name="T17" fmla="*/ 120409 h 217"/>
                <a:gd name="T18" fmla="*/ 138113 w 173"/>
                <a:gd name="T19" fmla="*/ 90107 h 217"/>
                <a:gd name="T20" fmla="*/ 117356 w 173"/>
                <a:gd name="T21" fmla="*/ 51832 h 217"/>
                <a:gd name="T22" fmla="*/ 87019 w 173"/>
                <a:gd name="T23" fmla="*/ 46250 h 217"/>
                <a:gd name="T24" fmla="*/ 64666 w 173"/>
                <a:gd name="T25" fmla="*/ 3190 h 217"/>
                <a:gd name="T26" fmla="*/ 45505 w 173"/>
                <a:gd name="T27" fmla="*/ 0 h 217"/>
                <a:gd name="T28" fmla="*/ 0 w 173"/>
                <a:gd name="T29" fmla="*/ 15948 h 2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3"/>
                <a:gd name="T46" fmla="*/ 0 h 217"/>
                <a:gd name="T47" fmla="*/ 173 w 173"/>
                <a:gd name="T48" fmla="*/ 217 h 2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3" h="217">
                  <a:moveTo>
                    <a:pt x="0" y="20"/>
                  </a:moveTo>
                  <a:lnTo>
                    <a:pt x="36" y="205"/>
                  </a:lnTo>
                  <a:lnTo>
                    <a:pt x="44" y="217"/>
                  </a:lnTo>
                  <a:lnTo>
                    <a:pt x="107" y="176"/>
                  </a:lnTo>
                  <a:lnTo>
                    <a:pt x="96" y="120"/>
                  </a:lnTo>
                  <a:lnTo>
                    <a:pt x="109" y="97"/>
                  </a:lnTo>
                  <a:lnTo>
                    <a:pt x="127" y="113"/>
                  </a:lnTo>
                  <a:lnTo>
                    <a:pt x="133" y="151"/>
                  </a:lnTo>
                  <a:lnTo>
                    <a:pt x="147" y="151"/>
                  </a:lnTo>
                  <a:lnTo>
                    <a:pt x="173" y="113"/>
                  </a:lnTo>
                  <a:lnTo>
                    <a:pt x="147" y="65"/>
                  </a:lnTo>
                  <a:lnTo>
                    <a:pt x="109" y="58"/>
                  </a:lnTo>
                  <a:lnTo>
                    <a:pt x="81" y="4"/>
                  </a:lnTo>
                  <a:lnTo>
                    <a:pt x="57" y="0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Freeform 63"/>
            <p:cNvSpPr>
              <a:spLocks/>
            </p:cNvSpPr>
            <p:nvPr/>
          </p:nvSpPr>
          <p:spPr bwMode="auto">
            <a:xfrm>
              <a:off x="7463840" y="6028161"/>
              <a:ext cx="37079" cy="69881"/>
            </a:xfrm>
            <a:custGeom>
              <a:avLst/>
              <a:gdLst>
                <a:gd name="T0" fmla="*/ 0 w 53"/>
                <a:gd name="T1" fmla="*/ 77787 h 99"/>
                <a:gd name="T2" fmla="*/ 20248 w 53"/>
                <a:gd name="T3" fmla="*/ 53429 h 99"/>
                <a:gd name="T4" fmla="*/ 41275 w 53"/>
                <a:gd name="T5" fmla="*/ 0 h 99"/>
                <a:gd name="T6" fmla="*/ 24921 w 53"/>
                <a:gd name="T7" fmla="*/ 23572 h 99"/>
                <a:gd name="T8" fmla="*/ 0 w 53"/>
                <a:gd name="T9" fmla="*/ 77787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99"/>
                <a:gd name="T17" fmla="*/ 53 w 53"/>
                <a:gd name="T18" fmla="*/ 99 h 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99">
                  <a:moveTo>
                    <a:pt x="0" y="99"/>
                  </a:moveTo>
                  <a:lnTo>
                    <a:pt x="26" y="68"/>
                  </a:lnTo>
                  <a:lnTo>
                    <a:pt x="53" y="0"/>
                  </a:lnTo>
                  <a:lnTo>
                    <a:pt x="32" y="30"/>
                  </a:lnTo>
                  <a:lnTo>
                    <a:pt x="0" y="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Freeform 64"/>
            <p:cNvSpPr>
              <a:spLocks/>
            </p:cNvSpPr>
            <p:nvPr/>
          </p:nvSpPr>
          <p:spPr bwMode="auto">
            <a:xfrm>
              <a:off x="6039120" y="2039228"/>
              <a:ext cx="607539" cy="841427"/>
            </a:xfrm>
            <a:custGeom>
              <a:avLst/>
              <a:gdLst>
                <a:gd name="T0" fmla="*/ 0 w 852"/>
                <a:gd name="T1" fmla="*/ 936625 h 1180"/>
                <a:gd name="T2" fmla="*/ 69850 w 852"/>
                <a:gd name="T3" fmla="*/ 822325 h 1180"/>
                <a:gd name="T4" fmla="*/ 81756 w 852"/>
                <a:gd name="T5" fmla="*/ 783431 h 1180"/>
                <a:gd name="T6" fmla="*/ 84138 w 852"/>
                <a:gd name="T7" fmla="*/ 703262 h 1180"/>
                <a:gd name="T8" fmla="*/ 69850 w 852"/>
                <a:gd name="T9" fmla="*/ 623887 h 1180"/>
                <a:gd name="T10" fmla="*/ 29369 w 852"/>
                <a:gd name="T11" fmla="*/ 547687 h 1180"/>
                <a:gd name="T12" fmla="*/ 12700 w 852"/>
                <a:gd name="T13" fmla="*/ 507206 h 1180"/>
                <a:gd name="T14" fmla="*/ 25400 w 852"/>
                <a:gd name="T15" fmla="*/ 471487 h 1180"/>
                <a:gd name="T16" fmla="*/ 8731 w 852"/>
                <a:gd name="T17" fmla="*/ 420688 h 1180"/>
                <a:gd name="T18" fmla="*/ 25400 w 852"/>
                <a:gd name="T19" fmla="*/ 391319 h 1180"/>
                <a:gd name="T20" fmla="*/ 40481 w 852"/>
                <a:gd name="T21" fmla="*/ 311944 h 1180"/>
                <a:gd name="T22" fmla="*/ 39688 w 852"/>
                <a:gd name="T23" fmla="*/ 271462 h 1180"/>
                <a:gd name="T24" fmla="*/ 64294 w 852"/>
                <a:gd name="T25" fmla="*/ 246062 h 1180"/>
                <a:gd name="T26" fmla="*/ 61119 w 852"/>
                <a:gd name="T27" fmla="*/ 220663 h 1180"/>
                <a:gd name="T28" fmla="*/ 100012 w 852"/>
                <a:gd name="T29" fmla="*/ 201612 h 1180"/>
                <a:gd name="T30" fmla="*/ 138113 w 852"/>
                <a:gd name="T31" fmla="*/ 143669 h 1180"/>
                <a:gd name="T32" fmla="*/ 128588 w 852"/>
                <a:gd name="T33" fmla="*/ 238919 h 1180"/>
                <a:gd name="T34" fmla="*/ 157956 w 852"/>
                <a:gd name="T35" fmla="*/ 219075 h 1180"/>
                <a:gd name="T36" fmla="*/ 156369 w 852"/>
                <a:gd name="T37" fmla="*/ 139700 h 1180"/>
                <a:gd name="T38" fmla="*/ 195262 w 852"/>
                <a:gd name="T39" fmla="*/ 98425 h 1180"/>
                <a:gd name="T40" fmla="*/ 220663 w 852"/>
                <a:gd name="T41" fmla="*/ 95250 h 1180"/>
                <a:gd name="T42" fmla="*/ 199231 w 852"/>
                <a:gd name="T43" fmla="*/ 80169 h 1180"/>
                <a:gd name="T44" fmla="*/ 191294 w 852"/>
                <a:gd name="T45" fmla="*/ 50006 h 1180"/>
                <a:gd name="T46" fmla="*/ 208756 w 852"/>
                <a:gd name="T47" fmla="*/ 11906 h 1180"/>
                <a:gd name="T48" fmla="*/ 242888 w 852"/>
                <a:gd name="T49" fmla="*/ 0 h 1180"/>
                <a:gd name="T50" fmla="*/ 319881 w 852"/>
                <a:gd name="T51" fmla="*/ 23812 h 1180"/>
                <a:gd name="T52" fmla="*/ 350044 w 852"/>
                <a:gd name="T53" fmla="*/ 53181 h 1180"/>
                <a:gd name="T54" fmla="*/ 442913 w 852"/>
                <a:gd name="T55" fmla="*/ 74612 h 1180"/>
                <a:gd name="T56" fmla="*/ 463550 w 852"/>
                <a:gd name="T57" fmla="*/ 106363 h 1180"/>
                <a:gd name="T58" fmla="*/ 488950 w 852"/>
                <a:gd name="T59" fmla="*/ 137319 h 1180"/>
                <a:gd name="T60" fmla="*/ 463550 w 852"/>
                <a:gd name="T61" fmla="*/ 137319 h 1180"/>
                <a:gd name="T62" fmla="*/ 461963 w 852"/>
                <a:gd name="T63" fmla="*/ 157956 h 1180"/>
                <a:gd name="T64" fmla="*/ 488950 w 852"/>
                <a:gd name="T65" fmla="*/ 196056 h 1180"/>
                <a:gd name="T66" fmla="*/ 492919 w 852"/>
                <a:gd name="T67" fmla="*/ 257175 h 1180"/>
                <a:gd name="T68" fmla="*/ 492919 w 852"/>
                <a:gd name="T69" fmla="*/ 297656 h 1180"/>
                <a:gd name="T70" fmla="*/ 465138 w 852"/>
                <a:gd name="T71" fmla="*/ 343694 h 1180"/>
                <a:gd name="T72" fmla="*/ 463550 w 852"/>
                <a:gd name="T73" fmla="*/ 365125 h 1180"/>
                <a:gd name="T74" fmla="*/ 427038 w 852"/>
                <a:gd name="T75" fmla="*/ 388144 h 1180"/>
                <a:gd name="T76" fmla="*/ 423069 w 852"/>
                <a:gd name="T77" fmla="*/ 407194 h 1180"/>
                <a:gd name="T78" fmla="*/ 425450 w 852"/>
                <a:gd name="T79" fmla="*/ 453231 h 1180"/>
                <a:gd name="T80" fmla="*/ 463550 w 852"/>
                <a:gd name="T81" fmla="*/ 476250 h 1180"/>
                <a:gd name="T82" fmla="*/ 492919 w 852"/>
                <a:gd name="T83" fmla="*/ 434975 h 1180"/>
                <a:gd name="T84" fmla="*/ 518319 w 852"/>
                <a:gd name="T85" fmla="*/ 384175 h 1180"/>
                <a:gd name="T86" fmla="*/ 570706 w 852"/>
                <a:gd name="T87" fmla="*/ 353219 h 1180"/>
                <a:gd name="T88" fmla="*/ 608013 w 852"/>
                <a:gd name="T89" fmla="*/ 368300 h 1180"/>
                <a:gd name="T90" fmla="*/ 633413 w 852"/>
                <a:gd name="T91" fmla="*/ 429419 h 1180"/>
                <a:gd name="T92" fmla="*/ 660400 w 852"/>
                <a:gd name="T93" fmla="*/ 539750 h 1180"/>
                <a:gd name="T94" fmla="*/ 676275 w 852"/>
                <a:gd name="T95" fmla="*/ 576262 h 1180"/>
                <a:gd name="T96" fmla="*/ 669925 w 852"/>
                <a:gd name="T97" fmla="*/ 605631 h 1180"/>
                <a:gd name="T98" fmla="*/ 672306 w 852"/>
                <a:gd name="T99" fmla="*/ 656431 h 1180"/>
                <a:gd name="T100" fmla="*/ 660400 w 852"/>
                <a:gd name="T101" fmla="*/ 680244 h 1180"/>
                <a:gd name="T102" fmla="*/ 646113 w 852"/>
                <a:gd name="T103" fmla="*/ 656431 h 1180"/>
                <a:gd name="T104" fmla="*/ 629444 w 852"/>
                <a:gd name="T105" fmla="*/ 664369 h 1180"/>
                <a:gd name="T106" fmla="*/ 627856 w 852"/>
                <a:gd name="T107" fmla="*/ 708025 h 1180"/>
                <a:gd name="T108" fmla="*/ 618331 w 852"/>
                <a:gd name="T109" fmla="*/ 729456 h 1180"/>
                <a:gd name="T110" fmla="*/ 592138 w 852"/>
                <a:gd name="T111" fmla="*/ 746919 h 1180"/>
                <a:gd name="T112" fmla="*/ 592138 w 852"/>
                <a:gd name="T113" fmla="*/ 808037 h 1180"/>
                <a:gd name="T114" fmla="*/ 568325 w 852"/>
                <a:gd name="T115" fmla="*/ 829469 h 1180"/>
                <a:gd name="T116" fmla="*/ 553244 w 852"/>
                <a:gd name="T117" fmla="*/ 879475 h 1180"/>
                <a:gd name="T118" fmla="*/ 333375 w 852"/>
                <a:gd name="T119" fmla="*/ 915988 h 1180"/>
                <a:gd name="T120" fmla="*/ 325438 w 852"/>
                <a:gd name="T121" fmla="*/ 900906 h 1180"/>
                <a:gd name="T122" fmla="*/ 0 w 852"/>
                <a:gd name="T123" fmla="*/ 936625 h 11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52"/>
                <a:gd name="T187" fmla="*/ 0 h 1180"/>
                <a:gd name="T188" fmla="*/ 852 w 852"/>
                <a:gd name="T189" fmla="*/ 1180 h 118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52" h="1180">
                  <a:moveTo>
                    <a:pt x="0" y="1180"/>
                  </a:moveTo>
                  <a:lnTo>
                    <a:pt x="88" y="1036"/>
                  </a:lnTo>
                  <a:lnTo>
                    <a:pt x="103" y="987"/>
                  </a:lnTo>
                  <a:lnTo>
                    <a:pt x="106" y="886"/>
                  </a:lnTo>
                  <a:lnTo>
                    <a:pt x="88" y="786"/>
                  </a:lnTo>
                  <a:lnTo>
                    <a:pt x="37" y="690"/>
                  </a:lnTo>
                  <a:lnTo>
                    <a:pt x="16" y="639"/>
                  </a:lnTo>
                  <a:lnTo>
                    <a:pt x="32" y="594"/>
                  </a:lnTo>
                  <a:lnTo>
                    <a:pt x="11" y="530"/>
                  </a:lnTo>
                  <a:lnTo>
                    <a:pt x="32" y="493"/>
                  </a:lnTo>
                  <a:lnTo>
                    <a:pt x="51" y="393"/>
                  </a:lnTo>
                  <a:lnTo>
                    <a:pt x="50" y="342"/>
                  </a:lnTo>
                  <a:lnTo>
                    <a:pt x="81" y="310"/>
                  </a:lnTo>
                  <a:lnTo>
                    <a:pt x="77" y="278"/>
                  </a:lnTo>
                  <a:lnTo>
                    <a:pt x="126" y="254"/>
                  </a:lnTo>
                  <a:lnTo>
                    <a:pt x="174" y="181"/>
                  </a:lnTo>
                  <a:lnTo>
                    <a:pt x="162" y="301"/>
                  </a:lnTo>
                  <a:lnTo>
                    <a:pt x="199" y="276"/>
                  </a:lnTo>
                  <a:lnTo>
                    <a:pt x="197" y="176"/>
                  </a:lnTo>
                  <a:lnTo>
                    <a:pt x="246" y="124"/>
                  </a:lnTo>
                  <a:lnTo>
                    <a:pt x="278" y="120"/>
                  </a:lnTo>
                  <a:lnTo>
                    <a:pt x="251" y="101"/>
                  </a:lnTo>
                  <a:lnTo>
                    <a:pt x="241" y="63"/>
                  </a:lnTo>
                  <a:lnTo>
                    <a:pt x="263" y="15"/>
                  </a:lnTo>
                  <a:lnTo>
                    <a:pt x="306" y="0"/>
                  </a:lnTo>
                  <a:lnTo>
                    <a:pt x="403" y="30"/>
                  </a:lnTo>
                  <a:lnTo>
                    <a:pt x="441" y="67"/>
                  </a:lnTo>
                  <a:lnTo>
                    <a:pt x="558" y="94"/>
                  </a:lnTo>
                  <a:lnTo>
                    <a:pt x="584" y="134"/>
                  </a:lnTo>
                  <a:lnTo>
                    <a:pt x="616" y="173"/>
                  </a:lnTo>
                  <a:lnTo>
                    <a:pt x="584" y="173"/>
                  </a:lnTo>
                  <a:lnTo>
                    <a:pt x="582" y="199"/>
                  </a:lnTo>
                  <a:lnTo>
                    <a:pt x="616" y="247"/>
                  </a:lnTo>
                  <a:lnTo>
                    <a:pt x="621" y="324"/>
                  </a:lnTo>
                  <a:lnTo>
                    <a:pt x="621" y="375"/>
                  </a:lnTo>
                  <a:lnTo>
                    <a:pt x="586" y="433"/>
                  </a:lnTo>
                  <a:lnTo>
                    <a:pt x="584" y="460"/>
                  </a:lnTo>
                  <a:lnTo>
                    <a:pt x="538" y="489"/>
                  </a:lnTo>
                  <a:lnTo>
                    <a:pt x="533" y="513"/>
                  </a:lnTo>
                  <a:lnTo>
                    <a:pt x="536" y="571"/>
                  </a:lnTo>
                  <a:lnTo>
                    <a:pt x="584" y="600"/>
                  </a:lnTo>
                  <a:lnTo>
                    <a:pt x="621" y="548"/>
                  </a:lnTo>
                  <a:lnTo>
                    <a:pt x="653" y="484"/>
                  </a:lnTo>
                  <a:lnTo>
                    <a:pt x="719" y="445"/>
                  </a:lnTo>
                  <a:lnTo>
                    <a:pt x="766" y="464"/>
                  </a:lnTo>
                  <a:lnTo>
                    <a:pt x="798" y="541"/>
                  </a:lnTo>
                  <a:lnTo>
                    <a:pt x="832" y="680"/>
                  </a:lnTo>
                  <a:lnTo>
                    <a:pt x="852" y="726"/>
                  </a:lnTo>
                  <a:lnTo>
                    <a:pt x="844" y="763"/>
                  </a:lnTo>
                  <a:lnTo>
                    <a:pt x="847" y="827"/>
                  </a:lnTo>
                  <a:lnTo>
                    <a:pt x="832" y="857"/>
                  </a:lnTo>
                  <a:lnTo>
                    <a:pt x="814" y="827"/>
                  </a:lnTo>
                  <a:lnTo>
                    <a:pt x="793" y="837"/>
                  </a:lnTo>
                  <a:lnTo>
                    <a:pt x="791" y="892"/>
                  </a:lnTo>
                  <a:lnTo>
                    <a:pt x="779" y="919"/>
                  </a:lnTo>
                  <a:lnTo>
                    <a:pt x="746" y="941"/>
                  </a:lnTo>
                  <a:lnTo>
                    <a:pt x="746" y="1018"/>
                  </a:lnTo>
                  <a:lnTo>
                    <a:pt x="716" y="1045"/>
                  </a:lnTo>
                  <a:lnTo>
                    <a:pt x="697" y="1108"/>
                  </a:lnTo>
                  <a:lnTo>
                    <a:pt x="420" y="1154"/>
                  </a:lnTo>
                  <a:lnTo>
                    <a:pt x="410" y="1135"/>
                  </a:lnTo>
                  <a:lnTo>
                    <a:pt x="0" y="1180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2" name="Freeform 65"/>
            <p:cNvSpPr>
              <a:spLocks/>
            </p:cNvSpPr>
            <p:nvPr/>
          </p:nvSpPr>
          <p:spPr bwMode="auto">
            <a:xfrm>
              <a:off x="7178611" y="3041810"/>
              <a:ext cx="717353" cy="362242"/>
            </a:xfrm>
            <a:custGeom>
              <a:avLst/>
              <a:gdLst>
                <a:gd name="T0" fmla="*/ 20658 w 1005"/>
                <a:gd name="T1" fmla="*/ 234618 h 507"/>
                <a:gd name="T2" fmla="*/ 173210 w 1005"/>
                <a:gd name="T3" fmla="*/ 134408 h 507"/>
                <a:gd name="T4" fmla="*/ 243129 w 1005"/>
                <a:gd name="T5" fmla="*/ 98619 h 507"/>
                <a:gd name="T6" fmla="*/ 312254 w 1005"/>
                <a:gd name="T7" fmla="*/ 154291 h 507"/>
                <a:gd name="T8" fmla="*/ 387736 w 1005"/>
                <a:gd name="T9" fmla="*/ 203601 h 507"/>
                <a:gd name="T10" fmla="*/ 442559 w 1005"/>
                <a:gd name="T11" fmla="*/ 210759 h 507"/>
                <a:gd name="T12" fmla="*/ 446532 w 1005"/>
                <a:gd name="T13" fmla="*/ 246548 h 507"/>
                <a:gd name="T14" fmla="*/ 415545 w 1005"/>
                <a:gd name="T15" fmla="*/ 323693 h 507"/>
                <a:gd name="T16" fmla="*/ 459244 w 1005"/>
                <a:gd name="T17" fmla="*/ 343576 h 507"/>
                <a:gd name="T18" fmla="*/ 492615 w 1005"/>
                <a:gd name="T19" fmla="*/ 361073 h 507"/>
                <a:gd name="T20" fmla="*/ 511684 w 1005"/>
                <a:gd name="T21" fmla="*/ 372208 h 507"/>
                <a:gd name="T22" fmla="*/ 554589 w 1005"/>
                <a:gd name="T23" fmla="*/ 374594 h 507"/>
                <a:gd name="T24" fmla="*/ 597494 w 1005"/>
                <a:gd name="T25" fmla="*/ 392886 h 507"/>
                <a:gd name="T26" fmla="*/ 522808 w 1005"/>
                <a:gd name="T27" fmla="*/ 308582 h 507"/>
                <a:gd name="T28" fmla="*/ 541082 w 1005"/>
                <a:gd name="T29" fmla="*/ 288700 h 507"/>
                <a:gd name="T30" fmla="*/ 537109 w 1005"/>
                <a:gd name="T31" fmla="*/ 160654 h 507"/>
                <a:gd name="T32" fmla="*/ 571275 w 1005"/>
                <a:gd name="T33" fmla="*/ 83508 h 507"/>
                <a:gd name="T34" fmla="*/ 611002 w 1005"/>
                <a:gd name="T35" fmla="*/ 49310 h 507"/>
                <a:gd name="T36" fmla="*/ 576042 w 1005"/>
                <a:gd name="T37" fmla="*/ 96233 h 507"/>
                <a:gd name="T38" fmla="*/ 571275 w 1005"/>
                <a:gd name="T39" fmla="*/ 160654 h 507"/>
                <a:gd name="T40" fmla="*/ 576042 w 1005"/>
                <a:gd name="T41" fmla="*/ 185309 h 507"/>
                <a:gd name="T42" fmla="*/ 594316 w 1005"/>
                <a:gd name="T43" fmla="*/ 224279 h 507"/>
                <a:gd name="T44" fmla="*/ 568891 w 1005"/>
                <a:gd name="T45" fmla="*/ 240185 h 507"/>
                <a:gd name="T46" fmla="*/ 599878 w 1005"/>
                <a:gd name="T47" fmla="*/ 252910 h 507"/>
                <a:gd name="T48" fmla="*/ 587165 w 1005"/>
                <a:gd name="T49" fmla="*/ 264045 h 507"/>
                <a:gd name="T50" fmla="*/ 638016 w 1005"/>
                <a:gd name="T51" fmla="*/ 341190 h 507"/>
                <a:gd name="T52" fmla="*/ 662647 w 1005"/>
                <a:gd name="T53" fmla="*/ 358687 h 507"/>
                <a:gd name="T54" fmla="*/ 676948 w 1005"/>
                <a:gd name="T55" fmla="*/ 374594 h 507"/>
                <a:gd name="T56" fmla="*/ 679332 w 1005"/>
                <a:gd name="T57" fmla="*/ 397658 h 507"/>
                <a:gd name="T58" fmla="*/ 722237 w 1005"/>
                <a:gd name="T59" fmla="*/ 388114 h 507"/>
                <a:gd name="T60" fmla="*/ 777855 w 1005"/>
                <a:gd name="T61" fmla="*/ 310968 h 507"/>
                <a:gd name="T62" fmla="*/ 777855 w 1005"/>
                <a:gd name="T63" fmla="*/ 355506 h 507"/>
                <a:gd name="T64" fmla="*/ 771499 w 1005"/>
                <a:gd name="T65" fmla="*/ 401634 h 507"/>
                <a:gd name="T66" fmla="*/ 798513 w 1005"/>
                <a:gd name="T67" fmla="*/ 256887 h 507"/>
                <a:gd name="T68" fmla="*/ 684894 w 1005"/>
                <a:gd name="T69" fmla="*/ 277565 h 507"/>
                <a:gd name="T70" fmla="*/ 611002 w 1005"/>
                <a:gd name="T71" fmla="*/ 0 h 50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05"/>
                <a:gd name="T109" fmla="*/ 0 h 507"/>
                <a:gd name="T110" fmla="*/ 1005 w 1005"/>
                <a:gd name="T111" fmla="*/ 507 h 50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05" h="507">
                  <a:moveTo>
                    <a:pt x="0" y="150"/>
                  </a:moveTo>
                  <a:lnTo>
                    <a:pt x="26" y="295"/>
                  </a:lnTo>
                  <a:lnTo>
                    <a:pt x="104" y="202"/>
                  </a:lnTo>
                  <a:lnTo>
                    <a:pt x="218" y="169"/>
                  </a:lnTo>
                  <a:lnTo>
                    <a:pt x="244" y="133"/>
                  </a:lnTo>
                  <a:lnTo>
                    <a:pt x="306" y="124"/>
                  </a:lnTo>
                  <a:lnTo>
                    <a:pt x="363" y="150"/>
                  </a:lnTo>
                  <a:lnTo>
                    <a:pt x="393" y="194"/>
                  </a:lnTo>
                  <a:lnTo>
                    <a:pt x="455" y="211"/>
                  </a:lnTo>
                  <a:lnTo>
                    <a:pt x="488" y="256"/>
                  </a:lnTo>
                  <a:lnTo>
                    <a:pt x="536" y="282"/>
                  </a:lnTo>
                  <a:lnTo>
                    <a:pt x="557" y="265"/>
                  </a:lnTo>
                  <a:lnTo>
                    <a:pt x="570" y="292"/>
                  </a:lnTo>
                  <a:lnTo>
                    <a:pt x="562" y="310"/>
                  </a:lnTo>
                  <a:lnTo>
                    <a:pt x="557" y="344"/>
                  </a:lnTo>
                  <a:lnTo>
                    <a:pt x="523" y="407"/>
                  </a:lnTo>
                  <a:lnTo>
                    <a:pt x="536" y="451"/>
                  </a:lnTo>
                  <a:lnTo>
                    <a:pt x="578" y="432"/>
                  </a:lnTo>
                  <a:lnTo>
                    <a:pt x="582" y="413"/>
                  </a:lnTo>
                  <a:lnTo>
                    <a:pt x="620" y="454"/>
                  </a:lnTo>
                  <a:lnTo>
                    <a:pt x="625" y="434"/>
                  </a:lnTo>
                  <a:lnTo>
                    <a:pt x="644" y="468"/>
                  </a:lnTo>
                  <a:lnTo>
                    <a:pt x="661" y="451"/>
                  </a:lnTo>
                  <a:lnTo>
                    <a:pt x="698" y="471"/>
                  </a:lnTo>
                  <a:lnTo>
                    <a:pt x="719" y="456"/>
                  </a:lnTo>
                  <a:lnTo>
                    <a:pt x="752" y="494"/>
                  </a:lnTo>
                  <a:lnTo>
                    <a:pt x="725" y="439"/>
                  </a:lnTo>
                  <a:lnTo>
                    <a:pt x="658" y="388"/>
                  </a:lnTo>
                  <a:lnTo>
                    <a:pt x="722" y="420"/>
                  </a:lnTo>
                  <a:lnTo>
                    <a:pt x="681" y="363"/>
                  </a:lnTo>
                  <a:lnTo>
                    <a:pt x="672" y="318"/>
                  </a:lnTo>
                  <a:lnTo>
                    <a:pt x="676" y="202"/>
                  </a:lnTo>
                  <a:lnTo>
                    <a:pt x="634" y="180"/>
                  </a:lnTo>
                  <a:lnTo>
                    <a:pt x="719" y="105"/>
                  </a:lnTo>
                  <a:lnTo>
                    <a:pt x="722" y="59"/>
                  </a:lnTo>
                  <a:lnTo>
                    <a:pt x="769" y="62"/>
                  </a:lnTo>
                  <a:lnTo>
                    <a:pt x="755" y="105"/>
                  </a:lnTo>
                  <a:lnTo>
                    <a:pt x="725" y="121"/>
                  </a:lnTo>
                  <a:lnTo>
                    <a:pt x="709" y="163"/>
                  </a:lnTo>
                  <a:lnTo>
                    <a:pt x="719" y="202"/>
                  </a:lnTo>
                  <a:lnTo>
                    <a:pt x="742" y="189"/>
                  </a:lnTo>
                  <a:lnTo>
                    <a:pt x="725" y="233"/>
                  </a:lnTo>
                  <a:lnTo>
                    <a:pt x="739" y="260"/>
                  </a:lnTo>
                  <a:lnTo>
                    <a:pt x="748" y="282"/>
                  </a:lnTo>
                  <a:lnTo>
                    <a:pt x="722" y="270"/>
                  </a:lnTo>
                  <a:lnTo>
                    <a:pt x="716" y="302"/>
                  </a:lnTo>
                  <a:lnTo>
                    <a:pt x="761" y="292"/>
                  </a:lnTo>
                  <a:lnTo>
                    <a:pt x="755" y="318"/>
                  </a:lnTo>
                  <a:lnTo>
                    <a:pt x="782" y="332"/>
                  </a:lnTo>
                  <a:lnTo>
                    <a:pt x="739" y="332"/>
                  </a:lnTo>
                  <a:lnTo>
                    <a:pt x="750" y="402"/>
                  </a:lnTo>
                  <a:lnTo>
                    <a:pt x="803" y="429"/>
                  </a:lnTo>
                  <a:lnTo>
                    <a:pt x="830" y="396"/>
                  </a:lnTo>
                  <a:lnTo>
                    <a:pt x="834" y="451"/>
                  </a:lnTo>
                  <a:lnTo>
                    <a:pt x="865" y="439"/>
                  </a:lnTo>
                  <a:lnTo>
                    <a:pt x="852" y="471"/>
                  </a:lnTo>
                  <a:lnTo>
                    <a:pt x="874" y="471"/>
                  </a:lnTo>
                  <a:lnTo>
                    <a:pt x="855" y="500"/>
                  </a:lnTo>
                  <a:lnTo>
                    <a:pt x="862" y="507"/>
                  </a:lnTo>
                  <a:lnTo>
                    <a:pt x="909" y="488"/>
                  </a:lnTo>
                  <a:lnTo>
                    <a:pt x="965" y="456"/>
                  </a:lnTo>
                  <a:lnTo>
                    <a:pt x="979" y="391"/>
                  </a:lnTo>
                  <a:lnTo>
                    <a:pt x="986" y="427"/>
                  </a:lnTo>
                  <a:lnTo>
                    <a:pt x="979" y="447"/>
                  </a:lnTo>
                  <a:lnTo>
                    <a:pt x="971" y="481"/>
                  </a:lnTo>
                  <a:lnTo>
                    <a:pt x="971" y="505"/>
                  </a:lnTo>
                  <a:lnTo>
                    <a:pt x="993" y="445"/>
                  </a:lnTo>
                  <a:lnTo>
                    <a:pt x="1005" y="323"/>
                  </a:lnTo>
                  <a:lnTo>
                    <a:pt x="940" y="334"/>
                  </a:lnTo>
                  <a:lnTo>
                    <a:pt x="862" y="349"/>
                  </a:lnTo>
                  <a:lnTo>
                    <a:pt x="856" y="323"/>
                  </a:lnTo>
                  <a:lnTo>
                    <a:pt x="769" y="0"/>
                  </a:lnTo>
                  <a:lnTo>
                    <a:pt x="0" y="150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Freeform 66"/>
            <p:cNvSpPr>
              <a:spLocks/>
            </p:cNvSpPr>
            <p:nvPr/>
          </p:nvSpPr>
          <p:spPr bwMode="auto">
            <a:xfrm>
              <a:off x="6337185" y="2725206"/>
              <a:ext cx="657454" cy="755858"/>
            </a:xfrm>
            <a:custGeom>
              <a:avLst/>
              <a:gdLst>
                <a:gd name="T0" fmla="*/ 0 w 920"/>
                <a:gd name="T1" fmla="*/ 150955 h 1059"/>
                <a:gd name="T2" fmla="*/ 63638 w 920"/>
                <a:gd name="T3" fmla="*/ 737295 h 1059"/>
                <a:gd name="T4" fmla="*/ 115344 w 920"/>
                <a:gd name="T5" fmla="*/ 734117 h 1059"/>
                <a:gd name="T6" fmla="*/ 151936 w 920"/>
                <a:gd name="T7" fmla="*/ 749213 h 1059"/>
                <a:gd name="T8" fmla="*/ 167845 w 920"/>
                <a:gd name="T9" fmla="*/ 787349 h 1059"/>
                <a:gd name="T10" fmla="*/ 227506 w 920"/>
                <a:gd name="T11" fmla="*/ 797677 h 1059"/>
                <a:gd name="T12" fmla="*/ 260916 w 920"/>
                <a:gd name="T13" fmla="*/ 815951 h 1059"/>
                <a:gd name="T14" fmla="*/ 339668 w 920"/>
                <a:gd name="T15" fmla="*/ 814362 h 1059"/>
                <a:gd name="T16" fmla="*/ 374669 w 920"/>
                <a:gd name="T17" fmla="*/ 787349 h 1059"/>
                <a:gd name="T18" fmla="*/ 465354 w 920"/>
                <a:gd name="T19" fmla="*/ 841375 h 1059"/>
                <a:gd name="T20" fmla="*/ 521037 w 920"/>
                <a:gd name="T21" fmla="*/ 793705 h 1059"/>
                <a:gd name="T22" fmla="*/ 528992 w 920"/>
                <a:gd name="T23" fmla="*/ 700748 h 1059"/>
                <a:gd name="T24" fmla="*/ 562402 w 920"/>
                <a:gd name="T25" fmla="*/ 726172 h 1059"/>
                <a:gd name="T26" fmla="*/ 579902 w 920"/>
                <a:gd name="T27" fmla="*/ 643545 h 1059"/>
                <a:gd name="T28" fmla="*/ 673768 w 920"/>
                <a:gd name="T29" fmla="*/ 576012 h 1059"/>
                <a:gd name="T30" fmla="*/ 702405 w 920"/>
                <a:gd name="T31" fmla="*/ 533109 h 1059"/>
                <a:gd name="T32" fmla="*/ 724679 w 920"/>
                <a:gd name="T33" fmla="*/ 347196 h 1059"/>
                <a:gd name="T34" fmla="*/ 710360 w 920"/>
                <a:gd name="T35" fmla="*/ 309060 h 1059"/>
                <a:gd name="T36" fmla="*/ 731838 w 920"/>
                <a:gd name="T37" fmla="*/ 295554 h 1059"/>
                <a:gd name="T38" fmla="*/ 688882 w 920"/>
                <a:gd name="T39" fmla="*/ 0 h 1059"/>
                <a:gd name="T40" fmla="*/ 612517 w 920"/>
                <a:gd name="T41" fmla="*/ 34958 h 1059"/>
                <a:gd name="T42" fmla="*/ 562402 w 920"/>
                <a:gd name="T43" fmla="*/ 62765 h 1059"/>
                <a:gd name="T44" fmla="*/ 543310 w 920"/>
                <a:gd name="T45" fmla="*/ 94545 h 1059"/>
                <a:gd name="T46" fmla="*/ 499559 w 920"/>
                <a:gd name="T47" fmla="*/ 133476 h 1059"/>
                <a:gd name="T48" fmla="*/ 455012 w 920"/>
                <a:gd name="T49" fmla="*/ 136654 h 1059"/>
                <a:gd name="T50" fmla="*/ 408079 w 920"/>
                <a:gd name="T51" fmla="*/ 164461 h 1059"/>
                <a:gd name="T52" fmla="*/ 385010 w 920"/>
                <a:gd name="T53" fmla="*/ 176379 h 1059"/>
                <a:gd name="T54" fmla="*/ 354782 w 920"/>
                <a:gd name="T55" fmla="*/ 156516 h 1059"/>
                <a:gd name="T56" fmla="*/ 313418 w 920"/>
                <a:gd name="T57" fmla="*/ 177968 h 1059"/>
                <a:gd name="T58" fmla="*/ 304667 w 920"/>
                <a:gd name="T59" fmla="*/ 170817 h 1059"/>
                <a:gd name="T60" fmla="*/ 343646 w 920"/>
                <a:gd name="T61" fmla="*/ 145393 h 1059"/>
                <a:gd name="T62" fmla="*/ 343646 w 920"/>
                <a:gd name="T63" fmla="*/ 143804 h 1059"/>
                <a:gd name="T64" fmla="*/ 322168 w 920"/>
                <a:gd name="T65" fmla="*/ 136654 h 1059"/>
                <a:gd name="T66" fmla="*/ 310236 w 920"/>
                <a:gd name="T67" fmla="*/ 150955 h 1059"/>
                <a:gd name="T68" fmla="*/ 243416 w 920"/>
                <a:gd name="T69" fmla="*/ 118380 h 1059"/>
                <a:gd name="T70" fmla="*/ 213983 w 920"/>
                <a:gd name="T71" fmla="*/ 133476 h 1059"/>
                <a:gd name="T72" fmla="*/ 220347 w 920"/>
                <a:gd name="T73" fmla="*/ 114408 h 1059"/>
                <a:gd name="T74" fmla="*/ 0 w 920"/>
                <a:gd name="T75" fmla="*/ 150955 h 10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20"/>
                <a:gd name="T115" fmla="*/ 0 h 1059"/>
                <a:gd name="T116" fmla="*/ 920 w 920"/>
                <a:gd name="T117" fmla="*/ 1059 h 105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20" h="1059">
                  <a:moveTo>
                    <a:pt x="0" y="190"/>
                  </a:moveTo>
                  <a:lnTo>
                    <a:pt x="80" y="928"/>
                  </a:lnTo>
                  <a:lnTo>
                    <a:pt x="145" y="924"/>
                  </a:lnTo>
                  <a:lnTo>
                    <a:pt x="191" y="943"/>
                  </a:lnTo>
                  <a:lnTo>
                    <a:pt x="211" y="991"/>
                  </a:lnTo>
                  <a:lnTo>
                    <a:pt x="286" y="1004"/>
                  </a:lnTo>
                  <a:lnTo>
                    <a:pt x="328" y="1027"/>
                  </a:lnTo>
                  <a:lnTo>
                    <a:pt x="427" y="1025"/>
                  </a:lnTo>
                  <a:lnTo>
                    <a:pt x="471" y="991"/>
                  </a:lnTo>
                  <a:lnTo>
                    <a:pt x="585" y="1059"/>
                  </a:lnTo>
                  <a:lnTo>
                    <a:pt x="655" y="999"/>
                  </a:lnTo>
                  <a:lnTo>
                    <a:pt x="665" y="882"/>
                  </a:lnTo>
                  <a:lnTo>
                    <a:pt x="707" y="914"/>
                  </a:lnTo>
                  <a:lnTo>
                    <a:pt x="729" y="810"/>
                  </a:lnTo>
                  <a:lnTo>
                    <a:pt x="847" y="725"/>
                  </a:lnTo>
                  <a:lnTo>
                    <a:pt x="883" y="671"/>
                  </a:lnTo>
                  <a:lnTo>
                    <a:pt x="911" y="437"/>
                  </a:lnTo>
                  <a:lnTo>
                    <a:pt x="893" y="389"/>
                  </a:lnTo>
                  <a:lnTo>
                    <a:pt x="920" y="372"/>
                  </a:lnTo>
                  <a:lnTo>
                    <a:pt x="866" y="0"/>
                  </a:lnTo>
                  <a:lnTo>
                    <a:pt x="770" y="44"/>
                  </a:lnTo>
                  <a:lnTo>
                    <a:pt x="707" y="79"/>
                  </a:lnTo>
                  <a:lnTo>
                    <a:pt x="683" y="119"/>
                  </a:lnTo>
                  <a:lnTo>
                    <a:pt x="628" y="168"/>
                  </a:lnTo>
                  <a:lnTo>
                    <a:pt x="572" y="172"/>
                  </a:lnTo>
                  <a:lnTo>
                    <a:pt x="513" y="207"/>
                  </a:lnTo>
                  <a:lnTo>
                    <a:pt x="484" y="222"/>
                  </a:lnTo>
                  <a:lnTo>
                    <a:pt x="446" y="197"/>
                  </a:lnTo>
                  <a:lnTo>
                    <a:pt x="394" y="224"/>
                  </a:lnTo>
                  <a:lnTo>
                    <a:pt x="383" y="215"/>
                  </a:lnTo>
                  <a:lnTo>
                    <a:pt x="432" y="183"/>
                  </a:lnTo>
                  <a:lnTo>
                    <a:pt x="432" y="181"/>
                  </a:lnTo>
                  <a:lnTo>
                    <a:pt x="405" y="172"/>
                  </a:lnTo>
                  <a:lnTo>
                    <a:pt x="390" y="190"/>
                  </a:lnTo>
                  <a:lnTo>
                    <a:pt x="306" y="149"/>
                  </a:lnTo>
                  <a:lnTo>
                    <a:pt x="269" y="168"/>
                  </a:lnTo>
                  <a:lnTo>
                    <a:pt x="277" y="144"/>
                  </a:lnTo>
                  <a:lnTo>
                    <a:pt x="0" y="190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4" name="Freeform 67"/>
            <p:cNvSpPr>
              <a:spLocks/>
            </p:cNvSpPr>
            <p:nvPr/>
          </p:nvSpPr>
          <p:spPr bwMode="auto">
            <a:xfrm>
              <a:off x="3738744" y="3262862"/>
              <a:ext cx="1168016" cy="646045"/>
            </a:xfrm>
            <a:custGeom>
              <a:avLst/>
              <a:gdLst>
                <a:gd name="T0" fmla="*/ 0 w 1638"/>
                <a:gd name="T1" fmla="*/ 682585 h 905"/>
                <a:gd name="T2" fmla="*/ 39688 w 1638"/>
                <a:gd name="T3" fmla="*/ 0 h 905"/>
                <a:gd name="T4" fmla="*/ 525463 w 1638"/>
                <a:gd name="T5" fmla="*/ 29401 h 905"/>
                <a:gd name="T6" fmla="*/ 1169194 w 1638"/>
                <a:gd name="T7" fmla="*/ 38142 h 905"/>
                <a:gd name="T8" fmla="*/ 1204913 w 1638"/>
                <a:gd name="T9" fmla="*/ 68338 h 905"/>
                <a:gd name="T10" fmla="*/ 1225550 w 1638"/>
                <a:gd name="T11" fmla="*/ 64365 h 905"/>
                <a:gd name="T12" fmla="*/ 1246188 w 1638"/>
                <a:gd name="T13" fmla="*/ 78668 h 905"/>
                <a:gd name="T14" fmla="*/ 1246188 w 1638"/>
                <a:gd name="T15" fmla="*/ 96945 h 905"/>
                <a:gd name="T16" fmla="*/ 1227932 w 1638"/>
                <a:gd name="T17" fmla="*/ 98534 h 905"/>
                <a:gd name="T18" fmla="*/ 1204913 w 1638"/>
                <a:gd name="T19" fmla="*/ 146211 h 905"/>
                <a:gd name="T20" fmla="*/ 1260475 w 1638"/>
                <a:gd name="T21" fmla="*/ 220112 h 905"/>
                <a:gd name="T22" fmla="*/ 1300163 w 1638"/>
                <a:gd name="T23" fmla="*/ 236004 h 905"/>
                <a:gd name="T24" fmla="*/ 1292225 w 1638"/>
                <a:gd name="T25" fmla="*/ 717549 h 905"/>
                <a:gd name="T26" fmla="*/ 738188 w 1638"/>
                <a:gd name="T27" fmla="*/ 719138 h 905"/>
                <a:gd name="T28" fmla="*/ 0 w 1638"/>
                <a:gd name="T29" fmla="*/ 682585 h 90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38"/>
                <a:gd name="T46" fmla="*/ 0 h 905"/>
                <a:gd name="T47" fmla="*/ 1638 w 1638"/>
                <a:gd name="T48" fmla="*/ 905 h 90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38" h="905">
                  <a:moveTo>
                    <a:pt x="0" y="859"/>
                  </a:moveTo>
                  <a:lnTo>
                    <a:pt x="50" y="0"/>
                  </a:lnTo>
                  <a:lnTo>
                    <a:pt x="662" y="37"/>
                  </a:lnTo>
                  <a:lnTo>
                    <a:pt x="1473" y="48"/>
                  </a:lnTo>
                  <a:lnTo>
                    <a:pt x="1518" y="86"/>
                  </a:lnTo>
                  <a:lnTo>
                    <a:pt x="1544" y="81"/>
                  </a:lnTo>
                  <a:lnTo>
                    <a:pt x="1570" y="99"/>
                  </a:lnTo>
                  <a:lnTo>
                    <a:pt x="1570" y="122"/>
                  </a:lnTo>
                  <a:lnTo>
                    <a:pt x="1547" y="124"/>
                  </a:lnTo>
                  <a:lnTo>
                    <a:pt x="1518" y="184"/>
                  </a:lnTo>
                  <a:lnTo>
                    <a:pt x="1588" y="277"/>
                  </a:lnTo>
                  <a:lnTo>
                    <a:pt x="1638" y="297"/>
                  </a:lnTo>
                  <a:lnTo>
                    <a:pt x="1628" y="903"/>
                  </a:lnTo>
                  <a:lnTo>
                    <a:pt x="930" y="905"/>
                  </a:lnTo>
                  <a:lnTo>
                    <a:pt x="0" y="859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Freeform 68"/>
            <p:cNvSpPr>
              <a:spLocks/>
            </p:cNvSpPr>
            <p:nvPr/>
          </p:nvSpPr>
          <p:spPr bwMode="auto">
            <a:xfrm>
              <a:off x="4903907" y="3987345"/>
              <a:ext cx="792938" cy="730187"/>
            </a:xfrm>
            <a:custGeom>
              <a:avLst/>
              <a:gdLst>
                <a:gd name="T0" fmla="*/ 0 w 1112"/>
                <a:gd name="T1" fmla="*/ 27781 h 1024"/>
                <a:gd name="T2" fmla="*/ 35719 w 1112"/>
                <a:gd name="T3" fmla="*/ 280987 h 1024"/>
                <a:gd name="T4" fmla="*/ 30162 w 1112"/>
                <a:gd name="T5" fmla="*/ 668337 h 1024"/>
                <a:gd name="T6" fmla="*/ 47625 w 1112"/>
                <a:gd name="T7" fmla="*/ 692944 h 1024"/>
                <a:gd name="T8" fmla="*/ 109538 w 1112"/>
                <a:gd name="T9" fmla="*/ 688181 h 1024"/>
                <a:gd name="T10" fmla="*/ 111919 w 1112"/>
                <a:gd name="T11" fmla="*/ 812800 h 1024"/>
                <a:gd name="T12" fmla="*/ 635794 w 1112"/>
                <a:gd name="T13" fmla="*/ 805656 h 1024"/>
                <a:gd name="T14" fmla="*/ 623887 w 1112"/>
                <a:gd name="T15" fmla="*/ 681037 h 1024"/>
                <a:gd name="T16" fmla="*/ 672306 w 1112"/>
                <a:gd name="T17" fmla="*/ 550069 h 1024"/>
                <a:gd name="T18" fmla="*/ 735806 w 1112"/>
                <a:gd name="T19" fmla="*/ 452437 h 1024"/>
                <a:gd name="T20" fmla="*/ 734219 w 1112"/>
                <a:gd name="T21" fmla="*/ 427037 h 1024"/>
                <a:gd name="T22" fmla="*/ 785812 w 1112"/>
                <a:gd name="T23" fmla="*/ 343694 h 1024"/>
                <a:gd name="T24" fmla="*/ 809625 w 1112"/>
                <a:gd name="T25" fmla="*/ 254000 h 1024"/>
                <a:gd name="T26" fmla="*/ 797719 w 1112"/>
                <a:gd name="T27" fmla="*/ 244475 h 1024"/>
                <a:gd name="T28" fmla="*/ 843756 w 1112"/>
                <a:gd name="T29" fmla="*/ 209550 h 1024"/>
                <a:gd name="T30" fmla="*/ 882650 w 1112"/>
                <a:gd name="T31" fmla="*/ 125412 h 1024"/>
                <a:gd name="T32" fmla="*/ 872331 w 1112"/>
                <a:gd name="T33" fmla="*/ 110331 h 1024"/>
                <a:gd name="T34" fmla="*/ 753269 w 1112"/>
                <a:gd name="T35" fmla="*/ 117475 h 1024"/>
                <a:gd name="T36" fmla="*/ 787400 w 1112"/>
                <a:gd name="T37" fmla="*/ 73819 h 1024"/>
                <a:gd name="T38" fmla="*/ 777081 w 1112"/>
                <a:gd name="T39" fmla="*/ 0 h 1024"/>
                <a:gd name="T40" fmla="*/ 0 w 1112"/>
                <a:gd name="T41" fmla="*/ 27781 h 10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12"/>
                <a:gd name="T64" fmla="*/ 0 h 1024"/>
                <a:gd name="T65" fmla="*/ 1112 w 1112"/>
                <a:gd name="T66" fmla="*/ 1024 h 10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12" h="1024">
                  <a:moveTo>
                    <a:pt x="0" y="35"/>
                  </a:moveTo>
                  <a:lnTo>
                    <a:pt x="45" y="354"/>
                  </a:lnTo>
                  <a:lnTo>
                    <a:pt x="38" y="842"/>
                  </a:lnTo>
                  <a:lnTo>
                    <a:pt x="60" y="873"/>
                  </a:lnTo>
                  <a:lnTo>
                    <a:pt x="138" y="867"/>
                  </a:lnTo>
                  <a:lnTo>
                    <a:pt x="141" y="1024"/>
                  </a:lnTo>
                  <a:lnTo>
                    <a:pt x="801" y="1015"/>
                  </a:lnTo>
                  <a:lnTo>
                    <a:pt x="786" y="858"/>
                  </a:lnTo>
                  <a:lnTo>
                    <a:pt x="847" y="693"/>
                  </a:lnTo>
                  <a:lnTo>
                    <a:pt x="927" y="570"/>
                  </a:lnTo>
                  <a:lnTo>
                    <a:pt x="925" y="538"/>
                  </a:lnTo>
                  <a:lnTo>
                    <a:pt x="990" y="433"/>
                  </a:lnTo>
                  <a:lnTo>
                    <a:pt x="1020" y="320"/>
                  </a:lnTo>
                  <a:lnTo>
                    <a:pt x="1005" y="308"/>
                  </a:lnTo>
                  <a:lnTo>
                    <a:pt x="1063" y="264"/>
                  </a:lnTo>
                  <a:lnTo>
                    <a:pt x="1112" y="158"/>
                  </a:lnTo>
                  <a:lnTo>
                    <a:pt x="1099" y="139"/>
                  </a:lnTo>
                  <a:lnTo>
                    <a:pt x="949" y="148"/>
                  </a:lnTo>
                  <a:lnTo>
                    <a:pt x="992" y="93"/>
                  </a:lnTo>
                  <a:lnTo>
                    <a:pt x="979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Freeform 69"/>
            <p:cNvSpPr>
              <a:spLocks/>
            </p:cNvSpPr>
            <p:nvPr/>
          </p:nvSpPr>
          <p:spPr bwMode="auto">
            <a:xfrm>
              <a:off x="2643462" y="2951962"/>
              <a:ext cx="1146622" cy="924143"/>
            </a:xfrm>
            <a:custGeom>
              <a:avLst/>
              <a:gdLst>
                <a:gd name="T0" fmla="*/ 0 w 1609"/>
                <a:gd name="T1" fmla="*/ 898324 h 1294"/>
                <a:gd name="T2" fmla="*/ 126921 w 1609"/>
                <a:gd name="T3" fmla="*/ 0 h 1294"/>
                <a:gd name="T4" fmla="*/ 946355 w 1609"/>
                <a:gd name="T5" fmla="*/ 94602 h 1294"/>
                <a:gd name="T6" fmla="*/ 1276350 w 1609"/>
                <a:gd name="T7" fmla="*/ 122426 h 1294"/>
                <a:gd name="T8" fmla="*/ 1258898 w 1609"/>
                <a:gd name="T9" fmla="*/ 345815 h 1294"/>
                <a:gd name="T10" fmla="*/ 1219236 w 1609"/>
                <a:gd name="T11" fmla="*/ 1028700 h 1294"/>
                <a:gd name="T12" fmla="*/ 1047892 w 1609"/>
                <a:gd name="T13" fmla="*/ 1018365 h 1294"/>
                <a:gd name="T14" fmla="*/ 527516 w 1609"/>
                <a:gd name="T15" fmla="*/ 969872 h 1294"/>
                <a:gd name="T16" fmla="*/ 0 w 1609"/>
                <a:gd name="T17" fmla="*/ 898324 h 12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09"/>
                <a:gd name="T28" fmla="*/ 0 h 1294"/>
                <a:gd name="T29" fmla="*/ 1609 w 1609"/>
                <a:gd name="T30" fmla="*/ 1294 h 12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09" h="1294">
                  <a:moveTo>
                    <a:pt x="0" y="1130"/>
                  </a:moveTo>
                  <a:lnTo>
                    <a:pt x="160" y="0"/>
                  </a:lnTo>
                  <a:lnTo>
                    <a:pt x="1193" y="119"/>
                  </a:lnTo>
                  <a:lnTo>
                    <a:pt x="1609" y="154"/>
                  </a:lnTo>
                  <a:lnTo>
                    <a:pt x="1587" y="435"/>
                  </a:lnTo>
                  <a:lnTo>
                    <a:pt x="1537" y="1294"/>
                  </a:lnTo>
                  <a:lnTo>
                    <a:pt x="1321" y="1281"/>
                  </a:lnTo>
                  <a:lnTo>
                    <a:pt x="665" y="1220"/>
                  </a:lnTo>
                  <a:lnTo>
                    <a:pt x="0" y="1130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Freeform 71"/>
            <p:cNvSpPr>
              <a:spLocks/>
            </p:cNvSpPr>
            <p:nvPr/>
          </p:nvSpPr>
          <p:spPr bwMode="auto">
            <a:xfrm>
              <a:off x="5942142" y="4238346"/>
              <a:ext cx="598982" cy="994024"/>
            </a:xfrm>
            <a:custGeom>
              <a:avLst/>
              <a:gdLst>
                <a:gd name="T0" fmla="*/ 0 w 840"/>
                <a:gd name="T1" fmla="*/ 37333 h 1393"/>
                <a:gd name="T2" fmla="*/ 16669 w 840"/>
                <a:gd name="T3" fmla="*/ 61163 h 1393"/>
                <a:gd name="T4" fmla="*/ 0 w 840"/>
                <a:gd name="T5" fmla="*/ 744278 h 1393"/>
                <a:gd name="T6" fmla="*/ 43656 w 840"/>
                <a:gd name="T7" fmla="*/ 1073921 h 1393"/>
                <a:gd name="T8" fmla="*/ 88900 w 840"/>
                <a:gd name="T9" fmla="*/ 1086630 h 1393"/>
                <a:gd name="T10" fmla="*/ 106363 w 840"/>
                <a:gd name="T11" fmla="*/ 980985 h 1393"/>
                <a:gd name="T12" fmla="*/ 127000 w 840"/>
                <a:gd name="T13" fmla="*/ 1011170 h 1393"/>
                <a:gd name="T14" fmla="*/ 129381 w 840"/>
                <a:gd name="T15" fmla="*/ 1057240 h 1393"/>
                <a:gd name="T16" fmla="*/ 155575 w 840"/>
                <a:gd name="T17" fmla="*/ 1084247 h 1393"/>
                <a:gd name="T18" fmla="*/ 115094 w 840"/>
                <a:gd name="T19" fmla="*/ 1106488 h 1393"/>
                <a:gd name="T20" fmla="*/ 211138 w 840"/>
                <a:gd name="T21" fmla="*/ 1081070 h 1393"/>
                <a:gd name="T22" fmla="*/ 231775 w 840"/>
                <a:gd name="T23" fmla="*/ 1050886 h 1393"/>
                <a:gd name="T24" fmla="*/ 217488 w 840"/>
                <a:gd name="T25" fmla="*/ 1032616 h 1393"/>
                <a:gd name="T26" fmla="*/ 222250 w 840"/>
                <a:gd name="T27" fmla="*/ 1007198 h 1393"/>
                <a:gd name="T28" fmla="*/ 177800 w 840"/>
                <a:gd name="T29" fmla="*/ 959539 h 1393"/>
                <a:gd name="T30" fmla="*/ 180181 w 840"/>
                <a:gd name="T31" fmla="*/ 926972 h 1393"/>
                <a:gd name="T32" fmla="*/ 666750 w 840"/>
                <a:gd name="T33" fmla="*/ 882490 h 1393"/>
                <a:gd name="T34" fmla="*/ 626269 w 840"/>
                <a:gd name="T35" fmla="*/ 707739 h 1393"/>
                <a:gd name="T36" fmla="*/ 632619 w 840"/>
                <a:gd name="T37" fmla="*/ 645782 h 1393"/>
                <a:gd name="T38" fmla="*/ 653256 w 840"/>
                <a:gd name="T39" fmla="*/ 603683 h 1393"/>
                <a:gd name="T40" fmla="*/ 635000 w 840"/>
                <a:gd name="T41" fmla="*/ 544904 h 1393"/>
                <a:gd name="T42" fmla="*/ 589756 w 840"/>
                <a:gd name="T43" fmla="*/ 466266 h 1393"/>
                <a:gd name="T44" fmla="*/ 465138 w 840"/>
                <a:gd name="T45" fmla="*/ 0 h 1393"/>
                <a:gd name="T46" fmla="*/ 0 w 840"/>
                <a:gd name="T47" fmla="*/ 37333 h 13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40"/>
                <a:gd name="T73" fmla="*/ 0 h 1393"/>
                <a:gd name="T74" fmla="*/ 840 w 840"/>
                <a:gd name="T75" fmla="*/ 1393 h 13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40" h="1393">
                  <a:moveTo>
                    <a:pt x="0" y="47"/>
                  </a:moveTo>
                  <a:lnTo>
                    <a:pt x="21" y="77"/>
                  </a:lnTo>
                  <a:lnTo>
                    <a:pt x="0" y="937"/>
                  </a:lnTo>
                  <a:lnTo>
                    <a:pt x="55" y="1352"/>
                  </a:lnTo>
                  <a:lnTo>
                    <a:pt x="112" y="1368"/>
                  </a:lnTo>
                  <a:lnTo>
                    <a:pt x="134" y="1235"/>
                  </a:lnTo>
                  <a:lnTo>
                    <a:pt x="160" y="1273"/>
                  </a:lnTo>
                  <a:lnTo>
                    <a:pt x="163" y="1331"/>
                  </a:lnTo>
                  <a:lnTo>
                    <a:pt x="196" y="1365"/>
                  </a:lnTo>
                  <a:lnTo>
                    <a:pt x="145" y="1393"/>
                  </a:lnTo>
                  <a:lnTo>
                    <a:pt x="266" y="1361"/>
                  </a:lnTo>
                  <a:lnTo>
                    <a:pt x="292" y="1323"/>
                  </a:lnTo>
                  <a:lnTo>
                    <a:pt x="274" y="1300"/>
                  </a:lnTo>
                  <a:lnTo>
                    <a:pt x="280" y="1268"/>
                  </a:lnTo>
                  <a:lnTo>
                    <a:pt x="224" y="1208"/>
                  </a:lnTo>
                  <a:lnTo>
                    <a:pt x="227" y="1167"/>
                  </a:lnTo>
                  <a:lnTo>
                    <a:pt x="840" y="1111"/>
                  </a:lnTo>
                  <a:lnTo>
                    <a:pt x="789" y="891"/>
                  </a:lnTo>
                  <a:lnTo>
                    <a:pt x="797" y="813"/>
                  </a:lnTo>
                  <a:lnTo>
                    <a:pt x="823" y="760"/>
                  </a:lnTo>
                  <a:lnTo>
                    <a:pt x="800" y="686"/>
                  </a:lnTo>
                  <a:lnTo>
                    <a:pt x="743" y="587"/>
                  </a:lnTo>
                  <a:lnTo>
                    <a:pt x="586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Freeform 72"/>
            <p:cNvSpPr>
              <a:spLocks/>
            </p:cNvSpPr>
            <p:nvPr/>
          </p:nvSpPr>
          <p:spPr bwMode="auto">
            <a:xfrm>
              <a:off x="1566721" y="3625104"/>
              <a:ext cx="1076741" cy="1269270"/>
            </a:xfrm>
            <a:custGeom>
              <a:avLst/>
              <a:gdLst>
                <a:gd name="T0" fmla="*/ 0 w 1510"/>
                <a:gd name="T1" fmla="*/ 963613 h 1780"/>
                <a:gd name="T2" fmla="*/ 78581 w 1510"/>
                <a:gd name="T3" fmla="*/ 900113 h 1780"/>
                <a:gd name="T4" fmla="*/ 49212 w 1510"/>
                <a:gd name="T5" fmla="*/ 844550 h 1780"/>
                <a:gd name="T6" fmla="*/ 63500 w 1510"/>
                <a:gd name="T7" fmla="*/ 766762 h 1780"/>
                <a:gd name="T8" fmla="*/ 142081 w 1510"/>
                <a:gd name="T9" fmla="*/ 634206 h 1780"/>
                <a:gd name="T10" fmla="*/ 203200 w 1510"/>
                <a:gd name="T11" fmla="*/ 595313 h 1780"/>
                <a:gd name="T12" fmla="*/ 166687 w 1510"/>
                <a:gd name="T13" fmla="*/ 549275 h 1780"/>
                <a:gd name="T14" fmla="*/ 143669 w 1510"/>
                <a:gd name="T15" fmla="*/ 417513 h 1780"/>
                <a:gd name="T16" fmla="*/ 169862 w 1510"/>
                <a:gd name="T17" fmla="*/ 180975 h 1780"/>
                <a:gd name="T18" fmla="*/ 207962 w 1510"/>
                <a:gd name="T19" fmla="*/ 165894 h 1780"/>
                <a:gd name="T20" fmla="*/ 277019 w 1510"/>
                <a:gd name="T21" fmla="*/ 210344 h 1780"/>
                <a:gd name="T22" fmla="*/ 334169 w 1510"/>
                <a:gd name="T23" fmla="*/ 0 h 1780"/>
                <a:gd name="T24" fmla="*/ 1198562 w 1510"/>
                <a:gd name="T25" fmla="*/ 149225 h 1780"/>
                <a:gd name="T26" fmla="*/ 1016793 w 1510"/>
                <a:gd name="T27" fmla="*/ 1412875 h 1780"/>
                <a:gd name="T28" fmla="*/ 751681 w 1510"/>
                <a:gd name="T29" fmla="*/ 1371600 h 1780"/>
                <a:gd name="T30" fmla="*/ 586581 w 1510"/>
                <a:gd name="T31" fmla="*/ 1323975 h 1780"/>
                <a:gd name="T32" fmla="*/ 250031 w 1510"/>
                <a:gd name="T33" fmla="*/ 1120775 h 1780"/>
                <a:gd name="T34" fmla="*/ 0 w 1510"/>
                <a:gd name="T35" fmla="*/ 963613 h 17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10"/>
                <a:gd name="T55" fmla="*/ 0 h 1780"/>
                <a:gd name="T56" fmla="*/ 1510 w 1510"/>
                <a:gd name="T57" fmla="*/ 1780 h 178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10" h="1780">
                  <a:moveTo>
                    <a:pt x="0" y="1214"/>
                  </a:moveTo>
                  <a:lnTo>
                    <a:pt x="99" y="1134"/>
                  </a:lnTo>
                  <a:lnTo>
                    <a:pt x="62" y="1064"/>
                  </a:lnTo>
                  <a:lnTo>
                    <a:pt x="80" y="966"/>
                  </a:lnTo>
                  <a:lnTo>
                    <a:pt x="179" y="799"/>
                  </a:lnTo>
                  <a:lnTo>
                    <a:pt x="256" y="750"/>
                  </a:lnTo>
                  <a:lnTo>
                    <a:pt x="210" y="692"/>
                  </a:lnTo>
                  <a:lnTo>
                    <a:pt x="181" y="526"/>
                  </a:lnTo>
                  <a:lnTo>
                    <a:pt x="214" y="228"/>
                  </a:lnTo>
                  <a:lnTo>
                    <a:pt x="262" y="209"/>
                  </a:lnTo>
                  <a:lnTo>
                    <a:pt x="349" y="265"/>
                  </a:lnTo>
                  <a:lnTo>
                    <a:pt x="421" y="0"/>
                  </a:lnTo>
                  <a:lnTo>
                    <a:pt x="1510" y="188"/>
                  </a:lnTo>
                  <a:lnTo>
                    <a:pt x="1281" y="1780"/>
                  </a:lnTo>
                  <a:lnTo>
                    <a:pt x="947" y="1728"/>
                  </a:lnTo>
                  <a:lnTo>
                    <a:pt x="739" y="1668"/>
                  </a:lnTo>
                  <a:lnTo>
                    <a:pt x="315" y="1412"/>
                  </a:lnTo>
                  <a:lnTo>
                    <a:pt x="0" y="1214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9" name="Freeform 73"/>
            <p:cNvSpPr>
              <a:spLocks/>
            </p:cNvSpPr>
            <p:nvPr/>
          </p:nvSpPr>
          <p:spPr bwMode="auto">
            <a:xfrm>
              <a:off x="7962993" y="2451386"/>
              <a:ext cx="269542" cy="263837"/>
            </a:xfrm>
            <a:custGeom>
              <a:avLst/>
              <a:gdLst>
                <a:gd name="T0" fmla="*/ 0 w 379"/>
                <a:gd name="T1" fmla="*/ 57461 h 368"/>
                <a:gd name="T2" fmla="*/ 23750 w 379"/>
                <a:gd name="T3" fmla="*/ 213083 h 368"/>
                <a:gd name="T4" fmla="*/ 23750 w 379"/>
                <a:gd name="T5" fmla="*/ 293687 h 368"/>
                <a:gd name="T6" fmla="*/ 49083 w 379"/>
                <a:gd name="T7" fmla="*/ 285706 h 368"/>
                <a:gd name="T8" fmla="*/ 63333 w 379"/>
                <a:gd name="T9" fmla="*/ 264159 h 368"/>
                <a:gd name="T10" fmla="*/ 104499 w 379"/>
                <a:gd name="T11" fmla="*/ 246601 h 368"/>
                <a:gd name="T12" fmla="*/ 125082 w 379"/>
                <a:gd name="T13" fmla="*/ 203506 h 368"/>
                <a:gd name="T14" fmla="*/ 136165 w 379"/>
                <a:gd name="T15" fmla="*/ 213083 h 368"/>
                <a:gd name="T16" fmla="*/ 167040 w 379"/>
                <a:gd name="T17" fmla="*/ 199516 h 368"/>
                <a:gd name="T18" fmla="*/ 213747 w 379"/>
                <a:gd name="T19" fmla="*/ 191535 h 368"/>
                <a:gd name="T20" fmla="*/ 217706 w 379"/>
                <a:gd name="T21" fmla="*/ 173180 h 368"/>
                <a:gd name="T22" fmla="*/ 232747 w 379"/>
                <a:gd name="T23" fmla="*/ 184352 h 368"/>
                <a:gd name="T24" fmla="*/ 243830 w 379"/>
                <a:gd name="T25" fmla="*/ 166795 h 368"/>
                <a:gd name="T26" fmla="*/ 271538 w 379"/>
                <a:gd name="T27" fmla="*/ 162805 h 368"/>
                <a:gd name="T28" fmla="*/ 300038 w 379"/>
                <a:gd name="T29" fmla="*/ 147642 h 368"/>
                <a:gd name="T30" fmla="*/ 273913 w 379"/>
                <a:gd name="T31" fmla="*/ 0 h 368"/>
                <a:gd name="T32" fmla="*/ 0 w 379"/>
                <a:gd name="T33" fmla="*/ 57461 h 3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9"/>
                <a:gd name="T52" fmla="*/ 0 h 368"/>
                <a:gd name="T53" fmla="*/ 379 w 379"/>
                <a:gd name="T54" fmla="*/ 368 h 3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9" h="368">
                  <a:moveTo>
                    <a:pt x="0" y="72"/>
                  </a:moveTo>
                  <a:lnTo>
                    <a:pt x="30" y="267"/>
                  </a:lnTo>
                  <a:lnTo>
                    <a:pt x="30" y="368"/>
                  </a:lnTo>
                  <a:lnTo>
                    <a:pt x="62" y="358"/>
                  </a:lnTo>
                  <a:lnTo>
                    <a:pt x="80" y="331"/>
                  </a:lnTo>
                  <a:lnTo>
                    <a:pt x="132" y="309"/>
                  </a:lnTo>
                  <a:lnTo>
                    <a:pt x="158" y="255"/>
                  </a:lnTo>
                  <a:lnTo>
                    <a:pt x="172" y="267"/>
                  </a:lnTo>
                  <a:lnTo>
                    <a:pt x="211" y="250"/>
                  </a:lnTo>
                  <a:lnTo>
                    <a:pt x="270" y="240"/>
                  </a:lnTo>
                  <a:lnTo>
                    <a:pt x="275" y="217"/>
                  </a:lnTo>
                  <a:lnTo>
                    <a:pt x="294" y="231"/>
                  </a:lnTo>
                  <a:lnTo>
                    <a:pt x="308" y="209"/>
                  </a:lnTo>
                  <a:lnTo>
                    <a:pt x="343" y="204"/>
                  </a:lnTo>
                  <a:lnTo>
                    <a:pt x="379" y="185"/>
                  </a:lnTo>
                  <a:lnTo>
                    <a:pt x="346" y="0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0" name="Freeform 75"/>
            <p:cNvSpPr>
              <a:spLocks/>
            </p:cNvSpPr>
            <p:nvPr/>
          </p:nvSpPr>
          <p:spPr bwMode="auto">
            <a:xfrm>
              <a:off x="1635177" y="1156445"/>
              <a:ext cx="939831" cy="1547368"/>
            </a:xfrm>
            <a:custGeom>
              <a:avLst/>
              <a:gdLst>
                <a:gd name="T0" fmla="*/ 0 w 1318"/>
                <a:gd name="T1" fmla="*/ 1525587 h 2170"/>
                <a:gd name="T2" fmla="*/ 80962 w 1318"/>
                <a:gd name="T3" fmla="*/ 1159668 h 2170"/>
                <a:gd name="T4" fmla="*/ 123825 w 1318"/>
                <a:gd name="T5" fmla="*/ 1064418 h 2170"/>
                <a:gd name="T6" fmla="*/ 85725 w 1318"/>
                <a:gd name="T7" fmla="*/ 1015206 h 2170"/>
                <a:gd name="T8" fmla="*/ 92869 w 1318"/>
                <a:gd name="T9" fmla="*/ 971550 h 2170"/>
                <a:gd name="T10" fmla="*/ 164306 w 1318"/>
                <a:gd name="T11" fmla="*/ 912018 h 2170"/>
                <a:gd name="T12" fmla="*/ 214312 w 1318"/>
                <a:gd name="T13" fmla="*/ 824706 h 2170"/>
                <a:gd name="T14" fmla="*/ 261144 w 1318"/>
                <a:gd name="T15" fmla="*/ 746918 h 2170"/>
                <a:gd name="T16" fmla="*/ 225425 w 1318"/>
                <a:gd name="T17" fmla="*/ 691356 h 2170"/>
                <a:gd name="T18" fmla="*/ 210344 w 1318"/>
                <a:gd name="T19" fmla="*/ 652462 h 2170"/>
                <a:gd name="T20" fmla="*/ 215106 w 1318"/>
                <a:gd name="T21" fmla="*/ 557212 h 2170"/>
                <a:gd name="T22" fmla="*/ 346075 w 1318"/>
                <a:gd name="T23" fmla="*/ 0 h 2170"/>
                <a:gd name="T24" fmla="*/ 482600 w 1318"/>
                <a:gd name="T25" fmla="*/ 30956 h 2170"/>
                <a:gd name="T26" fmla="*/ 438150 w 1318"/>
                <a:gd name="T27" fmla="*/ 247650 h 2170"/>
                <a:gd name="T28" fmla="*/ 469900 w 1318"/>
                <a:gd name="T29" fmla="*/ 324644 h 2170"/>
                <a:gd name="T30" fmla="*/ 473075 w 1318"/>
                <a:gd name="T31" fmla="*/ 376237 h 2170"/>
                <a:gd name="T32" fmla="*/ 456406 w 1318"/>
                <a:gd name="T33" fmla="*/ 381794 h 2170"/>
                <a:gd name="T34" fmla="*/ 509587 w 1318"/>
                <a:gd name="T35" fmla="*/ 435769 h 2170"/>
                <a:gd name="T36" fmla="*/ 565150 w 1318"/>
                <a:gd name="T37" fmla="*/ 573881 h 2170"/>
                <a:gd name="T38" fmla="*/ 581818 w 1318"/>
                <a:gd name="T39" fmla="*/ 568325 h 2170"/>
                <a:gd name="T40" fmla="*/ 583406 w 1318"/>
                <a:gd name="T41" fmla="*/ 587375 h 2170"/>
                <a:gd name="T42" fmla="*/ 609600 w 1318"/>
                <a:gd name="T43" fmla="*/ 594519 h 2170"/>
                <a:gd name="T44" fmla="*/ 631031 w 1318"/>
                <a:gd name="T45" fmla="*/ 595312 h 2170"/>
                <a:gd name="T46" fmla="*/ 579437 w 1318"/>
                <a:gd name="T47" fmla="*/ 698500 h 2170"/>
                <a:gd name="T48" fmla="*/ 589756 w 1318"/>
                <a:gd name="T49" fmla="*/ 763587 h 2170"/>
                <a:gd name="T50" fmla="*/ 554831 w 1318"/>
                <a:gd name="T51" fmla="*/ 831056 h 2170"/>
                <a:gd name="T52" fmla="*/ 577850 w 1318"/>
                <a:gd name="T53" fmla="*/ 858044 h 2170"/>
                <a:gd name="T54" fmla="*/ 648493 w 1318"/>
                <a:gd name="T55" fmla="*/ 819944 h 2170"/>
                <a:gd name="T56" fmla="*/ 698500 w 1318"/>
                <a:gd name="T57" fmla="*/ 1037431 h 2170"/>
                <a:gd name="T58" fmla="*/ 731837 w 1318"/>
                <a:gd name="T59" fmla="*/ 1046956 h 2170"/>
                <a:gd name="T60" fmla="*/ 741362 w 1318"/>
                <a:gd name="T61" fmla="*/ 1117600 h 2170"/>
                <a:gd name="T62" fmla="*/ 763587 w 1318"/>
                <a:gd name="T63" fmla="*/ 1141412 h 2170"/>
                <a:gd name="T64" fmla="*/ 788987 w 1318"/>
                <a:gd name="T65" fmla="*/ 1119187 h 2170"/>
                <a:gd name="T66" fmla="*/ 836612 w 1318"/>
                <a:gd name="T67" fmla="*/ 1139825 h 2170"/>
                <a:gd name="T68" fmla="*/ 862806 w 1318"/>
                <a:gd name="T69" fmla="*/ 1117600 h 2170"/>
                <a:gd name="T70" fmla="*/ 958056 w 1318"/>
                <a:gd name="T71" fmla="*/ 1134268 h 2170"/>
                <a:gd name="T72" fmla="*/ 981075 w 1318"/>
                <a:gd name="T73" fmla="*/ 1139825 h 2170"/>
                <a:gd name="T74" fmla="*/ 1005681 w 1318"/>
                <a:gd name="T75" fmla="*/ 1099343 h 2170"/>
                <a:gd name="T76" fmla="*/ 1046162 w 1318"/>
                <a:gd name="T77" fmla="*/ 1166812 h 2170"/>
                <a:gd name="T78" fmla="*/ 954087 w 1318"/>
                <a:gd name="T79" fmla="*/ 1722437 h 2170"/>
                <a:gd name="T80" fmla="*/ 473869 w 1318"/>
                <a:gd name="T81" fmla="*/ 1632743 h 2170"/>
                <a:gd name="T82" fmla="*/ 0 w 1318"/>
                <a:gd name="T83" fmla="*/ 1525587 h 21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18"/>
                <a:gd name="T127" fmla="*/ 0 h 2170"/>
                <a:gd name="T128" fmla="*/ 1318 w 1318"/>
                <a:gd name="T129" fmla="*/ 2170 h 217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18" h="2170">
                  <a:moveTo>
                    <a:pt x="0" y="1922"/>
                  </a:moveTo>
                  <a:lnTo>
                    <a:pt x="102" y="1461"/>
                  </a:lnTo>
                  <a:lnTo>
                    <a:pt x="156" y="1341"/>
                  </a:lnTo>
                  <a:lnTo>
                    <a:pt x="108" y="1279"/>
                  </a:lnTo>
                  <a:lnTo>
                    <a:pt x="117" y="1224"/>
                  </a:lnTo>
                  <a:lnTo>
                    <a:pt x="207" y="1149"/>
                  </a:lnTo>
                  <a:lnTo>
                    <a:pt x="270" y="1039"/>
                  </a:lnTo>
                  <a:lnTo>
                    <a:pt x="329" y="941"/>
                  </a:lnTo>
                  <a:lnTo>
                    <a:pt x="284" y="871"/>
                  </a:lnTo>
                  <a:lnTo>
                    <a:pt x="265" y="822"/>
                  </a:lnTo>
                  <a:lnTo>
                    <a:pt x="271" y="702"/>
                  </a:lnTo>
                  <a:lnTo>
                    <a:pt x="436" y="0"/>
                  </a:lnTo>
                  <a:lnTo>
                    <a:pt x="608" y="39"/>
                  </a:lnTo>
                  <a:lnTo>
                    <a:pt x="552" y="312"/>
                  </a:lnTo>
                  <a:lnTo>
                    <a:pt x="592" y="409"/>
                  </a:lnTo>
                  <a:lnTo>
                    <a:pt x="596" y="474"/>
                  </a:lnTo>
                  <a:lnTo>
                    <a:pt x="575" y="481"/>
                  </a:lnTo>
                  <a:lnTo>
                    <a:pt x="642" y="549"/>
                  </a:lnTo>
                  <a:lnTo>
                    <a:pt x="712" y="723"/>
                  </a:lnTo>
                  <a:lnTo>
                    <a:pt x="733" y="716"/>
                  </a:lnTo>
                  <a:lnTo>
                    <a:pt x="735" y="740"/>
                  </a:lnTo>
                  <a:lnTo>
                    <a:pt x="768" y="749"/>
                  </a:lnTo>
                  <a:lnTo>
                    <a:pt x="795" y="750"/>
                  </a:lnTo>
                  <a:lnTo>
                    <a:pt x="730" y="880"/>
                  </a:lnTo>
                  <a:lnTo>
                    <a:pt x="743" y="962"/>
                  </a:lnTo>
                  <a:lnTo>
                    <a:pt x="699" y="1047"/>
                  </a:lnTo>
                  <a:lnTo>
                    <a:pt x="728" y="1081"/>
                  </a:lnTo>
                  <a:lnTo>
                    <a:pt x="817" y="1033"/>
                  </a:lnTo>
                  <a:lnTo>
                    <a:pt x="880" y="1307"/>
                  </a:lnTo>
                  <a:lnTo>
                    <a:pt x="922" y="1319"/>
                  </a:lnTo>
                  <a:lnTo>
                    <a:pt x="934" y="1408"/>
                  </a:lnTo>
                  <a:lnTo>
                    <a:pt x="962" y="1438"/>
                  </a:lnTo>
                  <a:lnTo>
                    <a:pt x="994" y="1410"/>
                  </a:lnTo>
                  <a:lnTo>
                    <a:pt x="1054" y="1436"/>
                  </a:lnTo>
                  <a:lnTo>
                    <a:pt x="1087" y="1408"/>
                  </a:lnTo>
                  <a:lnTo>
                    <a:pt x="1207" y="1429"/>
                  </a:lnTo>
                  <a:lnTo>
                    <a:pt x="1236" y="1436"/>
                  </a:lnTo>
                  <a:lnTo>
                    <a:pt x="1267" y="1385"/>
                  </a:lnTo>
                  <a:lnTo>
                    <a:pt x="1318" y="1470"/>
                  </a:lnTo>
                  <a:lnTo>
                    <a:pt x="1202" y="2170"/>
                  </a:lnTo>
                  <a:lnTo>
                    <a:pt x="597" y="2057"/>
                  </a:lnTo>
                  <a:lnTo>
                    <a:pt x="0" y="1922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Freeform 76"/>
            <p:cNvSpPr>
              <a:spLocks/>
            </p:cNvSpPr>
            <p:nvPr/>
          </p:nvSpPr>
          <p:spPr bwMode="auto">
            <a:xfrm>
              <a:off x="5460106" y="1744018"/>
              <a:ext cx="904177" cy="476333"/>
            </a:xfrm>
            <a:custGeom>
              <a:avLst/>
              <a:gdLst>
                <a:gd name="T0" fmla="*/ 81885 w 1266"/>
                <a:gd name="T1" fmla="*/ 284220 h 666"/>
                <a:gd name="T2" fmla="*/ 361727 w 1266"/>
                <a:gd name="T3" fmla="*/ 347910 h 666"/>
                <a:gd name="T4" fmla="*/ 408632 w 1266"/>
                <a:gd name="T5" fmla="*/ 389309 h 666"/>
                <a:gd name="T6" fmla="*/ 506418 w 1266"/>
                <a:gd name="T7" fmla="*/ 425932 h 666"/>
                <a:gd name="T8" fmla="*/ 524703 w 1266"/>
                <a:gd name="T9" fmla="*/ 381348 h 666"/>
                <a:gd name="T10" fmla="*/ 540603 w 1266"/>
                <a:gd name="T11" fmla="*/ 338357 h 666"/>
                <a:gd name="T12" fmla="*/ 537423 w 1266"/>
                <a:gd name="T13" fmla="*/ 353483 h 666"/>
                <a:gd name="T14" fmla="*/ 562863 w 1266"/>
                <a:gd name="T15" fmla="*/ 374979 h 666"/>
                <a:gd name="T16" fmla="*/ 591483 w 1266"/>
                <a:gd name="T17" fmla="*/ 347910 h 666"/>
                <a:gd name="T18" fmla="*/ 608973 w 1266"/>
                <a:gd name="T19" fmla="*/ 341541 h 666"/>
                <a:gd name="T20" fmla="*/ 601023 w 1266"/>
                <a:gd name="T21" fmla="*/ 395678 h 666"/>
                <a:gd name="T22" fmla="*/ 636798 w 1266"/>
                <a:gd name="T23" fmla="*/ 353483 h 666"/>
                <a:gd name="T24" fmla="*/ 708348 w 1266"/>
                <a:gd name="T25" fmla="*/ 309696 h 666"/>
                <a:gd name="T26" fmla="*/ 782284 w 1266"/>
                <a:gd name="T27" fmla="*/ 274666 h 666"/>
                <a:gd name="T28" fmla="*/ 887224 w 1266"/>
                <a:gd name="T29" fmla="*/ 311288 h 666"/>
                <a:gd name="T30" fmla="*/ 910280 w 1266"/>
                <a:gd name="T31" fmla="*/ 274666 h 666"/>
                <a:gd name="T32" fmla="*/ 1006475 w 1266"/>
                <a:gd name="T33" fmla="*/ 266705 h 666"/>
                <a:gd name="T34" fmla="*/ 938105 w 1266"/>
                <a:gd name="T35" fmla="*/ 176742 h 666"/>
                <a:gd name="T36" fmla="*/ 880069 w 1266"/>
                <a:gd name="T37" fmla="*/ 176742 h 666"/>
                <a:gd name="T38" fmla="*/ 837934 w 1266"/>
                <a:gd name="T39" fmla="*/ 181518 h 666"/>
                <a:gd name="T40" fmla="*/ 823624 w 1266"/>
                <a:gd name="T41" fmla="*/ 146489 h 666"/>
                <a:gd name="T42" fmla="*/ 787849 w 1266"/>
                <a:gd name="T43" fmla="*/ 124197 h 666"/>
                <a:gd name="T44" fmla="*/ 642363 w 1266"/>
                <a:gd name="T45" fmla="*/ 157634 h 666"/>
                <a:gd name="T46" fmla="*/ 566043 w 1266"/>
                <a:gd name="T47" fmla="*/ 206199 h 666"/>
                <a:gd name="T48" fmla="*/ 521523 w 1266"/>
                <a:gd name="T49" fmla="*/ 196645 h 666"/>
                <a:gd name="T50" fmla="*/ 466667 w 1266"/>
                <a:gd name="T51" fmla="*/ 210975 h 666"/>
                <a:gd name="T52" fmla="*/ 355367 w 1266"/>
                <a:gd name="T53" fmla="*/ 128974 h 666"/>
                <a:gd name="T54" fmla="*/ 327542 w 1266"/>
                <a:gd name="T55" fmla="*/ 149673 h 666"/>
                <a:gd name="T56" fmla="*/ 310052 w 1266"/>
                <a:gd name="T57" fmla="*/ 144100 h 666"/>
                <a:gd name="T58" fmla="*/ 298921 w 1266"/>
                <a:gd name="T59" fmla="*/ 124197 h 666"/>
                <a:gd name="T60" fmla="*/ 361727 w 1266"/>
                <a:gd name="T61" fmla="*/ 20699 h 666"/>
                <a:gd name="T62" fmla="*/ 391937 w 1266"/>
                <a:gd name="T63" fmla="*/ 0 h 666"/>
                <a:gd name="T64" fmla="*/ 298921 w 1266"/>
                <a:gd name="T65" fmla="*/ 26272 h 666"/>
                <a:gd name="T66" fmla="*/ 238501 w 1266"/>
                <a:gd name="T67" fmla="*/ 83594 h 666"/>
                <a:gd name="T68" fmla="*/ 187621 w 1266"/>
                <a:gd name="T69" fmla="*/ 124197 h 666"/>
                <a:gd name="T70" fmla="*/ 157411 w 1266"/>
                <a:gd name="T71" fmla="*/ 156042 h 666"/>
                <a:gd name="T72" fmla="*/ 81885 w 1266"/>
                <a:gd name="T73" fmla="*/ 181518 h 666"/>
                <a:gd name="T74" fmla="*/ 0 w 1266"/>
                <a:gd name="T75" fmla="*/ 230083 h 66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66"/>
                <a:gd name="T115" fmla="*/ 0 h 666"/>
                <a:gd name="T116" fmla="*/ 1266 w 1266"/>
                <a:gd name="T117" fmla="*/ 666 h 66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66" h="666">
                  <a:moveTo>
                    <a:pt x="0" y="289"/>
                  </a:moveTo>
                  <a:lnTo>
                    <a:pt x="103" y="357"/>
                  </a:lnTo>
                  <a:lnTo>
                    <a:pt x="344" y="427"/>
                  </a:lnTo>
                  <a:lnTo>
                    <a:pt x="455" y="437"/>
                  </a:lnTo>
                  <a:lnTo>
                    <a:pt x="475" y="475"/>
                  </a:lnTo>
                  <a:lnTo>
                    <a:pt x="514" y="489"/>
                  </a:lnTo>
                  <a:lnTo>
                    <a:pt x="574" y="666"/>
                  </a:lnTo>
                  <a:lnTo>
                    <a:pt x="637" y="535"/>
                  </a:lnTo>
                  <a:lnTo>
                    <a:pt x="644" y="497"/>
                  </a:lnTo>
                  <a:lnTo>
                    <a:pt x="660" y="479"/>
                  </a:lnTo>
                  <a:lnTo>
                    <a:pt x="658" y="460"/>
                  </a:lnTo>
                  <a:lnTo>
                    <a:pt x="680" y="425"/>
                  </a:lnTo>
                  <a:lnTo>
                    <a:pt x="688" y="427"/>
                  </a:lnTo>
                  <a:lnTo>
                    <a:pt x="676" y="444"/>
                  </a:lnTo>
                  <a:lnTo>
                    <a:pt x="683" y="486"/>
                  </a:lnTo>
                  <a:lnTo>
                    <a:pt x="708" y="471"/>
                  </a:lnTo>
                  <a:lnTo>
                    <a:pt x="717" y="435"/>
                  </a:lnTo>
                  <a:lnTo>
                    <a:pt x="744" y="437"/>
                  </a:lnTo>
                  <a:lnTo>
                    <a:pt x="764" y="418"/>
                  </a:lnTo>
                  <a:lnTo>
                    <a:pt x="766" y="429"/>
                  </a:lnTo>
                  <a:lnTo>
                    <a:pt x="736" y="489"/>
                  </a:lnTo>
                  <a:lnTo>
                    <a:pt x="756" y="497"/>
                  </a:lnTo>
                  <a:lnTo>
                    <a:pt x="779" y="462"/>
                  </a:lnTo>
                  <a:lnTo>
                    <a:pt x="801" y="444"/>
                  </a:lnTo>
                  <a:lnTo>
                    <a:pt x="816" y="399"/>
                  </a:lnTo>
                  <a:lnTo>
                    <a:pt x="891" y="389"/>
                  </a:lnTo>
                  <a:lnTo>
                    <a:pt x="926" y="383"/>
                  </a:lnTo>
                  <a:lnTo>
                    <a:pt x="984" y="345"/>
                  </a:lnTo>
                  <a:lnTo>
                    <a:pt x="1061" y="354"/>
                  </a:lnTo>
                  <a:lnTo>
                    <a:pt x="1116" y="391"/>
                  </a:lnTo>
                  <a:lnTo>
                    <a:pt x="1120" y="347"/>
                  </a:lnTo>
                  <a:lnTo>
                    <a:pt x="1145" y="345"/>
                  </a:lnTo>
                  <a:lnTo>
                    <a:pt x="1213" y="351"/>
                  </a:lnTo>
                  <a:lnTo>
                    <a:pt x="1266" y="335"/>
                  </a:lnTo>
                  <a:lnTo>
                    <a:pt x="1198" y="292"/>
                  </a:lnTo>
                  <a:lnTo>
                    <a:pt x="1180" y="222"/>
                  </a:lnTo>
                  <a:lnTo>
                    <a:pt x="1123" y="234"/>
                  </a:lnTo>
                  <a:lnTo>
                    <a:pt x="1107" y="222"/>
                  </a:lnTo>
                  <a:lnTo>
                    <a:pt x="1083" y="234"/>
                  </a:lnTo>
                  <a:lnTo>
                    <a:pt x="1054" y="228"/>
                  </a:lnTo>
                  <a:lnTo>
                    <a:pt x="1038" y="228"/>
                  </a:lnTo>
                  <a:lnTo>
                    <a:pt x="1036" y="184"/>
                  </a:lnTo>
                  <a:lnTo>
                    <a:pt x="1043" y="142"/>
                  </a:lnTo>
                  <a:lnTo>
                    <a:pt x="991" y="156"/>
                  </a:lnTo>
                  <a:lnTo>
                    <a:pt x="938" y="184"/>
                  </a:lnTo>
                  <a:lnTo>
                    <a:pt x="808" y="198"/>
                  </a:lnTo>
                  <a:lnTo>
                    <a:pt x="729" y="280"/>
                  </a:lnTo>
                  <a:lnTo>
                    <a:pt x="712" y="259"/>
                  </a:lnTo>
                  <a:lnTo>
                    <a:pt x="688" y="275"/>
                  </a:lnTo>
                  <a:lnTo>
                    <a:pt x="656" y="247"/>
                  </a:lnTo>
                  <a:lnTo>
                    <a:pt x="637" y="256"/>
                  </a:lnTo>
                  <a:lnTo>
                    <a:pt x="587" y="265"/>
                  </a:lnTo>
                  <a:lnTo>
                    <a:pt x="526" y="178"/>
                  </a:lnTo>
                  <a:lnTo>
                    <a:pt x="447" y="162"/>
                  </a:lnTo>
                  <a:lnTo>
                    <a:pt x="430" y="169"/>
                  </a:lnTo>
                  <a:lnTo>
                    <a:pt x="412" y="188"/>
                  </a:lnTo>
                  <a:lnTo>
                    <a:pt x="426" y="144"/>
                  </a:lnTo>
                  <a:lnTo>
                    <a:pt x="390" y="181"/>
                  </a:lnTo>
                  <a:lnTo>
                    <a:pt x="376" y="210"/>
                  </a:lnTo>
                  <a:lnTo>
                    <a:pt x="376" y="156"/>
                  </a:lnTo>
                  <a:lnTo>
                    <a:pt x="412" y="81"/>
                  </a:lnTo>
                  <a:lnTo>
                    <a:pt x="455" y="26"/>
                  </a:lnTo>
                  <a:lnTo>
                    <a:pt x="499" y="12"/>
                  </a:lnTo>
                  <a:lnTo>
                    <a:pt x="493" y="0"/>
                  </a:lnTo>
                  <a:lnTo>
                    <a:pt x="423" y="7"/>
                  </a:lnTo>
                  <a:lnTo>
                    <a:pt x="376" y="33"/>
                  </a:lnTo>
                  <a:lnTo>
                    <a:pt x="359" y="58"/>
                  </a:lnTo>
                  <a:lnTo>
                    <a:pt x="300" y="105"/>
                  </a:lnTo>
                  <a:lnTo>
                    <a:pt x="279" y="144"/>
                  </a:lnTo>
                  <a:lnTo>
                    <a:pt x="236" y="156"/>
                  </a:lnTo>
                  <a:lnTo>
                    <a:pt x="220" y="184"/>
                  </a:lnTo>
                  <a:lnTo>
                    <a:pt x="198" y="196"/>
                  </a:lnTo>
                  <a:lnTo>
                    <a:pt x="117" y="210"/>
                  </a:lnTo>
                  <a:lnTo>
                    <a:pt x="103" y="228"/>
                  </a:lnTo>
                  <a:lnTo>
                    <a:pt x="66" y="259"/>
                  </a:lnTo>
                  <a:lnTo>
                    <a:pt x="0" y="289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2" name="Freeform 78"/>
            <p:cNvSpPr>
              <a:spLocks/>
            </p:cNvSpPr>
            <p:nvPr/>
          </p:nvSpPr>
          <p:spPr bwMode="auto">
            <a:xfrm>
              <a:off x="3493446" y="2633933"/>
              <a:ext cx="1296367" cy="663158"/>
            </a:xfrm>
            <a:custGeom>
              <a:avLst/>
              <a:gdLst>
                <a:gd name="T0" fmla="*/ 0 w 1817"/>
                <a:gd name="T1" fmla="*/ 449262 h 930"/>
                <a:gd name="T2" fmla="*/ 37327 w 1817"/>
                <a:gd name="T3" fmla="*/ 0 h 930"/>
                <a:gd name="T4" fmla="*/ 927611 w 1817"/>
                <a:gd name="T5" fmla="*/ 51594 h 930"/>
                <a:gd name="T6" fmla="*/ 991146 w 1817"/>
                <a:gd name="T7" fmla="*/ 103187 h 930"/>
                <a:gd name="T8" fmla="*/ 1095978 w 1817"/>
                <a:gd name="T9" fmla="*/ 96044 h 930"/>
                <a:gd name="T10" fmla="*/ 1148395 w 1817"/>
                <a:gd name="T11" fmla="*/ 108744 h 930"/>
                <a:gd name="T12" fmla="*/ 1204782 w 1817"/>
                <a:gd name="T13" fmla="*/ 132556 h 930"/>
                <a:gd name="T14" fmla="*/ 1237344 w 1817"/>
                <a:gd name="T15" fmla="*/ 173831 h 930"/>
                <a:gd name="T16" fmla="*/ 1264346 w 1817"/>
                <a:gd name="T17" fmla="*/ 180975 h 930"/>
                <a:gd name="T18" fmla="*/ 1310409 w 1817"/>
                <a:gd name="T19" fmla="*/ 320675 h 930"/>
                <a:gd name="T20" fmla="*/ 1311997 w 1817"/>
                <a:gd name="T21" fmla="*/ 365125 h 930"/>
                <a:gd name="T22" fmla="*/ 1347736 w 1817"/>
                <a:gd name="T23" fmla="*/ 427831 h 930"/>
                <a:gd name="T24" fmla="*/ 1364413 w 1817"/>
                <a:gd name="T25" fmla="*/ 537368 h 930"/>
                <a:gd name="T26" fmla="*/ 1353295 w 1817"/>
                <a:gd name="T27" fmla="*/ 571500 h 930"/>
                <a:gd name="T28" fmla="*/ 1373944 w 1817"/>
                <a:gd name="T29" fmla="*/ 604043 h 930"/>
                <a:gd name="T30" fmla="*/ 1443038 w 1817"/>
                <a:gd name="T31" fmla="*/ 738187 h 930"/>
                <a:gd name="T32" fmla="*/ 798952 w 1817"/>
                <a:gd name="T33" fmla="*/ 729456 h 930"/>
                <a:gd name="T34" fmla="*/ 312910 w 1817"/>
                <a:gd name="T35" fmla="*/ 700087 h 930"/>
                <a:gd name="T36" fmla="*/ 330382 w 1817"/>
                <a:gd name="T37" fmla="*/ 477043 h 930"/>
                <a:gd name="T38" fmla="*/ 0 w 1817"/>
                <a:gd name="T39" fmla="*/ 449262 h 93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17"/>
                <a:gd name="T61" fmla="*/ 0 h 930"/>
                <a:gd name="T62" fmla="*/ 1817 w 1817"/>
                <a:gd name="T63" fmla="*/ 930 h 93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17" h="930">
                  <a:moveTo>
                    <a:pt x="0" y="566"/>
                  </a:moveTo>
                  <a:lnTo>
                    <a:pt x="47" y="0"/>
                  </a:lnTo>
                  <a:lnTo>
                    <a:pt x="1168" y="65"/>
                  </a:lnTo>
                  <a:lnTo>
                    <a:pt x="1248" y="130"/>
                  </a:lnTo>
                  <a:lnTo>
                    <a:pt x="1380" y="121"/>
                  </a:lnTo>
                  <a:lnTo>
                    <a:pt x="1446" y="137"/>
                  </a:lnTo>
                  <a:lnTo>
                    <a:pt x="1517" y="167"/>
                  </a:lnTo>
                  <a:lnTo>
                    <a:pt x="1558" y="219"/>
                  </a:lnTo>
                  <a:lnTo>
                    <a:pt x="1592" y="228"/>
                  </a:lnTo>
                  <a:lnTo>
                    <a:pt x="1650" y="404"/>
                  </a:lnTo>
                  <a:lnTo>
                    <a:pt x="1652" y="460"/>
                  </a:lnTo>
                  <a:lnTo>
                    <a:pt x="1697" y="539"/>
                  </a:lnTo>
                  <a:lnTo>
                    <a:pt x="1718" y="677"/>
                  </a:lnTo>
                  <a:lnTo>
                    <a:pt x="1704" y="720"/>
                  </a:lnTo>
                  <a:lnTo>
                    <a:pt x="1730" y="761"/>
                  </a:lnTo>
                  <a:lnTo>
                    <a:pt x="1817" y="930"/>
                  </a:lnTo>
                  <a:lnTo>
                    <a:pt x="1006" y="919"/>
                  </a:lnTo>
                  <a:lnTo>
                    <a:pt x="394" y="882"/>
                  </a:lnTo>
                  <a:lnTo>
                    <a:pt x="416" y="601"/>
                  </a:lnTo>
                  <a:lnTo>
                    <a:pt x="0" y="566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Freeform 80"/>
            <p:cNvSpPr>
              <a:spLocks/>
            </p:cNvSpPr>
            <p:nvPr/>
          </p:nvSpPr>
          <p:spPr bwMode="auto">
            <a:xfrm>
              <a:off x="618333" y="1437395"/>
              <a:ext cx="1250732" cy="1089575"/>
            </a:xfrm>
            <a:custGeom>
              <a:avLst/>
              <a:gdLst>
                <a:gd name="T0" fmla="*/ 0 w 1755"/>
                <a:gd name="T1" fmla="*/ 905669 h 1528"/>
                <a:gd name="T2" fmla="*/ 23006 w 1755"/>
                <a:gd name="T3" fmla="*/ 688975 h 1528"/>
                <a:gd name="T4" fmla="*/ 129308 w 1755"/>
                <a:gd name="T5" fmla="*/ 511969 h 1528"/>
                <a:gd name="T6" fmla="*/ 303833 w 1755"/>
                <a:gd name="T7" fmla="*/ 0 h 1528"/>
                <a:gd name="T8" fmla="*/ 390303 w 1755"/>
                <a:gd name="T9" fmla="*/ 30163 h 1528"/>
                <a:gd name="T10" fmla="*/ 391889 w 1755"/>
                <a:gd name="T11" fmla="*/ 51594 h 1528"/>
                <a:gd name="T12" fmla="*/ 416482 w 1755"/>
                <a:gd name="T13" fmla="*/ 53975 h 1528"/>
                <a:gd name="T14" fmla="*/ 457733 w 1755"/>
                <a:gd name="T15" fmla="*/ 143669 h 1528"/>
                <a:gd name="T16" fmla="*/ 448213 w 1755"/>
                <a:gd name="T17" fmla="*/ 169862 h 1528"/>
                <a:gd name="T18" fmla="*/ 518817 w 1755"/>
                <a:gd name="T19" fmla="*/ 231775 h 1528"/>
                <a:gd name="T20" fmla="*/ 639398 w 1755"/>
                <a:gd name="T21" fmla="*/ 227013 h 1528"/>
                <a:gd name="T22" fmla="*/ 727454 w 1755"/>
                <a:gd name="T23" fmla="*/ 265113 h 1528"/>
                <a:gd name="T24" fmla="*/ 771086 w 1755"/>
                <a:gd name="T25" fmla="*/ 258763 h 1528"/>
                <a:gd name="T26" fmla="*/ 1037634 w 1755"/>
                <a:gd name="T27" fmla="*/ 265113 h 1528"/>
                <a:gd name="T28" fmla="*/ 1341467 w 1755"/>
                <a:gd name="T29" fmla="*/ 339725 h 1528"/>
                <a:gd name="T30" fmla="*/ 1356540 w 1755"/>
                <a:gd name="T31" fmla="*/ 378619 h 1528"/>
                <a:gd name="T32" fmla="*/ 1392238 w 1755"/>
                <a:gd name="T33" fmla="*/ 434181 h 1528"/>
                <a:gd name="T34" fmla="*/ 1345433 w 1755"/>
                <a:gd name="T35" fmla="*/ 511969 h 1528"/>
                <a:gd name="T36" fmla="*/ 1295456 w 1755"/>
                <a:gd name="T37" fmla="*/ 599281 h 1528"/>
                <a:gd name="T38" fmla="*/ 1224059 w 1755"/>
                <a:gd name="T39" fmla="*/ 658812 h 1528"/>
                <a:gd name="T40" fmla="*/ 1216919 w 1755"/>
                <a:gd name="T41" fmla="*/ 702469 h 1528"/>
                <a:gd name="T42" fmla="*/ 1254997 w 1755"/>
                <a:gd name="T43" fmla="*/ 751681 h 1528"/>
                <a:gd name="T44" fmla="*/ 1212159 w 1755"/>
                <a:gd name="T45" fmla="*/ 846931 h 1528"/>
                <a:gd name="T46" fmla="*/ 1131243 w 1755"/>
                <a:gd name="T47" fmla="*/ 1212850 h 1528"/>
                <a:gd name="T48" fmla="*/ 656057 w 1755"/>
                <a:gd name="T49" fmla="*/ 1094581 h 1528"/>
                <a:gd name="T50" fmla="*/ 0 w 1755"/>
                <a:gd name="T51" fmla="*/ 905669 h 152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55"/>
                <a:gd name="T79" fmla="*/ 0 h 1528"/>
                <a:gd name="T80" fmla="*/ 1755 w 1755"/>
                <a:gd name="T81" fmla="*/ 1528 h 152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55" h="1528">
                  <a:moveTo>
                    <a:pt x="0" y="1141"/>
                  </a:moveTo>
                  <a:lnTo>
                    <a:pt x="29" y="868"/>
                  </a:lnTo>
                  <a:lnTo>
                    <a:pt x="163" y="645"/>
                  </a:lnTo>
                  <a:lnTo>
                    <a:pt x="383" y="0"/>
                  </a:lnTo>
                  <a:lnTo>
                    <a:pt x="492" y="38"/>
                  </a:lnTo>
                  <a:lnTo>
                    <a:pt x="494" y="65"/>
                  </a:lnTo>
                  <a:lnTo>
                    <a:pt x="525" y="68"/>
                  </a:lnTo>
                  <a:lnTo>
                    <a:pt x="577" y="181"/>
                  </a:lnTo>
                  <a:lnTo>
                    <a:pt x="565" y="214"/>
                  </a:lnTo>
                  <a:lnTo>
                    <a:pt x="654" y="292"/>
                  </a:lnTo>
                  <a:lnTo>
                    <a:pt x="806" y="286"/>
                  </a:lnTo>
                  <a:lnTo>
                    <a:pt x="917" y="334"/>
                  </a:lnTo>
                  <a:lnTo>
                    <a:pt x="972" y="326"/>
                  </a:lnTo>
                  <a:lnTo>
                    <a:pt x="1308" y="334"/>
                  </a:lnTo>
                  <a:lnTo>
                    <a:pt x="1691" y="428"/>
                  </a:lnTo>
                  <a:lnTo>
                    <a:pt x="1710" y="477"/>
                  </a:lnTo>
                  <a:lnTo>
                    <a:pt x="1755" y="547"/>
                  </a:lnTo>
                  <a:lnTo>
                    <a:pt x="1696" y="645"/>
                  </a:lnTo>
                  <a:lnTo>
                    <a:pt x="1633" y="755"/>
                  </a:lnTo>
                  <a:lnTo>
                    <a:pt x="1543" y="830"/>
                  </a:lnTo>
                  <a:lnTo>
                    <a:pt x="1534" y="885"/>
                  </a:lnTo>
                  <a:lnTo>
                    <a:pt x="1582" y="947"/>
                  </a:lnTo>
                  <a:lnTo>
                    <a:pt x="1528" y="1067"/>
                  </a:lnTo>
                  <a:lnTo>
                    <a:pt x="1426" y="1528"/>
                  </a:lnTo>
                  <a:lnTo>
                    <a:pt x="827" y="1379"/>
                  </a:lnTo>
                  <a:lnTo>
                    <a:pt x="0" y="1141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Freeform 81"/>
            <p:cNvSpPr>
              <a:spLocks/>
            </p:cNvSpPr>
            <p:nvPr/>
          </p:nvSpPr>
          <p:spPr bwMode="auto">
            <a:xfrm>
              <a:off x="3526249" y="2039228"/>
              <a:ext cx="1106690" cy="757283"/>
            </a:xfrm>
            <a:custGeom>
              <a:avLst/>
              <a:gdLst>
                <a:gd name="T0" fmla="*/ 0 w 1552"/>
                <a:gd name="T1" fmla="*/ 662158 h 1063"/>
                <a:gd name="T2" fmla="*/ 43656 w 1552"/>
                <a:gd name="T3" fmla="*/ 213318 h 1063"/>
                <a:gd name="T4" fmla="*/ 62706 w 1552"/>
                <a:gd name="T5" fmla="*/ 0 h 1063"/>
                <a:gd name="T6" fmla="*/ 606425 w 1552"/>
                <a:gd name="T7" fmla="*/ 43615 h 1063"/>
                <a:gd name="T8" fmla="*/ 1213644 w 1552"/>
                <a:gd name="T9" fmla="*/ 61061 h 1063"/>
                <a:gd name="T10" fmla="*/ 1173956 w 1552"/>
                <a:gd name="T11" fmla="*/ 139569 h 1063"/>
                <a:gd name="T12" fmla="*/ 1231900 w 1552"/>
                <a:gd name="T13" fmla="*/ 201423 h 1063"/>
                <a:gd name="T14" fmla="*/ 1230313 w 1552"/>
                <a:gd name="T15" fmla="*/ 612992 h 1063"/>
                <a:gd name="T16" fmla="*/ 1205706 w 1552"/>
                <a:gd name="T17" fmla="*/ 607441 h 1063"/>
                <a:gd name="T18" fmla="*/ 1207294 w 1552"/>
                <a:gd name="T19" fmla="*/ 663744 h 1063"/>
                <a:gd name="T20" fmla="*/ 1227931 w 1552"/>
                <a:gd name="T21" fmla="*/ 707359 h 1063"/>
                <a:gd name="T22" fmla="*/ 1213644 w 1552"/>
                <a:gd name="T23" fmla="*/ 744630 h 1063"/>
                <a:gd name="T24" fmla="*/ 1226344 w 1552"/>
                <a:gd name="T25" fmla="*/ 842963 h 1063"/>
                <a:gd name="T26" fmla="*/ 1199356 w 1552"/>
                <a:gd name="T27" fmla="*/ 835826 h 1063"/>
                <a:gd name="T28" fmla="*/ 1166813 w 1552"/>
                <a:gd name="T29" fmla="*/ 794590 h 1063"/>
                <a:gd name="T30" fmla="*/ 1110456 w 1552"/>
                <a:gd name="T31" fmla="*/ 770799 h 1063"/>
                <a:gd name="T32" fmla="*/ 1058069 w 1552"/>
                <a:gd name="T33" fmla="*/ 758111 h 1063"/>
                <a:gd name="T34" fmla="*/ 953294 w 1552"/>
                <a:gd name="T35" fmla="*/ 765248 h 1063"/>
                <a:gd name="T36" fmla="*/ 889794 w 1552"/>
                <a:gd name="T37" fmla="*/ 713703 h 1063"/>
                <a:gd name="T38" fmla="*/ 0 w 1552"/>
                <a:gd name="T39" fmla="*/ 662158 h 106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52"/>
                <a:gd name="T61" fmla="*/ 0 h 1063"/>
                <a:gd name="T62" fmla="*/ 1552 w 1552"/>
                <a:gd name="T63" fmla="*/ 1063 h 106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52" h="1063">
                  <a:moveTo>
                    <a:pt x="0" y="835"/>
                  </a:moveTo>
                  <a:lnTo>
                    <a:pt x="55" y="269"/>
                  </a:lnTo>
                  <a:lnTo>
                    <a:pt x="79" y="0"/>
                  </a:lnTo>
                  <a:lnTo>
                    <a:pt x="764" y="55"/>
                  </a:lnTo>
                  <a:lnTo>
                    <a:pt x="1529" y="77"/>
                  </a:lnTo>
                  <a:lnTo>
                    <a:pt x="1479" y="176"/>
                  </a:lnTo>
                  <a:lnTo>
                    <a:pt x="1552" y="254"/>
                  </a:lnTo>
                  <a:lnTo>
                    <a:pt x="1550" y="773"/>
                  </a:lnTo>
                  <a:lnTo>
                    <a:pt x="1519" y="766"/>
                  </a:lnTo>
                  <a:lnTo>
                    <a:pt x="1521" y="837"/>
                  </a:lnTo>
                  <a:lnTo>
                    <a:pt x="1547" y="892"/>
                  </a:lnTo>
                  <a:lnTo>
                    <a:pt x="1529" y="939"/>
                  </a:lnTo>
                  <a:lnTo>
                    <a:pt x="1545" y="1063"/>
                  </a:lnTo>
                  <a:lnTo>
                    <a:pt x="1511" y="1054"/>
                  </a:lnTo>
                  <a:lnTo>
                    <a:pt x="1470" y="1002"/>
                  </a:lnTo>
                  <a:lnTo>
                    <a:pt x="1399" y="972"/>
                  </a:lnTo>
                  <a:lnTo>
                    <a:pt x="1333" y="956"/>
                  </a:lnTo>
                  <a:lnTo>
                    <a:pt x="1201" y="965"/>
                  </a:lnTo>
                  <a:lnTo>
                    <a:pt x="1121" y="900"/>
                  </a:lnTo>
                  <a:lnTo>
                    <a:pt x="0" y="835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Freeform 82"/>
            <p:cNvSpPr>
              <a:spLocks/>
            </p:cNvSpPr>
            <p:nvPr/>
          </p:nvSpPr>
          <p:spPr bwMode="auto">
            <a:xfrm>
              <a:off x="7846049" y="1846700"/>
              <a:ext cx="253854" cy="511985"/>
            </a:xfrm>
            <a:custGeom>
              <a:avLst/>
              <a:gdLst>
                <a:gd name="T0" fmla="*/ 0 w 357"/>
                <a:gd name="T1" fmla="*/ 75617 h 716"/>
                <a:gd name="T2" fmla="*/ 43534 w 357"/>
                <a:gd name="T3" fmla="*/ 235606 h 716"/>
                <a:gd name="T4" fmla="*/ 56198 w 357"/>
                <a:gd name="T5" fmla="*/ 342266 h 716"/>
                <a:gd name="T6" fmla="*/ 101315 w 357"/>
                <a:gd name="T7" fmla="*/ 444945 h 716"/>
                <a:gd name="T8" fmla="*/ 130602 w 357"/>
                <a:gd name="T9" fmla="*/ 569912 h 716"/>
                <a:gd name="T10" fmla="*/ 255663 w 357"/>
                <a:gd name="T11" fmla="*/ 541257 h 716"/>
                <a:gd name="T12" fmla="*/ 230334 w 357"/>
                <a:gd name="T13" fmla="*/ 349429 h 716"/>
                <a:gd name="T14" fmla="*/ 246165 w 357"/>
                <a:gd name="T15" fmla="*/ 210931 h 716"/>
                <a:gd name="T16" fmla="*/ 277826 w 357"/>
                <a:gd name="T17" fmla="*/ 150438 h 716"/>
                <a:gd name="T18" fmla="*/ 282575 w 357"/>
                <a:gd name="T19" fmla="*/ 0 h 716"/>
                <a:gd name="T20" fmla="*/ 0 w 357"/>
                <a:gd name="T21" fmla="*/ 75617 h 7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7"/>
                <a:gd name="T34" fmla="*/ 0 h 716"/>
                <a:gd name="T35" fmla="*/ 357 w 357"/>
                <a:gd name="T36" fmla="*/ 716 h 7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7" h="716">
                  <a:moveTo>
                    <a:pt x="0" y="95"/>
                  </a:moveTo>
                  <a:lnTo>
                    <a:pt x="55" y="296"/>
                  </a:lnTo>
                  <a:lnTo>
                    <a:pt x="71" y="430"/>
                  </a:lnTo>
                  <a:lnTo>
                    <a:pt x="128" y="559"/>
                  </a:lnTo>
                  <a:lnTo>
                    <a:pt x="165" y="716"/>
                  </a:lnTo>
                  <a:lnTo>
                    <a:pt x="323" y="680"/>
                  </a:lnTo>
                  <a:lnTo>
                    <a:pt x="291" y="439"/>
                  </a:lnTo>
                  <a:lnTo>
                    <a:pt x="311" y="265"/>
                  </a:lnTo>
                  <a:lnTo>
                    <a:pt x="351" y="189"/>
                  </a:lnTo>
                  <a:lnTo>
                    <a:pt x="357" y="0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Freeform 83"/>
            <p:cNvSpPr>
              <a:spLocks/>
            </p:cNvSpPr>
            <p:nvPr/>
          </p:nvSpPr>
          <p:spPr bwMode="auto">
            <a:xfrm>
              <a:off x="895007" y="965341"/>
              <a:ext cx="1051070" cy="780102"/>
            </a:xfrm>
            <a:custGeom>
              <a:avLst/>
              <a:gdLst>
                <a:gd name="T0" fmla="*/ 41275 w 1474"/>
                <a:gd name="T1" fmla="*/ 235959 h 1093"/>
                <a:gd name="T2" fmla="*/ 30956 w 1474"/>
                <a:gd name="T3" fmla="*/ 372609 h 1093"/>
                <a:gd name="T4" fmla="*/ 50800 w 1474"/>
                <a:gd name="T5" fmla="*/ 383732 h 1093"/>
                <a:gd name="T6" fmla="*/ 26988 w 1474"/>
                <a:gd name="T7" fmla="*/ 426633 h 1093"/>
                <a:gd name="T8" fmla="*/ 34925 w 1474"/>
                <a:gd name="T9" fmla="*/ 450468 h 1093"/>
                <a:gd name="T10" fmla="*/ 12700 w 1474"/>
                <a:gd name="T11" fmla="*/ 502903 h 1093"/>
                <a:gd name="T12" fmla="*/ 0 w 1474"/>
                <a:gd name="T13" fmla="*/ 513231 h 1093"/>
                <a:gd name="T14" fmla="*/ 84138 w 1474"/>
                <a:gd name="T15" fmla="*/ 579967 h 1093"/>
                <a:gd name="T16" fmla="*/ 140494 w 1474"/>
                <a:gd name="T17" fmla="*/ 698344 h 1093"/>
                <a:gd name="T18" fmla="*/ 419894 w 1474"/>
                <a:gd name="T19" fmla="*/ 793681 h 1093"/>
                <a:gd name="T20" fmla="*/ 1034257 w 1474"/>
                <a:gd name="T21" fmla="*/ 868362 h 1093"/>
                <a:gd name="T22" fmla="*/ 357188 w 1474"/>
                <a:gd name="T23" fmla="*/ 0 h 1093"/>
                <a:gd name="T24" fmla="*/ 343694 w 1474"/>
                <a:gd name="T25" fmla="*/ 19862 h 1093"/>
                <a:gd name="T26" fmla="*/ 353219 w 1474"/>
                <a:gd name="T27" fmla="*/ 58791 h 1093"/>
                <a:gd name="T28" fmla="*/ 373856 w 1474"/>
                <a:gd name="T29" fmla="*/ 84214 h 1093"/>
                <a:gd name="T30" fmla="*/ 343694 w 1474"/>
                <a:gd name="T31" fmla="*/ 108049 h 1093"/>
                <a:gd name="T32" fmla="*/ 351631 w 1474"/>
                <a:gd name="T33" fmla="*/ 128705 h 1093"/>
                <a:gd name="T34" fmla="*/ 367506 w 1474"/>
                <a:gd name="T35" fmla="*/ 224042 h 1093"/>
                <a:gd name="T36" fmla="*/ 357188 w 1474"/>
                <a:gd name="T37" fmla="*/ 237548 h 1093"/>
                <a:gd name="T38" fmla="*/ 331788 w 1474"/>
                <a:gd name="T39" fmla="*/ 295545 h 1093"/>
                <a:gd name="T40" fmla="*/ 321469 w 1474"/>
                <a:gd name="T41" fmla="*/ 314612 h 1093"/>
                <a:gd name="T42" fmla="*/ 300831 w 1474"/>
                <a:gd name="T43" fmla="*/ 383732 h 1093"/>
                <a:gd name="T44" fmla="*/ 253206 w 1474"/>
                <a:gd name="T45" fmla="*/ 408361 h 1093"/>
                <a:gd name="T46" fmla="*/ 230981 w 1474"/>
                <a:gd name="T47" fmla="*/ 398827 h 1093"/>
                <a:gd name="T48" fmla="*/ 213519 w 1474"/>
                <a:gd name="T49" fmla="*/ 409950 h 1093"/>
                <a:gd name="T50" fmla="*/ 218281 w 1474"/>
                <a:gd name="T51" fmla="*/ 383732 h 1093"/>
                <a:gd name="T52" fmla="*/ 196056 w 1474"/>
                <a:gd name="T53" fmla="*/ 372609 h 1093"/>
                <a:gd name="T54" fmla="*/ 227013 w 1474"/>
                <a:gd name="T55" fmla="*/ 354336 h 1093"/>
                <a:gd name="T56" fmla="*/ 242888 w 1474"/>
                <a:gd name="T57" fmla="*/ 386910 h 1093"/>
                <a:gd name="T58" fmla="*/ 264319 w 1474"/>
                <a:gd name="T59" fmla="*/ 367842 h 1093"/>
                <a:gd name="T60" fmla="*/ 291306 w 1474"/>
                <a:gd name="T61" fmla="*/ 347186 h 1093"/>
                <a:gd name="T62" fmla="*/ 276225 w 1474"/>
                <a:gd name="T63" fmla="*/ 314612 h 1093"/>
                <a:gd name="T64" fmla="*/ 295275 w 1474"/>
                <a:gd name="T65" fmla="*/ 272505 h 1093"/>
                <a:gd name="T66" fmla="*/ 311150 w 1474"/>
                <a:gd name="T67" fmla="*/ 227220 h 1093"/>
                <a:gd name="T68" fmla="*/ 289719 w 1474"/>
                <a:gd name="T69" fmla="*/ 264560 h 1093"/>
                <a:gd name="T70" fmla="*/ 230981 w 1474"/>
                <a:gd name="T71" fmla="*/ 301106 h 1093"/>
                <a:gd name="T72" fmla="*/ 213519 w 1474"/>
                <a:gd name="T73" fmla="*/ 337652 h 1093"/>
                <a:gd name="T74" fmla="*/ 253206 w 1474"/>
                <a:gd name="T75" fmla="*/ 272505 h 1093"/>
                <a:gd name="T76" fmla="*/ 299244 w 1474"/>
                <a:gd name="T77" fmla="*/ 243110 h 1093"/>
                <a:gd name="T78" fmla="*/ 304006 w 1474"/>
                <a:gd name="T79" fmla="*/ 207358 h 1093"/>
                <a:gd name="T80" fmla="*/ 293688 w 1474"/>
                <a:gd name="T81" fmla="*/ 181935 h 1093"/>
                <a:gd name="T82" fmla="*/ 276225 w 1474"/>
                <a:gd name="T83" fmla="*/ 185113 h 1093"/>
                <a:gd name="T84" fmla="*/ 250031 w 1474"/>
                <a:gd name="T85" fmla="*/ 159690 h 1093"/>
                <a:gd name="T86" fmla="*/ 48419 w 1474"/>
                <a:gd name="T87" fmla="*/ 40518 h 109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74"/>
                <a:gd name="T133" fmla="*/ 0 h 1093"/>
                <a:gd name="T134" fmla="*/ 1474 w 1474"/>
                <a:gd name="T135" fmla="*/ 1093 h 109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74" h="1093">
                  <a:moveTo>
                    <a:pt x="34" y="187"/>
                  </a:moveTo>
                  <a:lnTo>
                    <a:pt x="52" y="239"/>
                  </a:lnTo>
                  <a:lnTo>
                    <a:pt x="52" y="297"/>
                  </a:lnTo>
                  <a:lnTo>
                    <a:pt x="44" y="359"/>
                  </a:lnTo>
                  <a:lnTo>
                    <a:pt x="52" y="386"/>
                  </a:lnTo>
                  <a:lnTo>
                    <a:pt x="39" y="469"/>
                  </a:lnTo>
                  <a:lnTo>
                    <a:pt x="67" y="446"/>
                  </a:lnTo>
                  <a:lnTo>
                    <a:pt x="102" y="482"/>
                  </a:lnTo>
                  <a:lnTo>
                    <a:pt x="64" y="483"/>
                  </a:lnTo>
                  <a:lnTo>
                    <a:pt x="39" y="482"/>
                  </a:lnTo>
                  <a:lnTo>
                    <a:pt x="34" y="516"/>
                  </a:lnTo>
                  <a:lnTo>
                    <a:pt x="34" y="537"/>
                  </a:lnTo>
                  <a:lnTo>
                    <a:pt x="70" y="537"/>
                  </a:lnTo>
                  <a:lnTo>
                    <a:pt x="72" y="553"/>
                  </a:lnTo>
                  <a:lnTo>
                    <a:pt x="44" y="567"/>
                  </a:lnTo>
                  <a:lnTo>
                    <a:pt x="52" y="602"/>
                  </a:lnTo>
                  <a:lnTo>
                    <a:pt x="32" y="633"/>
                  </a:lnTo>
                  <a:lnTo>
                    <a:pt x="16" y="633"/>
                  </a:lnTo>
                  <a:lnTo>
                    <a:pt x="32" y="580"/>
                  </a:lnTo>
                  <a:lnTo>
                    <a:pt x="22" y="565"/>
                  </a:lnTo>
                  <a:lnTo>
                    <a:pt x="0" y="646"/>
                  </a:lnTo>
                  <a:lnTo>
                    <a:pt x="39" y="674"/>
                  </a:lnTo>
                  <a:lnTo>
                    <a:pt x="104" y="703"/>
                  </a:lnTo>
                  <a:lnTo>
                    <a:pt x="106" y="730"/>
                  </a:lnTo>
                  <a:lnTo>
                    <a:pt x="137" y="733"/>
                  </a:lnTo>
                  <a:lnTo>
                    <a:pt x="189" y="846"/>
                  </a:lnTo>
                  <a:lnTo>
                    <a:pt x="177" y="879"/>
                  </a:lnTo>
                  <a:lnTo>
                    <a:pt x="266" y="957"/>
                  </a:lnTo>
                  <a:lnTo>
                    <a:pt x="418" y="951"/>
                  </a:lnTo>
                  <a:lnTo>
                    <a:pt x="529" y="999"/>
                  </a:lnTo>
                  <a:lnTo>
                    <a:pt x="584" y="991"/>
                  </a:lnTo>
                  <a:lnTo>
                    <a:pt x="920" y="999"/>
                  </a:lnTo>
                  <a:lnTo>
                    <a:pt x="1303" y="1093"/>
                  </a:lnTo>
                  <a:lnTo>
                    <a:pt x="1309" y="973"/>
                  </a:lnTo>
                  <a:lnTo>
                    <a:pt x="1474" y="271"/>
                  </a:lnTo>
                  <a:lnTo>
                    <a:pt x="450" y="0"/>
                  </a:lnTo>
                  <a:lnTo>
                    <a:pt x="443" y="2"/>
                  </a:lnTo>
                  <a:lnTo>
                    <a:pt x="445" y="20"/>
                  </a:lnTo>
                  <a:lnTo>
                    <a:pt x="433" y="25"/>
                  </a:lnTo>
                  <a:lnTo>
                    <a:pt x="445" y="42"/>
                  </a:lnTo>
                  <a:lnTo>
                    <a:pt x="445" y="52"/>
                  </a:lnTo>
                  <a:lnTo>
                    <a:pt x="445" y="74"/>
                  </a:lnTo>
                  <a:lnTo>
                    <a:pt x="463" y="68"/>
                  </a:lnTo>
                  <a:lnTo>
                    <a:pt x="482" y="77"/>
                  </a:lnTo>
                  <a:lnTo>
                    <a:pt x="471" y="106"/>
                  </a:lnTo>
                  <a:lnTo>
                    <a:pt x="478" y="120"/>
                  </a:lnTo>
                  <a:lnTo>
                    <a:pt x="458" y="162"/>
                  </a:lnTo>
                  <a:lnTo>
                    <a:pt x="433" y="136"/>
                  </a:lnTo>
                  <a:lnTo>
                    <a:pt x="426" y="143"/>
                  </a:lnTo>
                  <a:lnTo>
                    <a:pt x="426" y="158"/>
                  </a:lnTo>
                  <a:lnTo>
                    <a:pt x="443" y="162"/>
                  </a:lnTo>
                  <a:lnTo>
                    <a:pt x="463" y="204"/>
                  </a:lnTo>
                  <a:lnTo>
                    <a:pt x="450" y="265"/>
                  </a:lnTo>
                  <a:lnTo>
                    <a:pt x="463" y="282"/>
                  </a:lnTo>
                  <a:lnTo>
                    <a:pt x="478" y="282"/>
                  </a:lnTo>
                  <a:lnTo>
                    <a:pt x="469" y="294"/>
                  </a:lnTo>
                  <a:lnTo>
                    <a:pt x="450" y="299"/>
                  </a:lnTo>
                  <a:lnTo>
                    <a:pt x="426" y="333"/>
                  </a:lnTo>
                  <a:lnTo>
                    <a:pt x="426" y="352"/>
                  </a:lnTo>
                  <a:lnTo>
                    <a:pt x="418" y="372"/>
                  </a:lnTo>
                  <a:lnTo>
                    <a:pt x="411" y="375"/>
                  </a:lnTo>
                  <a:lnTo>
                    <a:pt x="418" y="393"/>
                  </a:lnTo>
                  <a:lnTo>
                    <a:pt x="405" y="396"/>
                  </a:lnTo>
                  <a:lnTo>
                    <a:pt x="405" y="461"/>
                  </a:lnTo>
                  <a:lnTo>
                    <a:pt x="379" y="469"/>
                  </a:lnTo>
                  <a:lnTo>
                    <a:pt x="379" y="483"/>
                  </a:lnTo>
                  <a:lnTo>
                    <a:pt x="365" y="469"/>
                  </a:lnTo>
                  <a:lnTo>
                    <a:pt x="360" y="474"/>
                  </a:lnTo>
                  <a:lnTo>
                    <a:pt x="319" y="514"/>
                  </a:lnTo>
                  <a:lnTo>
                    <a:pt x="300" y="509"/>
                  </a:lnTo>
                  <a:lnTo>
                    <a:pt x="294" y="490"/>
                  </a:lnTo>
                  <a:lnTo>
                    <a:pt x="291" y="502"/>
                  </a:lnTo>
                  <a:lnTo>
                    <a:pt x="283" y="490"/>
                  </a:lnTo>
                  <a:lnTo>
                    <a:pt x="275" y="520"/>
                  </a:lnTo>
                  <a:lnTo>
                    <a:pt x="269" y="516"/>
                  </a:lnTo>
                  <a:lnTo>
                    <a:pt x="273" y="502"/>
                  </a:lnTo>
                  <a:lnTo>
                    <a:pt x="255" y="502"/>
                  </a:lnTo>
                  <a:lnTo>
                    <a:pt x="275" y="483"/>
                  </a:lnTo>
                  <a:lnTo>
                    <a:pt x="253" y="482"/>
                  </a:lnTo>
                  <a:lnTo>
                    <a:pt x="269" y="474"/>
                  </a:lnTo>
                  <a:lnTo>
                    <a:pt x="247" y="469"/>
                  </a:lnTo>
                  <a:lnTo>
                    <a:pt x="255" y="455"/>
                  </a:lnTo>
                  <a:lnTo>
                    <a:pt x="278" y="469"/>
                  </a:lnTo>
                  <a:lnTo>
                    <a:pt x="286" y="446"/>
                  </a:lnTo>
                  <a:lnTo>
                    <a:pt x="319" y="430"/>
                  </a:lnTo>
                  <a:lnTo>
                    <a:pt x="298" y="472"/>
                  </a:lnTo>
                  <a:lnTo>
                    <a:pt x="306" y="487"/>
                  </a:lnTo>
                  <a:lnTo>
                    <a:pt x="319" y="451"/>
                  </a:lnTo>
                  <a:lnTo>
                    <a:pt x="348" y="437"/>
                  </a:lnTo>
                  <a:lnTo>
                    <a:pt x="333" y="463"/>
                  </a:lnTo>
                  <a:lnTo>
                    <a:pt x="348" y="474"/>
                  </a:lnTo>
                  <a:lnTo>
                    <a:pt x="348" y="455"/>
                  </a:lnTo>
                  <a:lnTo>
                    <a:pt x="367" y="437"/>
                  </a:lnTo>
                  <a:lnTo>
                    <a:pt x="383" y="414"/>
                  </a:lnTo>
                  <a:lnTo>
                    <a:pt x="377" y="393"/>
                  </a:lnTo>
                  <a:lnTo>
                    <a:pt x="348" y="396"/>
                  </a:lnTo>
                  <a:lnTo>
                    <a:pt x="357" y="372"/>
                  </a:lnTo>
                  <a:lnTo>
                    <a:pt x="372" y="386"/>
                  </a:lnTo>
                  <a:lnTo>
                    <a:pt x="372" y="343"/>
                  </a:lnTo>
                  <a:lnTo>
                    <a:pt x="405" y="345"/>
                  </a:lnTo>
                  <a:lnTo>
                    <a:pt x="409" y="306"/>
                  </a:lnTo>
                  <a:lnTo>
                    <a:pt x="392" y="286"/>
                  </a:lnTo>
                  <a:lnTo>
                    <a:pt x="392" y="324"/>
                  </a:lnTo>
                  <a:lnTo>
                    <a:pt x="383" y="312"/>
                  </a:lnTo>
                  <a:lnTo>
                    <a:pt x="365" y="333"/>
                  </a:lnTo>
                  <a:lnTo>
                    <a:pt x="345" y="357"/>
                  </a:lnTo>
                  <a:lnTo>
                    <a:pt x="326" y="359"/>
                  </a:lnTo>
                  <a:lnTo>
                    <a:pt x="291" y="379"/>
                  </a:lnTo>
                  <a:lnTo>
                    <a:pt x="266" y="414"/>
                  </a:lnTo>
                  <a:lnTo>
                    <a:pt x="309" y="414"/>
                  </a:lnTo>
                  <a:lnTo>
                    <a:pt x="269" y="425"/>
                  </a:lnTo>
                  <a:lnTo>
                    <a:pt x="247" y="417"/>
                  </a:lnTo>
                  <a:lnTo>
                    <a:pt x="291" y="359"/>
                  </a:lnTo>
                  <a:lnTo>
                    <a:pt x="319" y="343"/>
                  </a:lnTo>
                  <a:lnTo>
                    <a:pt x="348" y="306"/>
                  </a:lnTo>
                  <a:lnTo>
                    <a:pt x="358" y="327"/>
                  </a:lnTo>
                  <a:lnTo>
                    <a:pt x="377" y="306"/>
                  </a:lnTo>
                  <a:lnTo>
                    <a:pt x="392" y="268"/>
                  </a:lnTo>
                  <a:lnTo>
                    <a:pt x="387" y="239"/>
                  </a:lnTo>
                  <a:lnTo>
                    <a:pt x="383" y="261"/>
                  </a:lnTo>
                  <a:lnTo>
                    <a:pt x="376" y="259"/>
                  </a:lnTo>
                  <a:lnTo>
                    <a:pt x="383" y="229"/>
                  </a:lnTo>
                  <a:lnTo>
                    <a:pt x="370" y="229"/>
                  </a:lnTo>
                  <a:lnTo>
                    <a:pt x="367" y="255"/>
                  </a:lnTo>
                  <a:lnTo>
                    <a:pt x="353" y="265"/>
                  </a:lnTo>
                  <a:lnTo>
                    <a:pt x="348" y="233"/>
                  </a:lnTo>
                  <a:lnTo>
                    <a:pt x="340" y="229"/>
                  </a:lnTo>
                  <a:lnTo>
                    <a:pt x="333" y="243"/>
                  </a:lnTo>
                  <a:lnTo>
                    <a:pt x="315" y="201"/>
                  </a:lnTo>
                  <a:lnTo>
                    <a:pt x="283" y="201"/>
                  </a:lnTo>
                  <a:lnTo>
                    <a:pt x="154" y="136"/>
                  </a:lnTo>
                  <a:lnTo>
                    <a:pt x="61" y="51"/>
                  </a:lnTo>
                  <a:lnTo>
                    <a:pt x="34" y="111"/>
                  </a:lnTo>
                  <a:lnTo>
                    <a:pt x="34" y="187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7" name="Freeform 84"/>
            <p:cNvSpPr>
              <a:spLocks/>
            </p:cNvSpPr>
            <p:nvPr/>
          </p:nvSpPr>
          <p:spPr bwMode="auto">
            <a:xfrm>
              <a:off x="5127813" y="1878074"/>
              <a:ext cx="830017" cy="892768"/>
            </a:xfrm>
            <a:custGeom>
              <a:avLst/>
              <a:gdLst>
                <a:gd name="T0" fmla="*/ 0 w 1165"/>
                <a:gd name="T1" fmla="*/ 303212 h 1252"/>
                <a:gd name="T2" fmla="*/ 24585 w 1165"/>
                <a:gd name="T3" fmla="*/ 379412 h 1252"/>
                <a:gd name="T4" fmla="*/ 19827 w 1165"/>
                <a:gd name="T5" fmla="*/ 500856 h 1252"/>
                <a:gd name="T6" fmla="*/ 132442 w 1165"/>
                <a:gd name="T7" fmla="*/ 573087 h 1252"/>
                <a:gd name="T8" fmla="*/ 179233 w 1165"/>
                <a:gd name="T9" fmla="*/ 619919 h 1252"/>
                <a:gd name="T10" fmla="*/ 240300 w 1165"/>
                <a:gd name="T11" fmla="*/ 665162 h 1252"/>
                <a:gd name="T12" fmla="*/ 266471 w 1165"/>
                <a:gd name="T13" fmla="*/ 695325 h 1252"/>
                <a:gd name="T14" fmla="*/ 278367 w 1165"/>
                <a:gd name="T15" fmla="*/ 777875 h 1252"/>
                <a:gd name="T16" fmla="*/ 298194 w 1165"/>
                <a:gd name="T17" fmla="*/ 889000 h 1252"/>
                <a:gd name="T18" fmla="*/ 385431 w 1165"/>
                <a:gd name="T19" fmla="*/ 993775 h 1252"/>
                <a:gd name="T20" fmla="*/ 840653 w 1165"/>
                <a:gd name="T21" fmla="*/ 963613 h 1252"/>
                <a:gd name="T22" fmla="*/ 816068 w 1165"/>
                <a:gd name="T23" fmla="*/ 808037 h 1252"/>
                <a:gd name="T24" fmla="*/ 832722 w 1165"/>
                <a:gd name="T25" fmla="*/ 653256 h 1252"/>
                <a:gd name="T26" fmla="*/ 861273 w 1165"/>
                <a:gd name="T27" fmla="*/ 581819 h 1252"/>
                <a:gd name="T28" fmla="*/ 857307 w 1165"/>
                <a:gd name="T29" fmla="*/ 514350 h 1252"/>
                <a:gd name="T30" fmla="*/ 916787 w 1165"/>
                <a:gd name="T31" fmla="*/ 373856 h 1252"/>
                <a:gd name="T32" fmla="*/ 923925 w 1165"/>
                <a:gd name="T33" fmla="*/ 334169 h 1252"/>
                <a:gd name="T34" fmla="*/ 904891 w 1165"/>
                <a:gd name="T35" fmla="*/ 327819 h 1252"/>
                <a:gd name="T36" fmla="*/ 881892 w 1165"/>
                <a:gd name="T37" fmla="*/ 355600 h 1252"/>
                <a:gd name="T38" fmla="*/ 867617 w 1165"/>
                <a:gd name="T39" fmla="*/ 432594 h 1252"/>
                <a:gd name="T40" fmla="*/ 826378 w 1165"/>
                <a:gd name="T41" fmla="*/ 437356 h 1252"/>
                <a:gd name="T42" fmla="*/ 811309 w 1165"/>
                <a:gd name="T43" fmla="*/ 481806 h 1252"/>
                <a:gd name="T44" fmla="*/ 772449 w 1165"/>
                <a:gd name="T45" fmla="*/ 511969 h 1252"/>
                <a:gd name="T46" fmla="*/ 777207 w 1165"/>
                <a:gd name="T47" fmla="*/ 464344 h 1252"/>
                <a:gd name="T48" fmla="*/ 800999 w 1165"/>
                <a:gd name="T49" fmla="*/ 414338 h 1252"/>
                <a:gd name="T50" fmla="*/ 826378 w 1165"/>
                <a:gd name="T51" fmla="*/ 398462 h 1252"/>
                <a:gd name="T52" fmla="*/ 826378 w 1165"/>
                <a:gd name="T53" fmla="*/ 379412 h 1252"/>
                <a:gd name="T54" fmla="*/ 778793 w 1165"/>
                <a:gd name="T55" fmla="*/ 238919 h 1252"/>
                <a:gd name="T56" fmla="*/ 747864 w 1165"/>
                <a:gd name="T57" fmla="*/ 227806 h 1252"/>
                <a:gd name="T58" fmla="*/ 732002 w 1165"/>
                <a:gd name="T59" fmla="*/ 197644 h 1252"/>
                <a:gd name="T60" fmla="*/ 643972 w 1165"/>
                <a:gd name="T61" fmla="*/ 189706 h 1252"/>
                <a:gd name="T62" fmla="*/ 452842 w 1165"/>
                <a:gd name="T63" fmla="*/ 134144 h 1252"/>
                <a:gd name="T64" fmla="*/ 371156 w 1165"/>
                <a:gd name="T65" fmla="*/ 80169 h 1252"/>
                <a:gd name="T66" fmla="*/ 330710 w 1165"/>
                <a:gd name="T67" fmla="*/ 58738 h 1252"/>
                <a:gd name="T68" fmla="*/ 300573 w 1165"/>
                <a:gd name="T69" fmla="*/ 80169 h 1252"/>
                <a:gd name="T70" fmla="*/ 293435 w 1165"/>
                <a:gd name="T71" fmla="*/ 74612 h 1252"/>
                <a:gd name="T72" fmla="*/ 307711 w 1165"/>
                <a:gd name="T73" fmla="*/ 58738 h 1252"/>
                <a:gd name="T74" fmla="*/ 307711 w 1165"/>
                <a:gd name="T75" fmla="*/ 36512 h 1252"/>
                <a:gd name="T76" fmla="*/ 315641 w 1165"/>
                <a:gd name="T77" fmla="*/ 26988 h 1252"/>
                <a:gd name="T78" fmla="*/ 315641 w 1165"/>
                <a:gd name="T79" fmla="*/ 7937 h 1252"/>
                <a:gd name="T80" fmla="*/ 303745 w 1165"/>
                <a:gd name="T81" fmla="*/ 0 h 1252"/>
                <a:gd name="T82" fmla="*/ 199060 w 1165"/>
                <a:gd name="T83" fmla="*/ 47625 h 1252"/>
                <a:gd name="T84" fmla="*/ 156235 w 1165"/>
                <a:gd name="T85" fmla="*/ 66675 h 1252"/>
                <a:gd name="T86" fmla="*/ 140373 w 1165"/>
                <a:gd name="T87" fmla="*/ 69056 h 1252"/>
                <a:gd name="T88" fmla="*/ 114202 w 1165"/>
                <a:gd name="T89" fmla="*/ 53181 h 1252"/>
                <a:gd name="T90" fmla="*/ 111030 w 1165"/>
                <a:gd name="T91" fmla="*/ 66675 h 1252"/>
                <a:gd name="T92" fmla="*/ 103892 w 1165"/>
                <a:gd name="T93" fmla="*/ 50800 h 1252"/>
                <a:gd name="T94" fmla="*/ 87238 w 1165"/>
                <a:gd name="T95" fmla="*/ 73025 h 1252"/>
                <a:gd name="T96" fmla="*/ 90410 w 1165"/>
                <a:gd name="T97" fmla="*/ 188119 h 1252"/>
                <a:gd name="T98" fmla="*/ 0 w 1165"/>
                <a:gd name="T99" fmla="*/ 303212 h 125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65"/>
                <a:gd name="T151" fmla="*/ 0 h 1252"/>
                <a:gd name="T152" fmla="*/ 1165 w 1165"/>
                <a:gd name="T153" fmla="*/ 1252 h 125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65" h="1252">
                  <a:moveTo>
                    <a:pt x="0" y="382"/>
                  </a:moveTo>
                  <a:lnTo>
                    <a:pt x="31" y="478"/>
                  </a:lnTo>
                  <a:lnTo>
                    <a:pt x="25" y="631"/>
                  </a:lnTo>
                  <a:lnTo>
                    <a:pt x="167" y="722"/>
                  </a:lnTo>
                  <a:lnTo>
                    <a:pt x="226" y="781"/>
                  </a:lnTo>
                  <a:lnTo>
                    <a:pt x="303" y="838"/>
                  </a:lnTo>
                  <a:lnTo>
                    <a:pt x="336" y="876"/>
                  </a:lnTo>
                  <a:lnTo>
                    <a:pt x="351" y="980"/>
                  </a:lnTo>
                  <a:lnTo>
                    <a:pt x="376" y="1120"/>
                  </a:lnTo>
                  <a:lnTo>
                    <a:pt x="486" y="1252"/>
                  </a:lnTo>
                  <a:lnTo>
                    <a:pt x="1060" y="1214"/>
                  </a:lnTo>
                  <a:lnTo>
                    <a:pt x="1029" y="1018"/>
                  </a:lnTo>
                  <a:lnTo>
                    <a:pt x="1050" y="823"/>
                  </a:lnTo>
                  <a:lnTo>
                    <a:pt x="1086" y="733"/>
                  </a:lnTo>
                  <a:lnTo>
                    <a:pt x="1081" y="648"/>
                  </a:lnTo>
                  <a:lnTo>
                    <a:pt x="1156" y="471"/>
                  </a:lnTo>
                  <a:lnTo>
                    <a:pt x="1165" y="421"/>
                  </a:lnTo>
                  <a:lnTo>
                    <a:pt x="1141" y="413"/>
                  </a:lnTo>
                  <a:lnTo>
                    <a:pt x="1112" y="448"/>
                  </a:lnTo>
                  <a:lnTo>
                    <a:pt x="1094" y="545"/>
                  </a:lnTo>
                  <a:lnTo>
                    <a:pt x="1042" y="551"/>
                  </a:lnTo>
                  <a:lnTo>
                    <a:pt x="1023" y="607"/>
                  </a:lnTo>
                  <a:lnTo>
                    <a:pt x="974" y="645"/>
                  </a:lnTo>
                  <a:lnTo>
                    <a:pt x="980" y="585"/>
                  </a:lnTo>
                  <a:lnTo>
                    <a:pt x="1010" y="522"/>
                  </a:lnTo>
                  <a:lnTo>
                    <a:pt x="1042" y="502"/>
                  </a:lnTo>
                  <a:lnTo>
                    <a:pt x="1042" y="478"/>
                  </a:lnTo>
                  <a:lnTo>
                    <a:pt x="982" y="301"/>
                  </a:lnTo>
                  <a:lnTo>
                    <a:pt x="943" y="287"/>
                  </a:lnTo>
                  <a:lnTo>
                    <a:pt x="923" y="249"/>
                  </a:lnTo>
                  <a:lnTo>
                    <a:pt x="812" y="239"/>
                  </a:lnTo>
                  <a:lnTo>
                    <a:pt x="571" y="169"/>
                  </a:lnTo>
                  <a:lnTo>
                    <a:pt x="468" y="101"/>
                  </a:lnTo>
                  <a:lnTo>
                    <a:pt x="417" y="74"/>
                  </a:lnTo>
                  <a:lnTo>
                    <a:pt x="379" y="101"/>
                  </a:lnTo>
                  <a:lnTo>
                    <a:pt x="370" y="94"/>
                  </a:lnTo>
                  <a:lnTo>
                    <a:pt x="388" y="74"/>
                  </a:lnTo>
                  <a:lnTo>
                    <a:pt x="388" y="46"/>
                  </a:lnTo>
                  <a:lnTo>
                    <a:pt x="398" y="34"/>
                  </a:lnTo>
                  <a:lnTo>
                    <a:pt x="398" y="10"/>
                  </a:lnTo>
                  <a:lnTo>
                    <a:pt x="383" y="0"/>
                  </a:lnTo>
                  <a:lnTo>
                    <a:pt x="251" y="60"/>
                  </a:lnTo>
                  <a:lnTo>
                    <a:pt x="197" y="84"/>
                  </a:lnTo>
                  <a:lnTo>
                    <a:pt x="177" y="87"/>
                  </a:lnTo>
                  <a:lnTo>
                    <a:pt x="144" y="67"/>
                  </a:lnTo>
                  <a:lnTo>
                    <a:pt x="140" y="84"/>
                  </a:lnTo>
                  <a:lnTo>
                    <a:pt x="131" y="64"/>
                  </a:lnTo>
                  <a:lnTo>
                    <a:pt x="110" y="92"/>
                  </a:lnTo>
                  <a:lnTo>
                    <a:pt x="114" y="237"/>
                  </a:lnTo>
                  <a:lnTo>
                    <a:pt x="0" y="382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Freeform 86"/>
            <p:cNvSpPr>
              <a:spLocks/>
            </p:cNvSpPr>
            <p:nvPr/>
          </p:nvSpPr>
          <p:spPr bwMode="auto">
            <a:xfrm>
              <a:off x="6956846" y="2578312"/>
              <a:ext cx="915586" cy="598981"/>
            </a:xfrm>
            <a:custGeom>
              <a:avLst/>
              <a:gdLst>
                <a:gd name="T0" fmla="*/ 0 w 1284"/>
                <a:gd name="T1" fmla="*/ 164502 h 839"/>
                <a:gd name="T2" fmla="*/ 42862 w 1284"/>
                <a:gd name="T3" fmla="*/ 460129 h 839"/>
                <a:gd name="T4" fmla="*/ 77787 w 1284"/>
                <a:gd name="T5" fmla="*/ 666750 h 839"/>
                <a:gd name="T6" fmla="*/ 248444 w 1284"/>
                <a:gd name="T7" fmla="*/ 635757 h 839"/>
                <a:gd name="T8" fmla="*/ 858838 w 1284"/>
                <a:gd name="T9" fmla="*/ 516552 h 839"/>
                <a:gd name="T10" fmla="*/ 883444 w 1284"/>
                <a:gd name="T11" fmla="*/ 483970 h 839"/>
                <a:gd name="T12" fmla="*/ 920750 w 1284"/>
                <a:gd name="T13" fmla="*/ 483970 h 839"/>
                <a:gd name="T14" fmla="*/ 959644 w 1284"/>
                <a:gd name="T15" fmla="*/ 460129 h 839"/>
                <a:gd name="T16" fmla="*/ 983456 w 1284"/>
                <a:gd name="T17" fmla="*/ 414831 h 839"/>
                <a:gd name="T18" fmla="*/ 1019175 w 1284"/>
                <a:gd name="T19" fmla="*/ 381454 h 839"/>
                <a:gd name="T20" fmla="*/ 915988 w 1284"/>
                <a:gd name="T21" fmla="*/ 298011 h 839"/>
                <a:gd name="T22" fmla="*/ 914400 w 1284"/>
                <a:gd name="T23" fmla="*/ 220131 h 839"/>
                <a:gd name="T24" fmla="*/ 958056 w 1284"/>
                <a:gd name="T25" fmla="*/ 112052 h 839"/>
                <a:gd name="T26" fmla="*/ 892175 w 1284"/>
                <a:gd name="T27" fmla="*/ 75496 h 839"/>
                <a:gd name="T28" fmla="*/ 867569 w 1284"/>
                <a:gd name="T29" fmla="*/ 21457 h 839"/>
                <a:gd name="T30" fmla="*/ 819150 w 1284"/>
                <a:gd name="T31" fmla="*/ 0 h 839"/>
                <a:gd name="T32" fmla="*/ 143669 w 1284"/>
                <a:gd name="T33" fmla="*/ 130330 h 839"/>
                <a:gd name="T34" fmla="*/ 111125 w 1284"/>
                <a:gd name="T35" fmla="*/ 75496 h 839"/>
                <a:gd name="T36" fmla="*/ 0 w 1284"/>
                <a:gd name="T37" fmla="*/ 164502 h 8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84"/>
                <a:gd name="T58" fmla="*/ 0 h 839"/>
                <a:gd name="T59" fmla="*/ 1284 w 1284"/>
                <a:gd name="T60" fmla="*/ 839 h 8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84" h="839">
                  <a:moveTo>
                    <a:pt x="0" y="207"/>
                  </a:moveTo>
                  <a:lnTo>
                    <a:pt x="54" y="579"/>
                  </a:lnTo>
                  <a:lnTo>
                    <a:pt x="98" y="839"/>
                  </a:lnTo>
                  <a:lnTo>
                    <a:pt x="313" y="800"/>
                  </a:lnTo>
                  <a:lnTo>
                    <a:pt x="1082" y="650"/>
                  </a:lnTo>
                  <a:lnTo>
                    <a:pt x="1113" y="609"/>
                  </a:lnTo>
                  <a:lnTo>
                    <a:pt x="1160" y="609"/>
                  </a:lnTo>
                  <a:lnTo>
                    <a:pt x="1209" y="579"/>
                  </a:lnTo>
                  <a:lnTo>
                    <a:pt x="1239" y="522"/>
                  </a:lnTo>
                  <a:lnTo>
                    <a:pt x="1284" y="480"/>
                  </a:lnTo>
                  <a:lnTo>
                    <a:pt x="1154" y="375"/>
                  </a:lnTo>
                  <a:lnTo>
                    <a:pt x="1152" y="277"/>
                  </a:lnTo>
                  <a:lnTo>
                    <a:pt x="1207" y="141"/>
                  </a:lnTo>
                  <a:lnTo>
                    <a:pt x="1124" y="95"/>
                  </a:lnTo>
                  <a:lnTo>
                    <a:pt x="1093" y="27"/>
                  </a:lnTo>
                  <a:lnTo>
                    <a:pt x="1032" y="0"/>
                  </a:lnTo>
                  <a:lnTo>
                    <a:pt x="181" y="164"/>
                  </a:lnTo>
                  <a:lnTo>
                    <a:pt x="140" y="95"/>
                  </a:lnTo>
                  <a:lnTo>
                    <a:pt x="0" y="207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9" name="Freeform 87"/>
            <p:cNvSpPr>
              <a:spLocks/>
            </p:cNvSpPr>
            <p:nvPr/>
          </p:nvSpPr>
          <p:spPr bwMode="auto">
            <a:xfrm>
              <a:off x="7773316" y="2678142"/>
              <a:ext cx="208219" cy="492021"/>
            </a:xfrm>
            <a:custGeom>
              <a:avLst/>
              <a:gdLst>
                <a:gd name="T0" fmla="*/ 0 w 292"/>
                <a:gd name="T1" fmla="*/ 406990 h 689"/>
                <a:gd name="T2" fmla="*/ 10319 w 292"/>
                <a:gd name="T3" fmla="*/ 372014 h 689"/>
                <a:gd name="T4" fmla="*/ 49212 w 292"/>
                <a:gd name="T5" fmla="*/ 348167 h 689"/>
                <a:gd name="T6" fmla="*/ 73025 w 292"/>
                <a:gd name="T7" fmla="*/ 302858 h 689"/>
                <a:gd name="T8" fmla="*/ 108744 w 292"/>
                <a:gd name="T9" fmla="*/ 269472 h 689"/>
                <a:gd name="T10" fmla="*/ 5556 w 292"/>
                <a:gd name="T11" fmla="*/ 186007 h 689"/>
                <a:gd name="T12" fmla="*/ 3969 w 292"/>
                <a:gd name="T13" fmla="*/ 108107 h 689"/>
                <a:gd name="T14" fmla="*/ 47625 w 292"/>
                <a:gd name="T15" fmla="*/ 0 h 689"/>
                <a:gd name="T16" fmla="*/ 201612 w 292"/>
                <a:gd name="T17" fmla="*/ 57233 h 689"/>
                <a:gd name="T18" fmla="*/ 201612 w 292"/>
                <a:gd name="T19" fmla="*/ 73131 h 689"/>
                <a:gd name="T20" fmla="*/ 183356 w 292"/>
                <a:gd name="T21" fmla="*/ 136723 h 689"/>
                <a:gd name="T22" fmla="*/ 169069 w 292"/>
                <a:gd name="T23" fmla="*/ 152621 h 689"/>
                <a:gd name="T24" fmla="*/ 165100 w 292"/>
                <a:gd name="T25" fmla="*/ 180443 h 689"/>
                <a:gd name="T26" fmla="*/ 180181 w 292"/>
                <a:gd name="T27" fmla="*/ 188392 h 689"/>
                <a:gd name="T28" fmla="*/ 196850 w 292"/>
                <a:gd name="T29" fmla="*/ 186007 h 689"/>
                <a:gd name="T30" fmla="*/ 211138 w 292"/>
                <a:gd name="T31" fmla="*/ 188392 h 689"/>
                <a:gd name="T32" fmla="*/ 207169 w 292"/>
                <a:gd name="T33" fmla="*/ 173289 h 689"/>
                <a:gd name="T34" fmla="*/ 214313 w 292"/>
                <a:gd name="T35" fmla="*/ 180443 h 689"/>
                <a:gd name="T36" fmla="*/ 227013 w 292"/>
                <a:gd name="T37" fmla="*/ 217803 h 689"/>
                <a:gd name="T38" fmla="*/ 231775 w 292"/>
                <a:gd name="T39" fmla="*/ 331474 h 689"/>
                <a:gd name="T40" fmla="*/ 224631 w 292"/>
                <a:gd name="T41" fmla="*/ 302858 h 689"/>
                <a:gd name="T42" fmla="*/ 217488 w 292"/>
                <a:gd name="T43" fmla="*/ 275036 h 689"/>
                <a:gd name="T44" fmla="*/ 214313 w 292"/>
                <a:gd name="T45" fmla="*/ 291729 h 689"/>
                <a:gd name="T46" fmla="*/ 219075 w 292"/>
                <a:gd name="T47" fmla="*/ 317961 h 689"/>
                <a:gd name="T48" fmla="*/ 214313 w 292"/>
                <a:gd name="T49" fmla="*/ 331474 h 689"/>
                <a:gd name="T50" fmla="*/ 217488 w 292"/>
                <a:gd name="T51" fmla="*/ 359296 h 689"/>
                <a:gd name="T52" fmla="*/ 203200 w 292"/>
                <a:gd name="T53" fmla="*/ 394272 h 689"/>
                <a:gd name="T54" fmla="*/ 195262 w 292"/>
                <a:gd name="T55" fmla="*/ 394272 h 689"/>
                <a:gd name="T56" fmla="*/ 196850 w 292"/>
                <a:gd name="T57" fmla="*/ 419709 h 689"/>
                <a:gd name="T58" fmla="*/ 173037 w 292"/>
                <a:gd name="T59" fmla="*/ 455479 h 689"/>
                <a:gd name="T60" fmla="*/ 140494 w 292"/>
                <a:gd name="T61" fmla="*/ 547688 h 689"/>
                <a:gd name="T62" fmla="*/ 126206 w 292"/>
                <a:gd name="T63" fmla="*/ 547688 h 689"/>
                <a:gd name="T64" fmla="*/ 133350 w 292"/>
                <a:gd name="T65" fmla="*/ 511917 h 689"/>
                <a:gd name="T66" fmla="*/ 120650 w 292"/>
                <a:gd name="T67" fmla="*/ 497609 h 689"/>
                <a:gd name="T68" fmla="*/ 83344 w 292"/>
                <a:gd name="T69" fmla="*/ 500789 h 689"/>
                <a:gd name="T70" fmla="*/ 24606 w 292"/>
                <a:gd name="T71" fmla="*/ 462633 h 689"/>
                <a:gd name="T72" fmla="*/ 8731 w 292"/>
                <a:gd name="T73" fmla="*/ 446735 h 689"/>
                <a:gd name="T74" fmla="*/ 0 w 292"/>
                <a:gd name="T75" fmla="*/ 406990 h 68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92"/>
                <a:gd name="T115" fmla="*/ 0 h 689"/>
                <a:gd name="T116" fmla="*/ 292 w 292"/>
                <a:gd name="T117" fmla="*/ 689 h 68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92" h="689">
                  <a:moveTo>
                    <a:pt x="0" y="512"/>
                  </a:moveTo>
                  <a:lnTo>
                    <a:pt x="13" y="468"/>
                  </a:lnTo>
                  <a:lnTo>
                    <a:pt x="62" y="438"/>
                  </a:lnTo>
                  <a:lnTo>
                    <a:pt x="92" y="381"/>
                  </a:lnTo>
                  <a:lnTo>
                    <a:pt x="137" y="339"/>
                  </a:lnTo>
                  <a:lnTo>
                    <a:pt x="7" y="234"/>
                  </a:lnTo>
                  <a:lnTo>
                    <a:pt x="5" y="136"/>
                  </a:lnTo>
                  <a:lnTo>
                    <a:pt x="60" y="0"/>
                  </a:lnTo>
                  <a:lnTo>
                    <a:pt x="254" y="72"/>
                  </a:lnTo>
                  <a:lnTo>
                    <a:pt x="254" y="92"/>
                  </a:lnTo>
                  <a:lnTo>
                    <a:pt x="231" y="172"/>
                  </a:lnTo>
                  <a:lnTo>
                    <a:pt x="213" y="192"/>
                  </a:lnTo>
                  <a:lnTo>
                    <a:pt x="208" y="227"/>
                  </a:lnTo>
                  <a:lnTo>
                    <a:pt x="227" y="237"/>
                  </a:lnTo>
                  <a:lnTo>
                    <a:pt x="248" y="234"/>
                  </a:lnTo>
                  <a:lnTo>
                    <a:pt x="266" y="237"/>
                  </a:lnTo>
                  <a:lnTo>
                    <a:pt x="261" y="218"/>
                  </a:lnTo>
                  <a:lnTo>
                    <a:pt x="270" y="227"/>
                  </a:lnTo>
                  <a:lnTo>
                    <a:pt x="286" y="274"/>
                  </a:lnTo>
                  <a:lnTo>
                    <a:pt x="292" y="417"/>
                  </a:lnTo>
                  <a:lnTo>
                    <a:pt x="283" y="381"/>
                  </a:lnTo>
                  <a:lnTo>
                    <a:pt x="274" y="346"/>
                  </a:lnTo>
                  <a:lnTo>
                    <a:pt x="270" y="367"/>
                  </a:lnTo>
                  <a:lnTo>
                    <a:pt x="276" y="400"/>
                  </a:lnTo>
                  <a:lnTo>
                    <a:pt x="270" y="417"/>
                  </a:lnTo>
                  <a:lnTo>
                    <a:pt x="274" y="452"/>
                  </a:lnTo>
                  <a:lnTo>
                    <a:pt x="256" y="496"/>
                  </a:lnTo>
                  <a:lnTo>
                    <a:pt x="246" y="496"/>
                  </a:lnTo>
                  <a:lnTo>
                    <a:pt x="248" y="528"/>
                  </a:lnTo>
                  <a:lnTo>
                    <a:pt x="218" y="573"/>
                  </a:lnTo>
                  <a:lnTo>
                    <a:pt x="177" y="689"/>
                  </a:lnTo>
                  <a:lnTo>
                    <a:pt x="159" y="689"/>
                  </a:lnTo>
                  <a:lnTo>
                    <a:pt x="168" y="644"/>
                  </a:lnTo>
                  <a:lnTo>
                    <a:pt x="152" y="626"/>
                  </a:lnTo>
                  <a:lnTo>
                    <a:pt x="105" y="630"/>
                  </a:lnTo>
                  <a:lnTo>
                    <a:pt x="31" y="582"/>
                  </a:lnTo>
                  <a:lnTo>
                    <a:pt x="11" y="562"/>
                  </a:lnTo>
                  <a:lnTo>
                    <a:pt x="0" y="512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Freeform 89"/>
            <p:cNvSpPr>
              <a:spLocks/>
            </p:cNvSpPr>
            <p:nvPr/>
          </p:nvSpPr>
          <p:spPr bwMode="auto">
            <a:xfrm>
              <a:off x="7962993" y="2248872"/>
              <a:ext cx="523396" cy="273820"/>
            </a:xfrm>
            <a:custGeom>
              <a:avLst/>
              <a:gdLst>
                <a:gd name="T0" fmla="*/ 0 w 733"/>
                <a:gd name="T1" fmla="*/ 120965 h 383"/>
                <a:gd name="T2" fmla="*/ 0 w 733"/>
                <a:gd name="T3" fmla="*/ 283313 h 383"/>
                <a:gd name="T4" fmla="*/ 275012 w 733"/>
                <a:gd name="T5" fmla="*/ 226014 h 383"/>
                <a:gd name="T6" fmla="*/ 321113 w 733"/>
                <a:gd name="T7" fmla="*/ 207710 h 383"/>
                <a:gd name="T8" fmla="*/ 341778 w 733"/>
                <a:gd name="T9" fmla="*/ 212485 h 383"/>
                <a:gd name="T10" fmla="*/ 360060 w 733"/>
                <a:gd name="T11" fmla="*/ 259438 h 383"/>
                <a:gd name="T12" fmla="*/ 390263 w 733"/>
                <a:gd name="T13" fmla="*/ 262621 h 383"/>
                <a:gd name="T14" fmla="*/ 410134 w 733"/>
                <a:gd name="T15" fmla="*/ 303208 h 383"/>
                <a:gd name="T16" fmla="*/ 426031 w 733"/>
                <a:gd name="T17" fmla="*/ 304800 h 383"/>
                <a:gd name="T18" fmla="*/ 437159 w 733"/>
                <a:gd name="T19" fmla="*/ 275355 h 383"/>
                <a:gd name="T20" fmla="*/ 448286 w 733"/>
                <a:gd name="T21" fmla="*/ 268988 h 383"/>
                <a:gd name="T22" fmla="*/ 457029 w 733"/>
                <a:gd name="T23" fmla="*/ 241930 h 383"/>
                <a:gd name="T24" fmla="*/ 465773 w 733"/>
                <a:gd name="T25" fmla="*/ 237155 h 383"/>
                <a:gd name="T26" fmla="*/ 477695 w 733"/>
                <a:gd name="T27" fmla="*/ 280130 h 383"/>
                <a:gd name="T28" fmla="*/ 503925 w 733"/>
                <a:gd name="T29" fmla="*/ 270580 h 383"/>
                <a:gd name="T30" fmla="*/ 513463 w 733"/>
                <a:gd name="T31" fmla="*/ 253072 h 383"/>
                <a:gd name="T32" fmla="*/ 544461 w 733"/>
                <a:gd name="T33" fmla="*/ 234768 h 383"/>
                <a:gd name="T34" fmla="*/ 569101 w 733"/>
                <a:gd name="T35" fmla="*/ 227605 h 383"/>
                <a:gd name="T36" fmla="*/ 582613 w 733"/>
                <a:gd name="T37" fmla="*/ 244318 h 383"/>
                <a:gd name="T38" fmla="*/ 577844 w 733"/>
                <a:gd name="T39" fmla="*/ 200547 h 383"/>
                <a:gd name="T40" fmla="*/ 549230 w 733"/>
                <a:gd name="T41" fmla="*/ 149615 h 383"/>
                <a:gd name="T42" fmla="*/ 532539 w 733"/>
                <a:gd name="T43" fmla="*/ 143248 h 383"/>
                <a:gd name="T44" fmla="*/ 515847 w 733"/>
                <a:gd name="T45" fmla="*/ 144840 h 383"/>
                <a:gd name="T46" fmla="*/ 519026 w 733"/>
                <a:gd name="T47" fmla="*/ 156777 h 383"/>
                <a:gd name="T48" fmla="*/ 528564 w 733"/>
                <a:gd name="T49" fmla="*/ 156777 h 383"/>
                <a:gd name="T50" fmla="*/ 542871 w 733"/>
                <a:gd name="T51" fmla="*/ 156777 h 383"/>
                <a:gd name="T52" fmla="*/ 558768 w 733"/>
                <a:gd name="T53" fmla="*/ 172693 h 383"/>
                <a:gd name="T54" fmla="*/ 561947 w 733"/>
                <a:gd name="T55" fmla="*/ 190997 h 383"/>
                <a:gd name="T56" fmla="*/ 551615 w 733"/>
                <a:gd name="T57" fmla="*/ 206118 h 383"/>
                <a:gd name="T58" fmla="*/ 508694 w 733"/>
                <a:gd name="T59" fmla="*/ 229197 h 383"/>
                <a:gd name="T60" fmla="*/ 480874 w 733"/>
                <a:gd name="T61" fmla="*/ 218851 h 383"/>
                <a:gd name="T62" fmla="*/ 470542 w 733"/>
                <a:gd name="T63" fmla="*/ 190997 h 383"/>
                <a:gd name="T64" fmla="*/ 448286 w 733"/>
                <a:gd name="T65" fmla="*/ 186222 h 383"/>
                <a:gd name="T66" fmla="*/ 453055 w 733"/>
                <a:gd name="T67" fmla="*/ 172693 h 383"/>
                <a:gd name="T68" fmla="*/ 430800 w 733"/>
                <a:gd name="T69" fmla="*/ 139269 h 383"/>
                <a:gd name="T70" fmla="*/ 399006 w 733"/>
                <a:gd name="T71" fmla="*/ 128923 h 383"/>
                <a:gd name="T72" fmla="*/ 396622 w 733"/>
                <a:gd name="T73" fmla="*/ 143248 h 383"/>
                <a:gd name="T74" fmla="*/ 375956 w 733"/>
                <a:gd name="T75" fmla="*/ 133698 h 383"/>
                <a:gd name="T76" fmla="*/ 370392 w 733"/>
                <a:gd name="T77" fmla="*/ 118578 h 383"/>
                <a:gd name="T78" fmla="*/ 374367 w 733"/>
                <a:gd name="T79" fmla="*/ 97090 h 383"/>
                <a:gd name="T80" fmla="*/ 392648 w 733"/>
                <a:gd name="T81" fmla="*/ 84357 h 383"/>
                <a:gd name="T82" fmla="*/ 388674 w 733"/>
                <a:gd name="T83" fmla="*/ 69237 h 383"/>
                <a:gd name="T84" fmla="*/ 414108 w 733"/>
                <a:gd name="T85" fmla="*/ 51728 h 383"/>
                <a:gd name="T86" fmla="*/ 386289 w 733"/>
                <a:gd name="T87" fmla="*/ 31037 h 383"/>
                <a:gd name="T88" fmla="*/ 374367 w 733"/>
                <a:gd name="T89" fmla="*/ 0 h 383"/>
                <a:gd name="T90" fmla="*/ 324292 w 733"/>
                <a:gd name="T91" fmla="*/ 46158 h 383"/>
                <a:gd name="T92" fmla="*/ 125584 w 733"/>
                <a:gd name="T93" fmla="*/ 92315 h 383"/>
                <a:gd name="T94" fmla="*/ 0 w 733"/>
                <a:gd name="T95" fmla="*/ 120965 h 38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3"/>
                <a:gd name="T145" fmla="*/ 0 h 383"/>
                <a:gd name="T146" fmla="*/ 733 w 733"/>
                <a:gd name="T147" fmla="*/ 383 h 38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3" h="383">
                  <a:moveTo>
                    <a:pt x="0" y="152"/>
                  </a:moveTo>
                  <a:lnTo>
                    <a:pt x="0" y="356"/>
                  </a:lnTo>
                  <a:lnTo>
                    <a:pt x="346" y="284"/>
                  </a:lnTo>
                  <a:lnTo>
                    <a:pt x="404" y="261"/>
                  </a:lnTo>
                  <a:lnTo>
                    <a:pt x="430" y="267"/>
                  </a:lnTo>
                  <a:lnTo>
                    <a:pt x="453" y="326"/>
                  </a:lnTo>
                  <a:lnTo>
                    <a:pt x="491" y="330"/>
                  </a:lnTo>
                  <a:lnTo>
                    <a:pt x="516" y="381"/>
                  </a:lnTo>
                  <a:lnTo>
                    <a:pt x="536" y="383"/>
                  </a:lnTo>
                  <a:lnTo>
                    <a:pt x="550" y="346"/>
                  </a:lnTo>
                  <a:lnTo>
                    <a:pt x="564" y="338"/>
                  </a:lnTo>
                  <a:lnTo>
                    <a:pt x="575" y="304"/>
                  </a:lnTo>
                  <a:lnTo>
                    <a:pt x="586" y="298"/>
                  </a:lnTo>
                  <a:lnTo>
                    <a:pt x="601" y="352"/>
                  </a:lnTo>
                  <a:lnTo>
                    <a:pt x="634" y="340"/>
                  </a:lnTo>
                  <a:lnTo>
                    <a:pt x="646" y="318"/>
                  </a:lnTo>
                  <a:lnTo>
                    <a:pt x="685" y="295"/>
                  </a:lnTo>
                  <a:lnTo>
                    <a:pt x="716" y="286"/>
                  </a:lnTo>
                  <a:lnTo>
                    <a:pt x="733" y="307"/>
                  </a:lnTo>
                  <a:lnTo>
                    <a:pt x="727" y="252"/>
                  </a:lnTo>
                  <a:lnTo>
                    <a:pt x="691" y="188"/>
                  </a:lnTo>
                  <a:lnTo>
                    <a:pt x="670" y="180"/>
                  </a:lnTo>
                  <a:lnTo>
                    <a:pt x="649" y="182"/>
                  </a:lnTo>
                  <a:lnTo>
                    <a:pt x="653" y="197"/>
                  </a:lnTo>
                  <a:lnTo>
                    <a:pt x="665" y="197"/>
                  </a:lnTo>
                  <a:lnTo>
                    <a:pt x="683" y="197"/>
                  </a:lnTo>
                  <a:lnTo>
                    <a:pt x="703" y="217"/>
                  </a:lnTo>
                  <a:lnTo>
                    <a:pt x="707" y="240"/>
                  </a:lnTo>
                  <a:lnTo>
                    <a:pt x="694" y="259"/>
                  </a:lnTo>
                  <a:lnTo>
                    <a:pt x="640" y="288"/>
                  </a:lnTo>
                  <a:lnTo>
                    <a:pt x="605" y="275"/>
                  </a:lnTo>
                  <a:lnTo>
                    <a:pt x="592" y="240"/>
                  </a:lnTo>
                  <a:lnTo>
                    <a:pt x="564" y="234"/>
                  </a:lnTo>
                  <a:lnTo>
                    <a:pt x="570" y="217"/>
                  </a:lnTo>
                  <a:lnTo>
                    <a:pt x="542" y="175"/>
                  </a:lnTo>
                  <a:lnTo>
                    <a:pt x="502" y="162"/>
                  </a:lnTo>
                  <a:lnTo>
                    <a:pt x="499" y="180"/>
                  </a:lnTo>
                  <a:lnTo>
                    <a:pt x="473" y="168"/>
                  </a:lnTo>
                  <a:lnTo>
                    <a:pt x="466" y="149"/>
                  </a:lnTo>
                  <a:lnTo>
                    <a:pt x="471" y="122"/>
                  </a:lnTo>
                  <a:lnTo>
                    <a:pt x="494" y="106"/>
                  </a:lnTo>
                  <a:lnTo>
                    <a:pt x="489" y="87"/>
                  </a:lnTo>
                  <a:lnTo>
                    <a:pt x="521" y="65"/>
                  </a:lnTo>
                  <a:lnTo>
                    <a:pt x="486" y="39"/>
                  </a:lnTo>
                  <a:lnTo>
                    <a:pt x="471" y="0"/>
                  </a:lnTo>
                  <a:lnTo>
                    <a:pt x="408" y="58"/>
                  </a:lnTo>
                  <a:lnTo>
                    <a:pt x="158" y="116"/>
                  </a:lnTo>
                  <a:lnTo>
                    <a:pt x="0" y="152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Freeform 91"/>
            <p:cNvSpPr>
              <a:spLocks/>
            </p:cNvSpPr>
            <p:nvPr/>
          </p:nvSpPr>
          <p:spPr bwMode="auto">
            <a:xfrm>
              <a:off x="4610121" y="2576886"/>
              <a:ext cx="938405" cy="634635"/>
            </a:xfrm>
            <a:custGeom>
              <a:avLst/>
              <a:gdLst>
                <a:gd name="T0" fmla="*/ 0 w 1316"/>
                <a:gd name="T1" fmla="*/ 7946 h 889"/>
                <a:gd name="T2" fmla="*/ 1588 w 1316"/>
                <a:gd name="T3" fmla="*/ 64366 h 889"/>
                <a:gd name="T4" fmla="*/ 22225 w 1316"/>
                <a:gd name="T5" fmla="*/ 108071 h 889"/>
                <a:gd name="T6" fmla="*/ 7938 w 1316"/>
                <a:gd name="T7" fmla="*/ 145420 h 889"/>
                <a:gd name="T8" fmla="*/ 20637 w 1316"/>
                <a:gd name="T9" fmla="*/ 243955 h 889"/>
                <a:gd name="T10" fmla="*/ 66675 w 1316"/>
                <a:gd name="T11" fmla="*/ 383812 h 889"/>
                <a:gd name="T12" fmla="*/ 68262 w 1316"/>
                <a:gd name="T13" fmla="*/ 428312 h 889"/>
                <a:gd name="T14" fmla="*/ 103981 w 1316"/>
                <a:gd name="T15" fmla="*/ 491089 h 889"/>
                <a:gd name="T16" fmla="*/ 120650 w 1316"/>
                <a:gd name="T17" fmla="*/ 600750 h 889"/>
                <a:gd name="T18" fmla="*/ 109538 w 1316"/>
                <a:gd name="T19" fmla="*/ 634919 h 889"/>
                <a:gd name="T20" fmla="*/ 130175 w 1316"/>
                <a:gd name="T21" fmla="*/ 667500 h 889"/>
                <a:gd name="T22" fmla="*/ 803275 w 1316"/>
                <a:gd name="T23" fmla="*/ 651607 h 889"/>
                <a:gd name="T24" fmla="*/ 854075 w 1316"/>
                <a:gd name="T25" fmla="*/ 706437 h 889"/>
                <a:gd name="T26" fmla="*/ 901700 w 1316"/>
                <a:gd name="T27" fmla="*/ 630151 h 889"/>
                <a:gd name="T28" fmla="*/ 926306 w 1316"/>
                <a:gd name="T29" fmla="*/ 548303 h 889"/>
                <a:gd name="T30" fmla="*/ 901700 w 1316"/>
                <a:gd name="T31" fmla="*/ 482348 h 889"/>
                <a:gd name="T32" fmla="*/ 1019175 w 1316"/>
                <a:gd name="T33" fmla="*/ 389375 h 889"/>
                <a:gd name="T34" fmla="*/ 1044575 w 1316"/>
                <a:gd name="T35" fmla="*/ 343285 h 889"/>
                <a:gd name="T36" fmla="*/ 1044575 w 1316"/>
                <a:gd name="T37" fmla="*/ 320241 h 889"/>
                <a:gd name="T38" fmla="*/ 961231 w 1316"/>
                <a:gd name="T39" fmla="*/ 216143 h 889"/>
                <a:gd name="T40" fmla="*/ 873919 w 1316"/>
                <a:gd name="T41" fmla="*/ 111250 h 889"/>
                <a:gd name="T42" fmla="*/ 854075 w 1316"/>
                <a:gd name="T43" fmla="*/ 0 h 889"/>
                <a:gd name="T44" fmla="*/ 24606 w 1316"/>
                <a:gd name="T45" fmla="*/ 13509 h 889"/>
                <a:gd name="T46" fmla="*/ 0 w 1316"/>
                <a:gd name="T47" fmla="*/ 7946 h 88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16"/>
                <a:gd name="T73" fmla="*/ 0 h 889"/>
                <a:gd name="T74" fmla="*/ 1316 w 1316"/>
                <a:gd name="T75" fmla="*/ 889 h 88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16" h="889">
                  <a:moveTo>
                    <a:pt x="0" y="10"/>
                  </a:moveTo>
                  <a:lnTo>
                    <a:pt x="2" y="81"/>
                  </a:lnTo>
                  <a:lnTo>
                    <a:pt x="28" y="136"/>
                  </a:lnTo>
                  <a:lnTo>
                    <a:pt x="10" y="183"/>
                  </a:lnTo>
                  <a:lnTo>
                    <a:pt x="26" y="307"/>
                  </a:lnTo>
                  <a:lnTo>
                    <a:pt x="84" y="483"/>
                  </a:lnTo>
                  <a:lnTo>
                    <a:pt x="86" y="539"/>
                  </a:lnTo>
                  <a:lnTo>
                    <a:pt x="131" y="618"/>
                  </a:lnTo>
                  <a:lnTo>
                    <a:pt x="152" y="756"/>
                  </a:lnTo>
                  <a:lnTo>
                    <a:pt x="138" y="799"/>
                  </a:lnTo>
                  <a:lnTo>
                    <a:pt x="164" y="840"/>
                  </a:lnTo>
                  <a:lnTo>
                    <a:pt x="1012" y="820"/>
                  </a:lnTo>
                  <a:lnTo>
                    <a:pt x="1076" y="889"/>
                  </a:lnTo>
                  <a:lnTo>
                    <a:pt x="1136" y="793"/>
                  </a:lnTo>
                  <a:lnTo>
                    <a:pt x="1167" y="690"/>
                  </a:lnTo>
                  <a:lnTo>
                    <a:pt x="1136" y="607"/>
                  </a:lnTo>
                  <a:lnTo>
                    <a:pt x="1284" y="490"/>
                  </a:lnTo>
                  <a:lnTo>
                    <a:pt x="1316" y="432"/>
                  </a:lnTo>
                  <a:lnTo>
                    <a:pt x="1316" y="403"/>
                  </a:lnTo>
                  <a:lnTo>
                    <a:pt x="1211" y="272"/>
                  </a:lnTo>
                  <a:lnTo>
                    <a:pt x="1101" y="140"/>
                  </a:lnTo>
                  <a:lnTo>
                    <a:pt x="1076" y="0"/>
                  </a:lnTo>
                  <a:lnTo>
                    <a:pt x="31" y="17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Freeform 92"/>
            <p:cNvSpPr>
              <a:spLocks/>
            </p:cNvSpPr>
            <p:nvPr/>
          </p:nvSpPr>
          <p:spPr bwMode="auto">
            <a:xfrm>
              <a:off x="3577590" y="3866122"/>
              <a:ext cx="1359119" cy="721630"/>
            </a:xfrm>
            <a:custGeom>
              <a:avLst/>
              <a:gdLst>
                <a:gd name="T0" fmla="*/ 0 w 1904"/>
                <a:gd name="T1" fmla="*/ 118386 h 1011"/>
                <a:gd name="T2" fmla="*/ 7151 w 1904"/>
                <a:gd name="T3" fmla="*/ 0 h 1011"/>
                <a:gd name="T4" fmla="*/ 178781 w 1904"/>
                <a:gd name="T5" fmla="*/ 10329 h 1011"/>
                <a:gd name="T6" fmla="*/ 917744 w 1904"/>
                <a:gd name="T7" fmla="*/ 46878 h 1011"/>
                <a:gd name="T8" fmla="*/ 1472363 w 1904"/>
                <a:gd name="T9" fmla="*/ 45289 h 1011"/>
                <a:gd name="T10" fmla="*/ 1477131 w 1904"/>
                <a:gd name="T11" fmla="*/ 162085 h 1011"/>
                <a:gd name="T12" fmla="*/ 1512887 w 1904"/>
                <a:gd name="T13" fmla="*/ 415542 h 1011"/>
                <a:gd name="T14" fmla="*/ 1507325 w 1904"/>
                <a:gd name="T15" fmla="*/ 803275 h 1011"/>
                <a:gd name="T16" fmla="*/ 1460445 w 1904"/>
                <a:gd name="T17" fmla="*/ 786590 h 1011"/>
                <a:gd name="T18" fmla="*/ 1382575 w 1904"/>
                <a:gd name="T19" fmla="*/ 737329 h 1011"/>
                <a:gd name="T20" fmla="*/ 1353970 w 1904"/>
                <a:gd name="T21" fmla="*/ 750836 h 1011"/>
                <a:gd name="T22" fmla="*/ 1257826 w 1904"/>
                <a:gd name="T23" fmla="*/ 761165 h 1011"/>
                <a:gd name="T24" fmla="*/ 1160887 w 1904"/>
                <a:gd name="T25" fmla="*/ 791357 h 1011"/>
                <a:gd name="T26" fmla="*/ 1121157 w 1904"/>
                <a:gd name="T27" fmla="*/ 754808 h 1011"/>
                <a:gd name="T28" fmla="*/ 1074277 w 1904"/>
                <a:gd name="T29" fmla="*/ 765137 h 1011"/>
                <a:gd name="T30" fmla="*/ 1063153 w 1904"/>
                <a:gd name="T31" fmla="*/ 737329 h 1011"/>
                <a:gd name="T32" fmla="*/ 1030575 w 1904"/>
                <a:gd name="T33" fmla="*/ 762754 h 1011"/>
                <a:gd name="T34" fmla="*/ 1021040 w 1904"/>
                <a:gd name="T35" fmla="*/ 791357 h 1011"/>
                <a:gd name="T36" fmla="*/ 1012300 w 1904"/>
                <a:gd name="T37" fmla="*/ 750836 h 1011"/>
                <a:gd name="T38" fmla="*/ 975749 w 1904"/>
                <a:gd name="T39" fmla="*/ 773083 h 1011"/>
                <a:gd name="T40" fmla="*/ 921717 w 1904"/>
                <a:gd name="T41" fmla="*/ 729383 h 1011"/>
                <a:gd name="T42" fmla="*/ 888345 w 1904"/>
                <a:gd name="T43" fmla="*/ 762754 h 1011"/>
                <a:gd name="T44" fmla="*/ 870069 w 1904"/>
                <a:gd name="T45" fmla="*/ 742890 h 1011"/>
                <a:gd name="T46" fmla="*/ 843848 w 1904"/>
                <a:gd name="T47" fmla="*/ 690451 h 1011"/>
                <a:gd name="T48" fmla="*/ 797762 w 1904"/>
                <a:gd name="T49" fmla="*/ 688862 h 1011"/>
                <a:gd name="T50" fmla="*/ 787432 w 1904"/>
                <a:gd name="T51" fmla="*/ 703164 h 1011"/>
                <a:gd name="T52" fmla="*/ 756444 w 1904"/>
                <a:gd name="T53" fmla="*/ 683300 h 1011"/>
                <a:gd name="T54" fmla="*/ 732606 w 1904"/>
                <a:gd name="T55" fmla="*/ 690451 h 1011"/>
                <a:gd name="T56" fmla="*/ 696055 w 1904"/>
                <a:gd name="T57" fmla="*/ 672971 h 1011"/>
                <a:gd name="T58" fmla="*/ 652353 w 1904"/>
                <a:gd name="T59" fmla="*/ 668999 h 1011"/>
                <a:gd name="T60" fmla="*/ 652353 w 1904"/>
                <a:gd name="T61" fmla="*/ 638012 h 1011"/>
                <a:gd name="T62" fmla="*/ 622159 w 1904"/>
                <a:gd name="T63" fmla="*/ 614970 h 1011"/>
                <a:gd name="T64" fmla="*/ 613419 w 1904"/>
                <a:gd name="T65" fmla="*/ 631655 h 1011"/>
                <a:gd name="T66" fmla="*/ 562565 w 1904"/>
                <a:gd name="T67" fmla="*/ 627683 h 1011"/>
                <a:gd name="T68" fmla="*/ 509328 w 1904"/>
                <a:gd name="T69" fmla="*/ 585572 h 1011"/>
                <a:gd name="T70" fmla="*/ 529193 w 1904"/>
                <a:gd name="T71" fmla="*/ 146989 h 1011"/>
                <a:gd name="T72" fmla="*/ 0 w 1904"/>
                <a:gd name="T73" fmla="*/ 118386 h 101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04"/>
                <a:gd name="T112" fmla="*/ 0 h 1011"/>
                <a:gd name="T113" fmla="*/ 1904 w 1904"/>
                <a:gd name="T114" fmla="*/ 1011 h 101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04" h="1011">
                  <a:moveTo>
                    <a:pt x="0" y="149"/>
                  </a:moveTo>
                  <a:lnTo>
                    <a:pt x="9" y="0"/>
                  </a:lnTo>
                  <a:lnTo>
                    <a:pt x="225" y="13"/>
                  </a:lnTo>
                  <a:lnTo>
                    <a:pt x="1155" y="59"/>
                  </a:lnTo>
                  <a:lnTo>
                    <a:pt x="1853" y="57"/>
                  </a:lnTo>
                  <a:lnTo>
                    <a:pt x="1859" y="204"/>
                  </a:lnTo>
                  <a:lnTo>
                    <a:pt x="1904" y="523"/>
                  </a:lnTo>
                  <a:lnTo>
                    <a:pt x="1897" y="1011"/>
                  </a:lnTo>
                  <a:lnTo>
                    <a:pt x="1838" y="990"/>
                  </a:lnTo>
                  <a:lnTo>
                    <a:pt x="1740" y="928"/>
                  </a:lnTo>
                  <a:lnTo>
                    <a:pt x="1704" y="945"/>
                  </a:lnTo>
                  <a:lnTo>
                    <a:pt x="1583" y="958"/>
                  </a:lnTo>
                  <a:lnTo>
                    <a:pt x="1461" y="996"/>
                  </a:lnTo>
                  <a:lnTo>
                    <a:pt x="1411" y="950"/>
                  </a:lnTo>
                  <a:lnTo>
                    <a:pt x="1352" y="963"/>
                  </a:lnTo>
                  <a:lnTo>
                    <a:pt x="1338" y="928"/>
                  </a:lnTo>
                  <a:lnTo>
                    <a:pt x="1297" y="960"/>
                  </a:lnTo>
                  <a:lnTo>
                    <a:pt x="1285" y="996"/>
                  </a:lnTo>
                  <a:lnTo>
                    <a:pt x="1274" y="945"/>
                  </a:lnTo>
                  <a:lnTo>
                    <a:pt x="1228" y="973"/>
                  </a:lnTo>
                  <a:lnTo>
                    <a:pt x="1160" y="918"/>
                  </a:lnTo>
                  <a:lnTo>
                    <a:pt x="1118" y="960"/>
                  </a:lnTo>
                  <a:lnTo>
                    <a:pt x="1095" y="935"/>
                  </a:lnTo>
                  <a:lnTo>
                    <a:pt x="1062" y="869"/>
                  </a:lnTo>
                  <a:lnTo>
                    <a:pt x="1004" y="867"/>
                  </a:lnTo>
                  <a:lnTo>
                    <a:pt x="991" y="885"/>
                  </a:lnTo>
                  <a:lnTo>
                    <a:pt x="952" y="860"/>
                  </a:lnTo>
                  <a:lnTo>
                    <a:pt x="922" y="869"/>
                  </a:lnTo>
                  <a:lnTo>
                    <a:pt x="876" y="847"/>
                  </a:lnTo>
                  <a:lnTo>
                    <a:pt x="821" y="842"/>
                  </a:lnTo>
                  <a:lnTo>
                    <a:pt x="821" y="803"/>
                  </a:lnTo>
                  <a:lnTo>
                    <a:pt x="783" y="774"/>
                  </a:lnTo>
                  <a:lnTo>
                    <a:pt x="772" y="795"/>
                  </a:lnTo>
                  <a:lnTo>
                    <a:pt x="708" y="790"/>
                  </a:lnTo>
                  <a:lnTo>
                    <a:pt x="641" y="737"/>
                  </a:lnTo>
                  <a:lnTo>
                    <a:pt x="666" y="185"/>
                  </a:lnTo>
                  <a:lnTo>
                    <a:pt x="0" y="149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Freeform 93"/>
            <p:cNvSpPr>
              <a:spLocks/>
            </p:cNvSpPr>
            <p:nvPr/>
          </p:nvSpPr>
          <p:spPr bwMode="auto">
            <a:xfrm>
              <a:off x="2899969" y="3973083"/>
              <a:ext cx="2200544" cy="2170595"/>
            </a:xfrm>
            <a:custGeom>
              <a:avLst/>
              <a:gdLst>
                <a:gd name="T0" fmla="*/ 52421 w 3084"/>
                <a:gd name="T1" fmla="*/ 947115 h 3046"/>
                <a:gd name="T2" fmla="*/ 1288297 w 3084"/>
                <a:gd name="T3" fmla="*/ 28556 h 3046"/>
                <a:gd name="T4" fmla="*/ 1372489 w 3084"/>
                <a:gd name="T5" fmla="*/ 512426 h 3046"/>
                <a:gd name="T6" fmla="*/ 1411408 w 3084"/>
                <a:gd name="T7" fmla="*/ 549708 h 3046"/>
                <a:gd name="T8" fmla="*/ 1515457 w 3084"/>
                <a:gd name="T9" fmla="*/ 563986 h 3046"/>
                <a:gd name="T10" fmla="*/ 1602826 w 3084"/>
                <a:gd name="T11" fmla="*/ 571125 h 3046"/>
                <a:gd name="T12" fmla="*/ 1680664 w 3084"/>
                <a:gd name="T13" fmla="*/ 609993 h 3046"/>
                <a:gd name="T14" fmla="*/ 1779947 w 3084"/>
                <a:gd name="T15" fmla="*/ 671865 h 3046"/>
                <a:gd name="T16" fmla="*/ 1833163 w 3084"/>
                <a:gd name="T17" fmla="*/ 645688 h 3046"/>
                <a:gd name="T18" fmla="*/ 2016638 w 3084"/>
                <a:gd name="T19" fmla="*/ 641722 h 3046"/>
                <a:gd name="T20" fmla="*/ 2219175 w 3084"/>
                <a:gd name="T21" fmla="*/ 667105 h 3046"/>
                <a:gd name="T22" fmla="*/ 2345463 w 3084"/>
                <a:gd name="T23" fmla="*/ 703594 h 3046"/>
                <a:gd name="T24" fmla="*/ 2385177 w 3084"/>
                <a:gd name="T25" fmla="*/ 1093863 h 3046"/>
                <a:gd name="T26" fmla="*/ 2447923 w 3084"/>
                <a:gd name="T27" fmla="*/ 1309621 h 3046"/>
                <a:gd name="T28" fmla="*/ 2427273 w 3084"/>
                <a:gd name="T29" fmla="*/ 1455575 h 3046"/>
                <a:gd name="T30" fmla="*/ 2381205 w 3084"/>
                <a:gd name="T31" fmla="*/ 1549176 h 3046"/>
                <a:gd name="T32" fmla="*/ 2219175 w 3084"/>
                <a:gd name="T33" fmla="*/ 1649123 h 3046"/>
                <a:gd name="T34" fmla="*/ 2233472 w 3084"/>
                <a:gd name="T35" fmla="*/ 1547589 h 3046"/>
                <a:gd name="T36" fmla="*/ 2171519 w 3084"/>
                <a:gd name="T37" fmla="*/ 1612634 h 3046"/>
                <a:gd name="T38" fmla="*/ 2164371 w 3084"/>
                <a:gd name="T39" fmla="*/ 1686405 h 3046"/>
                <a:gd name="T40" fmla="*/ 1912589 w 3084"/>
                <a:gd name="T41" fmla="*/ 1871227 h 3046"/>
                <a:gd name="T42" fmla="*/ 1938800 w 3084"/>
                <a:gd name="T43" fmla="*/ 1829979 h 3046"/>
                <a:gd name="T44" fmla="*/ 1898293 w 3084"/>
                <a:gd name="T45" fmla="*/ 1795077 h 3046"/>
                <a:gd name="T46" fmla="*/ 1857785 w 3084"/>
                <a:gd name="T47" fmla="*/ 1829979 h 3046"/>
                <a:gd name="T48" fmla="*/ 1829986 w 3084"/>
                <a:gd name="T49" fmla="*/ 1847430 h 3046"/>
                <a:gd name="T50" fmla="*/ 1747382 w 3084"/>
                <a:gd name="T51" fmla="*/ 1914855 h 3046"/>
                <a:gd name="T52" fmla="*/ 1678281 w 3084"/>
                <a:gd name="T53" fmla="*/ 1985452 h 3046"/>
                <a:gd name="T54" fmla="*/ 1726731 w 3084"/>
                <a:gd name="T55" fmla="*/ 2025907 h 3046"/>
                <a:gd name="T56" fmla="*/ 1682253 w 3084"/>
                <a:gd name="T57" fmla="*/ 2086985 h 3046"/>
                <a:gd name="T58" fmla="*/ 1633803 w 3084"/>
                <a:gd name="T59" fmla="*/ 2117921 h 3046"/>
                <a:gd name="T60" fmla="*/ 1688607 w 3084"/>
                <a:gd name="T61" fmla="*/ 2309089 h 3046"/>
                <a:gd name="T62" fmla="*/ 1605209 w 3084"/>
                <a:gd name="T63" fmla="*/ 2385239 h 3046"/>
                <a:gd name="T64" fmla="*/ 1362958 w 3084"/>
                <a:gd name="T65" fmla="*/ 2302743 h 3046"/>
                <a:gd name="T66" fmla="*/ 1297828 w 3084"/>
                <a:gd name="T67" fmla="*/ 2156789 h 3046"/>
                <a:gd name="T68" fmla="*/ 1284326 w 3084"/>
                <a:gd name="T69" fmla="*/ 2036219 h 3046"/>
                <a:gd name="T70" fmla="*/ 1056372 w 3084"/>
                <a:gd name="T71" fmla="*/ 1653882 h 3046"/>
                <a:gd name="T72" fmla="*/ 881634 w 3084"/>
                <a:gd name="T73" fmla="*/ 1526172 h 3046"/>
                <a:gd name="T74" fmla="*/ 756934 w 3084"/>
                <a:gd name="T75" fmla="*/ 1517447 h 3046"/>
                <a:gd name="T76" fmla="*/ 604435 w 3084"/>
                <a:gd name="T77" fmla="*/ 1682439 h 3046"/>
                <a:gd name="T78" fmla="*/ 439228 w 3084"/>
                <a:gd name="T79" fmla="*/ 1594390 h 3046"/>
                <a:gd name="T80" fmla="*/ 327237 w 3084"/>
                <a:gd name="T81" fmla="*/ 1379425 h 3046"/>
                <a:gd name="T82" fmla="*/ 110403 w 3084"/>
                <a:gd name="T83" fmla="*/ 1091483 h 3046"/>
                <a:gd name="T84" fmla="*/ 15091 w 3084"/>
                <a:gd name="T85" fmla="*/ 987570 h 304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84"/>
                <a:gd name="T130" fmla="*/ 0 h 3046"/>
                <a:gd name="T131" fmla="*/ 3084 w 3084"/>
                <a:gd name="T132" fmla="*/ 3046 h 304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84" h="3046">
                  <a:moveTo>
                    <a:pt x="19" y="1245"/>
                  </a:moveTo>
                  <a:lnTo>
                    <a:pt x="0" y="1190"/>
                  </a:lnTo>
                  <a:lnTo>
                    <a:pt x="66" y="1194"/>
                  </a:lnTo>
                  <a:lnTo>
                    <a:pt x="840" y="1270"/>
                  </a:lnTo>
                  <a:lnTo>
                    <a:pt x="956" y="0"/>
                  </a:lnTo>
                  <a:lnTo>
                    <a:pt x="1622" y="36"/>
                  </a:lnTo>
                  <a:lnTo>
                    <a:pt x="1597" y="588"/>
                  </a:lnTo>
                  <a:lnTo>
                    <a:pt x="1664" y="641"/>
                  </a:lnTo>
                  <a:lnTo>
                    <a:pt x="1728" y="646"/>
                  </a:lnTo>
                  <a:lnTo>
                    <a:pt x="1739" y="625"/>
                  </a:lnTo>
                  <a:lnTo>
                    <a:pt x="1777" y="654"/>
                  </a:lnTo>
                  <a:lnTo>
                    <a:pt x="1777" y="693"/>
                  </a:lnTo>
                  <a:lnTo>
                    <a:pt x="1832" y="698"/>
                  </a:lnTo>
                  <a:lnTo>
                    <a:pt x="1878" y="720"/>
                  </a:lnTo>
                  <a:lnTo>
                    <a:pt x="1908" y="711"/>
                  </a:lnTo>
                  <a:lnTo>
                    <a:pt x="1947" y="736"/>
                  </a:lnTo>
                  <a:lnTo>
                    <a:pt x="1960" y="718"/>
                  </a:lnTo>
                  <a:lnTo>
                    <a:pt x="2018" y="720"/>
                  </a:lnTo>
                  <a:lnTo>
                    <a:pt x="2051" y="786"/>
                  </a:lnTo>
                  <a:lnTo>
                    <a:pt x="2074" y="811"/>
                  </a:lnTo>
                  <a:lnTo>
                    <a:pt x="2116" y="769"/>
                  </a:lnTo>
                  <a:lnTo>
                    <a:pt x="2184" y="824"/>
                  </a:lnTo>
                  <a:lnTo>
                    <a:pt x="2230" y="796"/>
                  </a:lnTo>
                  <a:lnTo>
                    <a:pt x="2241" y="847"/>
                  </a:lnTo>
                  <a:lnTo>
                    <a:pt x="2253" y="811"/>
                  </a:lnTo>
                  <a:lnTo>
                    <a:pt x="2294" y="779"/>
                  </a:lnTo>
                  <a:lnTo>
                    <a:pt x="2308" y="814"/>
                  </a:lnTo>
                  <a:lnTo>
                    <a:pt x="2367" y="801"/>
                  </a:lnTo>
                  <a:lnTo>
                    <a:pt x="2417" y="847"/>
                  </a:lnTo>
                  <a:lnTo>
                    <a:pt x="2539" y="809"/>
                  </a:lnTo>
                  <a:lnTo>
                    <a:pt x="2660" y="796"/>
                  </a:lnTo>
                  <a:lnTo>
                    <a:pt x="2696" y="779"/>
                  </a:lnTo>
                  <a:lnTo>
                    <a:pt x="2794" y="841"/>
                  </a:lnTo>
                  <a:lnTo>
                    <a:pt x="2853" y="862"/>
                  </a:lnTo>
                  <a:lnTo>
                    <a:pt x="2875" y="893"/>
                  </a:lnTo>
                  <a:lnTo>
                    <a:pt x="2953" y="887"/>
                  </a:lnTo>
                  <a:lnTo>
                    <a:pt x="2956" y="1044"/>
                  </a:lnTo>
                  <a:lnTo>
                    <a:pt x="2971" y="1342"/>
                  </a:lnTo>
                  <a:lnTo>
                    <a:pt x="3003" y="1379"/>
                  </a:lnTo>
                  <a:lnTo>
                    <a:pt x="3019" y="1454"/>
                  </a:lnTo>
                  <a:lnTo>
                    <a:pt x="3084" y="1558"/>
                  </a:lnTo>
                  <a:lnTo>
                    <a:pt x="3082" y="1651"/>
                  </a:lnTo>
                  <a:lnTo>
                    <a:pt x="3040" y="1739"/>
                  </a:lnTo>
                  <a:lnTo>
                    <a:pt x="3042" y="1784"/>
                  </a:lnTo>
                  <a:lnTo>
                    <a:pt x="3056" y="1835"/>
                  </a:lnTo>
                  <a:lnTo>
                    <a:pt x="3049" y="1885"/>
                  </a:lnTo>
                  <a:lnTo>
                    <a:pt x="3028" y="1913"/>
                  </a:lnTo>
                  <a:lnTo>
                    <a:pt x="2998" y="1953"/>
                  </a:lnTo>
                  <a:lnTo>
                    <a:pt x="3023" y="1978"/>
                  </a:lnTo>
                  <a:lnTo>
                    <a:pt x="2899" y="2017"/>
                  </a:lnTo>
                  <a:lnTo>
                    <a:pt x="2794" y="2079"/>
                  </a:lnTo>
                  <a:lnTo>
                    <a:pt x="2856" y="2030"/>
                  </a:lnTo>
                  <a:lnTo>
                    <a:pt x="2794" y="2030"/>
                  </a:lnTo>
                  <a:lnTo>
                    <a:pt x="2812" y="1951"/>
                  </a:lnTo>
                  <a:lnTo>
                    <a:pt x="2762" y="1997"/>
                  </a:lnTo>
                  <a:lnTo>
                    <a:pt x="2734" y="1978"/>
                  </a:lnTo>
                  <a:lnTo>
                    <a:pt x="2734" y="2033"/>
                  </a:lnTo>
                  <a:lnTo>
                    <a:pt x="2762" y="2042"/>
                  </a:lnTo>
                  <a:lnTo>
                    <a:pt x="2763" y="2089"/>
                  </a:lnTo>
                  <a:lnTo>
                    <a:pt x="2725" y="2126"/>
                  </a:lnTo>
                  <a:lnTo>
                    <a:pt x="2699" y="2126"/>
                  </a:lnTo>
                  <a:lnTo>
                    <a:pt x="2690" y="2177"/>
                  </a:lnTo>
                  <a:lnTo>
                    <a:pt x="2408" y="2359"/>
                  </a:lnTo>
                  <a:lnTo>
                    <a:pt x="2410" y="2334"/>
                  </a:lnTo>
                  <a:lnTo>
                    <a:pt x="2541" y="2251"/>
                  </a:lnTo>
                  <a:lnTo>
                    <a:pt x="2441" y="2307"/>
                  </a:lnTo>
                  <a:lnTo>
                    <a:pt x="2450" y="2254"/>
                  </a:lnTo>
                  <a:lnTo>
                    <a:pt x="2421" y="2277"/>
                  </a:lnTo>
                  <a:lnTo>
                    <a:pt x="2390" y="2263"/>
                  </a:lnTo>
                  <a:lnTo>
                    <a:pt x="2377" y="2307"/>
                  </a:lnTo>
                  <a:lnTo>
                    <a:pt x="2339" y="2263"/>
                  </a:lnTo>
                  <a:lnTo>
                    <a:pt x="2339" y="2307"/>
                  </a:lnTo>
                  <a:lnTo>
                    <a:pt x="2390" y="2336"/>
                  </a:lnTo>
                  <a:lnTo>
                    <a:pt x="2327" y="2371"/>
                  </a:lnTo>
                  <a:lnTo>
                    <a:pt x="2304" y="2329"/>
                  </a:lnTo>
                  <a:lnTo>
                    <a:pt x="2281" y="2444"/>
                  </a:lnTo>
                  <a:lnTo>
                    <a:pt x="2253" y="2398"/>
                  </a:lnTo>
                  <a:lnTo>
                    <a:pt x="2200" y="2414"/>
                  </a:lnTo>
                  <a:lnTo>
                    <a:pt x="2187" y="2446"/>
                  </a:lnTo>
                  <a:lnTo>
                    <a:pt x="2216" y="2496"/>
                  </a:lnTo>
                  <a:lnTo>
                    <a:pt x="2113" y="2503"/>
                  </a:lnTo>
                  <a:lnTo>
                    <a:pt x="2148" y="2516"/>
                  </a:lnTo>
                  <a:lnTo>
                    <a:pt x="2151" y="2567"/>
                  </a:lnTo>
                  <a:lnTo>
                    <a:pt x="2174" y="2554"/>
                  </a:lnTo>
                  <a:lnTo>
                    <a:pt x="2162" y="2593"/>
                  </a:lnTo>
                  <a:lnTo>
                    <a:pt x="2118" y="2666"/>
                  </a:lnTo>
                  <a:lnTo>
                    <a:pt x="2118" y="2631"/>
                  </a:lnTo>
                  <a:lnTo>
                    <a:pt x="2090" y="2660"/>
                  </a:lnTo>
                  <a:lnTo>
                    <a:pt x="2048" y="2613"/>
                  </a:lnTo>
                  <a:lnTo>
                    <a:pt x="2057" y="2670"/>
                  </a:lnTo>
                  <a:lnTo>
                    <a:pt x="2130" y="2678"/>
                  </a:lnTo>
                  <a:lnTo>
                    <a:pt x="2105" y="2754"/>
                  </a:lnTo>
                  <a:lnTo>
                    <a:pt x="2126" y="2911"/>
                  </a:lnTo>
                  <a:lnTo>
                    <a:pt x="2198" y="3037"/>
                  </a:lnTo>
                  <a:lnTo>
                    <a:pt x="2109" y="3046"/>
                  </a:lnTo>
                  <a:lnTo>
                    <a:pt x="2021" y="3007"/>
                  </a:lnTo>
                  <a:lnTo>
                    <a:pt x="1946" y="3007"/>
                  </a:lnTo>
                  <a:lnTo>
                    <a:pt x="1843" y="2949"/>
                  </a:lnTo>
                  <a:lnTo>
                    <a:pt x="1716" y="2903"/>
                  </a:lnTo>
                  <a:lnTo>
                    <a:pt x="1702" y="2849"/>
                  </a:lnTo>
                  <a:lnTo>
                    <a:pt x="1673" y="2779"/>
                  </a:lnTo>
                  <a:lnTo>
                    <a:pt x="1634" y="2719"/>
                  </a:lnTo>
                  <a:lnTo>
                    <a:pt x="1638" y="2666"/>
                  </a:lnTo>
                  <a:lnTo>
                    <a:pt x="1617" y="2644"/>
                  </a:lnTo>
                  <a:lnTo>
                    <a:pt x="1617" y="2567"/>
                  </a:lnTo>
                  <a:lnTo>
                    <a:pt x="1543" y="2505"/>
                  </a:lnTo>
                  <a:lnTo>
                    <a:pt x="1466" y="2387"/>
                  </a:lnTo>
                  <a:lnTo>
                    <a:pt x="1330" y="2085"/>
                  </a:lnTo>
                  <a:lnTo>
                    <a:pt x="1227" y="2004"/>
                  </a:lnTo>
                  <a:lnTo>
                    <a:pt x="1199" y="1934"/>
                  </a:lnTo>
                  <a:lnTo>
                    <a:pt x="1110" y="1924"/>
                  </a:lnTo>
                  <a:lnTo>
                    <a:pt x="1036" y="1913"/>
                  </a:lnTo>
                  <a:lnTo>
                    <a:pt x="975" y="1889"/>
                  </a:lnTo>
                  <a:lnTo>
                    <a:pt x="953" y="1913"/>
                  </a:lnTo>
                  <a:lnTo>
                    <a:pt x="884" y="1913"/>
                  </a:lnTo>
                  <a:lnTo>
                    <a:pt x="826" y="2059"/>
                  </a:lnTo>
                  <a:lnTo>
                    <a:pt x="761" y="2121"/>
                  </a:lnTo>
                  <a:lnTo>
                    <a:pt x="718" y="2118"/>
                  </a:lnTo>
                  <a:lnTo>
                    <a:pt x="604" y="2027"/>
                  </a:lnTo>
                  <a:lnTo>
                    <a:pt x="553" y="2010"/>
                  </a:lnTo>
                  <a:lnTo>
                    <a:pt x="439" y="1906"/>
                  </a:lnTo>
                  <a:lnTo>
                    <a:pt x="412" y="1823"/>
                  </a:lnTo>
                  <a:lnTo>
                    <a:pt x="412" y="1739"/>
                  </a:lnTo>
                  <a:lnTo>
                    <a:pt x="354" y="1621"/>
                  </a:lnTo>
                  <a:lnTo>
                    <a:pt x="267" y="1541"/>
                  </a:lnTo>
                  <a:lnTo>
                    <a:pt x="139" y="1376"/>
                  </a:lnTo>
                  <a:lnTo>
                    <a:pt x="86" y="1349"/>
                  </a:lnTo>
                  <a:lnTo>
                    <a:pt x="55" y="1263"/>
                  </a:lnTo>
                  <a:lnTo>
                    <a:pt x="19" y="1245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4" name="Freeform 96"/>
            <p:cNvSpPr>
              <a:spLocks/>
            </p:cNvSpPr>
            <p:nvPr/>
          </p:nvSpPr>
          <p:spPr bwMode="auto">
            <a:xfrm>
              <a:off x="8052840" y="1776819"/>
              <a:ext cx="255279" cy="554772"/>
            </a:xfrm>
            <a:custGeom>
              <a:avLst/>
              <a:gdLst>
                <a:gd name="T0" fmla="*/ 0 w 358"/>
                <a:gd name="T1" fmla="*/ 426244 h 778"/>
                <a:gd name="T2" fmla="*/ 15875 w 358"/>
                <a:gd name="T3" fmla="*/ 288131 h 778"/>
                <a:gd name="T4" fmla="*/ 47625 w 358"/>
                <a:gd name="T5" fmla="*/ 227806 h 778"/>
                <a:gd name="T6" fmla="*/ 52387 w 358"/>
                <a:gd name="T7" fmla="*/ 77788 h 778"/>
                <a:gd name="T8" fmla="*/ 52387 w 358"/>
                <a:gd name="T9" fmla="*/ 27781 h 778"/>
                <a:gd name="T10" fmla="*/ 98425 w 358"/>
                <a:gd name="T11" fmla="*/ 0 h 778"/>
                <a:gd name="T12" fmla="*/ 220662 w 358"/>
                <a:gd name="T13" fmla="*/ 388144 h 778"/>
                <a:gd name="T14" fmla="*/ 275431 w 358"/>
                <a:gd name="T15" fmla="*/ 471488 h 778"/>
                <a:gd name="T16" fmla="*/ 284162 w 358"/>
                <a:gd name="T17" fmla="*/ 488950 h 778"/>
                <a:gd name="T18" fmla="*/ 273843 w 358"/>
                <a:gd name="T19" fmla="*/ 525463 h 778"/>
                <a:gd name="T20" fmla="*/ 223837 w 358"/>
                <a:gd name="T21" fmla="*/ 571500 h 778"/>
                <a:gd name="T22" fmla="*/ 25400 w 358"/>
                <a:gd name="T23" fmla="*/ 617538 h 778"/>
                <a:gd name="T24" fmla="*/ 0 w 358"/>
                <a:gd name="T25" fmla="*/ 426244 h 7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8"/>
                <a:gd name="T40" fmla="*/ 0 h 778"/>
                <a:gd name="T41" fmla="*/ 358 w 358"/>
                <a:gd name="T42" fmla="*/ 778 h 7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8" h="778">
                  <a:moveTo>
                    <a:pt x="0" y="537"/>
                  </a:moveTo>
                  <a:lnTo>
                    <a:pt x="20" y="363"/>
                  </a:lnTo>
                  <a:lnTo>
                    <a:pt x="60" y="287"/>
                  </a:lnTo>
                  <a:lnTo>
                    <a:pt x="66" y="98"/>
                  </a:lnTo>
                  <a:lnTo>
                    <a:pt x="66" y="35"/>
                  </a:lnTo>
                  <a:lnTo>
                    <a:pt x="124" y="0"/>
                  </a:lnTo>
                  <a:lnTo>
                    <a:pt x="278" y="489"/>
                  </a:lnTo>
                  <a:lnTo>
                    <a:pt x="347" y="594"/>
                  </a:lnTo>
                  <a:lnTo>
                    <a:pt x="358" y="616"/>
                  </a:lnTo>
                  <a:lnTo>
                    <a:pt x="345" y="662"/>
                  </a:lnTo>
                  <a:lnTo>
                    <a:pt x="282" y="720"/>
                  </a:lnTo>
                  <a:lnTo>
                    <a:pt x="32" y="778"/>
                  </a:lnTo>
                  <a:lnTo>
                    <a:pt x="0" y="537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Freeform 97"/>
            <p:cNvSpPr>
              <a:spLocks/>
            </p:cNvSpPr>
            <p:nvPr/>
          </p:nvSpPr>
          <p:spPr bwMode="auto">
            <a:xfrm>
              <a:off x="8141262" y="1270538"/>
              <a:ext cx="577590" cy="931273"/>
            </a:xfrm>
            <a:custGeom>
              <a:avLst/>
              <a:gdLst>
                <a:gd name="T0" fmla="*/ 0 w 809"/>
                <a:gd name="T1" fmla="*/ 565150 h 1306"/>
                <a:gd name="T2" fmla="*/ 42915 w 809"/>
                <a:gd name="T3" fmla="*/ 565150 h 1306"/>
                <a:gd name="T4" fmla="*/ 42915 w 809"/>
                <a:gd name="T5" fmla="*/ 499269 h 1306"/>
                <a:gd name="T6" fmla="*/ 86626 w 809"/>
                <a:gd name="T7" fmla="*/ 407194 h 1306"/>
                <a:gd name="T8" fmla="*/ 65963 w 809"/>
                <a:gd name="T9" fmla="*/ 340519 h 1306"/>
                <a:gd name="T10" fmla="*/ 84241 w 809"/>
                <a:gd name="T11" fmla="*/ 251619 h 1306"/>
                <a:gd name="T12" fmla="*/ 84241 w 809"/>
                <a:gd name="T13" fmla="*/ 216694 h 1306"/>
                <a:gd name="T14" fmla="*/ 154972 w 809"/>
                <a:gd name="T15" fmla="*/ 19844 h 1306"/>
                <a:gd name="T16" fmla="*/ 175635 w 809"/>
                <a:gd name="T17" fmla="*/ 19844 h 1306"/>
                <a:gd name="T18" fmla="*/ 187556 w 809"/>
                <a:gd name="T19" fmla="*/ 59531 h 1306"/>
                <a:gd name="T20" fmla="*/ 277361 w 809"/>
                <a:gd name="T21" fmla="*/ 24606 h 1306"/>
                <a:gd name="T22" fmla="*/ 278950 w 809"/>
                <a:gd name="T23" fmla="*/ 7937 h 1306"/>
                <a:gd name="T24" fmla="*/ 305177 w 809"/>
                <a:gd name="T25" fmla="*/ 0 h 1306"/>
                <a:gd name="T26" fmla="*/ 350476 w 809"/>
                <a:gd name="T27" fmla="*/ 26987 h 1306"/>
                <a:gd name="T28" fmla="*/ 388623 w 809"/>
                <a:gd name="T29" fmla="*/ 59531 h 1306"/>
                <a:gd name="T30" fmla="*/ 474454 w 809"/>
                <a:gd name="T31" fmla="*/ 343694 h 1306"/>
                <a:gd name="T32" fmla="*/ 527701 w 809"/>
                <a:gd name="T33" fmla="*/ 343694 h 1306"/>
                <a:gd name="T34" fmla="*/ 536443 w 809"/>
                <a:gd name="T35" fmla="*/ 360362 h 1306"/>
                <a:gd name="T36" fmla="*/ 527701 w 809"/>
                <a:gd name="T37" fmla="*/ 375444 h 1306"/>
                <a:gd name="T38" fmla="*/ 569822 w 809"/>
                <a:gd name="T39" fmla="*/ 438944 h 1306"/>
                <a:gd name="T40" fmla="*/ 580153 w 809"/>
                <a:gd name="T41" fmla="*/ 425450 h 1306"/>
                <a:gd name="T42" fmla="*/ 624658 w 809"/>
                <a:gd name="T43" fmla="*/ 466725 h 1306"/>
                <a:gd name="T44" fmla="*/ 608764 w 809"/>
                <a:gd name="T45" fmla="*/ 479425 h 1306"/>
                <a:gd name="T46" fmla="*/ 611148 w 809"/>
                <a:gd name="T47" fmla="*/ 488950 h 1306"/>
                <a:gd name="T48" fmla="*/ 642937 w 809"/>
                <a:gd name="T49" fmla="*/ 488950 h 1306"/>
                <a:gd name="T50" fmla="*/ 620685 w 809"/>
                <a:gd name="T51" fmla="*/ 543718 h 1306"/>
                <a:gd name="T52" fmla="*/ 593664 w 809"/>
                <a:gd name="T53" fmla="*/ 538162 h 1306"/>
                <a:gd name="T54" fmla="*/ 569822 w 809"/>
                <a:gd name="T55" fmla="*/ 556418 h 1306"/>
                <a:gd name="T56" fmla="*/ 575385 w 809"/>
                <a:gd name="T57" fmla="*/ 581818 h 1306"/>
                <a:gd name="T58" fmla="*/ 553927 w 809"/>
                <a:gd name="T59" fmla="*/ 592931 h 1306"/>
                <a:gd name="T60" fmla="*/ 534059 w 809"/>
                <a:gd name="T61" fmla="*/ 585787 h 1306"/>
                <a:gd name="T62" fmla="*/ 534059 w 809"/>
                <a:gd name="T63" fmla="*/ 620712 h 1306"/>
                <a:gd name="T64" fmla="*/ 515780 w 809"/>
                <a:gd name="T65" fmla="*/ 610393 h 1306"/>
                <a:gd name="T66" fmla="*/ 508628 w 809"/>
                <a:gd name="T67" fmla="*/ 646112 h 1306"/>
                <a:gd name="T68" fmla="*/ 481607 w 809"/>
                <a:gd name="T69" fmla="*/ 617537 h 1306"/>
                <a:gd name="T70" fmla="*/ 455381 w 809"/>
                <a:gd name="T71" fmla="*/ 642937 h 1306"/>
                <a:gd name="T72" fmla="*/ 429949 w 809"/>
                <a:gd name="T73" fmla="*/ 662781 h 1306"/>
                <a:gd name="T74" fmla="*/ 423591 w 809"/>
                <a:gd name="T75" fmla="*/ 689768 h 1306"/>
                <a:gd name="T76" fmla="*/ 398160 w 809"/>
                <a:gd name="T77" fmla="*/ 684212 h 1306"/>
                <a:gd name="T78" fmla="*/ 409286 w 809"/>
                <a:gd name="T79" fmla="*/ 657225 h 1306"/>
                <a:gd name="T80" fmla="*/ 388623 w 809"/>
                <a:gd name="T81" fmla="*/ 629443 h 1306"/>
                <a:gd name="T82" fmla="*/ 367165 w 809"/>
                <a:gd name="T83" fmla="*/ 674687 h 1306"/>
                <a:gd name="T84" fmla="*/ 373523 w 809"/>
                <a:gd name="T85" fmla="*/ 754856 h 1306"/>
                <a:gd name="T86" fmla="*/ 361602 w 809"/>
                <a:gd name="T87" fmla="*/ 773906 h 1306"/>
                <a:gd name="T88" fmla="*/ 341734 w 809"/>
                <a:gd name="T89" fmla="*/ 778668 h 1306"/>
                <a:gd name="T90" fmla="*/ 329813 w 809"/>
                <a:gd name="T91" fmla="*/ 773906 h 1306"/>
                <a:gd name="T92" fmla="*/ 306766 w 809"/>
                <a:gd name="T93" fmla="*/ 823912 h 1306"/>
                <a:gd name="T94" fmla="*/ 278950 w 809"/>
                <a:gd name="T95" fmla="*/ 821531 h 1306"/>
                <a:gd name="T96" fmla="*/ 279745 w 809"/>
                <a:gd name="T97" fmla="*/ 865981 h 1306"/>
                <a:gd name="T98" fmla="*/ 264645 w 809"/>
                <a:gd name="T99" fmla="*/ 832643 h 1306"/>
                <a:gd name="T100" fmla="*/ 222525 w 809"/>
                <a:gd name="T101" fmla="*/ 867568 h 1306"/>
                <a:gd name="T102" fmla="*/ 215372 w 809"/>
                <a:gd name="T103" fmla="*/ 893762 h 1306"/>
                <a:gd name="T104" fmla="*/ 230472 w 809"/>
                <a:gd name="T105" fmla="*/ 908843 h 1306"/>
                <a:gd name="T106" fmla="*/ 211398 w 809"/>
                <a:gd name="T107" fmla="*/ 919162 h 1306"/>
                <a:gd name="T108" fmla="*/ 215372 w 809"/>
                <a:gd name="T109" fmla="*/ 953293 h 1306"/>
                <a:gd name="T110" fmla="*/ 195504 w 809"/>
                <a:gd name="T111" fmla="*/ 974725 h 1306"/>
                <a:gd name="T112" fmla="*/ 191530 w 809"/>
                <a:gd name="T113" fmla="*/ 1036637 h 1306"/>
                <a:gd name="T114" fmla="*/ 177225 w 809"/>
                <a:gd name="T115" fmla="*/ 1036637 h 1306"/>
                <a:gd name="T116" fmla="*/ 122389 w 809"/>
                <a:gd name="T117" fmla="*/ 953293 h 1306"/>
                <a:gd name="T118" fmla="*/ 0 w 809"/>
                <a:gd name="T119" fmla="*/ 565150 h 13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09"/>
                <a:gd name="T181" fmla="*/ 0 h 1306"/>
                <a:gd name="T182" fmla="*/ 809 w 809"/>
                <a:gd name="T183" fmla="*/ 1306 h 130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09" h="1306">
                  <a:moveTo>
                    <a:pt x="0" y="712"/>
                  </a:moveTo>
                  <a:lnTo>
                    <a:pt x="54" y="712"/>
                  </a:lnTo>
                  <a:lnTo>
                    <a:pt x="54" y="629"/>
                  </a:lnTo>
                  <a:lnTo>
                    <a:pt x="109" y="513"/>
                  </a:lnTo>
                  <a:lnTo>
                    <a:pt x="83" y="429"/>
                  </a:lnTo>
                  <a:lnTo>
                    <a:pt x="106" y="317"/>
                  </a:lnTo>
                  <a:lnTo>
                    <a:pt x="106" y="273"/>
                  </a:lnTo>
                  <a:lnTo>
                    <a:pt x="195" y="25"/>
                  </a:lnTo>
                  <a:lnTo>
                    <a:pt x="221" y="25"/>
                  </a:lnTo>
                  <a:lnTo>
                    <a:pt x="236" y="75"/>
                  </a:lnTo>
                  <a:lnTo>
                    <a:pt x="349" y="31"/>
                  </a:lnTo>
                  <a:lnTo>
                    <a:pt x="351" y="10"/>
                  </a:lnTo>
                  <a:lnTo>
                    <a:pt x="384" y="0"/>
                  </a:lnTo>
                  <a:lnTo>
                    <a:pt x="441" y="34"/>
                  </a:lnTo>
                  <a:lnTo>
                    <a:pt x="489" y="75"/>
                  </a:lnTo>
                  <a:lnTo>
                    <a:pt x="597" y="433"/>
                  </a:lnTo>
                  <a:lnTo>
                    <a:pt x="664" y="433"/>
                  </a:lnTo>
                  <a:lnTo>
                    <a:pt x="675" y="454"/>
                  </a:lnTo>
                  <a:lnTo>
                    <a:pt x="664" y="473"/>
                  </a:lnTo>
                  <a:lnTo>
                    <a:pt x="717" y="553"/>
                  </a:lnTo>
                  <a:lnTo>
                    <a:pt x="730" y="536"/>
                  </a:lnTo>
                  <a:lnTo>
                    <a:pt x="786" y="588"/>
                  </a:lnTo>
                  <a:lnTo>
                    <a:pt x="766" y="604"/>
                  </a:lnTo>
                  <a:lnTo>
                    <a:pt x="769" y="616"/>
                  </a:lnTo>
                  <a:lnTo>
                    <a:pt x="809" y="616"/>
                  </a:lnTo>
                  <a:lnTo>
                    <a:pt x="781" y="685"/>
                  </a:lnTo>
                  <a:lnTo>
                    <a:pt x="747" y="678"/>
                  </a:lnTo>
                  <a:lnTo>
                    <a:pt x="717" y="701"/>
                  </a:lnTo>
                  <a:lnTo>
                    <a:pt x="724" y="733"/>
                  </a:lnTo>
                  <a:lnTo>
                    <a:pt x="697" y="747"/>
                  </a:lnTo>
                  <a:lnTo>
                    <a:pt x="672" y="738"/>
                  </a:lnTo>
                  <a:lnTo>
                    <a:pt x="672" y="782"/>
                  </a:lnTo>
                  <a:lnTo>
                    <a:pt x="649" y="769"/>
                  </a:lnTo>
                  <a:lnTo>
                    <a:pt x="640" y="814"/>
                  </a:lnTo>
                  <a:lnTo>
                    <a:pt x="606" y="778"/>
                  </a:lnTo>
                  <a:lnTo>
                    <a:pt x="573" y="810"/>
                  </a:lnTo>
                  <a:lnTo>
                    <a:pt x="541" y="835"/>
                  </a:lnTo>
                  <a:lnTo>
                    <a:pt x="533" y="869"/>
                  </a:lnTo>
                  <a:lnTo>
                    <a:pt x="501" y="862"/>
                  </a:lnTo>
                  <a:lnTo>
                    <a:pt x="515" y="828"/>
                  </a:lnTo>
                  <a:lnTo>
                    <a:pt x="489" y="793"/>
                  </a:lnTo>
                  <a:lnTo>
                    <a:pt x="462" y="850"/>
                  </a:lnTo>
                  <a:lnTo>
                    <a:pt x="470" y="951"/>
                  </a:lnTo>
                  <a:lnTo>
                    <a:pt x="455" y="975"/>
                  </a:lnTo>
                  <a:lnTo>
                    <a:pt x="430" y="981"/>
                  </a:lnTo>
                  <a:lnTo>
                    <a:pt x="415" y="975"/>
                  </a:lnTo>
                  <a:lnTo>
                    <a:pt x="386" y="1038"/>
                  </a:lnTo>
                  <a:lnTo>
                    <a:pt x="351" y="1035"/>
                  </a:lnTo>
                  <a:lnTo>
                    <a:pt x="352" y="1091"/>
                  </a:lnTo>
                  <a:lnTo>
                    <a:pt x="333" y="1049"/>
                  </a:lnTo>
                  <a:lnTo>
                    <a:pt x="280" y="1093"/>
                  </a:lnTo>
                  <a:lnTo>
                    <a:pt x="271" y="1126"/>
                  </a:lnTo>
                  <a:lnTo>
                    <a:pt x="290" y="1145"/>
                  </a:lnTo>
                  <a:lnTo>
                    <a:pt x="266" y="1158"/>
                  </a:lnTo>
                  <a:lnTo>
                    <a:pt x="271" y="1201"/>
                  </a:lnTo>
                  <a:lnTo>
                    <a:pt x="246" y="1228"/>
                  </a:lnTo>
                  <a:lnTo>
                    <a:pt x="241" y="1306"/>
                  </a:lnTo>
                  <a:lnTo>
                    <a:pt x="223" y="1306"/>
                  </a:lnTo>
                  <a:lnTo>
                    <a:pt x="154" y="1201"/>
                  </a:lnTo>
                  <a:lnTo>
                    <a:pt x="0" y="712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Freeform 99"/>
            <p:cNvSpPr>
              <a:spLocks/>
            </p:cNvSpPr>
            <p:nvPr/>
          </p:nvSpPr>
          <p:spPr bwMode="auto">
            <a:xfrm>
              <a:off x="5915044" y="2847856"/>
              <a:ext cx="486316" cy="857113"/>
            </a:xfrm>
            <a:custGeom>
              <a:avLst/>
              <a:gdLst>
                <a:gd name="T0" fmla="*/ 0 w 681"/>
                <a:gd name="T1" fmla="*/ 928666 h 1201"/>
                <a:gd name="T2" fmla="*/ 15103 w 681"/>
                <a:gd name="T3" fmla="*/ 954087 h 1201"/>
                <a:gd name="T4" fmla="*/ 28617 w 681"/>
                <a:gd name="T5" fmla="*/ 926283 h 1201"/>
                <a:gd name="T6" fmla="*/ 112878 w 681"/>
                <a:gd name="T7" fmla="*/ 912778 h 1201"/>
                <a:gd name="T8" fmla="*/ 134341 w 681"/>
                <a:gd name="T9" fmla="*/ 920722 h 1201"/>
                <a:gd name="T10" fmla="*/ 219397 w 681"/>
                <a:gd name="T11" fmla="*/ 890534 h 1201"/>
                <a:gd name="T12" fmla="*/ 248809 w 681"/>
                <a:gd name="T13" fmla="*/ 917544 h 1201"/>
                <a:gd name="T14" fmla="*/ 276631 w 681"/>
                <a:gd name="T15" fmla="*/ 852402 h 1201"/>
                <a:gd name="T16" fmla="*/ 301273 w 681"/>
                <a:gd name="T17" fmla="*/ 834925 h 1201"/>
                <a:gd name="T18" fmla="*/ 364867 w 681"/>
                <a:gd name="T19" fmla="*/ 870674 h 1201"/>
                <a:gd name="T20" fmla="*/ 373611 w 681"/>
                <a:gd name="T21" fmla="*/ 832542 h 1201"/>
                <a:gd name="T22" fmla="*/ 439589 w 681"/>
                <a:gd name="T23" fmla="*/ 745951 h 1201"/>
                <a:gd name="T24" fmla="*/ 457872 w 681"/>
                <a:gd name="T25" fmla="*/ 698287 h 1201"/>
                <a:gd name="T26" fmla="*/ 477745 w 681"/>
                <a:gd name="T27" fmla="*/ 703848 h 1201"/>
                <a:gd name="T28" fmla="*/ 541338 w 681"/>
                <a:gd name="T29" fmla="*/ 655389 h 1201"/>
                <a:gd name="T30" fmla="*/ 525440 w 681"/>
                <a:gd name="T31" fmla="*/ 623612 h 1201"/>
                <a:gd name="T32" fmla="*/ 534979 w 681"/>
                <a:gd name="T33" fmla="*/ 601369 h 1201"/>
                <a:gd name="T34" fmla="*/ 471385 w 681"/>
                <a:gd name="T35" fmla="*/ 15094 h 1201"/>
                <a:gd name="T36" fmla="*/ 463436 w 681"/>
                <a:gd name="T37" fmla="*/ 0 h 1201"/>
                <a:gd name="T38" fmla="*/ 137521 w 681"/>
                <a:gd name="T39" fmla="*/ 35748 h 1201"/>
                <a:gd name="T40" fmla="*/ 78697 w 681"/>
                <a:gd name="T41" fmla="*/ 72291 h 1201"/>
                <a:gd name="T42" fmla="*/ 23847 w 681"/>
                <a:gd name="T43" fmla="*/ 55609 h 1201"/>
                <a:gd name="T44" fmla="*/ 65183 w 681"/>
                <a:gd name="T45" fmla="*/ 535433 h 1201"/>
                <a:gd name="T46" fmla="*/ 56439 w 681"/>
                <a:gd name="T47" fmla="*/ 637117 h 1201"/>
                <a:gd name="T48" fmla="*/ 78697 w 681"/>
                <a:gd name="T49" fmla="*/ 695904 h 1201"/>
                <a:gd name="T50" fmla="*/ 50875 w 681"/>
                <a:gd name="T51" fmla="*/ 804738 h 1201"/>
                <a:gd name="T52" fmla="*/ 15103 w 681"/>
                <a:gd name="T53" fmla="*/ 852402 h 1201"/>
                <a:gd name="T54" fmla="*/ 0 w 681"/>
                <a:gd name="T55" fmla="*/ 928666 h 120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81"/>
                <a:gd name="T85" fmla="*/ 0 h 1201"/>
                <a:gd name="T86" fmla="*/ 681 w 681"/>
                <a:gd name="T87" fmla="*/ 1201 h 120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81" h="1201">
                  <a:moveTo>
                    <a:pt x="0" y="1169"/>
                  </a:moveTo>
                  <a:lnTo>
                    <a:pt x="19" y="1201"/>
                  </a:lnTo>
                  <a:lnTo>
                    <a:pt x="36" y="1166"/>
                  </a:lnTo>
                  <a:lnTo>
                    <a:pt x="142" y="1149"/>
                  </a:lnTo>
                  <a:lnTo>
                    <a:pt x="169" y="1159"/>
                  </a:lnTo>
                  <a:lnTo>
                    <a:pt x="276" y="1121"/>
                  </a:lnTo>
                  <a:lnTo>
                    <a:pt x="313" y="1155"/>
                  </a:lnTo>
                  <a:lnTo>
                    <a:pt x="348" y="1073"/>
                  </a:lnTo>
                  <a:lnTo>
                    <a:pt x="379" y="1051"/>
                  </a:lnTo>
                  <a:lnTo>
                    <a:pt x="459" y="1096"/>
                  </a:lnTo>
                  <a:lnTo>
                    <a:pt x="470" y="1048"/>
                  </a:lnTo>
                  <a:lnTo>
                    <a:pt x="553" y="939"/>
                  </a:lnTo>
                  <a:lnTo>
                    <a:pt x="576" y="879"/>
                  </a:lnTo>
                  <a:lnTo>
                    <a:pt x="601" y="886"/>
                  </a:lnTo>
                  <a:lnTo>
                    <a:pt x="681" y="825"/>
                  </a:lnTo>
                  <a:lnTo>
                    <a:pt x="661" y="785"/>
                  </a:lnTo>
                  <a:lnTo>
                    <a:pt x="673" y="757"/>
                  </a:lnTo>
                  <a:lnTo>
                    <a:pt x="593" y="19"/>
                  </a:lnTo>
                  <a:lnTo>
                    <a:pt x="583" y="0"/>
                  </a:lnTo>
                  <a:lnTo>
                    <a:pt x="173" y="45"/>
                  </a:lnTo>
                  <a:lnTo>
                    <a:pt x="99" y="91"/>
                  </a:lnTo>
                  <a:lnTo>
                    <a:pt x="30" y="70"/>
                  </a:lnTo>
                  <a:lnTo>
                    <a:pt x="82" y="674"/>
                  </a:lnTo>
                  <a:lnTo>
                    <a:pt x="71" y="802"/>
                  </a:lnTo>
                  <a:lnTo>
                    <a:pt x="99" y="876"/>
                  </a:lnTo>
                  <a:lnTo>
                    <a:pt x="64" y="1013"/>
                  </a:lnTo>
                  <a:lnTo>
                    <a:pt x="19" y="1073"/>
                  </a:lnTo>
                  <a:lnTo>
                    <a:pt x="0" y="1169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7" name="Freeform 102"/>
            <p:cNvSpPr>
              <a:spLocks/>
            </p:cNvSpPr>
            <p:nvPr/>
          </p:nvSpPr>
          <p:spPr bwMode="auto">
            <a:xfrm>
              <a:off x="7560819" y="3230062"/>
              <a:ext cx="24245" cy="32801"/>
            </a:xfrm>
            <a:custGeom>
              <a:avLst/>
              <a:gdLst>
                <a:gd name="T0" fmla="*/ 0 w 34"/>
                <a:gd name="T1" fmla="*/ 13793 h 45"/>
                <a:gd name="T2" fmla="*/ 16669 w 34"/>
                <a:gd name="T3" fmla="*/ 0 h 45"/>
                <a:gd name="T4" fmla="*/ 26988 w 34"/>
                <a:gd name="T5" fmla="*/ 21907 h 45"/>
                <a:gd name="T6" fmla="*/ 20638 w 34"/>
                <a:gd name="T7" fmla="*/ 36512 h 45"/>
                <a:gd name="T8" fmla="*/ 0 w 34"/>
                <a:gd name="T9" fmla="*/ 13793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5"/>
                <a:gd name="T17" fmla="*/ 34 w 34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5">
                  <a:moveTo>
                    <a:pt x="0" y="17"/>
                  </a:moveTo>
                  <a:lnTo>
                    <a:pt x="21" y="0"/>
                  </a:lnTo>
                  <a:lnTo>
                    <a:pt x="34" y="27"/>
                  </a:lnTo>
                  <a:lnTo>
                    <a:pt x="26" y="45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Freeform 103"/>
            <p:cNvSpPr>
              <a:spLocks/>
            </p:cNvSpPr>
            <p:nvPr/>
          </p:nvSpPr>
          <p:spPr bwMode="auto">
            <a:xfrm>
              <a:off x="5003737" y="4710403"/>
              <a:ext cx="884211" cy="790085"/>
            </a:xfrm>
            <a:custGeom>
              <a:avLst/>
              <a:gdLst>
                <a:gd name="T0" fmla="*/ 11916 w 1239"/>
                <a:gd name="T1" fmla="*/ 243462 h 1109"/>
                <a:gd name="T2" fmla="*/ 50047 w 1239"/>
                <a:gd name="T3" fmla="*/ 332281 h 1109"/>
                <a:gd name="T4" fmla="*/ 100093 w 1239"/>
                <a:gd name="T5" fmla="*/ 488509 h 1109"/>
                <a:gd name="T6" fmla="*/ 68318 w 1239"/>
                <a:gd name="T7" fmla="*/ 593983 h 1109"/>
                <a:gd name="T8" fmla="*/ 73878 w 1239"/>
                <a:gd name="T9" fmla="*/ 674079 h 1109"/>
                <a:gd name="T10" fmla="*/ 33364 w 1239"/>
                <a:gd name="T11" fmla="*/ 728005 h 1109"/>
                <a:gd name="T12" fmla="*/ 181915 w 1239"/>
                <a:gd name="T13" fmla="*/ 730384 h 1109"/>
                <a:gd name="T14" fmla="*/ 395606 w 1239"/>
                <a:gd name="T15" fmla="*/ 768450 h 1109"/>
                <a:gd name="T16" fmla="*/ 409111 w 1239"/>
                <a:gd name="T17" fmla="*/ 712938 h 1109"/>
                <a:gd name="T18" fmla="*/ 497289 w 1239"/>
                <a:gd name="T19" fmla="*/ 777173 h 1109"/>
                <a:gd name="T20" fmla="*/ 544952 w 1239"/>
                <a:gd name="T21" fmla="*/ 781139 h 1109"/>
                <a:gd name="T22" fmla="*/ 579111 w 1239"/>
                <a:gd name="T23" fmla="*/ 845375 h 1109"/>
                <a:gd name="T24" fmla="*/ 641868 w 1239"/>
                <a:gd name="T25" fmla="*/ 866786 h 1109"/>
                <a:gd name="T26" fmla="*/ 685559 w 1239"/>
                <a:gd name="T27" fmla="*/ 835858 h 1109"/>
                <a:gd name="T28" fmla="*/ 714157 w 1239"/>
                <a:gd name="T29" fmla="*/ 845375 h 1109"/>
                <a:gd name="T30" fmla="*/ 746727 w 1239"/>
                <a:gd name="T31" fmla="*/ 865200 h 1109"/>
                <a:gd name="T32" fmla="*/ 792007 w 1239"/>
                <a:gd name="T33" fmla="*/ 829514 h 1109"/>
                <a:gd name="T34" fmla="*/ 781680 w 1239"/>
                <a:gd name="T35" fmla="*/ 773208 h 1109"/>
                <a:gd name="T36" fmla="*/ 819811 w 1239"/>
                <a:gd name="T37" fmla="*/ 777173 h 1109"/>
                <a:gd name="T38" fmla="*/ 861119 w 1239"/>
                <a:gd name="T39" fmla="*/ 805723 h 1109"/>
                <a:gd name="T40" fmla="*/ 892101 w 1239"/>
                <a:gd name="T41" fmla="*/ 818411 h 1109"/>
                <a:gd name="T42" fmla="*/ 926260 w 1239"/>
                <a:gd name="T43" fmla="*/ 854098 h 1109"/>
                <a:gd name="T44" fmla="*/ 942147 w 1239"/>
                <a:gd name="T45" fmla="*/ 854098 h 1109"/>
                <a:gd name="T46" fmla="*/ 959624 w 1239"/>
                <a:gd name="T47" fmla="*/ 853305 h 1109"/>
                <a:gd name="T48" fmla="*/ 984250 w 1239"/>
                <a:gd name="T49" fmla="*/ 827928 h 1109"/>
                <a:gd name="T50" fmla="*/ 944530 w 1239"/>
                <a:gd name="T51" fmla="*/ 805723 h 1109"/>
                <a:gd name="T52" fmla="*/ 912755 w 1239"/>
                <a:gd name="T53" fmla="*/ 789069 h 1109"/>
                <a:gd name="T54" fmla="*/ 861119 w 1239"/>
                <a:gd name="T55" fmla="*/ 742280 h 1109"/>
                <a:gd name="T56" fmla="*/ 896073 w 1239"/>
                <a:gd name="T57" fmla="*/ 719282 h 1109"/>
                <a:gd name="T58" fmla="*/ 920699 w 1239"/>
                <a:gd name="T59" fmla="*/ 692319 h 1109"/>
                <a:gd name="T60" fmla="*/ 937381 w 1239"/>
                <a:gd name="T61" fmla="*/ 663770 h 1109"/>
                <a:gd name="T62" fmla="*/ 907989 w 1239"/>
                <a:gd name="T63" fmla="*/ 636013 h 1109"/>
                <a:gd name="T64" fmla="*/ 853970 w 1239"/>
                <a:gd name="T65" fmla="*/ 682009 h 1109"/>
                <a:gd name="T66" fmla="*/ 819811 w 1239"/>
                <a:gd name="T67" fmla="*/ 643151 h 1109"/>
                <a:gd name="T68" fmla="*/ 842849 w 1239"/>
                <a:gd name="T69" fmla="*/ 644737 h 1109"/>
                <a:gd name="T70" fmla="*/ 835699 w 1239"/>
                <a:gd name="T71" fmla="*/ 629669 h 1109"/>
                <a:gd name="T72" fmla="*/ 824578 w 1239"/>
                <a:gd name="T73" fmla="*/ 632048 h 1109"/>
                <a:gd name="T74" fmla="*/ 787241 w 1239"/>
                <a:gd name="T75" fmla="*/ 643151 h 1109"/>
                <a:gd name="T76" fmla="*/ 705419 w 1239"/>
                <a:gd name="T77" fmla="*/ 638392 h 1109"/>
                <a:gd name="T78" fmla="*/ 734811 w 1239"/>
                <a:gd name="T79" fmla="*/ 575743 h 1109"/>
                <a:gd name="T80" fmla="*/ 787241 w 1239"/>
                <a:gd name="T81" fmla="*/ 597948 h 1109"/>
                <a:gd name="T82" fmla="*/ 809484 w 1239"/>
                <a:gd name="T83" fmla="*/ 509921 h 1109"/>
                <a:gd name="T84" fmla="*/ 467896 w 1239"/>
                <a:gd name="T85" fmla="*/ 445685 h 1109"/>
                <a:gd name="T86" fmla="*/ 506821 w 1239"/>
                <a:gd name="T87" fmla="*/ 282320 h 1109"/>
                <a:gd name="T88" fmla="*/ 545746 w 1239"/>
                <a:gd name="T89" fmla="*/ 172881 h 1109"/>
                <a:gd name="T90" fmla="*/ 524298 w 1239"/>
                <a:gd name="T91" fmla="*/ 0 h 110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39"/>
                <a:gd name="T139" fmla="*/ 0 h 1109"/>
                <a:gd name="T140" fmla="*/ 1239 w 1239"/>
                <a:gd name="T141" fmla="*/ 1109 h 110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39" h="1109">
                  <a:moveTo>
                    <a:pt x="0" y="9"/>
                  </a:moveTo>
                  <a:lnTo>
                    <a:pt x="15" y="307"/>
                  </a:lnTo>
                  <a:lnTo>
                    <a:pt x="47" y="344"/>
                  </a:lnTo>
                  <a:lnTo>
                    <a:pt x="63" y="419"/>
                  </a:lnTo>
                  <a:lnTo>
                    <a:pt x="128" y="523"/>
                  </a:lnTo>
                  <a:lnTo>
                    <a:pt x="126" y="616"/>
                  </a:lnTo>
                  <a:lnTo>
                    <a:pt x="84" y="704"/>
                  </a:lnTo>
                  <a:lnTo>
                    <a:pt x="86" y="749"/>
                  </a:lnTo>
                  <a:lnTo>
                    <a:pt x="100" y="800"/>
                  </a:lnTo>
                  <a:lnTo>
                    <a:pt x="93" y="850"/>
                  </a:lnTo>
                  <a:lnTo>
                    <a:pt x="72" y="878"/>
                  </a:lnTo>
                  <a:lnTo>
                    <a:pt x="42" y="918"/>
                  </a:lnTo>
                  <a:lnTo>
                    <a:pt x="67" y="943"/>
                  </a:lnTo>
                  <a:lnTo>
                    <a:pt x="229" y="921"/>
                  </a:lnTo>
                  <a:lnTo>
                    <a:pt x="365" y="975"/>
                  </a:lnTo>
                  <a:lnTo>
                    <a:pt x="498" y="969"/>
                  </a:lnTo>
                  <a:lnTo>
                    <a:pt x="481" y="931"/>
                  </a:lnTo>
                  <a:lnTo>
                    <a:pt x="515" y="899"/>
                  </a:lnTo>
                  <a:lnTo>
                    <a:pt x="608" y="918"/>
                  </a:lnTo>
                  <a:lnTo>
                    <a:pt x="626" y="980"/>
                  </a:lnTo>
                  <a:lnTo>
                    <a:pt x="645" y="975"/>
                  </a:lnTo>
                  <a:lnTo>
                    <a:pt x="686" y="985"/>
                  </a:lnTo>
                  <a:lnTo>
                    <a:pt x="722" y="1029"/>
                  </a:lnTo>
                  <a:lnTo>
                    <a:pt x="729" y="1066"/>
                  </a:lnTo>
                  <a:lnTo>
                    <a:pt x="769" y="1076"/>
                  </a:lnTo>
                  <a:lnTo>
                    <a:pt x="808" y="1093"/>
                  </a:lnTo>
                  <a:lnTo>
                    <a:pt x="838" y="1083"/>
                  </a:lnTo>
                  <a:lnTo>
                    <a:pt x="863" y="1054"/>
                  </a:lnTo>
                  <a:lnTo>
                    <a:pt x="856" y="1029"/>
                  </a:lnTo>
                  <a:lnTo>
                    <a:pt x="899" y="1066"/>
                  </a:lnTo>
                  <a:lnTo>
                    <a:pt x="919" y="1032"/>
                  </a:lnTo>
                  <a:lnTo>
                    <a:pt x="940" y="1091"/>
                  </a:lnTo>
                  <a:lnTo>
                    <a:pt x="984" y="1066"/>
                  </a:lnTo>
                  <a:lnTo>
                    <a:pt x="997" y="1046"/>
                  </a:lnTo>
                  <a:lnTo>
                    <a:pt x="984" y="1029"/>
                  </a:lnTo>
                  <a:lnTo>
                    <a:pt x="984" y="975"/>
                  </a:lnTo>
                  <a:lnTo>
                    <a:pt x="1002" y="975"/>
                  </a:lnTo>
                  <a:lnTo>
                    <a:pt x="1032" y="980"/>
                  </a:lnTo>
                  <a:lnTo>
                    <a:pt x="1045" y="1016"/>
                  </a:lnTo>
                  <a:lnTo>
                    <a:pt x="1084" y="1016"/>
                  </a:lnTo>
                  <a:lnTo>
                    <a:pt x="1117" y="1038"/>
                  </a:lnTo>
                  <a:lnTo>
                    <a:pt x="1123" y="1032"/>
                  </a:lnTo>
                  <a:lnTo>
                    <a:pt x="1139" y="1055"/>
                  </a:lnTo>
                  <a:lnTo>
                    <a:pt x="1166" y="1077"/>
                  </a:lnTo>
                  <a:lnTo>
                    <a:pt x="1152" y="1109"/>
                  </a:lnTo>
                  <a:lnTo>
                    <a:pt x="1186" y="1077"/>
                  </a:lnTo>
                  <a:lnTo>
                    <a:pt x="1208" y="1093"/>
                  </a:lnTo>
                  <a:lnTo>
                    <a:pt x="1208" y="1076"/>
                  </a:lnTo>
                  <a:lnTo>
                    <a:pt x="1234" y="1066"/>
                  </a:lnTo>
                  <a:lnTo>
                    <a:pt x="1239" y="1044"/>
                  </a:lnTo>
                  <a:lnTo>
                    <a:pt x="1206" y="1038"/>
                  </a:lnTo>
                  <a:lnTo>
                    <a:pt x="1189" y="1016"/>
                  </a:lnTo>
                  <a:lnTo>
                    <a:pt x="1161" y="1021"/>
                  </a:lnTo>
                  <a:lnTo>
                    <a:pt x="1149" y="995"/>
                  </a:lnTo>
                  <a:lnTo>
                    <a:pt x="1117" y="995"/>
                  </a:lnTo>
                  <a:lnTo>
                    <a:pt x="1084" y="936"/>
                  </a:lnTo>
                  <a:lnTo>
                    <a:pt x="1102" y="921"/>
                  </a:lnTo>
                  <a:lnTo>
                    <a:pt x="1128" y="907"/>
                  </a:lnTo>
                  <a:lnTo>
                    <a:pt x="1139" y="878"/>
                  </a:lnTo>
                  <a:lnTo>
                    <a:pt x="1159" y="873"/>
                  </a:lnTo>
                  <a:lnTo>
                    <a:pt x="1189" y="844"/>
                  </a:lnTo>
                  <a:lnTo>
                    <a:pt x="1180" y="837"/>
                  </a:lnTo>
                  <a:lnTo>
                    <a:pt x="1182" y="774"/>
                  </a:lnTo>
                  <a:lnTo>
                    <a:pt x="1143" y="802"/>
                  </a:lnTo>
                  <a:lnTo>
                    <a:pt x="1105" y="807"/>
                  </a:lnTo>
                  <a:lnTo>
                    <a:pt x="1075" y="860"/>
                  </a:lnTo>
                  <a:lnTo>
                    <a:pt x="1026" y="837"/>
                  </a:lnTo>
                  <a:lnTo>
                    <a:pt x="1032" y="811"/>
                  </a:lnTo>
                  <a:lnTo>
                    <a:pt x="1058" y="805"/>
                  </a:lnTo>
                  <a:lnTo>
                    <a:pt x="1061" y="813"/>
                  </a:lnTo>
                  <a:lnTo>
                    <a:pt x="1075" y="788"/>
                  </a:lnTo>
                  <a:lnTo>
                    <a:pt x="1052" y="794"/>
                  </a:lnTo>
                  <a:lnTo>
                    <a:pt x="1045" y="782"/>
                  </a:lnTo>
                  <a:lnTo>
                    <a:pt x="1038" y="797"/>
                  </a:lnTo>
                  <a:lnTo>
                    <a:pt x="1016" y="785"/>
                  </a:lnTo>
                  <a:lnTo>
                    <a:pt x="991" y="811"/>
                  </a:lnTo>
                  <a:lnTo>
                    <a:pt x="958" y="823"/>
                  </a:lnTo>
                  <a:lnTo>
                    <a:pt x="888" y="805"/>
                  </a:lnTo>
                  <a:lnTo>
                    <a:pt x="881" y="788"/>
                  </a:lnTo>
                  <a:lnTo>
                    <a:pt x="925" y="726"/>
                  </a:lnTo>
                  <a:lnTo>
                    <a:pt x="967" y="730"/>
                  </a:lnTo>
                  <a:lnTo>
                    <a:pt x="991" y="754"/>
                  </a:lnTo>
                  <a:lnTo>
                    <a:pt x="1095" y="772"/>
                  </a:lnTo>
                  <a:lnTo>
                    <a:pt x="1019" y="643"/>
                  </a:lnTo>
                  <a:lnTo>
                    <a:pt x="1032" y="544"/>
                  </a:lnTo>
                  <a:lnTo>
                    <a:pt x="589" y="562"/>
                  </a:lnTo>
                  <a:lnTo>
                    <a:pt x="592" y="510"/>
                  </a:lnTo>
                  <a:lnTo>
                    <a:pt x="638" y="356"/>
                  </a:lnTo>
                  <a:lnTo>
                    <a:pt x="717" y="249"/>
                  </a:lnTo>
                  <a:lnTo>
                    <a:pt x="687" y="218"/>
                  </a:lnTo>
                  <a:lnTo>
                    <a:pt x="705" y="118"/>
                  </a:lnTo>
                  <a:lnTo>
                    <a:pt x="66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Freeform 104"/>
            <p:cNvSpPr>
              <a:spLocks/>
            </p:cNvSpPr>
            <p:nvPr/>
          </p:nvSpPr>
          <p:spPr bwMode="auto">
            <a:xfrm>
              <a:off x="7921634" y="2802218"/>
              <a:ext cx="27096" cy="38505"/>
            </a:xfrm>
            <a:custGeom>
              <a:avLst/>
              <a:gdLst>
                <a:gd name="T0" fmla="*/ 0 w 38"/>
                <a:gd name="T1" fmla="*/ 42862 h 55"/>
                <a:gd name="T2" fmla="*/ 3969 w 38"/>
                <a:gd name="T3" fmla="*/ 15586 h 55"/>
                <a:gd name="T4" fmla="*/ 18256 w 38"/>
                <a:gd name="T5" fmla="*/ 0 h 55"/>
                <a:gd name="T6" fmla="*/ 30162 w 38"/>
                <a:gd name="T7" fmla="*/ 10131 h 55"/>
                <a:gd name="T8" fmla="*/ 11906 w 38"/>
                <a:gd name="T9" fmla="*/ 33510 h 55"/>
                <a:gd name="T10" fmla="*/ 0 w 38"/>
                <a:gd name="T11" fmla="*/ 42862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55"/>
                <a:gd name="T20" fmla="*/ 38 w 38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55">
                  <a:moveTo>
                    <a:pt x="0" y="55"/>
                  </a:moveTo>
                  <a:lnTo>
                    <a:pt x="5" y="20"/>
                  </a:lnTo>
                  <a:lnTo>
                    <a:pt x="23" y="0"/>
                  </a:lnTo>
                  <a:lnTo>
                    <a:pt x="38" y="13"/>
                  </a:lnTo>
                  <a:lnTo>
                    <a:pt x="15" y="43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Freeform 105"/>
            <p:cNvSpPr>
              <a:spLocks/>
            </p:cNvSpPr>
            <p:nvPr/>
          </p:nvSpPr>
          <p:spPr bwMode="auto">
            <a:xfrm>
              <a:off x="7970124" y="2648194"/>
              <a:ext cx="289507" cy="176842"/>
            </a:xfrm>
            <a:custGeom>
              <a:avLst/>
              <a:gdLst>
                <a:gd name="T0" fmla="*/ 0 w 406"/>
                <a:gd name="T1" fmla="*/ 175419 h 248"/>
                <a:gd name="T2" fmla="*/ 6350 w 406"/>
                <a:gd name="T3" fmla="*/ 193675 h 248"/>
                <a:gd name="T4" fmla="*/ 14287 w 406"/>
                <a:gd name="T5" fmla="*/ 196056 h 248"/>
                <a:gd name="T6" fmla="*/ 24606 w 406"/>
                <a:gd name="T7" fmla="*/ 177006 h 248"/>
                <a:gd name="T8" fmla="*/ 38100 w 406"/>
                <a:gd name="T9" fmla="*/ 175419 h 248"/>
                <a:gd name="T10" fmla="*/ 40481 w 406"/>
                <a:gd name="T11" fmla="*/ 177006 h 248"/>
                <a:gd name="T12" fmla="*/ 22225 w 406"/>
                <a:gd name="T13" fmla="*/ 196850 h 248"/>
                <a:gd name="T14" fmla="*/ 50006 w 406"/>
                <a:gd name="T15" fmla="*/ 184150 h 248"/>
                <a:gd name="T16" fmla="*/ 55562 w 406"/>
                <a:gd name="T17" fmla="*/ 175419 h 248"/>
                <a:gd name="T18" fmla="*/ 98425 w 406"/>
                <a:gd name="T19" fmla="*/ 153988 h 248"/>
                <a:gd name="T20" fmla="*/ 138112 w 406"/>
                <a:gd name="T21" fmla="*/ 127000 h 248"/>
                <a:gd name="T22" fmla="*/ 180181 w 406"/>
                <a:gd name="T23" fmla="*/ 113506 h 248"/>
                <a:gd name="T24" fmla="*/ 212725 w 406"/>
                <a:gd name="T25" fmla="*/ 90488 h 248"/>
                <a:gd name="T26" fmla="*/ 211137 w 406"/>
                <a:gd name="T27" fmla="*/ 97631 h 248"/>
                <a:gd name="T28" fmla="*/ 143669 w 406"/>
                <a:gd name="T29" fmla="*/ 146050 h 248"/>
                <a:gd name="T30" fmla="*/ 132556 w 406"/>
                <a:gd name="T31" fmla="*/ 150019 h 248"/>
                <a:gd name="T32" fmla="*/ 139700 w 406"/>
                <a:gd name="T33" fmla="*/ 153988 h 248"/>
                <a:gd name="T34" fmla="*/ 158750 w 406"/>
                <a:gd name="T35" fmla="*/ 144463 h 248"/>
                <a:gd name="T36" fmla="*/ 258762 w 406"/>
                <a:gd name="T37" fmla="*/ 66675 h 248"/>
                <a:gd name="T38" fmla="*/ 274637 w 406"/>
                <a:gd name="T39" fmla="*/ 52388 h 248"/>
                <a:gd name="T40" fmla="*/ 322262 w 406"/>
                <a:gd name="T41" fmla="*/ 11906 h 248"/>
                <a:gd name="T42" fmla="*/ 322262 w 406"/>
                <a:gd name="T43" fmla="*/ 3969 h 248"/>
                <a:gd name="T44" fmla="*/ 315118 w 406"/>
                <a:gd name="T45" fmla="*/ 3969 h 248"/>
                <a:gd name="T46" fmla="*/ 293687 w 406"/>
                <a:gd name="T47" fmla="*/ 25400 h 248"/>
                <a:gd name="T48" fmla="*/ 280987 w 406"/>
                <a:gd name="T49" fmla="*/ 21431 h 248"/>
                <a:gd name="T50" fmla="*/ 257175 w 406"/>
                <a:gd name="T51" fmla="*/ 34925 h 248"/>
                <a:gd name="T52" fmla="*/ 255587 w 406"/>
                <a:gd name="T53" fmla="*/ 30956 h 248"/>
                <a:gd name="T54" fmla="*/ 234156 w 406"/>
                <a:gd name="T55" fmla="*/ 73819 h 248"/>
                <a:gd name="T56" fmla="*/ 228600 w 406"/>
                <a:gd name="T57" fmla="*/ 66675 h 248"/>
                <a:gd name="T58" fmla="*/ 211137 w 406"/>
                <a:gd name="T59" fmla="*/ 66675 h 248"/>
                <a:gd name="T60" fmla="*/ 242887 w 406"/>
                <a:gd name="T61" fmla="*/ 30956 h 248"/>
                <a:gd name="T62" fmla="*/ 237331 w 406"/>
                <a:gd name="T63" fmla="*/ 25400 h 248"/>
                <a:gd name="T64" fmla="*/ 257175 w 406"/>
                <a:gd name="T65" fmla="*/ 0 h 248"/>
                <a:gd name="T66" fmla="*/ 253206 w 406"/>
                <a:gd name="T67" fmla="*/ 1588 h 248"/>
                <a:gd name="T68" fmla="*/ 208756 w 406"/>
                <a:gd name="T69" fmla="*/ 49213 h 248"/>
                <a:gd name="T70" fmla="*/ 154781 w 406"/>
                <a:gd name="T71" fmla="*/ 72231 h 248"/>
                <a:gd name="T72" fmla="*/ 125412 w 406"/>
                <a:gd name="T73" fmla="*/ 73819 h 248"/>
                <a:gd name="T74" fmla="*/ 123825 w 406"/>
                <a:gd name="T75" fmla="*/ 84138 h 248"/>
                <a:gd name="T76" fmla="*/ 88900 w 406"/>
                <a:gd name="T77" fmla="*/ 99219 h 248"/>
                <a:gd name="T78" fmla="*/ 77787 w 406"/>
                <a:gd name="T79" fmla="*/ 96838 h 248"/>
                <a:gd name="T80" fmla="*/ 77787 w 406"/>
                <a:gd name="T81" fmla="*/ 104775 h 248"/>
                <a:gd name="T82" fmla="*/ 63500 w 406"/>
                <a:gd name="T83" fmla="*/ 104775 h 248"/>
                <a:gd name="T84" fmla="*/ 50006 w 406"/>
                <a:gd name="T85" fmla="*/ 115094 h 248"/>
                <a:gd name="T86" fmla="*/ 48419 w 406"/>
                <a:gd name="T87" fmla="*/ 127000 h 248"/>
                <a:gd name="T88" fmla="*/ 40481 w 406"/>
                <a:gd name="T89" fmla="*/ 123031 h 248"/>
                <a:gd name="T90" fmla="*/ 38100 w 406"/>
                <a:gd name="T91" fmla="*/ 142875 h 248"/>
                <a:gd name="T92" fmla="*/ 14287 w 406"/>
                <a:gd name="T93" fmla="*/ 147638 h 248"/>
                <a:gd name="T94" fmla="*/ 10319 w 406"/>
                <a:gd name="T95" fmla="*/ 159544 h 248"/>
                <a:gd name="T96" fmla="*/ 0 w 406"/>
                <a:gd name="T97" fmla="*/ 175419 h 2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06"/>
                <a:gd name="T148" fmla="*/ 0 h 248"/>
                <a:gd name="T149" fmla="*/ 406 w 406"/>
                <a:gd name="T150" fmla="*/ 248 h 2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06" h="248">
                  <a:moveTo>
                    <a:pt x="0" y="221"/>
                  </a:moveTo>
                  <a:lnTo>
                    <a:pt x="8" y="244"/>
                  </a:lnTo>
                  <a:lnTo>
                    <a:pt x="18" y="247"/>
                  </a:lnTo>
                  <a:lnTo>
                    <a:pt x="31" y="223"/>
                  </a:lnTo>
                  <a:lnTo>
                    <a:pt x="48" y="221"/>
                  </a:lnTo>
                  <a:lnTo>
                    <a:pt x="51" y="223"/>
                  </a:lnTo>
                  <a:lnTo>
                    <a:pt x="28" y="248"/>
                  </a:lnTo>
                  <a:lnTo>
                    <a:pt x="63" y="232"/>
                  </a:lnTo>
                  <a:lnTo>
                    <a:pt x="70" y="221"/>
                  </a:lnTo>
                  <a:lnTo>
                    <a:pt x="124" y="194"/>
                  </a:lnTo>
                  <a:lnTo>
                    <a:pt x="174" y="160"/>
                  </a:lnTo>
                  <a:lnTo>
                    <a:pt x="227" y="143"/>
                  </a:lnTo>
                  <a:lnTo>
                    <a:pt x="268" y="114"/>
                  </a:lnTo>
                  <a:lnTo>
                    <a:pt x="266" y="123"/>
                  </a:lnTo>
                  <a:lnTo>
                    <a:pt x="181" y="184"/>
                  </a:lnTo>
                  <a:lnTo>
                    <a:pt x="167" y="189"/>
                  </a:lnTo>
                  <a:lnTo>
                    <a:pt x="176" y="194"/>
                  </a:lnTo>
                  <a:lnTo>
                    <a:pt x="200" y="182"/>
                  </a:lnTo>
                  <a:lnTo>
                    <a:pt x="326" y="84"/>
                  </a:lnTo>
                  <a:lnTo>
                    <a:pt x="346" y="66"/>
                  </a:lnTo>
                  <a:lnTo>
                    <a:pt x="406" y="15"/>
                  </a:lnTo>
                  <a:lnTo>
                    <a:pt x="406" y="5"/>
                  </a:lnTo>
                  <a:lnTo>
                    <a:pt x="397" y="5"/>
                  </a:lnTo>
                  <a:lnTo>
                    <a:pt x="370" y="32"/>
                  </a:lnTo>
                  <a:lnTo>
                    <a:pt x="354" y="27"/>
                  </a:lnTo>
                  <a:lnTo>
                    <a:pt x="324" y="44"/>
                  </a:lnTo>
                  <a:lnTo>
                    <a:pt x="322" y="39"/>
                  </a:lnTo>
                  <a:lnTo>
                    <a:pt x="295" y="93"/>
                  </a:lnTo>
                  <a:lnTo>
                    <a:pt x="288" y="84"/>
                  </a:lnTo>
                  <a:lnTo>
                    <a:pt x="266" y="84"/>
                  </a:lnTo>
                  <a:lnTo>
                    <a:pt x="306" y="39"/>
                  </a:lnTo>
                  <a:lnTo>
                    <a:pt x="299" y="32"/>
                  </a:lnTo>
                  <a:lnTo>
                    <a:pt x="324" y="0"/>
                  </a:lnTo>
                  <a:lnTo>
                    <a:pt x="319" y="2"/>
                  </a:lnTo>
                  <a:lnTo>
                    <a:pt x="263" y="62"/>
                  </a:lnTo>
                  <a:lnTo>
                    <a:pt x="195" y="91"/>
                  </a:lnTo>
                  <a:lnTo>
                    <a:pt x="158" y="93"/>
                  </a:lnTo>
                  <a:lnTo>
                    <a:pt x="156" y="106"/>
                  </a:lnTo>
                  <a:lnTo>
                    <a:pt x="112" y="125"/>
                  </a:lnTo>
                  <a:lnTo>
                    <a:pt x="98" y="122"/>
                  </a:lnTo>
                  <a:lnTo>
                    <a:pt x="98" y="132"/>
                  </a:lnTo>
                  <a:lnTo>
                    <a:pt x="80" y="132"/>
                  </a:lnTo>
                  <a:lnTo>
                    <a:pt x="63" y="145"/>
                  </a:lnTo>
                  <a:lnTo>
                    <a:pt x="61" y="160"/>
                  </a:lnTo>
                  <a:lnTo>
                    <a:pt x="51" y="155"/>
                  </a:lnTo>
                  <a:lnTo>
                    <a:pt x="48" y="180"/>
                  </a:lnTo>
                  <a:lnTo>
                    <a:pt x="18" y="186"/>
                  </a:lnTo>
                  <a:lnTo>
                    <a:pt x="13" y="201"/>
                  </a:lnTo>
                  <a:lnTo>
                    <a:pt x="0" y="221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1" name="Freeform 107"/>
            <p:cNvSpPr>
              <a:spLocks/>
            </p:cNvSpPr>
            <p:nvPr/>
          </p:nvSpPr>
          <p:spPr bwMode="auto">
            <a:xfrm>
              <a:off x="7794707" y="3366972"/>
              <a:ext cx="72734" cy="202513"/>
            </a:xfrm>
            <a:custGeom>
              <a:avLst/>
              <a:gdLst>
                <a:gd name="T0" fmla="*/ 0 w 100"/>
                <a:gd name="T1" fmla="*/ 125856 h 283"/>
                <a:gd name="T2" fmla="*/ 0 w 100"/>
                <a:gd name="T3" fmla="*/ 194359 h 283"/>
                <a:gd name="T4" fmla="*/ 16193 w 100"/>
                <a:gd name="T5" fmla="*/ 225425 h 283"/>
                <a:gd name="T6" fmla="*/ 32385 w 100"/>
                <a:gd name="T7" fmla="*/ 142583 h 283"/>
                <a:gd name="T8" fmla="*/ 56674 w 100"/>
                <a:gd name="T9" fmla="*/ 105942 h 283"/>
                <a:gd name="T10" fmla="*/ 80963 w 100"/>
                <a:gd name="T11" fmla="*/ 0 h 283"/>
                <a:gd name="T12" fmla="*/ 35624 w 100"/>
                <a:gd name="T13" fmla="*/ 25490 h 283"/>
                <a:gd name="T14" fmla="*/ 0 w 100"/>
                <a:gd name="T15" fmla="*/ 125856 h 2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"/>
                <a:gd name="T25" fmla="*/ 0 h 283"/>
                <a:gd name="T26" fmla="*/ 100 w 100"/>
                <a:gd name="T27" fmla="*/ 283 h 2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" h="283">
                  <a:moveTo>
                    <a:pt x="0" y="158"/>
                  </a:moveTo>
                  <a:lnTo>
                    <a:pt x="0" y="244"/>
                  </a:lnTo>
                  <a:lnTo>
                    <a:pt x="20" y="283"/>
                  </a:lnTo>
                  <a:lnTo>
                    <a:pt x="40" y="179"/>
                  </a:lnTo>
                  <a:lnTo>
                    <a:pt x="70" y="133"/>
                  </a:lnTo>
                  <a:lnTo>
                    <a:pt x="100" y="0"/>
                  </a:lnTo>
                  <a:lnTo>
                    <a:pt x="44" y="32"/>
                  </a:lnTo>
                  <a:lnTo>
                    <a:pt x="0" y="158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Freeform 111"/>
            <p:cNvSpPr>
              <a:spLocks/>
            </p:cNvSpPr>
            <p:nvPr/>
          </p:nvSpPr>
          <p:spPr bwMode="auto">
            <a:xfrm>
              <a:off x="4538814" y="1403168"/>
              <a:ext cx="1035383" cy="1186553"/>
            </a:xfrm>
            <a:custGeom>
              <a:avLst/>
              <a:gdLst>
                <a:gd name="T0" fmla="*/ 0 w 1450"/>
                <a:gd name="T1" fmla="*/ 83344 h 1664"/>
                <a:gd name="T2" fmla="*/ 6359 w 1450"/>
                <a:gd name="T3" fmla="*/ 269875 h 1664"/>
                <a:gd name="T4" fmla="*/ 50075 w 1450"/>
                <a:gd name="T5" fmla="*/ 418306 h 1664"/>
                <a:gd name="T6" fmla="*/ 58024 w 1450"/>
                <a:gd name="T7" fmla="*/ 611981 h 1664"/>
                <a:gd name="T8" fmla="*/ 86638 w 1450"/>
                <a:gd name="T9" fmla="*/ 768350 h 1664"/>
                <a:gd name="T10" fmla="*/ 46896 w 1450"/>
                <a:gd name="T11" fmla="*/ 846931 h 1664"/>
                <a:gd name="T12" fmla="*/ 104920 w 1450"/>
                <a:gd name="T13" fmla="*/ 908844 h 1664"/>
                <a:gd name="T14" fmla="*/ 103330 w 1450"/>
                <a:gd name="T15" fmla="*/ 1320800 h 1664"/>
                <a:gd name="T16" fmla="*/ 933943 w 1450"/>
                <a:gd name="T17" fmla="*/ 1307306 h 1664"/>
                <a:gd name="T18" fmla="*/ 922020 w 1450"/>
                <a:gd name="T19" fmla="*/ 1224756 h 1664"/>
                <a:gd name="T20" fmla="*/ 895790 w 1450"/>
                <a:gd name="T21" fmla="*/ 1194594 h 1664"/>
                <a:gd name="T22" fmla="*/ 834587 w 1450"/>
                <a:gd name="T23" fmla="*/ 1149350 h 1664"/>
                <a:gd name="T24" fmla="*/ 787691 w 1450"/>
                <a:gd name="T25" fmla="*/ 1102519 h 1664"/>
                <a:gd name="T26" fmla="*/ 674823 w 1450"/>
                <a:gd name="T27" fmla="*/ 1030288 h 1664"/>
                <a:gd name="T28" fmla="*/ 679592 w 1450"/>
                <a:gd name="T29" fmla="*/ 908844 h 1664"/>
                <a:gd name="T30" fmla="*/ 654952 w 1450"/>
                <a:gd name="T31" fmla="*/ 832644 h 1664"/>
                <a:gd name="T32" fmla="*/ 745564 w 1450"/>
                <a:gd name="T33" fmla="*/ 717550 h 1664"/>
                <a:gd name="T34" fmla="*/ 742385 w 1450"/>
                <a:gd name="T35" fmla="*/ 602456 h 1664"/>
                <a:gd name="T36" fmla="*/ 759077 w 1450"/>
                <a:gd name="T37" fmla="*/ 580231 h 1664"/>
                <a:gd name="T38" fmla="*/ 871945 w 1450"/>
                <a:gd name="T39" fmla="*/ 484981 h 1664"/>
                <a:gd name="T40" fmla="*/ 927584 w 1450"/>
                <a:gd name="T41" fmla="*/ 416719 h 1664"/>
                <a:gd name="T42" fmla="*/ 1003094 w 1450"/>
                <a:gd name="T43" fmla="*/ 356394 h 1664"/>
                <a:gd name="T44" fmla="*/ 1152525 w 1450"/>
                <a:gd name="T45" fmla="*/ 278606 h 1664"/>
                <a:gd name="T46" fmla="*/ 1095296 w 1450"/>
                <a:gd name="T47" fmla="*/ 283369 h 1664"/>
                <a:gd name="T48" fmla="*/ 1044426 w 1450"/>
                <a:gd name="T49" fmla="*/ 258763 h 1664"/>
                <a:gd name="T50" fmla="*/ 963352 w 1450"/>
                <a:gd name="T51" fmla="*/ 269875 h 1664"/>
                <a:gd name="T52" fmla="*/ 945071 w 1450"/>
                <a:gd name="T53" fmla="*/ 233363 h 1664"/>
                <a:gd name="T54" fmla="*/ 922020 w 1450"/>
                <a:gd name="T55" fmla="*/ 249238 h 1664"/>
                <a:gd name="T56" fmla="*/ 861612 w 1450"/>
                <a:gd name="T57" fmla="*/ 282575 h 1664"/>
                <a:gd name="T58" fmla="*/ 825049 w 1450"/>
                <a:gd name="T59" fmla="*/ 272256 h 1664"/>
                <a:gd name="T60" fmla="*/ 808357 w 1450"/>
                <a:gd name="T61" fmla="*/ 252413 h 1664"/>
                <a:gd name="T62" fmla="*/ 778153 w 1450"/>
                <a:gd name="T63" fmla="*/ 241300 h 1664"/>
                <a:gd name="T64" fmla="*/ 759077 w 1450"/>
                <a:gd name="T65" fmla="*/ 218281 h 1664"/>
                <a:gd name="T66" fmla="*/ 735231 w 1450"/>
                <a:gd name="T67" fmla="*/ 223838 h 1664"/>
                <a:gd name="T68" fmla="*/ 731257 w 1450"/>
                <a:gd name="T69" fmla="*/ 243681 h 1664"/>
                <a:gd name="T70" fmla="*/ 716950 w 1450"/>
                <a:gd name="T71" fmla="*/ 250825 h 1664"/>
                <a:gd name="T72" fmla="*/ 698669 w 1450"/>
                <a:gd name="T73" fmla="*/ 199231 h 1664"/>
                <a:gd name="T74" fmla="*/ 668464 w 1450"/>
                <a:gd name="T75" fmla="*/ 197644 h 1664"/>
                <a:gd name="T76" fmla="*/ 679592 w 1450"/>
                <a:gd name="T77" fmla="*/ 180181 h 1664"/>
                <a:gd name="T78" fmla="*/ 612031 w 1450"/>
                <a:gd name="T79" fmla="*/ 163513 h 1664"/>
                <a:gd name="T80" fmla="*/ 585006 w 1450"/>
                <a:gd name="T81" fmla="*/ 161131 h 1664"/>
                <a:gd name="T82" fmla="*/ 508701 w 1450"/>
                <a:gd name="T83" fmla="*/ 192881 h 1664"/>
                <a:gd name="T84" fmla="*/ 497573 w 1450"/>
                <a:gd name="T85" fmla="*/ 163513 h 1664"/>
                <a:gd name="T86" fmla="*/ 375962 w 1450"/>
                <a:gd name="T87" fmla="*/ 138113 h 1664"/>
                <a:gd name="T88" fmla="*/ 355296 w 1450"/>
                <a:gd name="T89" fmla="*/ 12700 h 1664"/>
                <a:gd name="T90" fmla="*/ 302041 w 1450"/>
                <a:gd name="T91" fmla="*/ 0 h 1664"/>
                <a:gd name="T92" fmla="*/ 302041 w 1450"/>
                <a:gd name="T93" fmla="*/ 85725 h 1664"/>
                <a:gd name="T94" fmla="*/ 0 w 1450"/>
                <a:gd name="T95" fmla="*/ 83344 h 16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50"/>
                <a:gd name="T145" fmla="*/ 0 h 1664"/>
                <a:gd name="T146" fmla="*/ 1450 w 1450"/>
                <a:gd name="T147" fmla="*/ 1664 h 16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50" h="1664">
                  <a:moveTo>
                    <a:pt x="0" y="105"/>
                  </a:moveTo>
                  <a:lnTo>
                    <a:pt x="8" y="340"/>
                  </a:lnTo>
                  <a:lnTo>
                    <a:pt x="63" y="527"/>
                  </a:lnTo>
                  <a:lnTo>
                    <a:pt x="73" y="771"/>
                  </a:lnTo>
                  <a:lnTo>
                    <a:pt x="109" y="968"/>
                  </a:lnTo>
                  <a:lnTo>
                    <a:pt x="59" y="1067"/>
                  </a:lnTo>
                  <a:lnTo>
                    <a:pt x="132" y="1145"/>
                  </a:lnTo>
                  <a:lnTo>
                    <a:pt x="130" y="1664"/>
                  </a:lnTo>
                  <a:lnTo>
                    <a:pt x="1175" y="1647"/>
                  </a:lnTo>
                  <a:lnTo>
                    <a:pt x="1160" y="1543"/>
                  </a:lnTo>
                  <a:lnTo>
                    <a:pt x="1127" y="1505"/>
                  </a:lnTo>
                  <a:lnTo>
                    <a:pt x="1050" y="1448"/>
                  </a:lnTo>
                  <a:lnTo>
                    <a:pt x="991" y="1389"/>
                  </a:lnTo>
                  <a:lnTo>
                    <a:pt x="849" y="1298"/>
                  </a:lnTo>
                  <a:lnTo>
                    <a:pt x="855" y="1145"/>
                  </a:lnTo>
                  <a:lnTo>
                    <a:pt x="824" y="1049"/>
                  </a:lnTo>
                  <a:lnTo>
                    <a:pt x="938" y="904"/>
                  </a:lnTo>
                  <a:lnTo>
                    <a:pt x="934" y="759"/>
                  </a:lnTo>
                  <a:lnTo>
                    <a:pt x="955" y="731"/>
                  </a:lnTo>
                  <a:lnTo>
                    <a:pt x="1097" y="611"/>
                  </a:lnTo>
                  <a:lnTo>
                    <a:pt x="1167" y="525"/>
                  </a:lnTo>
                  <a:lnTo>
                    <a:pt x="1262" y="449"/>
                  </a:lnTo>
                  <a:lnTo>
                    <a:pt x="1450" y="351"/>
                  </a:lnTo>
                  <a:lnTo>
                    <a:pt x="1378" y="357"/>
                  </a:lnTo>
                  <a:lnTo>
                    <a:pt x="1314" y="326"/>
                  </a:lnTo>
                  <a:lnTo>
                    <a:pt x="1212" y="340"/>
                  </a:lnTo>
                  <a:lnTo>
                    <a:pt x="1189" y="294"/>
                  </a:lnTo>
                  <a:lnTo>
                    <a:pt x="1160" y="314"/>
                  </a:lnTo>
                  <a:lnTo>
                    <a:pt x="1084" y="356"/>
                  </a:lnTo>
                  <a:lnTo>
                    <a:pt x="1038" y="343"/>
                  </a:lnTo>
                  <a:lnTo>
                    <a:pt x="1017" y="318"/>
                  </a:lnTo>
                  <a:lnTo>
                    <a:pt x="979" y="304"/>
                  </a:lnTo>
                  <a:lnTo>
                    <a:pt x="955" y="275"/>
                  </a:lnTo>
                  <a:lnTo>
                    <a:pt x="925" y="282"/>
                  </a:lnTo>
                  <a:lnTo>
                    <a:pt x="920" y="307"/>
                  </a:lnTo>
                  <a:lnTo>
                    <a:pt x="902" y="316"/>
                  </a:lnTo>
                  <a:lnTo>
                    <a:pt x="879" y="251"/>
                  </a:lnTo>
                  <a:lnTo>
                    <a:pt x="841" y="249"/>
                  </a:lnTo>
                  <a:lnTo>
                    <a:pt x="855" y="227"/>
                  </a:lnTo>
                  <a:lnTo>
                    <a:pt x="770" y="206"/>
                  </a:lnTo>
                  <a:lnTo>
                    <a:pt x="736" y="203"/>
                  </a:lnTo>
                  <a:lnTo>
                    <a:pt x="640" y="243"/>
                  </a:lnTo>
                  <a:lnTo>
                    <a:pt x="626" y="206"/>
                  </a:lnTo>
                  <a:lnTo>
                    <a:pt x="473" y="174"/>
                  </a:lnTo>
                  <a:lnTo>
                    <a:pt x="447" y="16"/>
                  </a:lnTo>
                  <a:lnTo>
                    <a:pt x="380" y="0"/>
                  </a:lnTo>
                  <a:lnTo>
                    <a:pt x="380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Freeform 112"/>
            <p:cNvSpPr>
              <a:spLocks/>
            </p:cNvSpPr>
            <p:nvPr/>
          </p:nvSpPr>
          <p:spPr bwMode="auto">
            <a:xfrm>
              <a:off x="8209717" y="2435698"/>
              <a:ext cx="121223" cy="156877"/>
            </a:xfrm>
            <a:custGeom>
              <a:avLst/>
              <a:gdLst>
                <a:gd name="T0" fmla="*/ 0 w 170"/>
                <a:gd name="T1" fmla="*/ 18256 h 220"/>
                <a:gd name="T2" fmla="*/ 26194 w 170"/>
                <a:gd name="T3" fmla="*/ 165100 h 220"/>
                <a:gd name="T4" fmla="*/ 31750 w 170"/>
                <a:gd name="T5" fmla="*/ 174625 h 220"/>
                <a:gd name="T6" fmla="*/ 82550 w 170"/>
                <a:gd name="T7" fmla="*/ 144463 h 220"/>
                <a:gd name="T8" fmla="*/ 73818 w 170"/>
                <a:gd name="T9" fmla="*/ 97631 h 220"/>
                <a:gd name="T10" fmla="*/ 84931 w 170"/>
                <a:gd name="T11" fmla="*/ 76994 h 220"/>
                <a:gd name="T12" fmla="*/ 97631 w 170"/>
                <a:gd name="T13" fmla="*/ 95250 h 220"/>
                <a:gd name="T14" fmla="*/ 100806 w 170"/>
                <a:gd name="T15" fmla="*/ 124619 h 220"/>
                <a:gd name="T16" fmla="*/ 115093 w 170"/>
                <a:gd name="T17" fmla="*/ 124619 h 220"/>
                <a:gd name="T18" fmla="*/ 134937 w 170"/>
                <a:gd name="T19" fmla="*/ 95250 h 220"/>
                <a:gd name="T20" fmla="*/ 115093 w 170"/>
                <a:gd name="T21" fmla="*/ 54769 h 220"/>
                <a:gd name="T22" fmla="*/ 84931 w 170"/>
                <a:gd name="T23" fmla="*/ 51594 h 220"/>
                <a:gd name="T24" fmla="*/ 66675 w 170"/>
                <a:gd name="T25" fmla="*/ 4763 h 220"/>
                <a:gd name="T26" fmla="*/ 46037 w 170"/>
                <a:gd name="T27" fmla="*/ 0 h 220"/>
                <a:gd name="T28" fmla="*/ 0 w 170"/>
                <a:gd name="T29" fmla="*/ 18256 h 2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0"/>
                <a:gd name="T46" fmla="*/ 0 h 220"/>
                <a:gd name="T47" fmla="*/ 170 w 170"/>
                <a:gd name="T48" fmla="*/ 220 h 2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0" h="220">
                  <a:moveTo>
                    <a:pt x="0" y="23"/>
                  </a:moveTo>
                  <a:lnTo>
                    <a:pt x="33" y="208"/>
                  </a:lnTo>
                  <a:lnTo>
                    <a:pt x="40" y="220"/>
                  </a:lnTo>
                  <a:lnTo>
                    <a:pt x="104" y="182"/>
                  </a:lnTo>
                  <a:lnTo>
                    <a:pt x="93" y="123"/>
                  </a:lnTo>
                  <a:lnTo>
                    <a:pt x="107" y="97"/>
                  </a:lnTo>
                  <a:lnTo>
                    <a:pt x="123" y="120"/>
                  </a:lnTo>
                  <a:lnTo>
                    <a:pt x="127" y="157"/>
                  </a:lnTo>
                  <a:lnTo>
                    <a:pt x="145" y="157"/>
                  </a:lnTo>
                  <a:lnTo>
                    <a:pt x="170" y="120"/>
                  </a:lnTo>
                  <a:lnTo>
                    <a:pt x="145" y="69"/>
                  </a:lnTo>
                  <a:lnTo>
                    <a:pt x="107" y="65"/>
                  </a:lnTo>
                  <a:lnTo>
                    <a:pt x="84" y="6"/>
                  </a:lnTo>
                  <a:lnTo>
                    <a:pt x="58" y="0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Freeform 131"/>
            <p:cNvSpPr>
              <a:spLocks/>
            </p:cNvSpPr>
            <p:nvPr/>
          </p:nvSpPr>
          <p:spPr bwMode="auto">
            <a:xfrm>
              <a:off x="2027367" y="1189246"/>
              <a:ext cx="1605842" cy="1046792"/>
            </a:xfrm>
            <a:custGeom>
              <a:avLst/>
              <a:gdLst>
                <a:gd name="T0" fmla="*/ 0 w 2253"/>
                <a:gd name="T1" fmla="*/ 217636 h 1467"/>
                <a:gd name="T2" fmla="*/ 31736 w 2253"/>
                <a:gd name="T3" fmla="*/ 293888 h 1467"/>
                <a:gd name="T4" fmla="*/ 33323 w 2253"/>
                <a:gd name="T5" fmla="*/ 346311 h 1467"/>
                <a:gd name="T6" fmla="*/ 16661 w 2253"/>
                <a:gd name="T7" fmla="*/ 351871 h 1467"/>
                <a:gd name="T8" fmla="*/ 70612 w 2253"/>
                <a:gd name="T9" fmla="*/ 403500 h 1467"/>
                <a:gd name="T10" fmla="*/ 123770 w 2253"/>
                <a:gd name="T11" fmla="*/ 542501 h 1467"/>
                <a:gd name="T12" fmla="*/ 142812 w 2253"/>
                <a:gd name="T13" fmla="*/ 539324 h 1467"/>
                <a:gd name="T14" fmla="*/ 145192 w 2253"/>
                <a:gd name="T15" fmla="*/ 557592 h 1467"/>
                <a:gd name="T16" fmla="*/ 172961 w 2253"/>
                <a:gd name="T17" fmla="*/ 564741 h 1467"/>
                <a:gd name="T18" fmla="*/ 192002 w 2253"/>
                <a:gd name="T19" fmla="*/ 567124 h 1467"/>
                <a:gd name="T20" fmla="*/ 141225 w 2253"/>
                <a:gd name="T21" fmla="*/ 667204 h 1467"/>
                <a:gd name="T22" fmla="*/ 151539 w 2253"/>
                <a:gd name="T23" fmla="*/ 733925 h 1467"/>
                <a:gd name="T24" fmla="*/ 114249 w 2253"/>
                <a:gd name="T25" fmla="*/ 801440 h 1467"/>
                <a:gd name="T26" fmla="*/ 139638 w 2253"/>
                <a:gd name="T27" fmla="*/ 829240 h 1467"/>
                <a:gd name="T28" fmla="*/ 209457 w 2253"/>
                <a:gd name="T29" fmla="*/ 786348 h 1467"/>
                <a:gd name="T30" fmla="*/ 260234 w 2253"/>
                <a:gd name="T31" fmla="*/ 1006367 h 1467"/>
                <a:gd name="T32" fmla="*/ 292764 w 2253"/>
                <a:gd name="T33" fmla="*/ 1017487 h 1467"/>
                <a:gd name="T34" fmla="*/ 302284 w 2253"/>
                <a:gd name="T35" fmla="*/ 1087385 h 1467"/>
                <a:gd name="T36" fmla="*/ 323706 w 2253"/>
                <a:gd name="T37" fmla="*/ 1112802 h 1467"/>
                <a:gd name="T38" fmla="*/ 349095 w 2253"/>
                <a:gd name="T39" fmla="*/ 1088973 h 1467"/>
                <a:gd name="T40" fmla="*/ 395905 w 2253"/>
                <a:gd name="T41" fmla="*/ 1108830 h 1467"/>
                <a:gd name="T42" fmla="*/ 424468 w 2253"/>
                <a:gd name="T43" fmla="*/ 1087385 h 1467"/>
                <a:gd name="T44" fmla="*/ 518882 w 2253"/>
                <a:gd name="T45" fmla="*/ 1104859 h 1467"/>
                <a:gd name="T46" fmla="*/ 542684 w 2253"/>
                <a:gd name="T47" fmla="*/ 1111213 h 1467"/>
                <a:gd name="T48" fmla="*/ 566486 w 2253"/>
                <a:gd name="T49" fmla="*/ 1067527 h 1467"/>
                <a:gd name="T50" fmla="*/ 606949 w 2253"/>
                <a:gd name="T51" fmla="*/ 1137425 h 1467"/>
                <a:gd name="T52" fmla="*/ 622024 w 2253"/>
                <a:gd name="T53" fmla="*/ 1023841 h 1467"/>
                <a:gd name="T54" fmla="*/ 1108376 w 2253"/>
                <a:gd name="T55" fmla="*/ 1100093 h 1467"/>
                <a:gd name="T56" fmla="*/ 1710565 w 2253"/>
                <a:gd name="T57" fmla="*/ 1165225 h 1467"/>
                <a:gd name="T58" fmla="*/ 1728020 w 2253"/>
                <a:gd name="T59" fmla="*/ 950766 h 1467"/>
                <a:gd name="T60" fmla="*/ 1787525 w 2253"/>
                <a:gd name="T61" fmla="*/ 274030 h 1467"/>
                <a:gd name="T62" fmla="*/ 997301 w 2253"/>
                <a:gd name="T63" fmla="*/ 177127 h 1467"/>
                <a:gd name="T64" fmla="*/ 596635 w 2253"/>
                <a:gd name="T65" fmla="*/ 109612 h 1467"/>
                <a:gd name="T66" fmla="*/ 46017 w 2253"/>
                <a:gd name="T67" fmla="*/ 0 h 1467"/>
                <a:gd name="T68" fmla="*/ 0 w 2253"/>
                <a:gd name="T69" fmla="*/ 217636 h 146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53"/>
                <a:gd name="T106" fmla="*/ 0 h 1467"/>
                <a:gd name="T107" fmla="*/ 2253 w 2253"/>
                <a:gd name="T108" fmla="*/ 1467 h 146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53" h="1467">
                  <a:moveTo>
                    <a:pt x="0" y="274"/>
                  </a:moveTo>
                  <a:lnTo>
                    <a:pt x="40" y="370"/>
                  </a:lnTo>
                  <a:lnTo>
                    <a:pt x="42" y="436"/>
                  </a:lnTo>
                  <a:lnTo>
                    <a:pt x="21" y="443"/>
                  </a:lnTo>
                  <a:lnTo>
                    <a:pt x="89" y="508"/>
                  </a:lnTo>
                  <a:lnTo>
                    <a:pt x="156" y="683"/>
                  </a:lnTo>
                  <a:lnTo>
                    <a:pt x="180" y="679"/>
                  </a:lnTo>
                  <a:lnTo>
                    <a:pt x="183" y="702"/>
                  </a:lnTo>
                  <a:lnTo>
                    <a:pt x="218" y="711"/>
                  </a:lnTo>
                  <a:lnTo>
                    <a:pt x="242" y="714"/>
                  </a:lnTo>
                  <a:lnTo>
                    <a:pt x="178" y="840"/>
                  </a:lnTo>
                  <a:lnTo>
                    <a:pt x="191" y="924"/>
                  </a:lnTo>
                  <a:lnTo>
                    <a:pt x="144" y="1009"/>
                  </a:lnTo>
                  <a:lnTo>
                    <a:pt x="176" y="1044"/>
                  </a:lnTo>
                  <a:lnTo>
                    <a:pt x="264" y="990"/>
                  </a:lnTo>
                  <a:lnTo>
                    <a:pt x="328" y="1267"/>
                  </a:lnTo>
                  <a:lnTo>
                    <a:pt x="369" y="1281"/>
                  </a:lnTo>
                  <a:lnTo>
                    <a:pt x="381" y="1369"/>
                  </a:lnTo>
                  <a:lnTo>
                    <a:pt x="408" y="1401"/>
                  </a:lnTo>
                  <a:lnTo>
                    <a:pt x="440" y="1371"/>
                  </a:lnTo>
                  <a:lnTo>
                    <a:pt x="499" y="1396"/>
                  </a:lnTo>
                  <a:lnTo>
                    <a:pt x="535" y="1369"/>
                  </a:lnTo>
                  <a:lnTo>
                    <a:pt x="654" y="1391"/>
                  </a:lnTo>
                  <a:lnTo>
                    <a:pt x="684" y="1399"/>
                  </a:lnTo>
                  <a:lnTo>
                    <a:pt x="714" y="1344"/>
                  </a:lnTo>
                  <a:lnTo>
                    <a:pt x="765" y="1432"/>
                  </a:lnTo>
                  <a:lnTo>
                    <a:pt x="784" y="1289"/>
                  </a:lnTo>
                  <a:lnTo>
                    <a:pt x="1397" y="1385"/>
                  </a:lnTo>
                  <a:lnTo>
                    <a:pt x="2156" y="1467"/>
                  </a:lnTo>
                  <a:lnTo>
                    <a:pt x="2178" y="1197"/>
                  </a:lnTo>
                  <a:lnTo>
                    <a:pt x="2253" y="345"/>
                  </a:lnTo>
                  <a:lnTo>
                    <a:pt x="1257" y="223"/>
                  </a:lnTo>
                  <a:lnTo>
                    <a:pt x="752" y="138"/>
                  </a:lnTo>
                  <a:lnTo>
                    <a:pt x="58" y="0"/>
                  </a:lnTo>
                  <a:lnTo>
                    <a:pt x="0" y="274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Freeform 132"/>
            <p:cNvSpPr>
              <a:spLocks/>
            </p:cNvSpPr>
            <p:nvPr/>
          </p:nvSpPr>
          <p:spPr bwMode="auto">
            <a:xfrm>
              <a:off x="2478029" y="3752031"/>
              <a:ext cx="1105264" cy="1155179"/>
            </a:xfrm>
            <a:custGeom>
              <a:avLst/>
              <a:gdLst>
                <a:gd name="T0" fmla="*/ 0 w 1550"/>
                <a:gd name="T1" fmla="*/ 1266813 h 1619"/>
                <a:gd name="T2" fmla="*/ 151606 w 1550"/>
                <a:gd name="T3" fmla="*/ 1285875 h 1619"/>
                <a:gd name="T4" fmla="*/ 167481 w 1550"/>
                <a:gd name="T5" fmla="*/ 1192949 h 1619"/>
                <a:gd name="T6" fmla="*/ 478631 w 1550"/>
                <a:gd name="T7" fmla="*/ 1231867 h 1619"/>
                <a:gd name="T8" fmla="*/ 464344 w 1550"/>
                <a:gd name="T9" fmla="*/ 1185801 h 1619"/>
                <a:gd name="T10" fmla="*/ 516731 w 1550"/>
                <a:gd name="T11" fmla="*/ 1191360 h 1619"/>
                <a:gd name="T12" fmla="*/ 1130300 w 1550"/>
                <a:gd name="T13" fmla="*/ 1249340 h 1619"/>
                <a:gd name="T14" fmla="*/ 1222375 w 1550"/>
                <a:gd name="T15" fmla="*/ 239066 h 1619"/>
                <a:gd name="T16" fmla="*/ 1230313 w 1550"/>
                <a:gd name="T17" fmla="*/ 118342 h 1619"/>
                <a:gd name="T18" fmla="*/ 708819 w 1550"/>
                <a:gd name="T19" fmla="*/ 76247 h 1619"/>
                <a:gd name="T20" fmla="*/ 180975 w 1550"/>
                <a:gd name="T21" fmla="*/ 0 h 1619"/>
                <a:gd name="T22" fmla="*/ 0 w 1550"/>
                <a:gd name="T23" fmla="*/ 1266813 h 16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50"/>
                <a:gd name="T37" fmla="*/ 0 h 1619"/>
                <a:gd name="T38" fmla="*/ 1550 w 1550"/>
                <a:gd name="T39" fmla="*/ 1619 h 16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50" h="1619">
                  <a:moveTo>
                    <a:pt x="0" y="1595"/>
                  </a:moveTo>
                  <a:lnTo>
                    <a:pt x="191" y="1619"/>
                  </a:lnTo>
                  <a:lnTo>
                    <a:pt x="211" y="1502"/>
                  </a:lnTo>
                  <a:lnTo>
                    <a:pt x="603" y="1551"/>
                  </a:lnTo>
                  <a:lnTo>
                    <a:pt x="585" y="1493"/>
                  </a:lnTo>
                  <a:lnTo>
                    <a:pt x="651" y="1500"/>
                  </a:lnTo>
                  <a:lnTo>
                    <a:pt x="1424" y="1573"/>
                  </a:lnTo>
                  <a:lnTo>
                    <a:pt x="1540" y="301"/>
                  </a:lnTo>
                  <a:lnTo>
                    <a:pt x="1550" y="149"/>
                  </a:lnTo>
                  <a:lnTo>
                    <a:pt x="893" y="96"/>
                  </a:lnTo>
                  <a:lnTo>
                    <a:pt x="228" y="0"/>
                  </a:lnTo>
                  <a:lnTo>
                    <a:pt x="0" y="1595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Freeform 135"/>
            <p:cNvSpPr>
              <a:spLocks/>
            </p:cNvSpPr>
            <p:nvPr/>
          </p:nvSpPr>
          <p:spPr bwMode="auto">
            <a:xfrm>
              <a:off x="2459491" y="2106259"/>
              <a:ext cx="1105264" cy="934126"/>
            </a:xfrm>
            <a:custGeom>
              <a:avLst/>
              <a:gdLst>
                <a:gd name="T0" fmla="*/ 0 w 1550"/>
                <a:gd name="T1" fmla="*/ 893762 h 1310"/>
                <a:gd name="T2" fmla="*/ 34131 w 1550"/>
                <a:gd name="T3" fmla="*/ 667543 h 1310"/>
                <a:gd name="T4" fmla="*/ 126206 w 1550"/>
                <a:gd name="T5" fmla="*/ 113506 h 1310"/>
                <a:gd name="T6" fmla="*/ 141287 w 1550"/>
                <a:gd name="T7" fmla="*/ 0 h 1310"/>
                <a:gd name="T8" fmla="*/ 627856 w 1550"/>
                <a:gd name="T9" fmla="*/ 76200 h 1310"/>
                <a:gd name="T10" fmla="*/ 1230312 w 1550"/>
                <a:gd name="T11" fmla="*/ 141287 h 1310"/>
                <a:gd name="T12" fmla="*/ 1185862 w 1550"/>
                <a:gd name="T13" fmla="*/ 589756 h 1310"/>
                <a:gd name="T14" fmla="*/ 1146968 w 1550"/>
                <a:gd name="T15" fmla="*/ 1039812 h 1310"/>
                <a:gd name="T16" fmla="*/ 328612 w 1550"/>
                <a:gd name="T17" fmla="*/ 945356 h 1310"/>
                <a:gd name="T18" fmla="*/ 0 w 1550"/>
                <a:gd name="T19" fmla="*/ 893762 h 1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50"/>
                <a:gd name="T31" fmla="*/ 0 h 1310"/>
                <a:gd name="T32" fmla="*/ 1550 w 1550"/>
                <a:gd name="T33" fmla="*/ 1310 h 13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50" h="1310">
                  <a:moveTo>
                    <a:pt x="0" y="1126"/>
                  </a:moveTo>
                  <a:lnTo>
                    <a:pt x="43" y="841"/>
                  </a:lnTo>
                  <a:lnTo>
                    <a:pt x="159" y="143"/>
                  </a:lnTo>
                  <a:lnTo>
                    <a:pt x="178" y="0"/>
                  </a:lnTo>
                  <a:lnTo>
                    <a:pt x="791" y="96"/>
                  </a:lnTo>
                  <a:lnTo>
                    <a:pt x="1550" y="178"/>
                  </a:lnTo>
                  <a:lnTo>
                    <a:pt x="1494" y="743"/>
                  </a:lnTo>
                  <a:lnTo>
                    <a:pt x="1445" y="1310"/>
                  </a:lnTo>
                  <a:lnTo>
                    <a:pt x="414" y="1191"/>
                  </a:lnTo>
                  <a:lnTo>
                    <a:pt x="0" y="1126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Freeform 136"/>
            <p:cNvSpPr>
              <a:spLocks/>
            </p:cNvSpPr>
            <p:nvPr/>
          </p:nvSpPr>
          <p:spPr bwMode="auto">
            <a:xfrm>
              <a:off x="3580441" y="1435970"/>
              <a:ext cx="1041087" cy="664584"/>
            </a:xfrm>
            <a:custGeom>
              <a:avLst/>
              <a:gdLst>
                <a:gd name="T0" fmla="*/ 0 w 1451"/>
                <a:gd name="T1" fmla="*/ 675550 h 933"/>
                <a:gd name="T2" fmla="*/ 59901 w 1451"/>
                <a:gd name="T3" fmla="*/ 0 h 933"/>
                <a:gd name="T4" fmla="*/ 631751 w 1451"/>
                <a:gd name="T5" fmla="*/ 41231 h 933"/>
                <a:gd name="T6" fmla="*/ 1070222 w 1451"/>
                <a:gd name="T7" fmla="*/ 53917 h 933"/>
                <a:gd name="T8" fmla="*/ 1077410 w 1451"/>
                <a:gd name="T9" fmla="*/ 239456 h 933"/>
                <a:gd name="T10" fmla="*/ 1122935 w 1451"/>
                <a:gd name="T11" fmla="*/ 390899 h 933"/>
                <a:gd name="T12" fmla="*/ 1126928 w 1451"/>
                <a:gd name="T13" fmla="*/ 583574 h 933"/>
                <a:gd name="T14" fmla="*/ 1158875 w 1451"/>
                <a:gd name="T15" fmla="*/ 739775 h 933"/>
                <a:gd name="T16" fmla="*/ 547091 w 1451"/>
                <a:gd name="T17" fmla="*/ 720745 h 933"/>
                <a:gd name="T18" fmla="*/ 0 w 1451"/>
                <a:gd name="T19" fmla="*/ 675550 h 9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51"/>
                <a:gd name="T31" fmla="*/ 0 h 933"/>
                <a:gd name="T32" fmla="*/ 1451 w 1451"/>
                <a:gd name="T33" fmla="*/ 933 h 9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51" h="933">
                  <a:moveTo>
                    <a:pt x="0" y="852"/>
                  </a:moveTo>
                  <a:lnTo>
                    <a:pt x="75" y="0"/>
                  </a:lnTo>
                  <a:lnTo>
                    <a:pt x="791" y="52"/>
                  </a:lnTo>
                  <a:lnTo>
                    <a:pt x="1340" y="68"/>
                  </a:lnTo>
                  <a:lnTo>
                    <a:pt x="1349" y="302"/>
                  </a:lnTo>
                  <a:lnTo>
                    <a:pt x="1406" y="493"/>
                  </a:lnTo>
                  <a:lnTo>
                    <a:pt x="1411" y="736"/>
                  </a:lnTo>
                  <a:lnTo>
                    <a:pt x="1451" y="933"/>
                  </a:lnTo>
                  <a:lnTo>
                    <a:pt x="685" y="909"/>
                  </a:lnTo>
                  <a:lnTo>
                    <a:pt x="0" y="852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Freeform 90"/>
            <p:cNvSpPr>
              <a:spLocks/>
            </p:cNvSpPr>
            <p:nvPr/>
          </p:nvSpPr>
          <p:spPr bwMode="auto">
            <a:xfrm>
              <a:off x="5368830" y="2743745"/>
              <a:ext cx="616095" cy="1135212"/>
            </a:xfrm>
            <a:custGeom>
              <a:avLst/>
              <a:gdLst>
                <a:gd name="T0" fmla="*/ 0 w 865"/>
                <a:gd name="T1" fmla="*/ 555180 h 1591"/>
                <a:gd name="T2" fmla="*/ 9514 w 865"/>
                <a:gd name="T3" fmla="*/ 520233 h 1591"/>
                <a:gd name="T4" fmla="*/ 57084 w 865"/>
                <a:gd name="T5" fmla="*/ 443985 h 1591"/>
                <a:gd name="T6" fmla="*/ 81662 w 865"/>
                <a:gd name="T7" fmla="*/ 362177 h 1591"/>
                <a:gd name="T8" fmla="*/ 57084 w 865"/>
                <a:gd name="T9" fmla="*/ 296255 h 1591"/>
                <a:gd name="T10" fmla="*/ 174423 w 865"/>
                <a:gd name="T11" fmla="*/ 203328 h 1591"/>
                <a:gd name="T12" fmla="*/ 199794 w 865"/>
                <a:gd name="T13" fmla="*/ 157261 h 1591"/>
                <a:gd name="T14" fmla="*/ 199794 w 865"/>
                <a:gd name="T15" fmla="*/ 134228 h 1591"/>
                <a:gd name="T16" fmla="*/ 116546 w 865"/>
                <a:gd name="T17" fmla="*/ 30181 h 1591"/>
                <a:gd name="T18" fmla="*/ 571632 w 865"/>
                <a:gd name="T19" fmla="*/ 0 h 1591"/>
                <a:gd name="T20" fmla="*/ 583525 w 865"/>
                <a:gd name="T21" fmla="*/ 79425 h 1591"/>
                <a:gd name="T22" fmla="*/ 631095 w 865"/>
                <a:gd name="T23" fmla="*/ 170764 h 1591"/>
                <a:gd name="T24" fmla="*/ 672322 w 865"/>
                <a:gd name="T25" fmla="*/ 650490 h 1591"/>
                <a:gd name="T26" fmla="*/ 663601 w 865"/>
                <a:gd name="T27" fmla="*/ 752154 h 1591"/>
                <a:gd name="T28" fmla="*/ 685800 w 865"/>
                <a:gd name="T29" fmla="*/ 810928 h 1591"/>
                <a:gd name="T30" fmla="*/ 658051 w 865"/>
                <a:gd name="T31" fmla="*/ 919740 h 1591"/>
                <a:gd name="T32" fmla="*/ 622373 w 865"/>
                <a:gd name="T33" fmla="*/ 967395 h 1591"/>
                <a:gd name="T34" fmla="*/ 607310 w 865"/>
                <a:gd name="T35" fmla="*/ 1043643 h 1591"/>
                <a:gd name="T36" fmla="*/ 622373 w 865"/>
                <a:gd name="T37" fmla="*/ 1069059 h 1591"/>
                <a:gd name="T38" fmla="*/ 608895 w 865"/>
                <a:gd name="T39" fmla="*/ 1115920 h 1591"/>
                <a:gd name="T40" fmla="*/ 615238 w 865"/>
                <a:gd name="T41" fmla="*/ 1133393 h 1591"/>
                <a:gd name="T42" fmla="*/ 562118 w 865"/>
                <a:gd name="T43" fmla="*/ 1154838 h 1591"/>
                <a:gd name="T44" fmla="*/ 547054 w 865"/>
                <a:gd name="T45" fmla="*/ 1235851 h 1591"/>
                <a:gd name="T46" fmla="*/ 468564 w 865"/>
                <a:gd name="T47" fmla="*/ 1206464 h 1591"/>
                <a:gd name="T48" fmla="*/ 431301 w 865"/>
                <a:gd name="T49" fmla="*/ 1249354 h 1591"/>
                <a:gd name="T50" fmla="*/ 436058 w 865"/>
                <a:gd name="T51" fmla="*/ 1263650 h 1591"/>
                <a:gd name="T52" fmla="*/ 405137 w 865"/>
                <a:gd name="T53" fmla="*/ 1259679 h 1591"/>
                <a:gd name="T54" fmla="*/ 376595 w 865"/>
                <a:gd name="T55" fmla="*/ 1206464 h 1591"/>
                <a:gd name="T56" fmla="*/ 364703 w 865"/>
                <a:gd name="T57" fmla="*/ 1134982 h 1591"/>
                <a:gd name="T58" fmla="*/ 336161 w 865"/>
                <a:gd name="T59" fmla="*/ 1086533 h 1591"/>
                <a:gd name="T60" fmla="*/ 289384 w 865"/>
                <a:gd name="T61" fmla="*/ 1069059 h 1591"/>
                <a:gd name="T62" fmla="*/ 230714 w 865"/>
                <a:gd name="T63" fmla="*/ 1022198 h 1591"/>
                <a:gd name="T64" fmla="*/ 212479 w 865"/>
                <a:gd name="T65" fmla="*/ 957864 h 1591"/>
                <a:gd name="T66" fmla="*/ 246571 w 865"/>
                <a:gd name="T67" fmla="*/ 855406 h 1591"/>
                <a:gd name="T68" fmla="*/ 216443 w 865"/>
                <a:gd name="T69" fmla="*/ 836344 h 1591"/>
                <a:gd name="T70" fmla="*/ 149845 w 865"/>
                <a:gd name="T71" fmla="*/ 838727 h 1591"/>
                <a:gd name="T72" fmla="*/ 138746 w 865"/>
                <a:gd name="T73" fmla="*/ 776775 h 1591"/>
                <a:gd name="T74" fmla="*/ 24578 w 865"/>
                <a:gd name="T75" fmla="*/ 659227 h 1591"/>
                <a:gd name="T76" fmla="*/ 0 w 865"/>
                <a:gd name="T77" fmla="*/ 555180 h 159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65"/>
                <a:gd name="T118" fmla="*/ 0 h 1591"/>
                <a:gd name="T119" fmla="*/ 865 w 865"/>
                <a:gd name="T120" fmla="*/ 1591 h 159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65" h="1591">
                  <a:moveTo>
                    <a:pt x="0" y="699"/>
                  </a:moveTo>
                  <a:lnTo>
                    <a:pt x="12" y="655"/>
                  </a:lnTo>
                  <a:lnTo>
                    <a:pt x="72" y="559"/>
                  </a:lnTo>
                  <a:lnTo>
                    <a:pt x="103" y="456"/>
                  </a:lnTo>
                  <a:lnTo>
                    <a:pt x="72" y="373"/>
                  </a:lnTo>
                  <a:lnTo>
                    <a:pt x="220" y="256"/>
                  </a:lnTo>
                  <a:lnTo>
                    <a:pt x="252" y="198"/>
                  </a:lnTo>
                  <a:lnTo>
                    <a:pt x="252" y="169"/>
                  </a:lnTo>
                  <a:lnTo>
                    <a:pt x="147" y="38"/>
                  </a:lnTo>
                  <a:lnTo>
                    <a:pt x="721" y="0"/>
                  </a:lnTo>
                  <a:lnTo>
                    <a:pt x="736" y="100"/>
                  </a:lnTo>
                  <a:lnTo>
                    <a:pt x="796" y="215"/>
                  </a:lnTo>
                  <a:lnTo>
                    <a:pt x="848" y="819"/>
                  </a:lnTo>
                  <a:lnTo>
                    <a:pt x="837" y="947"/>
                  </a:lnTo>
                  <a:lnTo>
                    <a:pt x="865" y="1021"/>
                  </a:lnTo>
                  <a:lnTo>
                    <a:pt x="830" y="1158"/>
                  </a:lnTo>
                  <a:lnTo>
                    <a:pt x="785" y="1218"/>
                  </a:lnTo>
                  <a:lnTo>
                    <a:pt x="766" y="1314"/>
                  </a:lnTo>
                  <a:lnTo>
                    <a:pt x="785" y="1346"/>
                  </a:lnTo>
                  <a:lnTo>
                    <a:pt x="768" y="1405"/>
                  </a:lnTo>
                  <a:lnTo>
                    <a:pt x="776" y="1427"/>
                  </a:lnTo>
                  <a:lnTo>
                    <a:pt x="709" y="1454"/>
                  </a:lnTo>
                  <a:lnTo>
                    <a:pt x="690" y="1556"/>
                  </a:lnTo>
                  <a:lnTo>
                    <a:pt x="591" y="1519"/>
                  </a:lnTo>
                  <a:lnTo>
                    <a:pt x="544" y="1573"/>
                  </a:lnTo>
                  <a:lnTo>
                    <a:pt x="550" y="1591"/>
                  </a:lnTo>
                  <a:lnTo>
                    <a:pt x="511" y="1586"/>
                  </a:lnTo>
                  <a:lnTo>
                    <a:pt x="475" y="1519"/>
                  </a:lnTo>
                  <a:lnTo>
                    <a:pt x="460" y="1429"/>
                  </a:lnTo>
                  <a:lnTo>
                    <a:pt x="424" y="1368"/>
                  </a:lnTo>
                  <a:lnTo>
                    <a:pt x="365" y="1346"/>
                  </a:lnTo>
                  <a:lnTo>
                    <a:pt x="291" y="1287"/>
                  </a:lnTo>
                  <a:lnTo>
                    <a:pt x="268" y="1206"/>
                  </a:lnTo>
                  <a:lnTo>
                    <a:pt x="311" y="1077"/>
                  </a:lnTo>
                  <a:lnTo>
                    <a:pt x="273" y="1053"/>
                  </a:lnTo>
                  <a:lnTo>
                    <a:pt x="189" y="1056"/>
                  </a:lnTo>
                  <a:lnTo>
                    <a:pt x="175" y="978"/>
                  </a:lnTo>
                  <a:lnTo>
                    <a:pt x="31" y="830"/>
                  </a:lnTo>
                  <a:lnTo>
                    <a:pt x="0" y="699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9" name="Freeform 95"/>
            <p:cNvSpPr>
              <a:spLocks/>
            </p:cNvSpPr>
            <p:nvPr/>
          </p:nvSpPr>
          <p:spPr bwMode="auto">
            <a:xfrm>
              <a:off x="6755045" y="2991895"/>
              <a:ext cx="704517" cy="713072"/>
            </a:xfrm>
            <a:custGeom>
              <a:avLst/>
              <a:gdLst>
                <a:gd name="T0" fmla="*/ 0 w 987"/>
                <a:gd name="T1" fmla="*/ 545306 h 1000"/>
                <a:gd name="T2" fmla="*/ 28604 w 987"/>
                <a:gd name="T3" fmla="*/ 654050 h 1000"/>
                <a:gd name="T4" fmla="*/ 63564 w 987"/>
                <a:gd name="T5" fmla="*/ 694531 h 1000"/>
                <a:gd name="T6" fmla="*/ 130307 w 987"/>
                <a:gd name="T7" fmla="*/ 735013 h 1000"/>
                <a:gd name="T8" fmla="*/ 176391 w 987"/>
                <a:gd name="T9" fmla="*/ 793750 h 1000"/>
                <a:gd name="T10" fmla="*/ 239161 w 987"/>
                <a:gd name="T11" fmla="*/ 764381 h 1000"/>
                <a:gd name="T12" fmla="*/ 262203 w 987"/>
                <a:gd name="T13" fmla="*/ 780256 h 1000"/>
                <a:gd name="T14" fmla="*/ 302725 w 987"/>
                <a:gd name="T15" fmla="*/ 764381 h 1000"/>
                <a:gd name="T16" fmla="*/ 325767 w 987"/>
                <a:gd name="T17" fmla="*/ 730250 h 1000"/>
                <a:gd name="T18" fmla="*/ 394893 w 987"/>
                <a:gd name="T19" fmla="*/ 716756 h 1000"/>
                <a:gd name="T20" fmla="*/ 429854 w 987"/>
                <a:gd name="T21" fmla="*/ 669925 h 1000"/>
                <a:gd name="T22" fmla="*/ 410785 w 987"/>
                <a:gd name="T23" fmla="*/ 654050 h 1000"/>
                <a:gd name="T24" fmla="*/ 475938 w 987"/>
                <a:gd name="T25" fmla="*/ 508794 h 1000"/>
                <a:gd name="T26" fmla="*/ 488651 w 987"/>
                <a:gd name="T27" fmla="*/ 432594 h 1000"/>
                <a:gd name="T28" fmla="*/ 554599 w 987"/>
                <a:gd name="T29" fmla="*/ 465931 h 1000"/>
                <a:gd name="T30" fmla="*/ 580819 w 987"/>
                <a:gd name="T31" fmla="*/ 375444 h 1000"/>
                <a:gd name="T32" fmla="*/ 615780 w 987"/>
                <a:gd name="T33" fmla="*/ 370681 h 1000"/>
                <a:gd name="T34" fmla="*/ 657891 w 987"/>
                <a:gd name="T35" fmla="*/ 288131 h 1000"/>
                <a:gd name="T36" fmla="*/ 675371 w 987"/>
                <a:gd name="T37" fmla="*/ 200819 h 1000"/>
                <a:gd name="T38" fmla="*/ 770718 w 987"/>
                <a:gd name="T39" fmla="*/ 257175 h 1000"/>
                <a:gd name="T40" fmla="*/ 784225 w 987"/>
                <a:gd name="T41" fmla="*/ 210344 h 1000"/>
                <a:gd name="T42" fmla="*/ 760388 w 987"/>
                <a:gd name="T43" fmla="*/ 175419 h 1000"/>
                <a:gd name="T44" fmla="*/ 715099 w 987"/>
                <a:gd name="T45" fmla="*/ 154781 h 1000"/>
                <a:gd name="T46" fmla="*/ 665836 w 987"/>
                <a:gd name="T47" fmla="*/ 161925 h 1000"/>
                <a:gd name="T48" fmla="*/ 645178 w 987"/>
                <a:gd name="T49" fmla="*/ 190500 h 1000"/>
                <a:gd name="T50" fmla="*/ 554599 w 987"/>
                <a:gd name="T51" fmla="*/ 216694 h 1000"/>
                <a:gd name="T52" fmla="*/ 492624 w 987"/>
                <a:gd name="T53" fmla="*/ 290513 h 1000"/>
                <a:gd name="T54" fmla="*/ 471965 w 987"/>
                <a:gd name="T55" fmla="*/ 175419 h 1000"/>
                <a:gd name="T56" fmla="*/ 301136 w 987"/>
                <a:gd name="T57" fmla="*/ 206375 h 1000"/>
                <a:gd name="T58" fmla="*/ 266176 w 987"/>
                <a:gd name="T59" fmla="*/ 0 h 1000"/>
                <a:gd name="T60" fmla="*/ 244723 w 987"/>
                <a:gd name="T61" fmla="*/ 13494 h 1000"/>
                <a:gd name="T62" fmla="*/ 259025 w 987"/>
                <a:gd name="T63" fmla="*/ 51594 h 1000"/>
                <a:gd name="T64" fmla="*/ 236777 w 987"/>
                <a:gd name="T65" fmla="*/ 237331 h 1000"/>
                <a:gd name="T66" fmla="*/ 208173 w 987"/>
                <a:gd name="T67" fmla="*/ 280194 h 1000"/>
                <a:gd name="T68" fmla="*/ 114416 w 987"/>
                <a:gd name="T69" fmla="*/ 347663 h 1000"/>
                <a:gd name="T70" fmla="*/ 96936 w 987"/>
                <a:gd name="T71" fmla="*/ 430213 h 1000"/>
                <a:gd name="T72" fmla="*/ 63564 w 987"/>
                <a:gd name="T73" fmla="*/ 404812 h 1000"/>
                <a:gd name="T74" fmla="*/ 55619 w 987"/>
                <a:gd name="T75" fmla="*/ 497681 h 1000"/>
                <a:gd name="T76" fmla="*/ 0 w 987"/>
                <a:gd name="T77" fmla="*/ 545306 h 10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87"/>
                <a:gd name="T118" fmla="*/ 0 h 1000"/>
                <a:gd name="T119" fmla="*/ 987 w 987"/>
                <a:gd name="T120" fmla="*/ 1000 h 100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87" h="1000">
                  <a:moveTo>
                    <a:pt x="0" y="687"/>
                  </a:moveTo>
                  <a:lnTo>
                    <a:pt x="36" y="824"/>
                  </a:lnTo>
                  <a:lnTo>
                    <a:pt x="80" y="875"/>
                  </a:lnTo>
                  <a:lnTo>
                    <a:pt x="164" y="926"/>
                  </a:lnTo>
                  <a:lnTo>
                    <a:pt x="222" y="1000"/>
                  </a:lnTo>
                  <a:lnTo>
                    <a:pt x="301" y="963"/>
                  </a:lnTo>
                  <a:lnTo>
                    <a:pt x="330" y="983"/>
                  </a:lnTo>
                  <a:lnTo>
                    <a:pt x="381" y="963"/>
                  </a:lnTo>
                  <a:lnTo>
                    <a:pt x="410" y="920"/>
                  </a:lnTo>
                  <a:lnTo>
                    <a:pt x="497" y="903"/>
                  </a:lnTo>
                  <a:lnTo>
                    <a:pt x="541" y="844"/>
                  </a:lnTo>
                  <a:lnTo>
                    <a:pt x="517" y="824"/>
                  </a:lnTo>
                  <a:lnTo>
                    <a:pt x="599" y="641"/>
                  </a:lnTo>
                  <a:lnTo>
                    <a:pt x="615" y="545"/>
                  </a:lnTo>
                  <a:lnTo>
                    <a:pt x="698" y="587"/>
                  </a:lnTo>
                  <a:lnTo>
                    <a:pt x="731" y="473"/>
                  </a:lnTo>
                  <a:lnTo>
                    <a:pt x="775" y="467"/>
                  </a:lnTo>
                  <a:lnTo>
                    <a:pt x="828" y="363"/>
                  </a:lnTo>
                  <a:lnTo>
                    <a:pt x="850" y="253"/>
                  </a:lnTo>
                  <a:lnTo>
                    <a:pt x="970" y="324"/>
                  </a:lnTo>
                  <a:lnTo>
                    <a:pt x="987" y="265"/>
                  </a:lnTo>
                  <a:lnTo>
                    <a:pt x="957" y="221"/>
                  </a:lnTo>
                  <a:lnTo>
                    <a:pt x="900" y="195"/>
                  </a:lnTo>
                  <a:lnTo>
                    <a:pt x="838" y="204"/>
                  </a:lnTo>
                  <a:lnTo>
                    <a:pt x="812" y="240"/>
                  </a:lnTo>
                  <a:lnTo>
                    <a:pt x="698" y="273"/>
                  </a:lnTo>
                  <a:lnTo>
                    <a:pt x="620" y="366"/>
                  </a:lnTo>
                  <a:lnTo>
                    <a:pt x="594" y="221"/>
                  </a:lnTo>
                  <a:lnTo>
                    <a:pt x="379" y="260"/>
                  </a:lnTo>
                  <a:lnTo>
                    <a:pt x="335" y="0"/>
                  </a:lnTo>
                  <a:lnTo>
                    <a:pt x="308" y="17"/>
                  </a:lnTo>
                  <a:lnTo>
                    <a:pt x="326" y="65"/>
                  </a:lnTo>
                  <a:lnTo>
                    <a:pt x="298" y="299"/>
                  </a:lnTo>
                  <a:lnTo>
                    <a:pt x="262" y="353"/>
                  </a:lnTo>
                  <a:lnTo>
                    <a:pt x="144" y="438"/>
                  </a:lnTo>
                  <a:lnTo>
                    <a:pt x="122" y="542"/>
                  </a:lnTo>
                  <a:lnTo>
                    <a:pt x="80" y="510"/>
                  </a:lnTo>
                  <a:lnTo>
                    <a:pt x="70" y="627"/>
                  </a:lnTo>
                  <a:lnTo>
                    <a:pt x="0" y="687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0" name="Freeform 98"/>
            <p:cNvSpPr>
              <a:spLocks/>
            </p:cNvSpPr>
            <p:nvPr/>
          </p:nvSpPr>
          <p:spPr bwMode="auto">
            <a:xfrm>
              <a:off x="5728220" y="3385512"/>
              <a:ext cx="1143769" cy="596129"/>
            </a:xfrm>
            <a:custGeom>
              <a:avLst/>
              <a:gdLst>
                <a:gd name="T0" fmla="*/ 0 w 1603"/>
                <a:gd name="T1" fmla="*/ 663575 h 837"/>
                <a:gd name="T2" fmla="*/ 11119 w 1603"/>
                <a:gd name="T3" fmla="*/ 631863 h 837"/>
                <a:gd name="T4" fmla="*/ 42889 w 1603"/>
                <a:gd name="T5" fmla="*/ 627899 h 837"/>
                <a:gd name="T6" fmla="*/ 50037 w 1603"/>
                <a:gd name="T7" fmla="*/ 554961 h 837"/>
                <a:gd name="T8" fmla="*/ 35741 w 1603"/>
                <a:gd name="T9" fmla="*/ 549412 h 837"/>
                <a:gd name="T10" fmla="*/ 30976 w 1603"/>
                <a:gd name="T11" fmla="*/ 535141 h 837"/>
                <a:gd name="T12" fmla="*/ 68305 w 1603"/>
                <a:gd name="T13" fmla="*/ 492330 h 837"/>
                <a:gd name="T14" fmla="*/ 146935 w 1603"/>
                <a:gd name="T15" fmla="*/ 521664 h 837"/>
                <a:gd name="T16" fmla="*/ 162026 w 1603"/>
                <a:gd name="T17" fmla="*/ 440798 h 837"/>
                <a:gd name="T18" fmla="*/ 215240 w 1603"/>
                <a:gd name="T19" fmla="*/ 419392 h 837"/>
                <a:gd name="T20" fmla="*/ 208887 w 1603"/>
                <a:gd name="T21" fmla="*/ 401950 h 837"/>
                <a:gd name="T22" fmla="*/ 222389 w 1603"/>
                <a:gd name="T23" fmla="*/ 355175 h 837"/>
                <a:gd name="T24" fmla="*/ 235891 w 1603"/>
                <a:gd name="T25" fmla="*/ 327427 h 837"/>
                <a:gd name="T26" fmla="*/ 320081 w 1603"/>
                <a:gd name="T27" fmla="*/ 313949 h 837"/>
                <a:gd name="T28" fmla="*/ 341525 w 1603"/>
                <a:gd name="T29" fmla="*/ 321877 h 837"/>
                <a:gd name="T30" fmla="*/ 426510 w 1603"/>
                <a:gd name="T31" fmla="*/ 291751 h 837"/>
                <a:gd name="T32" fmla="*/ 455897 w 1603"/>
                <a:gd name="T33" fmla="*/ 318706 h 837"/>
                <a:gd name="T34" fmla="*/ 483695 w 1603"/>
                <a:gd name="T35" fmla="*/ 253697 h 837"/>
                <a:gd name="T36" fmla="*/ 508317 w 1603"/>
                <a:gd name="T37" fmla="*/ 236255 h 837"/>
                <a:gd name="T38" fmla="*/ 571857 w 1603"/>
                <a:gd name="T39" fmla="*/ 271931 h 837"/>
                <a:gd name="T40" fmla="*/ 580593 w 1603"/>
                <a:gd name="T41" fmla="*/ 233877 h 837"/>
                <a:gd name="T42" fmla="*/ 646516 w 1603"/>
                <a:gd name="T43" fmla="*/ 147461 h 837"/>
                <a:gd name="T44" fmla="*/ 664783 w 1603"/>
                <a:gd name="T45" fmla="*/ 99893 h 837"/>
                <a:gd name="T46" fmla="*/ 684639 w 1603"/>
                <a:gd name="T47" fmla="*/ 105443 h 837"/>
                <a:gd name="T48" fmla="*/ 748179 w 1603"/>
                <a:gd name="T49" fmla="*/ 57082 h 837"/>
                <a:gd name="T50" fmla="*/ 732294 w 1603"/>
                <a:gd name="T51" fmla="*/ 25370 h 837"/>
                <a:gd name="T52" fmla="*/ 741825 w 1603"/>
                <a:gd name="T53" fmla="*/ 3171 h 837"/>
                <a:gd name="T54" fmla="*/ 793451 w 1603"/>
                <a:gd name="T55" fmla="*/ 0 h 837"/>
                <a:gd name="T56" fmla="*/ 829986 w 1603"/>
                <a:gd name="T57" fmla="*/ 15063 h 837"/>
                <a:gd name="T58" fmla="*/ 845871 w 1603"/>
                <a:gd name="T59" fmla="*/ 53118 h 837"/>
                <a:gd name="T60" fmla="*/ 905440 w 1603"/>
                <a:gd name="T61" fmla="*/ 63424 h 837"/>
                <a:gd name="T62" fmla="*/ 938798 w 1603"/>
                <a:gd name="T63" fmla="*/ 81659 h 837"/>
                <a:gd name="T64" fmla="*/ 1017428 w 1603"/>
                <a:gd name="T65" fmla="*/ 80073 h 837"/>
                <a:gd name="T66" fmla="*/ 1052375 w 1603"/>
                <a:gd name="T67" fmla="*/ 53118 h 837"/>
                <a:gd name="T68" fmla="*/ 1142919 w 1603"/>
                <a:gd name="T69" fmla="*/ 107028 h 837"/>
                <a:gd name="T70" fmla="*/ 1171512 w 1603"/>
                <a:gd name="T71" fmla="*/ 215642 h 837"/>
                <a:gd name="T72" fmla="*/ 1206458 w 1603"/>
                <a:gd name="T73" fmla="*/ 256075 h 837"/>
                <a:gd name="T74" fmla="*/ 1273175 w 1603"/>
                <a:gd name="T75" fmla="*/ 296508 h 837"/>
                <a:gd name="T76" fmla="*/ 1223932 w 1603"/>
                <a:gd name="T77" fmla="*/ 355175 h 837"/>
                <a:gd name="T78" fmla="*/ 1179454 w 1603"/>
                <a:gd name="T79" fmla="*/ 386094 h 837"/>
                <a:gd name="T80" fmla="*/ 1134976 w 1603"/>
                <a:gd name="T81" fmla="*/ 440798 h 837"/>
                <a:gd name="T82" fmla="*/ 1134976 w 1603"/>
                <a:gd name="T83" fmla="*/ 461411 h 837"/>
                <a:gd name="T84" fmla="*/ 1005514 w 1603"/>
                <a:gd name="T85" fmla="*/ 543862 h 837"/>
                <a:gd name="T86" fmla="*/ 308167 w 1603"/>
                <a:gd name="T87" fmla="*/ 609665 h 837"/>
                <a:gd name="T88" fmla="*/ 231125 w 1603"/>
                <a:gd name="T89" fmla="*/ 607286 h 837"/>
                <a:gd name="T90" fmla="*/ 234302 w 1603"/>
                <a:gd name="T91" fmla="*/ 647719 h 837"/>
                <a:gd name="T92" fmla="*/ 0 w 1603"/>
                <a:gd name="T93" fmla="*/ 663575 h 83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03"/>
                <a:gd name="T142" fmla="*/ 0 h 837"/>
                <a:gd name="T143" fmla="*/ 1603 w 1603"/>
                <a:gd name="T144" fmla="*/ 837 h 83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03" h="837">
                  <a:moveTo>
                    <a:pt x="0" y="837"/>
                  </a:moveTo>
                  <a:lnTo>
                    <a:pt x="14" y="797"/>
                  </a:lnTo>
                  <a:lnTo>
                    <a:pt x="54" y="792"/>
                  </a:lnTo>
                  <a:lnTo>
                    <a:pt x="63" y="700"/>
                  </a:lnTo>
                  <a:lnTo>
                    <a:pt x="45" y="693"/>
                  </a:lnTo>
                  <a:lnTo>
                    <a:pt x="39" y="675"/>
                  </a:lnTo>
                  <a:lnTo>
                    <a:pt x="86" y="621"/>
                  </a:lnTo>
                  <a:lnTo>
                    <a:pt x="185" y="658"/>
                  </a:lnTo>
                  <a:lnTo>
                    <a:pt x="204" y="556"/>
                  </a:lnTo>
                  <a:lnTo>
                    <a:pt x="271" y="529"/>
                  </a:lnTo>
                  <a:lnTo>
                    <a:pt x="263" y="507"/>
                  </a:lnTo>
                  <a:lnTo>
                    <a:pt x="280" y="448"/>
                  </a:lnTo>
                  <a:lnTo>
                    <a:pt x="297" y="413"/>
                  </a:lnTo>
                  <a:lnTo>
                    <a:pt x="403" y="396"/>
                  </a:lnTo>
                  <a:lnTo>
                    <a:pt x="430" y="406"/>
                  </a:lnTo>
                  <a:lnTo>
                    <a:pt x="537" y="368"/>
                  </a:lnTo>
                  <a:lnTo>
                    <a:pt x="574" y="402"/>
                  </a:lnTo>
                  <a:lnTo>
                    <a:pt x="609" y="320"/>
                  </a:lnTo>
                  <a:lnTo>
                    <a:pt x="640" y="298"/>
                  </a:lnTo>
                  <a:lnTo>
                    <a:pt x="720" y="343"/>
                  </a:lnTo>
                  <a:lnTo>
                    <a:pt x="731" y="295"/>
                  </a:lnTo>
                  <a:lnTo>
                    <a:pt x="814" y="186"/>
                  </a:lnTo>
                  <a:lnTo>
                    <a:pt x="837" y="126"/>
                  </a:lnTo>
                  <a:lnTo>
                    <a:pt x="862" y="133"/>
                  </a:lnTo>
                  <a:lnTo>
                    <a:pt x="942" y="72"/>
                  </a:lnTo>
                  <a:lnTo>
                    <a:pt x="922" y="32"/>
                  </a:lnTo>
                  <a:lnTo>
                    <a:pt x="934" y="4"/>
                  </a:lnTo>
                  <a:lnTo>
                    <a:pt x="999" y="0"/>
                  </a:lnTo>
                  <a:lnTo>
                    <a:pt x="1045" y="19"/>
                  </a:lnTo>
                  <a:lnTo>
                    <a:pt x="1065" y="67"/>
                  </a:lnTo>
                  <a:lnTo>
                    <a:pt x="1140" y="80"/>
                  </a:lnTo>
                  <a:lnTo>
                    <a:pt x="1182" y="103"/>
                  </a:lnTo>
                  <a:lnTo>
                    <a:pt x="1281" y="101"/>
                  </a:lnTo>
                  <a:lnTo>
                    <a:pt x="1325" y="67"/>
                  </a:lnTo>
                  <a:lnTo>
                    <a:pt x="1439" y="135"/>
                  </a:lnTo>
                  <a:lnTo>
                    <a:pt x="1475" y="272"/>
                  </a:lnTo>
                  <a:lnTo>
                    <a:pt x="1519" y="323"/>
                  </a:lnTo>
                  <a:lnTo>
                    <a:pt x="1603" y="374"/>
                  </a:lnTo>
                  <a:lnTo>
                    <a:pt x="1541" y="448"/>
                  </a:lnTo>
                  <a:lnTo>
                    <a:pt x="1485" y="487"/>
                  </a:lnTo>
                  <a:lnTo>
                    <a:pt x="1429" y="556"/>
                  </a:lnTo>
                  <a:lnTo>
                    <a:pt x="1429" y="582"/>
                  </a:lnTo>
                  <a:lnTo>
                    <a:pt x="1266" y="686"/>
                  </a:lnTo>
                  <a:lnTo>
                    <a:pt x="388" y="769"/>
                  </a:lnTo>
                  <a:lnTo>
                    <a:pt x="291" y="766"/>
                  </a:lnTo>
                  <a:lnTo>
                    <a:pt x="295" y="817"/>
                  </a:lnTo>
                  <a:lnTo>
                    <a:pt x="0" y="837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1" name="Freeform 106"/>
            <p:cNvSpPr>
              <a:spLocks/>
            </p:cNvSpPr>
            <p:nvPr/>
          </p:nvSpPr>
          <p:spPr bwMode="auto">
            <a:xfrm>
              <a:off x="5609849" y="3833121"/>
              <a:ext cx="1334875" cy="466349"/>
            </a:xfrm>
            <a:custGeom>
              <a:avLst/>
              <a:gdLst>
                <a:gd name="T0" fmla="*/ 0 w 1873"/>
                <a:gd name="T1" fmla="*/ 519112 h 654"/>
                <a:gd name="T2" fmla="*/ 23800 w 1873"/>
                <a:gd name="T3" fmla="*/ 429418 h 654"/>
                <a:gd name="T4" fmla="*/ 11900 w 1873"/>
                <a:gd name="T5" fmla="*/ 419893 h 654"/>
                <a:gd name="T6" fmla="*/ 57913 w 1873"/>
                <a:gd name="T7" fmla="*/ 384968 h 654"/>
                <a:gd name="T8" fmla="*/ 96786 w 1873"/>
                <a:gd name="T9" fmla="*/ 300831 h 654"/>
                <a:gd name="T10" fmla="*/ 86473 w 1873"/>
                <a:gd name="T11" fmla="*/ 285750 h 654"/>
                <a:gd name="T12" fmla="*/ 100752 w 1873"/>
                <a:gd name="T13" fmla="*/ 249237 h 654"/>
                <a:gd name="T14" fmla="*/ 107099 w 1873"/>
                <a:gd name="T15" fmla="*/ 203200 h 654"/>
                <a:gd name="T16" fmla="*/ 132485 w 1873"/>
                <a:gd name="T17" fmla="*/ 169862 h 654"/>
                <a:gd name="T18" fmla="*/ 366517 w 1873"/>
                <a:gd name="T19" fmla="*/ 153987 h 654"/>
                <a:gd name="T20" fmla="*/ 363343 w 1873"/>
                <a:gd name="T21" fmla="*/ 113506 h 654"/>
                <a:gd name="T22" fmla="*/ 440296 w 1873"/>
                <a:gd name="T23" fmla="*/ 115887 h 654"/>
                <a:gd name="T24" fmla="*/ 1136837 w 1873"/>
                <a:gd name="T25" fmla="*/ 50006 h 654"/>
                <a:gd name="T26" fmla="*/ 1485900 w 1873"/>
                <a:gd name="T27" fmla="*/ 0 h 654"/>
                <a:gd name="T28" fmla="*/ 1481933 w 1873"/>
                <a:gd name="T29" fmla="*/ 51594 h 654"/>
                <a:gd name="T30" fmla="*/ 1458134 w 1873"/>
                <a:gd name="T31" fmla="*/ 70644 h 654"/>
                <a:gd name="T32" fmla="*/ 1429574 w 1873"/>
                <a:gd name="T33" fmla="*/ 126206 h 654"/>
                <a:gd name="T34" fmla="*/ 1404187 w 1873"/>
                <a:gd name="T35" fmla="*/ 119062 h 654"/>
                <a:gd name="T36" fmla="*/ 1374834 w 1873"/>
                <a:gd name="T37" fmla="*/ 136525 h 654"/>
                <a:gd name="T38" fmla="*/ 1356588 w 1873"/>
                <a:gd name="T39" fmla="*/ 165100 h 654"/>
                <a:gd name="T40" fmla="*/ 1333581 w 1873"/>
                <a:gd name="T41" fmla="*/ 148431 h 654"/>
                <a:gd name="T42" fmla="*/ 1290742 w 1873"/>
                <a:gd name="T43" fmla="*/ 181769 h 654"/>
                <a:gd name="T44" fmla="*/ 1288362 w 1873"/>
                <a:gd name="T45" fmla="*/ 213519 h 654"/>
                <a:gd name="T46" fmla="*/ 1119383 w 1873"/>
                <a:gd name="T47" fmla="*/ 312737 h 654"/>
                <a:gd name="T48" fmla="*/ 1105897 w 1873"/>
                <a:gd name="T49" fmla="*/ 354806 h 654"/>
                <a:gd name="T50" fmla="*/ 1063057 w 1873"/>
                <a:gd name="T51" fmla="*/ 373856 h 654"/>
                <a:gd name="T52" fmla="*/ 1064644 w 1873"/>
                <a:gd name="T53" fmla="*/ 425450 h 654"/>
                <a:gd name="T54" fmla="*/ 835373 w 1873"/>
                <a:gd name="T55" fmla="*/ 456406 h 654"/>
                <a:gd name="T56" fmla="*/ 370483 w 1873"/>
                <a:gd name="T57" fmla="*/ 493712 h 654"/>
                <a:gd name="T58" fmla="*/ 0 w 1873"/>
                <a:gd name="T59" fmla="*/ 519112 h 65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873"/>
                <a:gd name="T91" fmla="*/ 0 h 654"/>
                <a:gd name="T92" fmla="*/ 1873 w 1873"/>
                <a:gd name="T93" fmla="*/ 654 h 65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873" h="654">
                  <a:moveTo>
                    <a:pt x="0" y="654"/>
                  </a:moveTo>
                  <a:lnTo>
                    <a:pt x="30" y="541"/>
                  </a:lnTo>
                  <a:lnTo>
                    <a:pt x="15" y="529"/>
                  </a:lnTo>
                  <a:lnTo>
                    <a:pt x="73" y="485"/>
                  </a:lnTo>
                  <a:lnTo>
                    <a:pt x="122" y="379"/>
                  </a:lnTo>
                  <a:lnTo>
                    <a:pt x="109" y="360"/>
                  </a:lnTo>
                  <a:lnTo>
                    <a:pt x="127" y="314"/>
                  </a:lnTo>
                  <a:lnTo>
                    <a:pt x="135" y="256"/>
                  </a:lnTo>
                  <a:lnTo>
                    <a:pt x="167" y="214"/>
                  </a:lnTo>
                  <a:lnTo>
                    <a:pt x="462" y="194"/>
                  </a:lnTo>
                  <a:lnTo>
                    <a:pt x="458" y="143"/>
                  </a:lnTo>
                  <a:lnTo>
                    <a:pt x="555" y="146"/>
                  </a:lnTo>
                  <a:lnTo>
                    <a:pt x="1433" y="63"/>
                  </a:lnTo>
                  <a:lnTo>
                    <a:pt x="1873" y="0"/>
                  </a:lnTo>
                  <a:lnTo>
                    <a:pt x="1868" y="65"/>
                  </a:lnTo>
                  <a:lnTo>
                    <a:pt x="1838" y="89"/>
                  </a:lnTo>
                  <a:lnTo>
                    <a:pt x="1802" y="159"/>
                  </a:lnTo>
                  <a:lnTo>
                    <a:pt x="1770" y="150"/>
                  </a:lnTo>
                  <a:lnTo>
                    <a:pt x="1733" y="172"/>
                  </a:lnTo>
                  <a:lnTo>
                    <a:pt x="1710" y="208"/>
                  </a:lnTo>
                  <a:lnTo>
                    <a:pt x="1681" y="187"/>
                  </a:lnTo>
                  <a:lnTo>
                    <a:pt x="1627" y="229"/>
                  </a:lnTo>
                  <a:lnTo>
                    <a:pt x="1624" y="269"/>
                  </a:lnTo>
                  <a:lnTo>
                    <a:pt x="1411" y="394"/>
                  </a:lnTo>
                  <a:lnTo>
                    <a:pt x="1394" y="447"/>
                  </a:lnTo>
                  <a:lnTo>
                    <a:pt x="1340" y="471"/>
                  </a:lnTo>
                  <a:lnTo>
                    <a:pt x="1342" y="536"/>
                  </a:lnTo>
                  <a:lnTo>
                    <a:pt x="1053" y="575"/>
                  </a:lnTo>
                  <a:lnTo>
                    <a:pt x="467" y="622"/>
                  </a:lnTo>
                  <a:lnTo>
                    <a:pt x="0" y="654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2" name="Freeform 77"/>
            <p:cNvSpPr>
              <a:spLocks/>
            </p:cNvSpPr>
            <p:nvPr/>
          </p:nvSpPr>
          <p:spPr bwMode="auto">
            <a:xfrm>
              <a:off x="5424450" y="4272575"/>
              <a:ext cx="557624" cy="988320"/>
            </a:xfrm>
            <a:custGeom>
              <a:avLst/>
              <a:gdLst>
                <a:gd name="T0" fmla="*/ 0 w 782"/>
                <a:gd name="T1" fmla="*/ 933450 h 1386"/>
                <a:gd name="T2" fmla="*/ 2381 w 782"/>
                <a:gd name="T3" fmla="*/ 892175 h 1386"/>
                <a:gd name="T4" fmla="*/ 38894 w 782"/>
                <a:gd name="T5" fmla="*/ 769938 h 1386"/>
                <a:gd name="T6" fmla="*/ 101600 w 782"/>
                <a:gd name="T7" fmla="*/ 685007 h 1386"/>
                <a:gd name="T8" fmla="*/ 77788 w 782"/>
                <a:gd name="T9" fmla="*/ 660400 h 1386"/>
                <a:gd name="T10" fmla="*/ 92075 w 782"/>
                <a:gd name="T11" fmla="*/ 581025 h 1386"/>
                <a:gd name="T12" fmla="*/ 56356 w 782"/>
                <a:gd name="T13" fmla="*/ 487363 h 1386"/>
                <a:gd name="T14" fmla="*/ 44450 w 782"/>
                <a:gd name="T15" fmla="*/ 362744 h 1386"/>
                <a:gd name="T16" fmla="*/ 92869 w 782"/>
                <a:gd name="T17" fmla="*/ 231775 h 1386"/>
                <a:gd name="T18" fmla="*/ 156369 w 782"/>
                <a:gd name="T19" fmla="*/ 134144 h 1386"/>
                <a:gd name="T20" fmla="*/ 154781 w 782"/>
                <a:gd name="T21" fmla="*/ 108744 h 1386"/>
                <a:gd name="T22" fmla="*/ 206375 w 782"/>
                <a:gd name="T23" fmla="*/ 25400 h 1386"/>
                <a:gd name="T24" fmla="*/ 577057 w 782"/>
                <a:gd name="T25" fmla="*/ 0 h 1386"/>
                <a:gd name="T26" fmla="*/ 593725 w 782"/>
                <a:gd name="T27" fmla="*/ 23813 h 1386"/>
                <a:gd name="T28" fmla="*/ 577057 w 782"/>
                <a:gd name="T29" fmla="*/ 706438 h 1386"/>
                <a:gd name="T30" fmla="*/ 620713 w 782"/>
                <a:gd name="T31" fmla="*/ 1035844 h 1386"/>
                <a:gd name="T32" fmla="*/ 604044 w 782"/>
                <a:gd name="T33" fmla="*/ 1048544 h 1386"/>
                <a:gd name="T34" fmla="*/ 577057 w 782"/>
                <a:gd name="T35" fmla="*/ 1035844 h 1386"/>
                <a:gd name="T36" fmla="*/ 549275 w 782"/>
                <a:gd name="T37" fmla="*/ 1048544 h 1386"/>
                <a:gd name="T38" fmla="*/ 522288 w 782"/>
                <a:gd name="T39" fmla="*/ 1034257 h 1386"/>
                <a:gd name="T40" fmla="*/ 522288 w 782"/>
                <a:gd name="T41" fmla="*/ 1042988 h 1386"/>
                <a:gd name="T42" fmla="*/ 491332 w 782"/>
                <a:gd name="T43" fmla="*/ 1048544 h 1386"/>
                <a:gd name="T44" fmla="*/ 454025 w 782"/>
                <a:gd name="T45" fmla="*/ 1068388 h 1386"/>
                <a:gd name="T46" fmla="*/ 439738 w 782"/>
                <a:gd name="T47" fmla="*/ 1055688 h 1386"/>
                <a:gd name="T48" fmla="*/ 422275 w 782"/>
                <a:gd name="T49" fmla="*/ 1090613 h 1386"/>
                <a:gd name="T50" fmla="*/ 401638 w 782"/>
                <a:gd name="T51" fmla="*/ 1100138 h 1386"/>
                <a:gd name="T52" fmla="*/ 341313 w 782"/>
                <a:gd name="T53" fmla="*/ 997744 h 1386"/>
                <a:gd name="T54" fmla="*/ 351632 w 782"/>
                <a:gd name="T55" fmla="*/ 919163 h 1386"/>
                <a:gd name="T56" fmla="*/ 0 w 782"/>
                <a:gd name="T57" fmla="*/ 933450 h 138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82"/>
                <a:gd name="T88" fmla="*/ 0 h 1386"/>
                <a:gd name="T89" fmla="*/ 782 w 782"/>
                <a:gd name="T90" fmla="*/ 1386 h 138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82" h="1386">
                  <a:moveTo>
                    <a:pt x="0" y="1176"/>
                  </a:moveTo>
                  <a:lnTo>
                    <a:pt x="3" y="1124"/>
                  </a:lnTo>
                  <a:lnTo>
                    <a:pt x="49" y="970"/>
                  </a:lnTo>
                  <a:lnTo>
                    <a:pt x="128" y="863"/>
                  </a:lnTo>
                  <a:lnTo>
                    <a:pt x="98" y="832"/>
                  </a:lnTo>
                  <a:lnTo>
                    <a:pt x="116" y="732"/>
                  </a:lnTo>
                  <a:lnTo>
                    <a:pt x="71" y="614"/>
                  </a:lnTo>
                  <a:lnTo>
                    <a:pt x="56" y="457"/>
                  </a:lnTo>
                  <a:lnTo>
                    <a:pt x="117" y="292"/>
                  </a:lnTo>
                  <a:lnTo>
                    <a:pt x="197" y="169"/>
                  </a:lnTo>
                  <a:lnTo>
                    <a:pt x="195" y="137"/>
                  </a:lnTo>
                  <a:lnTo>
                    <a:pt x="260" y="32"/>
                  </a:lnTo>
                  <a:lnTo>
                    <a:pt x="727" y="0"/>
                  </a:lnTo>
                  <a:lnTo>
                    <a:pt x="748" y="30"/>
                  </a:lnTo>
                  <a:lnTo>
                    <a:pt x="727" y="890"/>
                  </a:lnTo>
                  <a:lnTo>
                    <a:pt x="782" y="1305"/>
                  </a:lnTo>
                  <a:lnTo>
                    <a:pt x="761" y="1321"/>
                  </a:lnTo>
                  <a:lnTo>
                    <a:pt x="727" y="1305"/>
                  </a:lnTo>
                  <a:lnTo>
                    <a:pt x="692" y="1321"/>
                  </a:lnTo>
                  <a:lnTo>
                    <a:pt x="658" y="1303"/>
                  </a:lnTo>
                  <a:lnTo>
                    <a:pt x="658" y="1314"/>
                  </a:lnTo>
                  <a:lnTo>
                    <a:pt x="619" y="1321"/>
                  </a:lnTo>
                  <a:lnTo>
                    <a:pt x="572" y="1346"/>
                  </a:lnTo>
                  <a:lnTo>
                    <a:pt x="554" y="1330"/>
                  </a:lnTo>
                  <a:lnTo>
                    <a:pt x="532" y="1374"/>
                  </a:lnTo>
                  <a:lnTo>
                    <a:pt x="506" y="1386"/>
                  </a:lnTo>
                  <a:lnTo>
                    <a:pt x="430" y="1257"/>
                  </a:lnTo>
                  <a:lnTo>
                    <a:pt x="443" y="1158"/>
                  </a:lnTo>
                  <a:lnTo>
                    <a:pt x="0" y="1176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3" name="Freeform 85"/>
            <p:cNvSpPr>
              <a:spLocks/>
            </p:cNvSpPr>
            <p:nvPr/>
          </p:nvSpPr>
          <p:spPr bwMode="auto">
            <a:xfrm>
              <a:off x="6632398" y="3171590"/>
              <a:ext cx="1219355" cy="703091"/>
            </a:xfrm>
            <a:custGeom>
              <a:avLst/>
              <a:gdLst>
                <a:gd name="T0" fmla="*/ 129306 w 1711"/>
                <a:gd name="T1" fmla="*/ 700004 h 985"/>
                <a:gd name="T2" fmla="*/ 173730 w 1711"/>
                <a:gd name="T3" fmla="*/ 624521 h 985"/>
                <a:gd name="T4" fmla="*/ 267337 w 1711"/>
                <a:gd name="T5" fmla="*/ 534736 h 985"/>
                <a:gd name="T6" fmla="*/ 376017 w 1711"/>
                <a:gd name="T7" fmla="*/ 564135 h 985"/>
                <a:gd name="T8" fmla="*/ 439480 w 1711"/>
                <a:gd name="T9" fmla="*/ 564135 h 985"/>
                <a:gd name="T10" fmla="*/ 531502 w 1711"/>
                <a:gd name="T11" fmla="*/ 516462 h 985"/>
                <a:gd name="T12" fmla="*/ 547367 w 1711"/>
                <a:gd name="T13" fmla="*/ 453692 h 985"/>
                <a:gd name="T14" fmla="*/ 625109 w 1711"/>
                <a:gd name="T15" fmla="*/ 232010 h 985"/>
                <a:gd name="T16" fmla="*/ 717130 w 1711"/>
                <a:gd name="T17" fmla="*/ 174802 h 985"/>
                <a:gd name="T18" fmla="*/ 794079 w 1711"/>
                <a:gd name="T19" fmla="*/ 87401 h 985"/>
                <a:gd name="T20" fmla="*/ 906726 w 1711"/>
                <a:gd name="T21" fmla="*/ 56414 h 985"/>
                <a:gd name="T22" fmla="*/ 969395 w 1711"/>
                <a:gd name="T23" fmla="*/ 23042 h 985"/>
                <a:gd name="T24" fmla="*/ 1033651 w 1711"/>
                <a:gd name="T25" fmla="*/ 79456 h 985"/>
                <a:gd name="T26" fmla="*/ 1050310 w 1711"/>
                <a:gd name="T27" fmla="*/ 128718 h 985"/>
                <a:gd name="T28" fmla="*/ 1033651 w 1711"/>
                <a:gd name="T29" fmla="*/ 213736 h 985"/>
                <a:gd name="T30" fmla="*/ 1080455 w 1711"/>
                <a:gd name="T31" fmla="*/ 220887 h 985"/>
                <a:gd name="T32" fmla="*/ 1155024 w 1711"/>
                <a:gd name="T33" fmla="*/ 240751 h 985"/>
                <a:gd name="T34" fmla="*/ 1228800 w 1711"/>
                <a:gd name="T35" fmla="*/ 276506 h 985"/>
                <a:gd name="T36" fmla="*/ 1218487 w 1711"/>
                <a:gd name="T37" fmla="*/ 324974 h 985"/>
                <a:gd name="T38" fmla="*/ 1201828 w 1711"/>
                <a:gd name="T39" fmla="*/ 337686 h 985"/>
                <a:gd name="T40" fmla="*/ 1105840 w 1711"/>
                <a:gd name="T41" fmla="*/ 274122 h 985"/>
                <a:gd name="T42" fmla="*/ 1232766 w 1711"/>
                <a:gd name="T43" fmla="*/ 356756 h 985"/>
                <a:gd name="T44" fmla="*/ 1247839 w 1711"/>
                <a:gd name="T45" fmla="*/ 392511 h 985"/>
                <a:gd name="T46" fmla="*/ 1234353 w 1711"/>
                <a:gd name="T47" fmla="*/ 395689 h 985"/>
                <a:gd name="T48" fmla="*/ 1220074 w 1711"/>
                <a:gd name="T49" fmla="*/ 408402 h 985"/>
                <a:gd name="T50" fmla="*/ 1218487 w 1711"/>
                <a:gd name="T51" fmla="*/ 430650 h 985"/>
                <a:gd name="T52" fmla="*/ 1151851 w 1711"/>
                <a:gd name="T53" fmla="*/ 379798 h 985"/>
                <a:gd name="T54" fmla="*/ 1207381 w 1711"/>
                <a:gd name="T55" fmla="*/ 437006 h 985"/>
                <a:gd name="T56" fmla="*/ 1247839 w 1711"/>
                <a:gd name="T57" fmla="*/ 449719 h 985"/>
                <a:gd name="T58" fmla="*/ 1259738 w 1711"/>
                <a:gd name="T59" fmla="*/ 458459 h 985"/>
                <a:gd name="T60" fmla="*/ 1240699 w 1711"/>
                <a:gd name="T61" fmla="*/ 483885 h 985"/>
                <a:gd name="T62" fmla="*/ 1201828 w 1711"/>
                <a:gd name="T63" fmla="*/ 449719 h 985"/>
                <a:gd name="T64" fmla="*/ 1144711 w 1711"/>
                <a:gd name="T65" fmla="*/ 433033 h 985"/>
                <a:gd name="T66" fmla="*/ 1189135 w 1711"/>
                <a:gd name="T67" fmla="*/ 464021 h 985"/>
                <a:gd name="T68" fmla="*/ 1243079 w 1711"/>
                <a:gd name="T69" fmla="*/ 504543 h 985"/>
                <a:gd name="T70" fmla="*/ 1266877 w 1711"/>
                <a:gd name="T71" fmla="*/ 487063 h 985"/>
                <a:gd name="T72" fmla="*/ 1316061 w 1711"/>
                <a:gd name="T73" fmla="*/ 488652 h 985"/>
                <a:gd name="T74" fmla="*/ 1331927 w 1711"/>
                <a:gd name="T75" fmla="*/ 549038 h 985"/>
                <a:gd name="T76" fmla="*/ 791699 w 1711"/>
                <a:gd name="T77" fmla="*/ 678551 h 985"/>
                <a:gd name="T78" fmla="*/ 0 w 1711"/>
                <a:gd name="T79" fmla="*/ 782638 h 98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711"/>
                <a:gd name="T121" fmla="*/ 0 h 985"/>
                <a:gd name="T122" fmla="*/ 1711 w 1711"/>
                <a:gd name="T123" fmla="*/ 985 h 98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711" h="985">
                  <a:moveTo>
                    <a:pt x="0" y="985"/>
                  </a:moveTo>
                  <a:lnTo>
                    <a:pt x="163" y="881"/>
                  </a:lnTo>
                  <a:lnTo>
                    <a:pt x="163" y="855"/>
                  </a:lnTo>
                  <a:lnTo>
                    <a:pt x="219" y="786"/>
                  </a:lnTo>
                  <a:lnTo>
                    <a:pt x="275" y="747"/>
                  </a:lnTo>
                  <a:lnTo>
                    <a:pt x="337" y="673"/>
                  </a:lnTo>
                  <a:lnTo>
                    <a:pt x="395" y="747"/>
                  </a:lnTo>
                  <a:lnTo>
                    <a:pt x="474" y="710"/>
                  </a:lnTo>
                  <a:lnTo>
                    <a:pt x="503" y="730"/>
                  </a:lnTo>
                  <a:lnTo>
                    <a:pt x="554" y="710"/>
                  </a:lnTo>
                  <a:lnTo>
                    <a:pt x="583" y="667"/>
                  </a:lnTo>
                  <a:lnTo>
                    <a:pt x="670" y="650"/>
                  </a:lnTo>
                  <a:lnTo>
                    <a:pt x="714" y="591"/>
                  </a:lnTo>
                  <a:lnTo>
                    <a:pt x="690" y="571"/>
                  </a:lnTo>
                  <a:lnTo>
                    <a:pt x="772" y="388"/>
                  </a:lnTo>
                  <a:lnTo>
                    <a:pt x="788" y="292"/>
                  </a:lnTo>
                  <a:lnTo>
                    <a:pt x="871" y="334"/>
                  </a:lnTo>
                  <a:lnTo>
                    <a:pt x="904" y="220"/>
                  </a:lnTo>
                  <a:lnTo>
                    <a:pt x="948" y="214"/>
                  </a:lnTo>
                  <a:lnTo>
                    <a:pt x="1001" y="110"/>
                  </a:lnTo>
                  <a:lnTo>
                    <a:pt x="1023" y="0"/>
                  </a:lnTo>
                  <a:lnTo>
                    <a:pt x="1143" y="71"/>
                  </a:lnTo>
                  <a:lnTo>
                    <a:pt x="1160" y="12"/>
                  </a:lnTo>
                  <a:lnTo>
                    <a:pt x="1222" y="29"/>
                  </a:lnTo>
                  <a:lnTo>
                    <a:pt x="1255" y="74"/>
                  </a:lnTo>
                  <a:lnTo>
                    <a:pt x="1303" y="100"/>
                  </a:lnTo>
                  <a:lnTo>
                    <a:pt x="1329" y="128"/>
                  </a:lnTo>
                  <a:lnTo>
                    <a:pt x="1324" y="162"/>
                  </a:lnTo>
                  <a:lnTo>
                    <a:pt x="1290" y="225"/>
                  </a:lnTo>
                  <a:lnTo>
                    <a:pt x="1303" y="269"/>
                  </a:lnTo>
                  <a:lnTo>
                    <a:pt x="1345" y="250"/>
                  </a:lnTo>
                  <a:lnTo>
                    <a:pt x="1362" y="278"/>
                  </a:lnTo>
                  <a:lnTo>
                    <a:pt x="1381" y="296"/>
                  </a:lnTo>
                  <a:lnTo>
                    <a:pt x="1456" y="303"/>
                  </a:lnTo>
                  <a:lnTo>
                    <a:pt x="1476" y="331"/>
                  </a:lnTo>
                  <a:lnTo>
                    <a:pt x="1549" y="348"/>
                  </a:lnTo>
                  <a:lnTo>
                    <a:pt x="1531" y="366"/>
                  </a:lnTo>
                  <a:lnTo>
                    <a:pt x="1536" y="409"/>
                  </a:lnTo>
                  <a:lnTo>
                    <a:pt x="1538" y="432"/>
                  </a:lnTo>
                  <a:lnTo>
                    <a:pt x="1515" y="425"/>
                  </a:lnTo>
                  <a:lnTo>
                    <a:pt x="1471" y="400"/>
                  </a:lnTo>
                  <a:lnTo>
                    <a:pt x="1394" y="345"/>
                  </a:lnTo>
                  <a:lnTo>
                    <a:pt x="1499" y="447"/>
                  </a:lnTo>
                  <a:lnTo>
                    <a:pt x="1554" y="449"/>
                  </a:lnTo>
                  <a:lnTo>
                    <a:pt x="1522" y="461"/>
                  </a:lnTo>
                  <a:lnTo>
                    <a:pt x="1573" y="494"/>
                  </a:lnTo>
                  <a:lnTo>
                    <a:pt x="1573" y="514"/>
                  </a:lnTo>
                  <a:lnTo>
                    <a:pt x="1556" y="498"/>
                  </a:lnTo>
                  <a:lnTo>
                    <a:pt x="1536" y="498"/>
                  </a:lnTo>
                  <a:lnTo>
                    <a:pt x="1538" y="514"/>
                  </a:lnTo>
                  <a:lnTo>
                    <a:pt x="1556" y="531"/>
                  </a:lnTo>
                  <a:lnTo>
                    <a:pt x="1536" y="542"/>
                  </a:lnTo>
                  <a:lnTo>
                    <a:pt x="1476" y="498"/>
                  </a:lnTo>
                  <a:lnTo>
                    <a:pt x="1452" y="478"/>
                  </a:lnTo>
                  <a:lnTo>
                    <a:pt x="1467" y="505"/>
                  </a:lnTo>
                  <a:lnTo>
                    <a:pt x="1522" y="550"/>
                  </a:lnTo>
                  <a:lnTo>
                    <a:pt x="1549" y="555"/>
                  </a:lnTo>
                  <a:lnTo>
                    <a:pt x="1573" y="566"/>
                  </a:lnTo>
                  <a:lnTo>
                    <a:pt x="1570" y="577"/>
                  </a:lnTo>
                  <a:lnTo>
                    <a:pt x="1588" y="577"/>
                  </a:lnTo>
                  <a:lnTo>
                    <a:pt x="1593" y="594"/>
                  </a:lnTo>
                  <a:lnTo>
                    <a:pt x="1564" y="609"/>
                  </a:lnTo>
                  <a:lnTo>
                    <a:pt x="1522" y="594"/>
                  </a:lnTo>
                  <a:lnTo>
                    <a:pt x="1515" y="566"/>
                  </a:lnTo>
                  <a:lnTo>
                    <a:pt x="1456" y="566"/>
                  </a:lnTo>
                  <a:lnTo>
                    <a:pt x="1443" y="545"/>
                  </a:lnTo>
                  <a:lnTo>
                    <a:pt x="1428" y="566"/>
                  </a:lnTo>
                  <a:lnTo>
                    <a:pt x="1499" y="584"/>
                  </a:lnTo>
                  <a:lnTo>
                    <a:pt x="1506" y="607"/>
                  </a:lnTo>
                  <a:lnTo>
                    <a:pt x="1567" y="635"/>
                  </a:lnTo>
                  <a:lnTo>
                    <a:pt x="1590" y="635"/>
                  </a:lnTo>
                  <a:lnTo>
                    <a:pt x="1597" y="613"/>
                  </a:lnTo>
                  <a:lnTo>
                    <a:pt x="1619" y="619"/>
                  </a:lnTo>
                  <a:lnTo>
                    <a:pt x="1659" y="615"/>
                  </a:lnTo>
                  <a:lnTo>
                    <a:pt x="1711" y="710"/>
                  </a:lnTo>
                  <a:lnTo>
                    <a:pt x="1679" y="691"/>
                  </a:lnTo>
                  <a:lnTo>
                    <a:pt x="1668" y="719"/>
                  </a:lnTo>
                  <a:lnTo>
                    <a:pt x="998" y="854"/>
                  </a:lnTo>
                  <a:lnTo>
                    <a:pt x="440" y="922"/>
                  </a:lnTo>
                  <a:lnTo>
                    <a:pt x="0" y="985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4" name="Freeform 133"/>
            <p:cNvSpPr>
              <a:spLocks/>
            </p:cNvSpPr>
            <p:nvPr/>
          </p:nvSpPr>
          <p:spPr bwMode="auto">
            <a:xfrm>
              <a:off x="6563942" y="3682151"/>
              <a:ext cx="1342004" cy="611817"/>
            </a:xfrm>
            <a:custGeom>
              <a:avLst/>
              <a:gdLst>
                <a:gd name="T0" fmla="*/ 2381 w 1882"/>
                <a:gd name="T1" fmla="*/ 583520 h 859"/>
                <a:gd name="T2" fmla="*/ 345281 w 1882"/>
                <a:gd name="T3" fmla="*/ 495517 h 859"/>
                <a:gd name="T4" fmla="*/ 680244 w 1882"/>
                <a:gd name="T5" fmla="*/ 528815 h 859"/>
                <a:gd name="T6" fmla="*/ 1072356 w 1882"/>
                <a:gd name="T7" fmla="*/ 681038 h 859"/>
                <a:gd name="T8" fmla="*/ 1159668 w 1882"/>
                <a:gd name="T9" fmla="*/ 657253 h 859"/>
                <a:gd name="T10" fmla="*/ 1181100 w 1882"/>
                <a:gd name="T11" fmla="*/ 635847 h 859"/>
                <a:gd name="T12" fmla="*/ 1229518 w 1882"/>
                <a:gd name="T13" fmla="*/ 516923 h 859"/>
                <a:gd name="T14" fmla="*/ 1243806 w 1882"/>
                <a:gd name="T15" fmla="*/ 485210 h 859"/>
                <a:gd name="T16" fmla="*/ 1234281 w 1882"/>
                <a:gd name="T17" fmla="*/ 446361 h 859"/>
                <a:gd name="T18" fmla="*/ 1250950 w 1882"/>
                <a:gd name="T19" fmla="*/ 474903 h 859"/>
                <a:gd name="T20" fmla="*/ 1280318 w 1882"/>
                <a:gd name="T21" fmla="*/ 464596 h 859"/>
                <a:gd name="T22" fmla="*/ 1281906 w 1882"/>
                <a:gd name="T23" fmla="*/ 435262 h 859"/>
                <a:gd name="T24" fmla="*/ 1300162 w 1882"/>
                <a:gd name="T25" fmla="*/ 449533 h 859"/>
                <a:gd name="T26" fmla="*/ 1396206 w 1882"/>
                <a:gd name="T27" fmla="*/ 419405 h 859"/>
                <a:gd name="T28" fmla="*/ 1420812 w 1882"/>
                <a:gd name="T29" fmla="*/ 348051 h 859"/>
                <a:gd name="T30" fmla="*/ 1394618 w 1882"/>
                <a:gd name="T31" fmla="*/ 341708 h 859"/>
                <a:gd name="T32" fmla="*/ 1385093 w 1882"/>
                <a:gd name="T33" fmla="*/ 377385 h 859"/>
                <a:gd name="T34" fmla="*/ 1363662 w 1882"/>
                <a:gd name="T35" fmla="*/ 384521 h 859"/>
                <a:gd name="T36" fmla="*/ 1280318 w 1882"/>
                <a:gd name="T37" fmla="*/ 358358 h 859"/>
                <a:gd name="T38" fmla="*/ 1336675 w 1882"/>
                <a:gd name="T39" fmla="*/ 375007 h 859"/>
                <a:gd name="T40" fmla="*/ 1355725 w 1882"/>
                <a:gd name="T41" fmla="*/ 325852 h 859"/>
                <a:gd name="T42" fmla="*/ 1352550 w 1882"/>
                <a:gd name="T43" fmla="*/ 300481 h 859"/>
                <a:gd name="T44" fmla="*/ 1311275 w 1882"/>
                <a:gd name="T45" fmla="*/ 258461 h 859"/>
                <a:gd name="T46" fmla="*/ 1352550 w 1882"/>
                <a:gd name="T47" fmla="*/ 267183 h 859"/>
                <a:gd name="T48" fmla="*/ 1350962 w 1882"/>
                <a:gd name="T49" fmla="*/ 248948 h 859"/>
                <a:gd name="T50" fmla="*/ 1358106 w 1882"/>
                <a:gd name="T51" fmla="*/ 252119 h 859"/>
                <a:gd name="T52" fmla="*/ 1385093 w 1882"/>
                <a:gd name="T53" fmla="*/ 256083 h 859"/>
                <a:gd name="T54" fmla="*/ 1414462 w 1882"/>
                <a:gd name="T55" fmla="*/ 271940 h 859"/>
                <a:gd name="T56" fmla="*/ 1455737 w 1882"/>
                <a:gd name="T57" fmla="*/ 248948 h 859"/>
                <a:gd name="T58" fmla="*/ 1493837 w 1882"/>
                <a:gd name="T59" fmla="*/ 196621 h 859"/>
                <a:gd name="T60" fmla="*/ 1480343 w 1882"/>
                <a:gd name="T61" fmla="*/ 135573 h 859"/>
                <a:gd name="T62" fmla="*/ 1431131 w 1882"/>
                <a:gd name="T63" fmla="*/ 196621 h 859"/>
                <a:gd name="T64" fmla="*/ 1420812 w 1882"/>
                <a:gd name="T65" fmla="*/ 127645 h 859"/>
                <a:gd name="T66" fmla="*/ 1307306 w 1882"/>
                <a:gd name="T67" fmla="*/ 159358 h 859"/>
                <a:gd name="T68" fmla="*/ 1348581 w 1882"/>
                <a:gd name="T69" fmla="*/ 114960 h 859"/>
                <a:gd name="T70" fmla="*/ 1387475 w 1882"/>
                <a:gd name="T71" fmla="*/ 56291 h 859"/>
                <a:gd name="T72" fmla="*/ 1420812 w 1882"/>
                <a:gd name="T73" fmla="*/ 53119 h 859"/>
                <a:gd name="T74" fmla="*/ 1430337 w 1882"/>
                <a:gd name="T75" fmla="*/ 26956 h 859"/>
                <a:gd name="T76" fmla="*/ 865187 w 1882"/>
                <a:gd name="T77" fmla="*/ 106239 h 859"/>
                <a:gd name="T78" fmla="*/ 417512 w 1882"/>
                <a:gd name="T79" fmla="*/ 212478 h 859"/>
                <a:gd name="T80" fmla="*/ 364331 w 1882"/>
                <a:gd name="T81" fmla="*/ 283039 h 859"/>
                <a:gd name="T82" fmla="*/ 312737 w 1882"/>
                <a:gd name="T83" fmla="*/ 295724 h 859"/>
                <a:gd name="T84" fmla="*/ 271462 w 1882"/>
                <a:gd name="T85" fmla="*/ 305238 h 859"/>
                <a:gd name="T86" fmla="*/ 224631 w 1882"/>
                <a:gd name="T87" fmla="*/ 368664 h 859"/>
                <a:gd name="T88" fmla="*/ 43656 w 1882"/>
                <a:gd name="T89" fmla="*/ 514544 h 8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82"/>
                <a:gd name="T136" fmla="*/ 0 h 859"/>
                <a:gd name="T137" fmla="*/ 1882 w 1882"/>
                <a:gd name="T138" fmla="*/ 859 h 85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82" h="859">
                  <a:moveTo>
                    <a:pt x="0" y="673"/>
                  </a:moveTo>
                  <a:lnTo>
                    <a:pt x="3" y="736"/>
                  </a:lnTo>
                  <a:lnTo>
                    <a:pt x="273" y="703"/>
                  </a:lnTo>
                  <a:lnTo>
                    <a:pt x="435" y="625"/>
                  </a:lnTo>
                  <a:lnTo>
                    <a:pt x="732" y="586"/>
                  </a:lnTo>
                  <a:lnTo>
                    <a:pt x="857" y="667"/>
                  </a:lnTo>
                  <a:lnTo>
                    <a:pt x="1051" y="640"/>
                  </a:lnTo>
                  <a:lnTo>
                    <a:pt x="1351" y="859"/>
                  </a:lnTo>
                  <a:lnTo>
                    <a:pt x="1386" y="834"/>
                  </a:lnTo>
                  <a:lnTo>
                    <a:pt x="1461" y="829"/>
                  </a:lnTo>
                  <a:lnTo>
                    <a:pt x="1480" y="774"/>
                  </a:lnTo>
                  <a:lnTo>
                    <a:pt x="1488" y="802"/>
                  </a:lnTo>
                  <a:lnTo>
                    <a:pt x="1507" y="703"/>
                  </a:lnTo>
                  <a:lnTo>
                    <a:pt x="1549" y="652"/>
                  </a:lnTo>
                  <a:lnTo>
                    <a:pt x="1585" y="621"/>
                  </a:lnTo>
                  <a:lnTo>
                    <a:pt x="1567" y="612"/>
                  </a:lnTo>
                  <a:lnTo>
                    <a:pt x="1574" y="586"/>
                  </a:lnTo>
                  <a:lnTo>
                    <a:pt x="1555" y="563"/>
                  </a:lnTo>
                  <a:lnTo>
                    <a:pt x="1582" y="588"/>
                  </a:lnTo>
                  <a:lnTo>
                    <a:pt x="1576" y="599"/>
                  </a:lnTo>
                  <a:lnTo>
                    <a:pt x="1595" y="612"/>
                  </a:lnTo>
                  <a:lnTo>
                    <a:pt x="1613" y="586"/>
                  </a:lnTo>
                  <a:lnTo>
                    <a:pt x="1627" y="581"/>
                  </a:lnTo>
                  <a:lnTo>
                    <a:pt x="1615" y="549"/>
                  </a:lnTo>
                  <a:lnTo>
                    <a:pt x="1627" y="545"/>
                  </a:lnTo>
                  <a:lnTo>
                    <a:pt x="1638" y="567"/>
                  </a:lnTo>
                  <a:lnTo>
                    <a:pt x="1708" y="531"/>
                  </a:lnTo>
                  <a:lnTo>
                    <a:pt x="1759" y="529"/>
                  </a:lnTo>
                  <a:lnTo>
                    <a:pt x="1798" y="457"/>
                  </a:lnTo>
                  <a:lnTo>
                    <a:pt x="1790" y="439"/>
                  </a:lnTo>
                  <a:lnTo>
                    <a:pt x="1764" y="465"/>
                  </a:lnTo>
                  <a:lnTo>
                    <a:pt x="1757" y="431"/>
                  </a:lnTo>
                  <a:lnTo>
                    <a:pt x="1732" y="454"/>
                  </a:lnTo>
                  <a:lnTo>
                    <a:pt x="1745" y="476"/>
                  </a:lnTo>
                  <a:lnTo>
                    <a:pt x="1722" y="463"/>
                  </a:lnTo>
                  <a:lnTo>
                    <a:pt x="1718" y="485"/>
                  </a:lnTo>
                  <a:lnTo>
                    <a:pt x="1657" y="480"/>
                  </a:lnTo>
                  <a:lnTo>
                    <a:pt x="1613" y="452"/>
                  </a:lnTo>
                  <a:lnTo>
                    <a:pt x="1613" y="436"/>
                  </a:lnTo>
                  <a:lnTo>
                    <a:pt x="1684" y="473"/>
                  </a:lnTo>
                  <a:lnTo>
                    <a:pt x="1732" y="415"/>
                  </a:lnTo>
                  <a:lnTo>
                    <a:pt x="1708" y="411"/>
                  </a:lnTo>
                  <a:lnTo>
                    <a:pt x="1737" y="366"/>
                  </a:lnTo>
                  <a:lnTo>
                    <a:pt x="1704" y="379"/>
                  </a:lnTo>
                  <a:lnTo>
                    <a:pt x="1611" y="337"/>
                  </a:lnTo>
                  <a:lnTo>
                    <a:pt x="1652" y="326"/>
                  </a:lnTo>
                  <a:lnTo>
                    <a:pt x="1702" y="348"/>
                  </a:lnTo>
                  <a:lnTo>
                    <a:pt x="1704" y="337"/>
                  </a:lnTo>
                  <a:lnTo>
                    <a:pt x="1684" y="314"/>
                  </a:lnTo>
                  <a:lnTo>
                    <a:pt x="1702" y="314"/>
                  </a:lnTo>
                  <a:lnTo>
                    <a:pt x="1728" y="296"/>
                  </a:lnTo>
                  <a:lnTo>
                    <a:pt x="1711" y="318"/>
                  </a:lnTo>
                  <a:lnTo>
                    <a:pt x="1722" y="343"/>
                  </a:lnTo>
                  <a:lnTo>
                    <a:pt x="1745" y="323"/>
                  </a:lnTo>
                  <a:lnTo>
                    <a:pt x="1757" y="348"/>
                  </a:lnTo>
                  <a:lnTo>
                    <a:pt x="1782" y="343"/>
                  </a:lnTo>
                  <a:lnTo>
                    <a:pt x="1811" y="343"/>
                  </a:lnTo>
                  <a:lnTo>
                    <a:pt x="1834" y="314"/>
                  </a:lnTo>
                  <a:lnTo>
                    <a:pt x="1853" y="251"/>
                  </a:lnTo>
                  <a:lnTo>
                    <a:pt x="1882" y="248"/>
                  </a:lnTo>
                  <a:lnTo>
                    <a:pt x="1882" y="219"/>
                  </a:lnTo>
                  <a:lnTo>
                    <a:pt x="1865" y="171"/>
                  </a:lnTo>
                  <a:lnTo>
                    <a:pt x="1834" y="171"/>
                  </a:lnTo>
                  <a:lnTo>
                    <a:pt x="1803" y="248"/>
                  </a:lnTo>
                  <a:lnTo>
                    <a:pt x="1796" y="210"/>
                  </a:lnTo>
                  <a:lnTo>
                    <a:pt x="1790" y="161"/>
                  </a:lnTo>
                  <a:lnTo>
                    <a:pt x="1722" y="191"/>
                  </a:lnTo>
                  <a:lnTo>
                    <a:pt x="1647" y="201"/>
                  </a:lnTo>
                  <a:lnTo>
                    <a:pt x="1657" y="168"/>
                  </a:lnTo>
                  <a:lnTo>
                    <a:pt x="1699" y="145"/>
                  </a:lnTo>
                  <a:lnTo>
                    <a:pt x="1780" y="113"/>
                  </a:lnTo>
                  <a:lnTo>
                    <a:pt x="1748" y="71"/>
                  </a:lnTo>
                  <a:lnTo>
                    <a:pt x="1807" y="100"/>
                  </a:lnTo>
                  <a:lnTo>
                    <a:pt x="1790" y="67"/>
                  </a:lnTo>
                  <a:lnTo>
                    <a:pt x="1839" y="113"/>
                  </a:lnTo>
                  <a:lnTo>
                    <a:pt x="1802" y="34"/>
                  </a:lnTo>
                  <a:lnTo>
                    <a:pt x="1759" y="0"/>
                  </a:lnTo>
                  <a:lnTo>
                    <a:pt x="1090" y="134"/>
                  </a:lnTo>
                  <a:lnTo>
                    <a:pt x="533" y="201"/>
                  </a:lnTo>
                  <a:lnTo>
                    <a:pt x="526" y="268"/>
                  </a:lnTo>
                  <a:lnTo>
                    <a:pt x="499" y="287"/>
                  </a:lnTo>
                  <a:lnTo>
                    <a:pt x="459" y="357"/>
                  </a:lnTo>
                  <a:lnTo>
                    <a:pt x="430" y="353"/>
                  </a:lnTo>
                  <a:lnTo>
                    <a:pt x="394" y="373"/>
                  </a:lnTo>
                  <a:lnTo>
                    <a:pt x="371" y="408"/>
                  </a:lnTo>
                  <a:lnTo>
                    <a:pt x="342" y="385"/>
                  </a:lnTo>
                  <a:lnTo>
                    <a:pt x="290" y="431"/>
                  </a:lnTo>
                  <a:lnTo>
                    <a:pt x="283" y="465"/>
                  </a:lnTo>
                  <a:lnTo>
                    <a:pt x="69" y="597"/>
                  </a:lnTo>
                  <a:lnTo>
                    <a:pt x="55" y="649"/>
                  </a:lnTo>
                  <a:lnTo>
                    <a:pt x="0" y="673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5" name="Freeform 70"/>
            <p:cNvSpPr>
              <a:spLocks/>
            </p:cNvSpPr>
            <p:nvPr/>
          </p:nvSpPr>
          <p:spPr bwMode="auto">
            <a:xfrm>
              <a:off x="6727949" y="4104290"/>
              <a:ext cx="800069" cy="623227"/>
            </a:xfrm>
            <a:custGeom>
              <a:avLst/>
              <a:gdLst>
                <a:gd name="T0" fmla="*/ 0 w 1121"/>
                <a:gd name="T1" fmla="*/ 163513 h 874"/>
                <a:gd name="T2" fmla="*/ 34956 w 1121"/>
                <a:gd name="T3" fmla="*/ 89694 h 874"/>
                <a:gd name="T4" fmla="*/ 164453 w 1121"/>
                <a:gd name="T5" fmla="*/ 26988 h 874"/>
                <a:gd name="T6" fmla="*/ 399613 w 1121"/>
                <a:gd name="T7" fmla="*/ 0 h 874"/>
                <a:gd name="T8" fmla="*/ 498920 w 1121"/>
                <a:gd name="T9" fmla="*/ 62706 h 874"/>
                <a:gd name="T10" fmla="*/ 652250 w 1121"/>
                <a:gd name="T11" fmla="*/ 41275 h 874"/>
                <a:gd name="T12" fmla="*/ 890588 w 1121"/>
                <a:gd name="T13" fmla="*/ 213519 h 874"/>
                <a:gd name="T14" fmla="*/ 822265 w 1121"/>
                <a:gd name="T15" fmla="*/ 293688 h 874"/>
                <a:gd name="T16" fmla="*/ 786514 w 1121"/>
                <a:gd name="T17" fmla="*/ 348457 h 874"/>
                <a:gd name="T18" fmla="*/ 789692 w 1121"/>
                <a:gd name="T19" fmla="*/ 402432 h 874"/>
                <a:gd name="T20" fmla="*/ 726135 w 1121"/>
                <a:gd name="T21" fmla="*/ 454819 h 874"/>
                <a:gd name="T22" fmla="*/ 676879 w 1121"/>
                <a:gd name="T23" fmla="*/ 530225 h 874"/>
                <a:gd name="T24" fmla="*/ 610144 w 1121"/>
                <a:gd name="T25" fmla="*/ 572294 h 874"/>
                <a:gd name="T26" fmla="*/ 583927 w 1121"/>
                <a:gd name="T27" fmla="*/ 577057 h 874"/>
                <a:gd name="T28" fmla="*/ 568038 w 1121"/>
                <a:gd name="T29" fmla="*/ 629444 h 874"/>
                <a:gd name="T30" fmla="*/ 529109 w 1121"/>
                <a:gd name="T31" fmla="*/ 601663 h 874"/>
                <a:gd name="T32" fmla="*/ 560093 w 1121"/>
                <a:gd name="T33" fmla="*/ 644525 h 874"/>
                <a:gd name="T34" fmla="*/ 533082 w 1121"/>
                <a:gd name="T35" fmla="*/ 693738 h 874"/>
                <a:gd name="T36" fmla="*/ 501303 w 1121"/>
                <a:gd name="T37" fmla="*/ 687388 h 874"/>
                <a:gd name="T38" fmla="*/ 475086 w 1121"/>
                <a:gd name="T39" fmla="*/ 658813 h 874"/>
                <a:gd name="T40" fmla="*/ 440130 w 1121"/>
                <a:gd name="T41" fmla="*/ 591344 h 874"/>
                <a:gd name="T42" fmla="*/ 420269 w 1121"/>
                <a:gd name="T43" fmla="*/ 581819 h 874"/>
                <a:gd name="T44" fmla="*/ 375779 w 1121"/>
                <a:gd name="T45" fmla="*/ 488157 h 874"/>
                <a:gd name="T46" fmla="*/ 314606 w 1121"/>
                <a:gd name="T47" fmla="*/ 449263 h 874"/>
                <a:gd name="T48" fmla="*/ 270116 w 1121"/>
                <a:gd name="T49" fmla="*/ 388144 h 874"/>
                <a:gd name="T50" fmla="*/ 166042 w 1121"/>
                <a:gd name="T51" fmla="*/ 309563 h 874"/>
                <a:gd name="T52" fmla="*/ 112019 w 1121"/>
                <a:gd name="T53" fmla="*/ 238919 h 874"/>
                <a:gd name="T54" fmla="*/ 0 w 1121"/>
                <a:gd name="T55" fmla="*/ 163513 h 87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1"/>
                <a:gd name="T85" fmla="*/ 0 h 874"/>
                <a:gd name="T86" fmla="*/ 1121 w 1121"/>
                <a:gd name="T87" fmla="*/ 874 h 87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1" h="874">
                  <a:moveTo>
                    <a:pt x="0" y="206"/>
                  </a:moveTo>
                  <a:lnTo>
                    <a:pt x="44" y="113"/>
                  </a:lnTo>
                  <a:lnTo>
                    <a:pt x="207" y="34"/>
                  </a:lnTo>
                  <a:lnTo>
                    <a:pt x="503" y="0"/>
                  </a:lnTo>
                  <a:lnTo>
                    <a:pt x="628" y="79"/>
                  </a:lnTo>
                  <a:lnTo>
                    <a:pt x="821" y="52"/>
                  </a:lnTo>
                  <a:lnTo>
                    <a:pt x="1121" y="269"/>
                  </a:lnTo>
                  <a:lnTo>
                    <a:pt x="1035" y="370"/>
                  </a:lnTo>
                  <a:lnTo>
                    <a:pt x="990" y="439"/>
                  </a:lnTo>
                  <a:lnTo>
                    <a:pt x="994" y="507"/>
                  </a:lnTo>
                  <a:lnTo>
                    <a:pt x="914" y="573"/>
                  </a:lnTo>
                  <a:lnTo>
                    <a:pt x="852" y="668"/>
                  </a:lnTo>
                  <a:lnTo>
                    <a:pt x="768" y="721"/>
                  </a:lnTo>
                  <a:lnTo>
                    <a:pt x="735" y="727"/>
                  </a:lnTo>
                  <a:lnTo>
                    <a:pt x="715" y="793"/>
                  </a:lnTo>
                  <a:lnTo>
                    <a:pt x="666" y="758"/>
                  </a:lnTo>
                  <a:lnTo>
                    <a:pt x="705" y="812"/>
                  </a:lnTo>
                  <a:lnTo>
                    <a:pt x="671" y="874"/>
                  </a:lnTo>
                  <a:lnTo>
                    <a:pt x="631" y="866"/>
                  </a:lnTo>
                  <a:lnTo>
                    <a:pt x="598" y="830"/>
                  </a:lnTo>
                  <a:lnTo>
                    <a:pt x="554" y="745"/>
                  </a:lnTo>
                  <a:lnTo>
                    <a:pt x="529" y="733"/>
                  </a:lnTo>
                  <a:lnTo>
                    <a:pt x="473" y="615"/>
                  </a:lnTo>
                  <a:lnTo>
                    <a:pt x="396" y="566"/>
                  </a:lnTo>
                  <a:lnTo>
                    <a:pt x="340" y="489"/>
                  </a:lnTo>
                  <a:lnTo>
                    <a:pt x="209" y="390"/>
                  </a:lnTo>
                  <a:lnTo>
                    <a:pt x="141" y="301"/>
                  </a:lnTo>
                  <a:lnTo>
                    <a:pt x="0" y="206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6" name="Freeform 74"/>
            <p:cNvSpPr>
              <a:spLocks/>
            </p:cNvSpPr>
            <p:nvPr/>
          </p:nvSpPr>
          <p:spPr bwMode="auto">
            <a:xfrm>
              <a:off x="6360002" y="4185580"/>
              <a:ext cx="854263" cy="908455"/>
            </a:xfrm>
            <a:custGeom>
              <a:avLst/>
              <a:gdLst>
                <a:gd name="T0" fmla="*/ 0 w 1198"/>
                <a:gd name="T1" fmla="*/ 59485 h 1275"/>
                <a:gd name="T2" fmla="*/ 124619 w 1198"/>
                <a:gd name="T3" fmla="*/ 525050 h 1275"/>
                <a:gd name="T4" fmla="*/ 169863 w 1198"/>
                <a:gd name="T5" fmla="*/ 603570 h 1275"/>
                <a:gd name="T6" fmla="*/ 188119 w 1198"/>
                <a:gd name="T7" fmla="*/ 662261 h 1275"/>
                <a:gd name="T8" fmla="*/ 167481 w 1198"/>
                <a:gd name="T9" fmla="*/ 704297 h 1275"/>
                <a:gd name="T10" fmla="*/ 161131 w 1198"/>
                <a:gd name="T11" fmla="*/ 766161 h 1275"/>
                <a:gd name="T12" fmla="*/ 201613 w 1198"/>
                <a:gd name="T13" fmla="*/ 940649 h 1275"/>
                <a:gd name="T14" fmla="*/ 238125 w 1198"/>
                <a:gd name="T15" fmla="*/ 996961 h 1275"/>
                <a:gd name="T16" fmla="*/ 739775 w 1198"/>
                <a:gd name="T17" fmla="*/ 969994 h 1275"/>
                <a:gd name="T18" fmla="*/ 746125 w 1198"/>
                <a:gd name="T19" fmla="*/ 1006478 h 1275"/>
                <a:gd name="T20" fmla="*/ 778669 w 1198"/>
                <a:gd name="T21" fmla="*/ 1011237 h 1275"/>
                <a:gd name="T22" fmla="*/ 766763 w 1198"/>
                <a:gd name="T23" fmla="*/ 926372 h 1275"/>
                <a:gd name="T24" fmla="*/ 785019 w 1198"/>
                <a:gd name="T25" fmla="*/ 904165 h 1275"/>
                <a:gd name="T26" fmla="*/ 860425 w 1198"/>
                <a:gd name="T27" fmla="*/ 916062 h 1275"/>
                <a:gd name="T28" fmla="*/ 870744 w 1198"/>
                <a:gd name="T29" fmla="*/ 860543 h 1275"/>
                <a:gd name="T30" fmla="*/ 860425 w 1198"/>
                <a:gd name="T31" fmla="*/ 854198 h 1275"/>
                <a:gd name="T32" fmla="*/ 874713 w 1198"/>
                <a:gd name="T33" fmla="*/ 838335 h 1275"/>
                <a:gd name="T34" fmla="*/ 849313 w 1198"/>
                <a:gd name="T35" fmla="*/ 825645 h 1275"/>
                <a:gd name="T36" fmla="*/ 865188 w 1198"/>
                <a:gd name="T37" fmla="*/ 805024 h 1275"/>
                <a:gd name="T38" fmla="*/ 863600 w 1198"/>
                <a:gd name="T39" fmla="*/ 775678 h 1275"/>
                <a:gd name="T40" fmla="*/ 893763 w 1198"/>
                <a:gd name="T41" fmla="*/ 755057 h 1275"/>
                <a:gd name="T42" fmla="*/ 884238 w 1198"/>
                <a:gd name="T43" fmla="*/ 725711 h 1275"/>
                <a:gd name="T44" fmla="*/ 900113 w 1198"/>
                <a:gd name="T45" fmla="*/ 714607 h 1275"/>
                <a:gd name="T46" fmla="*/ 908050 w 1198"/>
                <a:gd name="T47" fmla="*/ 689227 h 1275"/>
                <a:gd name="T48" fmla="*/ 893763 w 1198"/>
                <a:gd name="T49" fmla="*/ 682089 h 1275"/>
                <a:gd name="T50" fmla="*/ 916782 w 1198"/>
                <a:gd name="T51" fmla="*/ 660675 h 1275"/>
                <a:gd name="T52" fmla="*/ 905669 w 1198"/>
                <a:gd name="T53" fmla="*/ 641640 h 1275"/>
                <a:gd name="T54" fmla="*/ 927100 w 1198"/>
                <a:gd name="T55" fmla="*/ 641640 h 1275"/>
                <a:gd name="T56" fmla="*/ 950913 w 1198"/>
                <a:gd name="T57" fmla="*/ 613880 h 1275"/>
                <a:gd name="T58" fmla="*/ 942182 w 1198"/>
                <a:gd name="T59" fmla="*/ 603570 h 1275"/>
                <a:gd name="T60" fmla="*/ 910432 w 1198"/>
                <a:gd name="T61" fmla="*/ 597225 h 1275"/>
                <a:gd name="T62" fmla="*/ 884238 w 1198"/>
                <a:gd name="T63" fmla="*/ 568672 h 1275"/>
                <a:gd name="T64" fmla="*/ 849313 w 1198"/>
                <a:gd name="T65" fmla="*/ 501256 h 1275"/>
                <a:gd name="T66" fmla="*/ 829469 w 1198"/>
                <a:gd name="T67" fmla="*/ 491739 h 1275"/>
                <a:gd name="T68" fmla="*/ 785019 w 1198"/>
                <a:gd name="T69" fmla="*/ 398150 h 1275"/>
                <a:gd name="T70" fmla="*/ 723900 w 1198"/>
                <a:gd name="T71" fmla="*/ 359287 h 1275"/>
                <a:gd name="T72" fmla="*/ 679450 w 1198"/>
                <a:gd name="T73" fmla="*/ 298216 h 1275"/>
                <a:gd name="T74" fmla="*/ 575469 w 1198"/>
                <a:gd name="T75" fmla="*/ 219696 h 1275"/>
                <a:gd name="T76" fmla="*/ 521494 w 1198"/>
                <a:gd name="T77" fmla="*/ 149108 h 1275"/>
                <a:gd name="T78" fmla="*/ 409575 w 1198"/>
                <a:gd name="T79" fmla="*/ 73761 h 1275"/>
                <a:gd name="T80" fmla="*/ 444500 w 1198"/>
                <a:gd name="T81" fmla="*/ 0 h 1275"/>
                <a:gd name="T82" fmla="*/ 229394 w 1198"/>
                <a:gd name="T83" fmla="*/ 28553 h 1275"/>
                <a:gd name="T84" fmla="*/ 0 w 1198"/>
                <a:gd name="T85" fmla="*/ 59485 h 12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98"/>
                <a:gd name="T130" fmla="*/ 0 h 1275"/>
                <a:gd name="T131" fmla="*/ 1198 w 1198"/>
                <a:gd name="T132" fmla="*/ 1275 h 127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98" h="1275">
                  <a:moveTo>
                    <a:pt x="0" y="75"/>
                  </a:moveTo>
                  <a:lnTo>
                    <a:pt x="157" y="662"/>
                  </a:lnTo>
                  <a:lnTo>
                    <a:pt x="214" y="761"/>
                  </a:lnTo>
                  <a:lnTo>
                    <a:pt x="237" y="835"/>
                  </a:lnTo>
                  <a:lnTo>
                    <a:pt x="211" y="888"/>
                  </a:lnTo>
                  <a:lnTo>
                    <a:pt x="203" y="966"/>
                  </a:lnTo>
                  <a:lnTo>
                    <a:pt x="254" y="1186"/>
                  </a:lnTo>
                  <a:lnTo>
                    <a:pt x="300" y="1257"/>
                  </a:lnTo>
                  <a:lnTo>
                    <a:pt x="932" y="1223"/>
                  </a:lnTo>
                  <a:lnTo>
                    <a:pt x="940" y="1269"/>
                  </a:lnTo>
                  <a:lnTo>
                    <a:pt x="981" y="1275"/>
                  </a:lnTo>
                  <a:lnTo>
                    <a:pt x="966" y="1168"/>
                  </a:lnTo>
                  <a:lnTo>
                    <a:pt x="989" y="1140"/>
                  </a:lnTo>
                  <a:lnTo>
                    <a:pt x="1084" y="1155"/>
                  </a:lnTo>
                  <a:lnTo>
                    <a:pt x="1097" y="1085"/>
                  </a:lnTo>
                  <a:lnTo>
                    <a:pt x="1084" y="1077"/>
                  </a:lnTo>
                  <a:lnTo>
                    <a:pt x="1102" y="1057"/>
                  </a:lnTo>
                  <a:lnTo>
                    <a:pt x="1070" y="1041"/>
                  </a:lnTo>
                  <a:lnTo>
                    <a:pt x="1090" y="1015"/>
                  </a:lnTo>
                  <a:lnTo>
                    <a:pt x="1088" y="978"/>
                  </a:lnTo>
                  <a:lnTo>
                    <a:pt x="1126" y="952"/>
                  </a:lnTo>
                  <a:lnTo>
                    <a:pt x="1114" y="915"/>
                  </a:lnTo>
                  <a:lnTo>
                    <a:pt x="1134" y="901"/>
                  </a:lnTo>
                  <a:lnTo>
                    <a:pt x="1144" y="869"/>
                  </a:lnTo>
                  <a:lnTo>
                    <a:pt x="1126" y="860"/>
                  </a:lnTo>
                  <a:lnTo>
                    <a:pt x="1155" y="833"/>
                  </a:lnTo>
                  <a:lnTo>
                    <a:pt x="1141" y="809"/>
                  </a:lnTo>
                  <a:lnTo>
                    <a:pt x="1168" y="809"/>
                  </a:lnTo>
                  <a:lnTo>
                    <a:pt x="1198" y="774"/>
                  </a:lnTo>
                  <a:lnTo>
                    <a:pt x="1187" y="761"/>
                  </a:lnTo>
                  <a:lnTo>
                    <a:pt x="1147" y="753"/>
                  </a:lnTo>
                  <a:lnTo>
                    <a:pt x="1114" y="717"/>
                  </a:lnTo>
                  <a:lnTo>
                    <a:pt x="1070" y="632"/>
                  </a:lnTo>
                  <a:lnTo>
                    <a:pt x="1045" y="620"/>
                  </a:lnTo>
                  <a:lnTo>
                    <a:pt x="989" y="502"/>
                  </a:lnTo>
                  <a:lnTo>
                    <a:pt x="912" y="453"/>
                  </a:lnTo>
                  <a:lnTo>
                    <a:pt x="856" y="376"/>
                  </a:lnTo>
                  <a:lnTo>
                    <a:pt x="725" y="277"/>
                  </a:lnTo>
                  <a:lnTo>
                    <a:pt x="657" y="188"/>
                  </a:lnTo>
                  <a:lnTo>
                    <a:pt x="516" y="93"/>
                  </a:lnTo>
                  <a:lnTo>
                    <a:pt x="560" y="0"/>
                  </a:lnTo>
                  <a:lnTo>
                    <a:pt x="289" y="36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7" name="Freeform 94"/>
            <p:cNvSpPr>
              <a:spLocks/>
            </p:cNvSpPr>
            <p:nvPr/>
          </p:nvSpPr>
          <p:spPr bwMode="auto">
            <a:xfrm>
              <a:off x="6103296" y="4998483"/>
              <a:ext cx="1427574" cy="1102411"/>
            </a:xfrm>
            <a:custGeom>
              <a:avLst/>
              <a:gdLst>
                <a:gd name="T0" fmla="*/ 0 w 2004"/>
                <a:gd name="T1" fmla="*/ 113580 h 1545"/>
                <a:gd name="T2" fmla="*/ 39648 w 2004"/>
                <a:gd name="T3" fmla="*/ 186652 h 1545"/>
                <a:gd name="T4" fmla="*/ 33304 w 2004"/>
                <a:gd name="T5" fmla="*/ 235102 h 1545"/>
                <a:gd name="T6" fmla="*/ 86432 w 2004"/>
                <a:gd name="T7" fmla="*/ 198566 h 1545"/>
                <a:gd name="T8" fmla="*/ 102292 w 2004"/>
                <a:gd name="T9" fmla="*/ 191417 h 1545"/>
                <a:gd name="T10" fmla="*/ 128459 w 2004"/>
                <a:gd name="T11" fmla="*/ 186652 h 1545"/>
                <a:gd name="T12" fmla="*/ 195861 w 2004"/>
                <a:gd name="T13" fmla="*/ 191417 h 1545"/>
                <a:gd name="T14" fmla="*/ 234716 w 2004"/>
                <a:gd name="T15" fmla="*/ 175532 h 1545"/>
                <a:gd name="T16" fmla="*/ 290223 w 2004"/>
                <a:gd name="T17" fmla="*/ 180298 h 1545"/>
                <a:gd name="T18" fmla="*/ 241852 w 2004"/>
                <a:gd name="T19" fmla="*/ 195389 h 1545"/>
                <a:gd name="T20" fmla="*/ 366347 w 2004"/>
                <a:gd name="T21" fmla="*/ 240662 h 1545"/>
                <a:gd name="T22" fmla="*/ 376655 w 2004"/>
                <a:gd name="T23" fmla="*/ 235102 h 1545"/>
                <a:gd name="T24" fmla="*/ 384585 w 2004"/>
                <a:gd name="T25" fmla="*/ 247810 h 1545"/>
                <a:gd name="T26" fmla="*/ 456744 w 2004"/>
                <a:gd name="T27" fmla="*/ 300232 h 1545"/>
                <a:gd name="T28" fmla="*/ 436920 w 2004"/>
                <a:gd name="T29" fmla="*/ 292289 h 1545"/>
                <a:gd name="T30" fmla="*/ 488462 w 2004"/>
                <a:gd name="T31" fmla="*/ 318500 h 1545"/>
                <a:gd name="T32" fmla="*/ 536040 w 2004"/>
                <a:gd name="T33" fmla="*/ 295466 h 1545"/>
                <a:gd name="T34" fmla="*/ 598683 w 2004"/>
                <a:gd name="T35" fmla="*/ 269255 h 1545"/>
                <a:gd name="T36" fmla="*/ 623265 w 2004"/>
                <a:gd name="T37" fmla="*/ 252576 h 1545"/>
                <a:gd name="T38" fmla="*/ 707319 w 2004"/>
                <a:gd name="T39" fmla="*/ 211274 h 1545"/>
                <a:gd name="T40" fmla="*/ 799302 w 2004"/>
                <a:gd name="T41" fmla="*/ 284346 h 1545"/>
                <a:gd name="T42" fmla="*/ 834192 w 2004"/>
                <a:gd name="T43" fmla="*/ 328825 h 1545"/>
                <a:gd name="T44" fmla="*/ 888113 w 2004"/>
                <a:gd name="T45" fmla="*/ 369332 h 1545"/>
                <a:gd name="T46" fmla="*/ 956308 w 2004"/>
                <a:gd name="T47" fmla="*/ 390778 h 1545"/>
                <a:gd name="T48" fmla="*/ 1000713 w 2004"/>
                <a:gd name="T49" fmla="*/ 490061 h 1545"/>
                <a:gd name="T50" fmla="*/ 989612 w 2004"/>
                <a:gd name="T51" fmla="*/ 689421 h 1545"/>
                <a:gd name="T52" fmla="*/ 1027674 w 2004"/>
                <a:gd name="T53" fmla="*/ 674330 h 1545"/>
                <a:gd name="T54" fmla="*/ 1012608 w 2004"/>
                <a:gd name="T55" fmla="*/ 638588 h 1545"/>
                <a:gd name="T56" fmla="*/ 1042740 w 2004"/>
                <a:gd name="T57" fmla="*/ 652090 h 1545"/>
                <a:gd name="T58" fmla="*/ 1064943 w 2004"/>
                <a:gd name="T59" fmla="*/ 649707 h 1545"/>
                <a:gd name="T60" fmla="*/ 1032432 w 2004"/>
                <a:gd name="T61" fmla="*/ 752962 h 1545"/>
                <a:gd name="T62" fmla="*/ 1057806 w 2004"/>
                <a:gd name="T63" fmla="*/ 781555 h 1545"/>
                <a:gd name="T64" fmla="*/ 1115692 w 2004"/>
                <a:gd name="T65" fmla="*/ 872101 h 1545"/>
                <a:gd name="T66" fmla="*/ 1152961 w 2004"/>
                <a:gd name="T67" fmla="*/ 895929 h 1545"/>
                <a:gd name="T68" fmla="*/ 1146617 w 2004"/>
                <a:gd name="T69" fmla="*/ 864159 h 1545"/>
                <a:gd name="T70" fmla="*/ 1159305 w 2004"/>
                <a:gd name="T71" fmla="*/ 872101 h 1545"/>
                <a:gd name="T72" fmla="*/ 1179922 w 2004"/>
                <a:gd name="T73" fmla="*/ 948351 h 1545"/>
                <a:gd name="T74" fmla="*/ 1231464 w 2004"/>
                <a:gd name="T75" fmla="*/ 993624 h 1545"/>
                <a:gd name="T76" fmla="*/ 1300451 w 2004"/>
                <a:gd name="T77" fmla="*/ 1076227 h 1545"/>
                <a:gd name="T78" fmla="*/ 1397985 w 2004"/>
                <a:gd name="T79" fmla="*/ 1178687 h 1545"/>
                <a:gd name="T80" fmla="*/ 1446356 w 2004"/>
                <a:gd name="T81" fmla="*/ 1200926 h 1545"/>
                <a:gd name="T82" fmla="*/ 1397985 w 2004"/>
                <a:gd name="T83" fmla="*/ 1194572 h 1545"/>
                <a:gd name="T84" fmla="*/ 1454285 w 2004"/>
                <a:gd name="T85" fmla="*/ 1216017 h 1545"/>
                <a:gd name="T86" fmla="*/ 1514550 w 2004"/>
                <a:gd name="T87" fmla="*/ 1194572 h 1545"/>
                <a:gd name="T88" fmla="*/ 1562127 w 2004"/>
                <a:gd name="T89" fmla="*/ 1155653 h 1545"/>
                <a:gd name="T90" fmla="*/ 1570850 w 2004"/>
                <a:gd name="T91" fmla="*/ 1050811 h 1545"/>
                <a:gd name="T92" fmla="*/ 1573229 w 2004"/>
                <a:gd name="T93" fmla="*/ 860982 h 1545"/>
                <a:gd name="T94" fmla="*/ 1382126 w 2004"/>
                <a:gd name="T95" fmla="*/ 516271 h 1545"/>
                <a:gd name="T96" fmla="*/ 1361509 w 2004"/>
                <a:gd name="T97" fmla="*/ 422548 h 1545"/>
                <a:gd name="T98" fmla="*/ 1170406 w 2004"/>
                <a:gd name="T99" fmla="*/ 50833 h 1545"/>
                <a:gd name="T100" fmla="*/ 1146617 w 2004"/>
                <a:gd name="T101" fmla="*/ 11914 h 1545"/>
                <a:gd name="T102" fmla="*/ 1053048 w 2004"/>
                <a:gd name="T103" fmla="*/ 22239 h 1545"/>
                <a:gd name="T104" fmla="*/ 1032432 w 2004"/>
                <a:gd name="T105" fmla="*/ 102460 h 1545"/>
                <a:gd name="T106" fmla="*/ 524938 w 2004"/>
                <a:gd name="T107" fmla="*/ 92929 h 1545"/>
                <a:gd name="T108" fmla="*/ 2379 w 2004"/>
                <a:gd name="T109" fmla="*/ 81015 h 154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04"/>
                <a:gd name="T166" fmla="*/ 0 h 1545"/>
                <a:gd name="T167" fmla="*/ 2004 w 2004"/>
                <a:gd name="T168" fmla="*/ 1545 h 154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04" h="1545">
                  <a:moveTo>
                    <a:pt x="3" y="102"/>
                  </a:moveTo>
                  <a:lnTo>
                    <a:pt x="0" y="143"/>
                  </a:lnTo>
                  <a:lnTo>
                    <a:pt x="56" y="203"/>
                  </a:lnTo>
                  <a:lnTo>
                    <a:pt x="50" y="235"/>
                  </a:lnTo>
                  <a:lnTo>
                    <a:pt x="68" y="258"/>
                  </a:lnTo>
                  <a:lnTo>
                    <a:pt x="42" y="296"/>
                  </a:lnTo>
                  <a:lnTo>
                    <a:pt x="85" y="277"/>
                  </a:lnTo>
                  <a:lnTo>
                    <a:pt x="109" y="250"/>
                  </a:lnTo>
                  <a:lnTo>
                    <a:pt x="109" y="215"/>
                  </a:lnTo>
                  <a:lnTo>
                    <a:pt x="129" y="241"/>
                  </a:lnTo>
                  <a:lnTo>
                    <a:pt x="148" y="211"/>
                  </a:lnTo>
                  <a:lnTo>
                    <a:pt x="162" y="235"/>
                  </a:lnTo>
                  <a:lnTo>
                    <a:pt x="116" y="270"/>
                  </a:lnTo>
                  <a:lnTo>
                    <a:pt x="247" y="241"/>
                  </a:lnTo>
                  <a:lnTo>
                    <a:pt x="275" y="212"/>
                  </a:lnTo>
                  <a:lnTo>
                    <a:pt x="296" y="221"/>
                  </a:lnTo>
                  <a:lnTo>
                    <a:pt x="338" y="211"/>
                  </a:lnTo>
                  <a:lnTo>
                    <a:pt x="366" y="227"/>
                  </a:lnTo>
                  <a:lnTo>
                    <a:pt x="278" y="241"/>
                  </a:lnTo>
                  <a:lnTo>
                    <a:pt x="305" y="246"/>
                  </a:lnTo>
                  <a:lnTo>
                    <a:pt x="403" y="270"/>
                  </a:lnTo>
                  <a:lnTo>
                    <a:pt x="462" y="303"/>
                  </a:lnTo>
                  <a:lnTo>
                    <a:pt x="448" y="258"/>
                  </a:lnTo>
                  <a:lnTo>
                    <a:pt x="475" y="296"/>
                  </a:lnTo>
                  <a:lnTo>
                    <a:pt x="521" y="300"/>
                  </a:lnTo>
                  <a:lnTo>
                    <a:pt x="485" y="312"/>
                  </a:lnTo>
                  <a:lnTo>
                    <a:pt x="554" y="348"/>
                  </a:lnTo>
                  <a:lnTo>
                    <a:pt x="576" y="378"/>
                  </a:lnTo>
                  <a:lnTo>
                    <a:pt x="573" y="414"/>
                  </a:lnTo>
                  <a:lnTo>
                    <a:pt x="551" y="368"/>
                  </a:lnTo>
                  <a:lnTo>
                    <a:pt x="565" y="423"/>
                  </a:lnTo>
                  <a:lnTo>
                    <a:pt x="616" y="401"/>
                  </a:lnTo>
                  <a:lnTo>
                    <a:pt x="656" y="398"/>
                  </a:lnTo>
                  <a:lnTo>
                    <a:pt x="676" y="372"/>
                  </a:lnTo>
                  <a:lnTo>
                    <a:pt x="685" y="393"/>
                  </a:lnTo>
                  <a:lnTo>
                    <a:pt x="755" y="339"/>
                  </a:lnTo>
                  <a:lnTo>
                    <a:pt x="801" y="335"/>
                  </a:lnTo>
                  <a:lnTo>
                    <a:pt x="786" y="318"/>
                  </a:lnTo>
                  <a:lnTo>
                    <a:pt x="821" y="270"/>
                  </a:lnTo>
                  <a:lnTo>
                    <a:pt x="892" y="266"/>
                  </a:lnTo>
                  <a:lnTo>
                    <a:pt x="963" y="303"/>
                  </a:lnTo>
                  <a:lnTo>
                    <a:pt x="1008" y="358"/>
                  </a:lnTo>
                  <a:lnTo>
                    <a:pt x="1042" y="370"/>
                  </a:lnTo>
                  <a:lnTo>
                    <a:pt x="1052" y="414"/>
                  </a:lnTo>
                  <a:lnTo>
                    <a:pt x="1100" y="435"/>
                  </a:lnTo>
                  <a:lnTo>
                    <a:pt x="1120" y="465"/>
                  </a:lnTo>
                  <a:lnTo>
                    <a:pt x="1140" y="490"/>
                  </a:lnTo>
                  <a:lnTo>
                    <a:pt x="1206" y="492"/>
                  </a:lnTo>
                  <a:lnTo>
                    <a:pt x="1230" y="539"/>
                  </a:lnTo>
                  <a:lnTo>
                    <a:pt x="1262" y="617"/>
                  </a:lnTo>
                  <a:lnTo>
                    <a:pt x="1245" y="772"/>
                  </a:lnTo>
                  <a:lnTo>
                    <a:pt x="1248" y="868"/>
                  </a:lnTo>
                  <a:lnTo>
                    <a:pt x="1289" y="895"/>
                  </a:lnTo>
                  <a:lnTo>
                    <a:pt x="1296" y="849"/>
                  </a:lnTo>
                  <a:lnTo>
                    <a:pt x="1268" y="834"/>
                  </a:lnTo>
                  <a:lnTo>
                    <a:pt x="1277" y="804"/>
                  </a:lnTo>
                  <a:lnTo>
                    <a:pt x="1287" y="812"/>
                  </a:lnTo>
                  <a:lnTo>
                    <a:pt x="1315" y="821"/>
                  </a:lnTo>
                  <a:lnTo>
                    <a:pt x="1321" y="851"/>
                  </a:lnTo>
                  <a:lnTo>
                    <a:pt x="1343" y="818"/>
                  </a:lnTo>
                  <a:lnTo>
                    <a:pt x="1355" y="847"/>
                  </a:lnTo>
                  <a:lnTo>
                    <a:pt x="1302" y="948"/>
                  </a:lnTo>
                  <a:lnTo>
                    <a:pt x="1299" y="960"/>
                  </a:lnTo>
                  <a:lnTo>
                    <a:pt x="1334" y="984"/>
                  </a:lnTo>
                  <a:lnTo>
                    <a:pt x="1362" y="1057"/>
                  </a:lnTo>
                  <a:lnTo>
                    <a:pt x="1407" y="1098"/>
                  </a:lnTo>
                  <a:lnTo>
                    <a:pt x="1425" y="1128"/>
                  </a:lnTo>
                  <a:lnTo>
                    <a:pt x="1454" y="1128"/>
                  </a:lnTo>
                  <a:lnTo>
                    <a:pt x="1421" y="1082"/>
                  </a:lnTo>
                  <a:lnTo>
                    <a:pt x="1446" y="1088"/>
                  </a:lnTo>
                  <a:lnTo>
                    <a:pt x="1476" y="1082"/>
                  </a:lnTo>
                  <a:lnTo>
                    <a:pt x="1462" y="1098"/>
                  </a:lnTo>
                  <a:lnTo>
                    <a:pt x="1476" y="1142"/>
                  </a:lnTo>
                  <a:lnTo>
                    <a:pt x="1488" y="1194"/>
                  </a:lnTo>
                  <a:lnTo>
                    <a:pt x="1540" y="1217"/>
                  </a:lnTo>
                  <a:lnTo>
                    <a:pt x="1553" y="1251"/>
                  </a:lnTo>
                  <a:lnTo>
                    <a:pt x="1589" y="1355"/>
                  </a:lnTo>
                  <a:lnTo>
                    <a:pt x="1640" y="1355"/>
                  </a:lnTo>
                  <a:lnTo>
                    <a:pt x="1690" y="1381"/>
                  </a:lnTo>
                  <a:lnTo>
                    <a:pt x="1763" y="1484"/>
                  </a:lnTo>
                  <a:lnTo>
                    <a:pt x="1824" y="1492"/>
                  </a:lnTo>
                  <a:lnTo>
                    <a:pt x="1824" y="1512"/>
                  </a:lnTo>
                  <a:lnTo>
                    <a:pt x="1805" y="1523"/>
                  </a:lnTo>
                  <a:lnTo>
                    <a:pt x="1763" y="1504"/>
                  </a:lnTo>
                  <a:lnTo>
                    <a:pt x="1778" y="1545"/>
                  </a:lnTo>
                  <a:lnTo>
                    <a:pt x="1834" y="1531"/>
                  </a:lnTo>
                  <a:lnTo>
                    <a:pt x="1885" y="1529"/>
                  </a:lnTo>
                  <a:lnTo>
                    <a:pt x="1910" y="1504"/>
                  </a:lnTo>
                  <a:lnTo>
                    <a:pt x="1947" y="1504"/>
                  </a:lnTo>
                  <a:lnTo>
                    <a:pt x="1970" y="1455"/>
                  </a:lnTo>
                  <a:lnTo>
                    <a:pt x="1964" y="1389"/>
                  </a:lnTo>
                  <a:lnTo>
                    <a:pt x="1981" y="1323"/>
                  </a:lnTo>
                  <a:lnTo>
                    <a:pt x="2004" y="1332"/>
                  </a:lnTo>
                  <a:lnTo>
                    <a:pt x="1984" y="1084"/>
                  </a:lnTo>
                  <a:lnTo>
                    <a:pt x="1964" y="1011"/>
                  </a:lnTo>
                  <a:lnTo>
                    <a:pt x="1743" y="650"/>
                  </a:lnTo>
                  <a:lnTo>
                    <a:pt x="1693" y="532"/>
                  </a:lnTo>
                  <a:lnTo>
                    <a:pt x="1717" y="532"/>
                  </a:lnTo>
                  <a:lnTo>
                    <a:pt x="1575" y="303"/>
                  </a:lnTo>
                  <a:lnTo>
                    <a:pt x="1476" y="64"/>
                  </a:lnTo>
                  <a:lnTo>
                    <a:pt x="1470" y="19"/>
                  </a:lnTo>
                  <a:lnTo>
                    <a:pt x="1446" y="15"/>
                  </a:lnTo>
                  <a:lnTo>
                    <a:pt x="1351" y="0"/>
                  </a:lnTo>
                  <a:lnTo>
                    <a:pt x="1328" y="28"/>
                  </a:lnTo>
                  <a:lnTo>
                    <a:pt x="1343" y="135"/>
                  </a:lnTo>
                  <a:lnTo>
                    <a:pt x="1302" y="129"/>
                  </a:lnTo>
                  <a:lnTo>
                    <a:pt x="1294" y="83"/>
                  </a:lnTo>
                  <a:lnTo>
                    <a:pt x="662" y="117"/>
                  </a:lnTo>
                  <a:lnTo>
                    <a:pt x="616" y="46"/>
                  </a:lnTo>
                  <a:lnTo>
                    <a:pt x="3" y="102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8" name="Freeform 110"/>
            <p:cNvSpPr>
              <a:spLocks/>
            </p:cNvSpPr>
            <p:nvPr/>
          </p:nvSpPr>
          <p:spPr bwMode="auto">
            <a:xfrm>
              <a:off x="4727065" y="3163034"/>
              <a:ext cx="1046793" cy="929847"/>
            </a:xfrm>
            <a:custGeom>
              <a:avLst/>
              <a:gdLst>
                <a:gd name="T0" fmla="*/ 0 w 1468"/>
                <a:gd name="T1" fmla="*/ 15875 h 1304"/>
                <a:gd name="T2" fmla="*/ 69056 w 1468"/>
                <a:gd name="T3" fmla="*/ 150019 h 1304"/>
                <a:gd name="T4" fmla="*/ 104775 w 1468"/>
                <a:gd name="T5" fmla="*/ 180181 h 1304"/>
                <a:gd name="T6" fmla="*/ 125413 w 1468"/>
                <a:gd name="T7" fmla="*/ 176212 h 1304"/>
                <a:gd name="T8" fmla="*/ 146050 w 1468"/>
                <a:gd name="T9" fmla="*/ 190500 h 1304"/>
                <a:gd name="T10" fmla="*/ 146050 w 1468"/>
                <a:gd name="T11" fmla="*/ 208756 h 1304"/>
                <a:gd name="T12" fmla="*/ 127794 w 1468"/>
                <a:gd name="T13" fmla="*/ 210344 h 1304"/>
                <a:gd name="T14" fmla="*/ 104775 w 1468"/>
                <a:gd name="T15" fmla="*/ 257969 h 1304"/>
                <a:gd name="T16" fmla="*/ 160337 w 1468"/>
                <a:gd name="T17" fmla="*/ 331787 h 1304"/>
                <a:gd name="T18" fmla="*/ 200025 w 1468"/>
                <a:gd name="T19" fmla="*/ 347662 h 1304"/>
                <a:gd name="T20" fmla="*/ 192087 w 1468"/>
                <a:gd name="T21" fmla="*/ 828675 h 1304"/>
                <a:gd name="T22" fmla="*/ 196850 w 1468"/>
                <a:gd name="T23" fmla="*/ 945356 h 1304"/>
                <a:gd name="T24" fmla="*/ 973931 w 1468"/>
                <a:gd name="T25" fmla="*/ 917575 h 1304"/>
                <a:gd name="T26" fmla="*/ 984250 w 1468"/>
                <a:gd name="T27" fmla="*/ 991394 h 1304"/>
                <a:gd name="T28" fmla="*/ 950119 w 1468"/>
                <a:gd name="T29" fmla="*/ 1035050 h 1304"/>
                <a:gd name="T30" fmla="*/ 1069181 w 1468"/>
                <a:gd name="T31" fmla="*/ 1027906 h 1304"/>
                <a:gd name="T32" fmla="*/ 1083469 w 1468"/>
                <a:gd name="T33" fmla="*/ 991394 h 1304"/>
                <a:gd name="T34" fmla="*/ 1089819 w 1468"/>
                <a:gd name="T35" fmla="*/ 945356 h 1304"/>
                <a:gd name="T36" fmla="*/ 1115219 w 1468"/>
                <a:gd name="T37" fmla="*/ 912019 h 1304"/>
                <a:gd name="T38" fmla="*/ 1126331 w 1468"/>
                <a:gd name="T39" fmla="*/ 880269 h 1304"/>
                <a:gd name="T40" fmla="*/ 1158081 w 1468"/>
                <a:gd name="T41" fmla="*/ 876300 h 1304"/>
                <a:gd name="T42" fmla="*/ 1165225 w 1468"/>
                <a:gd name="T43" fmla="*/ 803275 h 1304"/>
                <a:gd name="T44" fmla="*/ 1150938 w 1468"/>
                <a:gd name="T45" fmla="*/ 797719 h 1304"/>
                <a:gd name="T46" fmla="*/ 1119981 w 1468"/>
                <a:gd name="T47" fmla="*/ 793750 h 1304"/>
                <a:gd name="T48" fmla="*/ 1091406 w 1468"/>
                <a:gd name="T49" fmla="*/ 740569 h 1304"/>
                <a:gd name="T50" fmla="*/ 1079500 w 1468"/>
                <a:gd name="T51" fmla="*/ 669131 h 1304"/>
                <a:gd name="T52" fmla="*/ 1050925 w 1468"/>
                <a:gd name="T53" fmla="*/ 620712 h 1304"/>
                <a:gd name="T54" fmla="*/ 1004094 w 1468"/>
                <a:gd name="T55" fmla="*/ 603250 h 1304"/>
                <a:gd name="T56" fmla="*/ 945356 w 1468"/>
                <a:gd name="T57" fmla="*/ 556419 h 1304"/>
                <a:gd name="T58" fmla="*/ 927100 w 1468"/>
                <a:gd name="T59" fmla="*/ 492125 h 1304"/>
                <a:gd name="T60" fmla="*/ 961231 w 1468"/>
                <a:gd name="T61" fmla="*/ 389731 h 1304"/>
                <a:gd name="T62" fmla="*/ 931069 w 1468"/>
                <a:gd name="T63" fmla="*/ 370681 h 1304"/>
                <a:gd name="T64" fmla="*/ 864394 w 1468"/>
                <a:gd name="T65" fmla="*/ 373062 h 1304"/>
                <a:gd name="T66" fmla="*/ 853281 w 1468"/>
                <a:gd name="T67" fmla="*/ 311150 h 1304"/>
                <a:gd name="T68" fmla="*/ 738981 w 1468"/>
                <a:gd name="T69" fmla="*/ 193675 h 1304"/>
                <a:gd name="T70" fmla="*/ 714375 w 1468"/>
                <a:gd name="T71" fmla="*/ 89694 h 1304"/>
                <a:gd name="T72" fmla="*/ 723900 w 1468"/>
                <a:gd name="T73" fmla="*/ 54769 h 1304"/>
                <a:gd name="T74" fmla="*/ 673100 w 1468"/>
                <a:gd name="T75" fmla="*/ 0 h 1304"/>
                <a:gd name="T76" fmla="*/ 0 w 1468"/>
                <a:gd name="T77" fmla="*/ 15875 h 13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468"/>
                <a:gd name="T118" fmla="*/ 0 h 1304"/>
                <a:gd name="T119" fmla="*/ 1468 w 1468"/>
                <a:gd name="T120" fmla="*/ 1304 h 13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468" h="1304">
                  <a:moveTo>
                    <a:pt x="0" y="20"/>
                  </a:moveTo>
                  <a:lnTo>
                    <a:pt x="87" y="189"/>
                  </a:lnTo>
                  <a:lnTo>
                    <a:pt x="132" y="227"/>
                  </a:lnTo>
                  <a:lnTo>
                    <a:pt x="158" y="222"/>
                  </a:lnTo>
                  <a:lnTo>
                    <a:pt x="184" y="240"/>
                  </a:lnTo>
                  <a:lnTo>
                    <a:pt x="184" y="263"/>
                  </a:lnTo>
                  <a:lnTo>
                    <a:pt x="161" y="265"/>
                  </a:lnTo>
                  <a:lnTo>
                    <a:pt x="132" y="325"/>
                  </a:lnTo>
                  <a:lnTo>
                    <a:pt x="202" y="418"/>
                  </a:lnTo>
                  <a:lnTo>
                    <a:pt x="252" y="438"/>
                  </a:lnTo>
                  <a:lnTo>
                    <a:pt x="242" y="1044"/>
                  </a:lnTo>
                  <a:lnTo>
                    <a:pt x="248" y="1191"/>
                  </a:lnTo>
                  <a:lnTo>
                    <a:pt x="1227" y="1156"/>
                  </a:lnTo>
                  <a:lnTo>
                    <a:pt x="1240" y="1249"/>
                  </a:lnTo>
                  <a:lnTo>
                    <a:pt x="1197" y="1304"/>
                  </a:lnTo>
                  <a:lnTo>
                    <a:pt x="1347" y="1295"/>
                  </a:lnTo>
                  <a:lnTo>
                    <a:pt x="1365" y="1249"/>
                  </a:lnTo>
                  <a:lnTo>
                    <a:pt x="1373" y="1191"/>
                  </a:lnTo>
                  <a:lnTo>
                    <a:pt x="1405" y="1149"/>
                  </a:lnTo>
                  <a:lnTo>
                    <a:pt x="1419" y="1109"/>
                  </a:lnTo>
                  <a:lnTo>
                    <a:pt x="1459" y="1104"/>
                  </a:lnTo>
                  <a:lnTo>
                    <a:pt x="1468" y="1012"/>
                  </a:lnTo>
                  <a:lnTo>
                    <a:pt x="1450" y="1005"/>
                  </a:lnTo>
                  <a:lnTo>
                    <a:pt x="1411" y="1000"/>
                  </a:lnTo>
                  <a:lnTo>
                    <a:pt x="1375" y="933"/>
                  </a:lnTo>
                  <a:lnTo>
                    <a:pt x="1360" y="843"/>
                  </a:lnTo>
                  <a:lnTo>
                    <a:pt x="1324" y="782"/>
                  </a:lnTo>
                  <a:lnTo>
                    <a:pt x="1265" y="760"/>
                  </a:lnTo>
                  <a:lnTo>
                    <a:pt x="1191" y="701"/>
                  </a:lnTo>
                  <a:lnTo>
                    <a:pt x="1168" y="620"/>
                  </a:lnTo>
                  <a:lnTo>
                    <a:pt x="1211" y="491"/>
                  </a:lnTo>
                  <a:lnTo>
                    <a:pt x="1173" y="467"/>
                  </a:lnTo>
                  <a:lnTo>
                    <a:pt x="1089" y="470"/>
                  </a:lnTo>
                  <a:lnTo>
                    <a:pt x="1075" y="392"/>
                  </a:lnTo>
                  <a:lnTo>
                    <a:pt x="931" y="244"/>
                  </a:lnTo>
                  <a:lnTo>
                    <a:pt x="900" y="113"/>
                  </a:lnTo>
                  <a:lnTo>
                    <a:pt x="912" y="69"/>
                  </a:lnTo>
                  <a:lnTo>
                    <a:pt x="848" y="0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9" name="Freeform 101"/>
            <p:cNvSpPr>
              <a:spLocks/>
            </p:cNvSpPr>
            <p:nvPr/>
          </p:nvSpPr>
          <p:spPr bwMode="auto">
            <a:xfrm>
              <a:off x="7726252" y="3011861"/>
              <a:ext cx="169712" cy="278099"/>
            </a:xfrm>
            <a:custGeom>
              <a:avLst/>
              <a:gdLst>
                <a:gd name="T0" fmla="*/ 0 w 236"/>
                <a:gd name="T1" fmla="*/ 32544 h 390"/>
                <a:gd name="T2" fmla="*/ 24815 w 236"/>
                <a:gd name="T3" fmla="*/ 0 h 390"/>
                <a:gd name="T4" fmla="*/ 62437 w 236"/>
                <a:gd name="T5" fmla="*/ 0 h 390"/>
                <a:gd name="T6" fmla="*/ 52031 w 236"/>
                <a:gd name="T7" fmla="*/ 34925 h 390"/>
                <a:gd name="T8" fmla="*/ 41625 w 236"/>
                <a:gd name="T9" fmla="*/ 45244 h 390"/>
                <a:gd name="T10" fmla="*/ 48829 w 236"/>
                <a:gd name="T11" fmla="*/ 74613 h 390"/>
                <a:gd name="T12" fmla="*/ 66440 w 236"/>
                <a:gd name="T13" fmla="*/ 103188 h 390"/>
                <a:gd name="T14" fmla="*/ 90454 w 236"/>
                <a:gd name="T15" fmla="*/ 128588 h 390"/>
                <a:gd name="T16" fmla="*/ 100060 w 236"/>
                <a:gd name="T17" fmla="*/ 165100 h 390"/>
                <a:gd name="T18" fmla="*/ 120072 w 236"/>
                <a:gd name="T19" fmla="*/ 190500 h 390"/>
                <a:gd name="T20" fmla="*/ 136081 w 236"/>
                <a:gd name="T21" fmla="*/ 207963 h 390"/>
                <a:gd name="T22" fmla="*/ 163298 w 236"/>
                <a:gd name="T23" fmla="*/ 215900 h 390"/>
                <a:gd name="T24" fmla="*/ 179307 w 236"/>
                <a:gd name="T25" fmla="*/ 244475 h 390"/>
                <a:gd name="T26" fmla="*/ 156894 w 236"/>
                <a:gd name="T27" fmla="*/ 266700 h 390"/>
                <a:gd name="T28" fmla="*/ 179307 w 236"/>
                <a:gd name="T29" fmla="*/ 264319 h 390"/>
                <a:gd name="T30" fmla="*/ 188913 w 236"/>
                <a:gd name="T31" fmla="*/ 288925 h 390"/>
                <a:gd name="T32" fmla="*/ 136882 w 236"/>
                <a:gd name="T33" fmla="*/ 297657 h 390"/>
                <a:gd name="T34" fmla="*/ 74445 w 236"/>
                <a:gd name="T35" fmla="*/ 309563 h 390"/>
                <a:gd name="T36" fmla="*/ 69642 w 236"/>
                <a:gd name="T37" fmla="*/ 288925 h 390"/>
                <a:gd name="T38" fmla="*/ 0 w 236"/>
                <a:gd name="T39" fmla="*/ 32544 h 3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6"/>
                <a:gd name="T61" fmla="*/ 0 h 390"/>
                <a:gd name="T62" fmla="*/ 236 w 236"/>
                <a:gd name="T63" fmla="*/ 390 h 39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6" h="390">
                  <a:moveTo>
                    <a:pt x="0" y="41"/>
                  </a:moveTo>
                  <a:lnTo>
                    <a:pt x="31" y="0"/>
                  </a:lnTo>
                  <a:lnTo>
                    <a:pt x="78" y="0"/>
                  </a:lnTo>
                  <a:lnTo>
                    <a:pt x="65" y="44"/>
                  </a:lnTo>
                  <a:lnTo>
                    <a:pt x="52" y="57"/>
                  </a:lnTo>
                  <a:lnTo>
                    <a:pt x="61" y="94"/>
                  </a:lnTo>
                  <a:lnTo>
                    <a:pt x="83" y="130"/>
                  </a:lnTo>
                  <a:lnTo>
                    <a:pt x="113" y="162"/>
                  </a:lnTo>
                  <a:lnTo>
                    <a:pt x="125" y="208"/>
                  </a:lnTo>
                  <a:lnTo>
                    <a:pt x="150" y="240"/>
                  </a:lnTo>
                  <a:lnTo>
                    <a:pt x="170" y="262"/>
                  </a:lnTo>
                  <a:lnTo>
                    <a:pt x="204" y="272"/>
                  </a:lnTo>
                  <a:lnTo>
                    <a:pt x="224" y="308"/>
                  </a:lnTo>
                  <a:lnTo>
                    <a:pt x="196" y="336"/>
                  </a:lnTo>
                  <a:lnTo>
                    <a:pt x="224" y="333"/>
                  </a:lnTo>
                  <a:lnTo>
                    <a:pt x="236" y="364"/>
                  </a:lnTo>
                  <a:lnTo>
                    <a:pt x="171" y="375"/>
                  </a:lnTo>
                  <a:lnTo>
                    <a:pt x="93" y="390"/>
                  </a:lnTo>
                  <a:lnTo>
                    <a:pt x="87" y="364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Line 113"/>
            <p:cNvSpPr>
              <a:spLocks noChangeShapeType="1"/>
            </p:cNvSpPr>
            <p:nvPr/>
          </p:nvSpPr>
          <p:spPr bwMode="auto">
            <a:xfrm flipH="1" flipV="1">
              <a:off x="7841771" y="3335596"/>
              <a:ext cx="102684" cy="25671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Line 114"/>
            <p:cNvSpPr>
              <a:spLocks noChangeShapeType="1"/>
            </p:cNvSpPr>
            <p:nvPr/>
          </p:nvSpPr>
          <p:spPr bwMode="auto">
            <a:xfrm flipH="1">
              <a:off x="7833213" y="3215801"/>
              <a:ext cx="111240" cy="7130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Freeform 79"/>
            <p:cNvSpPr>
              <a:spLocks/>
            </p:cNvSpPr>
            <p:nvPr/>
          </p:nvSpPr>
          <p:spPr bwMode="auto">
            <a:xfrm>
              <a:off x="1064971" y="2420010"/>
              <a:ext cx="1001156" cy="1580171"/>
            </a:xfrm>
            <a:custGeom>
              <a:avLst/>
              <a:gdLst>
                <a:gd name="T0" fmla="*/ 0 w 1406"/>
                <a:gd name="T1" fmla="*/ 645107 h 2214"/>
                <a:gd name="T2" fmla="*/ 51520 w 1406"/>
                <a:gd name="T3" fmla="*/ 746799 h 2214"/>
                <a:gd name="T4" fmla="*/ 707810 w 1406"/>
                <a:gd name="T5" fmla="*/ 1758950 h 2214"/>
                <a:gd name="T6" fmla="*/ 733967 w 1406"/>
                <a:gd name="T7" fmla="*/ 1522199 h 2214"/>
                <a:gd name="T8" fmla="*/ 772013 w 1406"/>
                <a:gd name="T9" fmla="*/ 1507104 h 2214"/>
                <a:gd name="T10" fmla="*/ 840971 w 1406"/>
                <a:gd name="T11" fmla="*/ 1551594 h 2214"/>
                <a:gd name="T12" fmla="*/ 898040 w 1406"/>
                <a:gd name="T13" fmla="*/ 1341060 h 2214"/>
                <a:gd name="T14" fmla="*/ 1114425 w 1406"/>
                <a:gd name="T15" fmla="*/ 225629 h 2214"/>
                <a:gd name="T16" fmla="*/ 641230 w 1406"/>
                <a:gd name="T17" fmla="*/ 118376 h 2214"/>
                <a:gd name="T18" fmla="*/ 166450 w 1406"/>
                <a:gd name="T19" fmla="*/ 0 h 2214"/>
                <a:gd name="T20" fmla="*/ 0 w 1406"/>
                <a:gd name="T21" fmla="*/ 645107 h 22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06"/>
                <a:gd name="T34" fmla="*/ 0 h 2214"/>
                <a:gd name="T35" fmla="*/ 1406 w 1406"/>
                <a:gd name="T36" fmla="*/ 2214 h 22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06" h="2214">
                  <a:moveTo>
                    <a:pt x="0" y="812"/>
                  </a:moveTo>
                  <a:lnTo>
                    <a:pt x="65" y="940"/>
                  </a:lnTo>
                  <a:lnTo>
                    <a:pt x="893" y="2214"/>
                  </a:lnTo>
                  <a:lnTo>
                    <a:pt x="926" y="1916"/>
                  </a:lnTo>
                  <a:lnTo>
                    <a:pt x="974" y="1897"/>
                  </a:lnTo>
                  <a:lnTo>
                    <a:pt x="1061" y="1953"/>
                  </a:lnTo>
                  <a:lnTo>
                    <a:pt x="1133" y="1688"/>
                  </a:lnTo>
                  <a:lnTo>
                    <a:pt x="1406" y="284"/>
                  </a:lnTo>
                  <a:lnTo>
                    <a:pt x="809" y="149"/>
                  </a:lnTo>
                  <a:lnTo>
                    <a:pt x="210" y="0"/>
                  </a:lnTo>
                  <a:lnTo>
                    <a:pt x="0" y="812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3" name="Freeform 100"/>
            <p:cNvSpPr>
              <a:spLocks/>
            </p:cNvSpPr>
            <p:nvPr/>
          </p:nvSpPr>
          <p:spPr bwMode="auto">
            <a:xfrm>
              <a:off x="507474" y="2251726"/>
              <a:ext cx="1249306" cy="2180578"/>
            </a:xfrm>
            <a:custGeom>
              <a:avLst/>
              <a:gdLst>
                <a:gd name="T0" fmla="*/ 33318 w 1753"/>
                <a:gd name="T1" fmla="*/ 439450 h 3060"/>
                <a:gd name="T2" fmla="*/ 49978 w 1753"/>
                <a:gd name="T3" fmla="*/ 494183 h 3060"/>
                <a:gd name="T4" fmla="*/ 8726 w 1753"/>
                <a:gd name="T5" fmla="*/ 682972 h 3060"/>
                <a:gd name="T6" fmla="*/ 34905 w 1753"/>
                <a:gd name="T7" fmla="*/ 736118 h 3060"/>
                <a:gd name="T8" fmla="*/ 143587 w 1753"/>
                <a:gd name="T9" fmla="*/ 986779 h 3060"/>
                <a:gd name="T10" fmla="*/ 156280 w 1753"/>
                <a:gd name="T11" fmla="*/ 982813 h 3060"/>
                <a:gd name="T12" fmla="*/ 162626 w 1753"/>
                <a:gd name="T13" fmla="*/ 921735 h 3060"/>
                <a:gd name="T14" fmla="*/ 180872 w 1753"/>
                <a:gd name="T15" fmla="*/ 919355 h 3060"/>
                <a:gd name="T16" fmla="*/ 198324 w 1753"/>
                <a:gd name="T17" fmla="*/ 930460 h 3060"/>
                <a:gd name="T18" fmla="*/ 166592 w 1753"/>
                <a:gd name="T19" fmla="*/ 965362 h 3060"/>
                <a:gd name="T20" fmla="*/ 180872 w 1753"/>
                <a:gd name="T21" fmla="*/ 982813 h 3060"/>
                <a:gd name="T22" fmla="*/ 208637 w 1753"/>
                <a:gd name="T23" fmla="*/ 1091486 h 3060"/>
                <a:gd name="T24" fmla="*/ 191185 w 1753"/>
                <a:gd name="T25" fmla="*/ 1085933 h 3060"/>
                <a:gd name="T26" fmla="*/ 152313 w 1753"/>
                <a:gd name="T27" fmla="*/ 1040719 h 3060"/>
                <a:gd name="T28" fmla="*/ 162626 w 1753"/>
                <a:gd name="T29" fmla="*/ 1003437 h 3060"/>
                <a:gd name="T30" fmla="*/ 141207 w 1753"/>
                <a:gd name="T31" fmla="*/ 1003437 h 3060"/>
                <a:gd name="T32" fmla="*/ 122961 w 1753"/>
                <a:gd name="T33" fmla="*/ 1048651 h 3060"/>
                <a:gd name="T34" fmla="*/ 129307 w 1753"/>
                <a:gd name="T35" fmla="*/ 1147012 h 3060"/>
                <a:gd name="T36" fmla="*/ 152313 w 1753"/>
                <a:gd name="T37" fmla="*/ 1191433 h 3060"/>
                <a:gd name="T38" fmla="*/ 203084 w 1753"/>
                <a:gd name="T39" fmla="*/ 1227922 h 3060"/>
                <a:gd name="T40" fmla="*/ 184838 w 1753"/>
                <a:gd name="T41" fmla="*/ 1280275 h 3060"/>
                <a:gd name="T42" fmla="*/ 156280 w 1753"/>
                <a:gd name="T43" fmla="*/ 1289000 h 3060"/>
                <a:gd name="T44" fmla="*/ 152313 w 1753"/>
                <a:gd name="T45" fmla="*/ 1346906 h 3060"/>
                <a:gd name="T46" fmla="*/ 222917 w 1753"/>
                <a:gd name="T47" fmla="*/ 1495240 h 3060"/>
                <a:gd name="T48" fmla="*/ 272101 w 1753"/>
                <a:gd name="T49" fmla="*/ 1584876 h 3060"/>
                <a:gd name="T50" fmla="*/ 264961 w 1753"/>
                <a:gd name="T51" fmla="*/ 1637229 h 3060"/>
                <a:gd name="T52" fmla="*/ 298280 w 1753"/>
                <a:gd name="T53" fmla="*/ 1668165 h 3060"/>
                <a:gd name="T54" fmla="*/ 287174 w 1753"/>
                <a:gd name="T55" fmla="*/ 1703861 h 3060"/>
                <a:gd name="T56" fmla="*/ 262581 w 1753"/>
                <a:gd name="T57" fmla="*/ 1787943 h 3060"/>
                <a:gd name="T58" fmla="*/ 291140 w 1753"/>
                <a:gd name="T59" fmla="*/ 1818879 h 3060"/>
                <a:gd name="T60" fmla="*/ 456939 w 1753"/>
                <a:gd name="T61" fmla="*/ 1883131 h 3060"/>
                <a:gd name="T62" fmla="*/ 525163 w 1753"/>
                <a:gd name="T63" fmla="*/ 1975939 h 3060"/>
                <a:gd name="T64" fmla="*/ 605286 w 1753"/>
                <a:gd name="T65" fmla="*/ 2009254 h 3060"/>
                <a:gd name="T66" fmla="*/ 610046 w 1753"/>
                <a:gd name="T67" fmla="*/ 2066367 h 3060"/>
                <a:gd name="T68" fmla="*/ 663196 w 1753"/>
                <a:gd name="T69" fmla="*/ 2082232 h 3060"/>
                <a:gd name="T70" fmla="*/ 736180 w 1753"/>
                <a:gd name="T71" fmla="*/ 2179006 h 3060"/>
                <a:gd name="T72" fmla="*/ 772671 w 1753"/>
                <a:gd name="T73" fmla="*/ 2263881 h 3060"/>
                <a:gd name="T74" fmla="*/ 772671 w 1753"/>
                <a:gd name="T75" fmla="*/ 2393178 h 3060"/>
                <a:gd name="T76" fmla="*/ 1266102 w 1753"/>
                <a:gd name="T77" fmla="*/ 2427287 h 3060"/>
                <a:gd name="T78" fmla="*/ 1236750 w 1753"/>
                <a:gd name="T79" fmla="*/ 2371761 h 3060"/>
                <a:gd name="T80" fmla="*/ 1251030 w 1753"/>
                <a:gd name="T81" fmla="*/ 2294024 h 3060"/>
                <a:gd name="T82" fmla="*/ 1329566 w 1753"/>
                <a:gd name="T83" fmla="*/ 2161555 h 3060"/>
                <a:gd name="T84" fmla="*/ 1390650 w 1753"/>
                <a:gd name="T85" fmla="*/ 2122686 h 3060"/>
                <a:gd name="T86" fmla="*/ 1354158 w 1753"/>
                <a:gd name="T87" fmla="*/ 2076679 h 3060"/>
                <a:gd name="T88" fmla="*/ 1331153 w 1753"/>
                <a:gd name="T89" fmla="*/ 1945003 h 3060"/>
                <a:gd name="T90" fmla="*/ 674303 w 1753"/>
                <a:gd name="T91" fmla="*/ 934426 h 3060"/>
                <a:gd name="T92" fmla="*/ 622738 w 1753"/>
                <a:gd name="T93" fmla="*/ 832893 h 3060"/>
                <a:gd name="T94" fmla="*/ 789331 w 1753"/>
                <a:gd name="T95" fmla="*/ 188789 h 3060"/>
                <a:gd name="T96" fmla="*/ 133274 w 1753"/>
                <a:gd name="T97" fmla="*/ 0 h 3060"/>
                <a:gd name="T98" fmla="*/ 116615 w 1753"/>
                <a:gd name="T99" fmla="*/ 38868 h 3060"/>
                <a:gd name="T100" fmla="*/ 122961 w 1753"/>
                <a:gd name="T101" fmla="*/ 126917 h 3060"/>
                <a:gd name="T102" fmla="*/ 0 w 1753"/>
                <a:gd name="T103" fmla="*/ 323638 h 3060"/>
                <a:gd name="T104" fmla="*/ 33318 w 1753"/>
                <a:gd name="T105" fmla="*/ 439450 h 306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53"/>
                <a:gd name="T160" fmla="*/ 0 h 3060"/>
                <a:gd name="T161" fmla="*/ 1753 w 1753"/>
                <a:gd name="T162" fmla="*/ 3060 h 306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53" h="3060">
                  <a:moveTo>
                    <a:pt x="42" y="554"/>
                  </a:moveTo>
                  <a:lnTo>
                    <a:pt x="63" y="623"/>
                  </a:lnTo>
                  <a:lnTo>
                    <a:pt x="11" y="861"/>
                  </a:lnTo>
                  <a:lnTo>
                    <a:pt x="44" y="928"/>
                  </a:lnTo>
                  <a:lnTo>
                    <a:pt x="181" y="1244"/>
                  </a:lnTo>
                  <a:lnTo>
                    <a:pt x="197" y="1239"/>
                  </a:lnTo>
                  <a:lnTo>
                    <a:pt x="205" y="1162"/>
                  </a:lnTo>
                  <a:lnTo>
                    <a:pt x="228" y="1159"/>
                  </a:lnTo>
                  <a:lnTo>
                    <a:pt x="250" y="1173"/>
                  </a:lnTo>
                  <a:lnTo>
                    <a:pt x="210" y="1217"/>
                  </a:lnTo>
                  <a:lnTo>
                    <a:pt x="228" y="1239"/>
                  </a:lnTo>
                  <a:lnTo>
                    <a:pt x="263" y="1376"/>
                  </a:lnTo>
                  <a:lnTo>
                    <a:pt x="241" y="1369"/>
                  </a:lnTo>
                  <a:lnTo>
                    <a:pt x="192" y="1312"/>
                  </a:lnTo>
                  <a:lnTo>
                    <a:pt x="205" y="1265"/>
                  </a:lnTo>
                  <a:lnTo>
                    <a:pt x="178" y="1265"/>
                  </a:lnTo>
                  <a:lnTo>
                    <a:pt x="155" y="1322"/>
                  </a:lnTo>
                  <a:lnTo>
                    <a:pt x="163" y="1446"/>
                  </a:lnTo>
                  <a:lnTo>
                    <a:pt x="192" y="1502"/>
                  </a:lnTo>
                  <a:lnTo>
                    <a:pt x="256" y="1548"/>
                  </a:lnTo>
                  <a:lnTo>
                    <a:pt x="233" y="1614"/>
                  </a:lnTo>
                  <a:lnTo>
                    <a:pt x="197" y="1625"/>
                  </a:lnTo>
                  <a:lnTo>
                    <a:pt x="192" y="1698"/>
                  </a:lnTo>
                  <a:lnTo>
                    <a:pt x="281" y="1885"/>
                  </a:lnTo>
                  <a:lnTo>
                    <a:pt x="343" y="1998"/>
                  </a:lnTo>
                  <a:lnTo>
                    <a:pt x="334" y="2064"/>
                  </a:lnTo>
                  <a:lnTo>
                    <a:pt x="376" y="2103"/>
                  </a:lnTo>
                  <a:lnTo>
                    <a:pt x="362" y="2148"/>
                  </a:lnTo>
                  <a:lnTo>
                    <a:pt x="331" y="2254"/>
                  </a:lnTo>
                  <a:lnTo>
                    <a:pt x="367" y="2293"/>
                  </a:lnTo>
                  <a:lnTo>
                    <a:pt x="576" y="2374"/>
                  </a:lnTo>
                  <a:lnTo>
                    <a:pt x="662" y="2491"/>
                  </a:lnTo>
                  <a:lnTo>
                    <a:pt x="763" y="2533"/>
                  </a:lnTo>
                  <a:lnTo>
                    <a:pt x="769" y="2605"/>
                  </a:lnTo>
                  <a:lnTo>
                    <a:pt x="836" y="2625"/>
                  </a:lnTo>
                  <a:lnTo>
                    <a:pt x="928" y="2747"/>
                  </a:lnTo>
                  <a:lnTo>
                    <a:pt x="974" y="2854"/>
                  </a:lnTo>
                  <a:lnTo>
                    <a:pt x="974" y="3017"/>
                  </a:lnTo>
                  <a:lnTo>
                    <a:pt x="1596" y="3060"/>
                  </a:lnTo>
                  <a:lnTo>
                    <a:pt x="1559" y="2990"/>
                  </a:lnTo>
                  <a:lnTo>
                    <a:pt x="1577" y="2892"/>
                  </a:lnTo>
                  <a:lnTo>
                    <a:pt x="1676" y="2725"/>
                  </a:lnTo>
                  <a:lnTo>
                    <a:pt x="1753" y="2676"/>
                  </a:lnTo>
                  <a:lnTo>
                    <a:pt x="1707" y="2618"/>
                  </a:lnTo>
                  <a:lnTo>
                    <a:pt x="1678" y="2452"/>
                  </a:lnTo>
                  <a:lnTo>
                    <a:pt x="850" y="1178"/>
                  </a:lnTo>
                  <a:lnTo>
                    <a:pt x="785" y="1050"/>
                  </a:lnTo>
                  <a:lnTo>
                    <a:pt x="995" y="238"/>
                  </a:lnTo>
                  <a:lnTo>
                    <a:pt x="168" y="0"/>
                  </a:lnTo>
                  <a:lnTo>
                    <a:pt x="147" y="49"/>
                  </a:lnTo>
                  <a:lnTo>
                    <a:pt x="155" y="160"/>
                  </a:lnTo>
                  <a:lnTo>
                    <a:pt x="0" y="408"/>
                  </a:lnTo>
                  <a:lnTo>
                    <a:pt x="42" y="554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4" name="Freeform 134"/>
            <p:cNvSpPr>
              <a:spLocks/>
            </p:cNvSpPr>
            <p:nvPr/>
          </p:nvSpPr>
          <p:spPr bwMode="auto">
            <a:xfrm>
              <a:off x="1870416" y="2626801"/>
              <a:ext cx="891341" cy="1132360"/>
            </a:xfrm>
            <a:custGeom>
              <a:avLst/>
              <a:gdLst>
                <a:gd name="T0" fmla="*/ 0 w 1249"/>
                <a:gd name="T1" fmla="*/ 1111344 h 1589"/>
                <a:gd name="T2" fmla="*/ 218456 w 1249"/>
                <a:gd name="T3" fmla="*/ 0 h 1589"/>
                <a:gd name="T4" fmla="*/ 697470 w 1249"/>
                <a:gd name="T5" fmla="*/ 88051 h 1589"/>
                <a:gd name="T6" fmla="*/ 663311 w 1249"/>
                <a:gd name="T7" fmla="*/ 314127 h 1589"/>
                <a:gd name="T8" fmla="*/ 992187 w 1249"/>
                <a:gd name="T9" fmla="*/ 365688 h 1589"/>
                <a:gd name="T10" fmla="*/ 865085 w 1249"/>
                <a:gd name="T11" fmla="*/ 1260475 h 1589"/>
                <a:gd name="T12" fmla="*/ 0 w 1249"/>
                <a:gd name="T13" fmla="*/ 1111344 h 15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9"/>
                <a:gd name="T22" fmla="*/ 0 h 1589"/>
                <a:gd name="T23" fmla="*/ 1249 w 1249"/>
                <a:gd name="T24" fmla="*/ 1589 h 15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9" h="1589">
                  <a:moveTo>
                    <a:pt x="0" y="1401"/>
                  </a:moveTo>
                  <a:lnTo>
                    <a:pt x="275" y="0"/>
                  </a:lnTo>
                  <a:lnTo>
                    <a:pt x="878" y="111"/>
                  </a:lnTo>
                  <a:lnTo>
                    <a:pt x="835" y="396"/>
                  </a:lnTo>
                  <a:lnTo>
                    <a:pt x="1249" y="461"/>
                  </a:lnTo>
                  <a:lnTo>
                    <a:pt x="1089" y="1589"/>
                  </a:lnTo>
                  <a:lnTo>
                    <a:pt x="0" y="1401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7444" name="Line 104"/>
          <p:cNvSpPr>
            <a:spLocks noChangeShapeType="1"/>
          </p:cNvSpPr>
          <p:nvPr/>
        </p:nvSpPr>
        <p:spPr bwMode="auto">
          <a:xfrm flipH="1" flipV="1">
            <a:off x="1696862" y="1464904"/>
            <a:ext cx="555003" cy="462037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562839" y="1083301"/>
            <a:ext cx="1272791" cy="978408"/>
          </a:xfrm>
          <a:prstGeom prst="roundRect">
            <a:avLst>
              <a:gd name="adj" fmla="val 9691"/>
            </a:avLst>
          </a:prstGeom>
          <a:solidFill>
            <a:schemeClr val="bg1">
              <a:lumMod val="95000"/>
            </a:schemeClr>
          </a:solidFill>
          <a:ln w="17145"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32" name="Picture 90" descr="GoodToGo_WebVer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904" y="1191149"/>
            <a:ext cx="8763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ounded Rectangle 58"/>
          <p:cNvSpPr/>
          <p:nvPr/>
        </p:nvSpPr>
        <p:spPr>
          <a:xfrm>
            <a:off x="561333" y="1737035"/>
            <a:ext cx="1270949" cy="328622"/>
          </a:xfrm>
          <a:prstGeom prst="roundRect">
            <a:avLst>
              <a:gd name="adj" fmla="val 24231"/>
            </a:avLst>
          </a:prstGeom>
          <a:solidFill>
            <a:srgbClr val="008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42" name="Text Box 102"/>
          <p:cNvSpPr txBox="1">
            <a:spLocks noChangeArrowheads="1"/>
          </p:cNvSpPr>
          <p:nvPr/>
        </p:nvSpPr>
        <p:spPr bwMode="auto">
          <a:xfrm>
            <a:off x="632191" y="1717926"/>
            <a:ext cx="1225296" cy="32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eaLnBrk="1" hangingPunct="1">
              <a:lnSpc>
                <a:spcPct val="95000"/>
              </a:lnSpc>
            </a:pPr>
            <a:r>
              <a:rPr lang="en-US" sz="800" b="1" dirty="0">
                <a:solidFill>
                  <a:schemeClr val="bg1"/>
                </a:solidFill>
                <a:latin typeface="+mj-lt"/>
              </a:rPr>
              <a:t>SR 167, Seattle, WA</a:t>
            </a:r>
          </a:p>
          <a:p>
            <a:pPr eaLnBrk="1" hangingPunct="1">
              <a:lnSpc>
                <a:spcPct val="95000"/>
              </a:lnSpc>
              <a:buFontTx/>
              <a:buChar char="•"/>
            </a:pPr>
            <a:r>
              <a:rPr lang="en-US" sz="800" dirty="0" smtClean="0">
                <a:solidFill>
                  <a:schemeClr val="bg1"/>
                </a:solidFill>
                <a:latin typeface="+mj-lt"/>
              </a:rPr>
              <a:t>2008</a:t>
            </a:r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4" name="Line 104"/>
          <p:cNvSpPr>
            <a:spLocks noChangeShapeType="1"/>
          </p:cNvSpPr>
          <p:nvPr/>
        </p:nvSpPr>
        <p:spPr bwMode="auto">
          <a:xfrm flipH="1" flipV="1">
            <a:off x="1463596" y="2668552"/>
            <a:ext cx="410748" cy="775337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92458" y="2282838"/>
            <a:ext cx="1272791" cy="978408"/>
          </a:xfrm>
          <a:prstGeom prst="roundRect">
            <a:avLst>
              <a:gd name="adj" fmla="val 9691"/>
            </a:avLst>
          </a:prstGeom>
          <a:solidFill>
            <a:schemeClr val="bg1">
              <a:lumMod val="95000"/>
            </a:schemeClr>
          </a:solidFill>
          <a:ln w="17145"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290952" y="2936572"/>
            <a:ext cx="1270949" cy="328622"/>
          </a:xfrm>
          <a:prstGeom prst="roundRect">
            <a:avLst>
              <a:gd name="adj" fmla="val 24231"/>
            </a:avLst>
          </a:prstGeom>
          <a:solidFill>
            <a:srgbClr val="008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712" y="2370533"/>
            <a:ext cx="542925" cy="53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" name="Text Box 102"/>
          <p:cNvSpPr txBox="1">
            <a:spLocks noChangeArrowheads="1"/>
          </p:cNvSpPr>
          <p:nvPr/>
        </p:nvSpPr>
        <p:spPr bwMode="auto">
          <a:xfrm>
            <a:off x="361810" y="2917464"/>
            <a:ext cx="1225296" cy="32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eaLnBrk="1" hangingPunct="1">
              <a:lnSpc>
                <a:spcPct val="950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+mj-lt"/>
              </a:rPr>
              <a:t>I-680, Alameda, CA</a:t>
            </a:r>
            <a:endParaRPr lang="en-US" sz="800" b="1" dirty="0">
              <a:solidFill>
                <a:schemeClr val="bg1"/>
              </a:solidFill>
              <a:latin typeface="+mj-lt"/>
            </a:endParaRPr>
          </a:p>
          <a:p>
            <a:pPr eaLnBrk="1" hangingPunct="1">
              <a:lnSpc>
                <a:spcPct val="95000"/>
              </a:lnSpc>
              <a:buFontTx/>
              <a:buChar char="•"/>
            </a:pPr>
            <a:r>
              <a:rPr lang="en-US" sz="800" dirty="0" smtClean="0">
                <a:solidFill>
                  <a:schemeClr val="bg1"/>
                </a:solidFill>
                <a:latin typeface="+mj-lt"/>
              </a:rPr>
              <a:t>2010</a:t>
            </a:r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8" name="Line 104"/>
          <p:cNvSpPr>
            <a:spLocks noChangeShapeType="1"/>
          </p:cNvSpPr>
          <p:nvPr/>
        </p:nvSpPr>
        <p:spPr bwMode="auto">
          <a:xfrm flipH="1" flipV="1">
            <a:off x="1640880" y="4030825"/>
            <a:ext cx="520748" cy="5147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413545" y="3537248"/>
            <a:ext cx="1272791" cy="978408"/>
          </a:xfrm>
          <a:prstGeom prst="roundRect">
            <a:avLst>
              <a:gd name="adj" fmla="val 9691"/>
            </a:avLst>
          </a:prstGeom>
          <a:solidFill>
            <a:schemeClr val="bg1">
              <a:lumMod val="95000"/>
            </a:schemeClr>
          </a:solidFill>
          <a:ln w="17145"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412039" y="4190982"/>
            <a:ext cx="1270949" cy="328622"/>
          </a:xfrm>
          <a:prstGeom prst="roundRect">
            <a:avLst>
              <a:gd name="adj" fmla="val 24231"/>
            </a:avLst>
          </a:prstGeom>
          <a:solidFill>
            <a:srgbClr val="008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 Box 102"/>
          <p:cNvSpPr txBox="1">
            <a:spLocks noChangeArrowheads="1"/>
          </p:cNvSpPr>
          <p:nvPr/>
        </p:nvSpPr>
        <p:spPr bwMode="auto">
          <a:xfrm>
            <a:off x="482897" y="4171874"/>
            <a:ext cx="1225296" cy="32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eaLnBrk="1" hangingPunct="1">
              <a:lnSpc>
                <a:spcPct val="950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+mj-lt"/>
              </a:rPr>
              <a:t>SR 91, Orange, CA</a:t>
            </a:r>
            <a:endParaRPr lang="en-US" sz="800" b="1" dirty="0">
              <a:solidFill>
                <a:schemeClr val="bg1"/>
              </a:solidFill>
              <a:latin typeface="+mj-lt"/>
            </a:endParaRPr>
          </a:p>
          <a:p>
            <a:pPr eaLnBrk="1" hangingPunct="1">
              <a:lnSpc>
                <a:spcPct val="95000"/>
              </a:lnSpc>
              <a:buFontTx/>
              <a:buChar char="•"/>
            </a:pPr>
            <a:r>
              <a:rPr lang="en-US" sz="800" dirty="0" smtClean="0">
                <a:solidFill>
                  <a:schemeClr val="bg1"/>
                </a:solidFill>
                <a:latin typeface="+mj-lt"/>
              </a:rPr>
              <a:t>1995</a:t>
            </a:r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425" name="Picture 78" descr="SR 91 head_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790" y="3640200"/>
            <a:ext cx="993775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Line 104"/>
          <p:cNvSpPr>
            <a:spLocks noChangeShapeType="1"/>
          </p:cNvSpPr>
          <p:nvPr/>
        </p:nvSpPr>
        <p:spPr bwMode="auto">
          <a:xfrm flipH="1">
            <a:off x="2014106" y="4270703"/>
            <a:ext cx="266639" cy="618538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1327945" y="4759554"/>
            <a:ext cx="1272791" cy="978408"/>
          </a:xfrm>
          <a:prstGeom prst="roundRect">
            <a:avLst>
              <a:gd name="adj" fmla="val 9691"/>
            </a:avLst>
          </a:prstGeom>
          <a:solidFill>
            <a:schemeClr val="bg1">
              <a:lumMod val="95000"/>
            </a:schemeClr>
          </a:solidFill>
          <a:ln w="17145"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1326439" y="5413288"/>
            <a:ext cx="1270949" cy="328622"/>
          </a:xfrm>
          <a:prstGeom prst="roundRect">
            <a:avLst>
              <a:gd name="adj" fmla="val 24231"/>
            </a:avLst>
          </a:prstGeom>
          <a:solidFill>
            <a:srgbClr val="008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 Box 102"/>
          <p:cNvSpPr txBox="1">
            <a:spLocks noChangeArrowheads="1"/>
          </p:cNvSpPr>
          <p:nvPr/>
        </p:nvSpPr>
        <p:spPr bwMode="auto">
          <a:xfrm>
            <a:off x="1397297" y="5394180"/>
            <a:ext cx="1225296" cy="32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eaLnBrk="1" hangingPunct="1">
              <a:lnSpc>
                <a:spcPct val="950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+mj-lt"/>
              </a:rPr>
              <a:t>I-15, San Diego, CA</a:t>
            </a:r>
            <a:endParaRPr lang="en-US" sz="800" b="1" dirty="0">
              <a:solidFill>
                <a:schemeClr val="bg1"/>
              </a:solidFill>
              <a:latin typeface="+mj-lt"/>
            </a:endParaRPr>
          </a:p>
          <a:p>
            <a:pPr eaLnBrk="1" hangingPunct="1">
              <a:lnSpc>
                <a:spcPct val="95000"/>
              </a:lnSpc>
              <a:buFontTx/>
              <a:buChar char="•"/>
            </a:pPr>
            <a:r>
              <a:rPr lang="en-US" sz="800" dirty="0" smtClean="0">
                <a:solidFill>
                  <a:schemeClr val="bg1"/>
                </a:solidFill>
                <a:latin typeface="+mj-lt"/>
              </a:rPr>
              <a:t>1998</a:t>
            </a:r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" name="Group 83"/>
          <p:cNvGrpSpPr>
            <a:grpSpLocks noChangeAspect="1"/>
          </p:cNvGrpSpPr>
          <p:nvPr/>
        </p:nvGrpSpPr>
        <p:grpSpPr bwMode="auto">
          <a:xfrm>
            <a:off x="1632737" y="4817702"/>
            <a:ext cx="700164" cy="591577"/>
            <a:chOff x="2628" y="2488"/>
            <a:chExt cx="1031" cy="871"/>
          </a:xfrm>
        </p:grpSpPr>
        <p:pic>
          <p:nvPicPr>
            <p:cNvPr id="17427" name="Picture 84" descr="FTHome9"/>
            <p:cNvPicPr>
              <a:picLocks noChangeAspect="1" noChangeArrowheads="1"/>
            </p:cNvPicPr>
            <p:nvPr/>
          </p:nvPicPr>
          <p:blipFill>
            <a:blip r:embed="rId6" cstate="print"/>
            <a:srcRect t="54405" r="13481" b="16855"/>
            <a:stretch>
              <a:fillRect/>
            </a:stretch>
          </p:blipFill>
          <p:spPr bwMode="auto">
            <a:xfrm>
              <a:off x="3306" y="2715"/>
              <a:ext cx="353" cy="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8" name="Picture 85" descr="FTHome5"/>
            <p:cNvPicPr>
              <a:picLocks noChangeAspect="1" noChangeArrowheads="1"/>
            </p:cNvPicPr>
            <p:nvPr/>
          </p:nvPicPr>
          <p:blipFill>
            <a:blip r:embed="rId7" cstate="print"/>
            <a:srcRect l="54076" t="72993" r="1903" b="9529"/>
            <a:stretch>
              <a:fillRect/>
            </a:stretch>
          </p:blipFill>
          <p:spPr bwMode="auto">
            <a:xfrm>
              <a:off x="2628" y="2906"/>
              <a:ext cx="162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9" name="Picture 86" descr="FTHome7"/>
            <p:cNvPicPr>
              <a:picLocks noChangeAspect="1" noChangeArrowheads="1"/>
            </p:cNvPicPr>
            <p:nvPr/>
          </p:nvPicPr>
          <p:blipFill>
            <a:blip r:embed="rId8" cstate="print"/>
            <a:srcRect t="51393" b="14330"/>
            <a:stretch>
              <a:fillRect/>
            </a:stretch>
          </p:blipFill>
          <p:spPr bwMode="auto">
            <a:xfrm>
              <a:off x="2792" y="2488"/>
              <a:ext cx="520" cy="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7" name="Line 104"/>
          <p:cNvSpPr>
            <a:spLocks noChangeShapeType="1"/>
          </p:cNvSpPr>
          <p:nvPr/>
        </p:nvSpPr>
        <p:spPr bwMode="auto">
          <a:xfrm flipH="1" flipV="1">
            <a:off x="5050493" y="5208321"/>
            <a:ext cx="490583" cy="362052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" name="Line 104"/>
          <p:cNvSpPr>
            <a:spLocks noChangeShapeType="1"/>
          </p:cNvSpPr>
          <p:nvPr/>
        </p:nvSpPr>
        <p:spPr bwMode="auto">
          <a:xfrm flipH="1">
            <a:off x="5653045" y="4945224"/>
            <a:ext cx="298580" cy="606491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" name="Rounded Rectangle 73"/>
          <p:cNvSpPr/>
          <p:nvPr/>
        </p:nvSpPr>
        <p:spPr>
          <a:xfrm>
            <a:off x="5498729" y="4974158"/>
            <a:ext cx="1272791" cy="1547939"/>
          </a:xfrm>
          <a:prstGeom prst="roundRect">
            <a:avLst>
              <a:gd name="adj" fmla="val 8169"/>
            </a:avLst>
          </a:prstGeom>
          <a:solidFill>
            <a:schemeClr val="bg1">
              <a:lumMod val="95000"/>
            </a:schemeClr>
          </a:solidFill>
          <a:ln w="17145"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74"/>
          <p:cNvSpPr/>
          <p:nvPr/>
        </p:nvSpPr>
        <p:spPr>
          <a:xfrm>
            <a:off x="5500837" y="5627892"/>
            <a:ext cx="1270949" cy="894205"/>
          </a:xfrm>
          <a:prstGeom prst="roundRect">
            <a:avLst>
              <a:gd name="adj" fmla="val 12476"/>
            </a:avLst>
          </a:prstGeom>
          <a:solidFill>
            <a:srgbClr val="008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 Box 102"/>
          <p:cNvSpPr txBox="1">
            <a:spLocks noChangeArrowheads="1"/>
          </p:cNvSpPr>
          <p:nvPr/>
        </p:nvSpPr>
        <p:spPr bwMode="auto">
          <a:xfrm>
            <a:off x="5510740" y="5644103"/>
            <a:ext cx="1256281" cy="83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800" b="1" dirty="0" smtClean="0">
                <a:solidFill>
                  <a:schemeClr val="bg1"/>
                </a:solidFill>
                <a:latin typeface="+mj-lt"/>
              </a:rPr>
              <a:t>Houston, TX</a:t>
            </a:r>
          </a:p>
          <a:p>
            <a:pPr>
              <a:lnSpc>
                <a:spcPct val="90000"/>
              </a:lnSpc>
              <a:spcBef>
                <a:spcPts val="300"/>
              </a:spcBef>
              <a:buFontTx/>
              <a:buChar char="•"/>
            </a:pPr>
            <a:r>
              <a:rPr lang="en-US" sz="800" dirty="0" smtClean="0">
                <a:solidFill>
                  <a:schemeClr val="bg1"/>
                </a:solidFill>
                <a:latin typeface="+mj-lt"/>
              </a:rPr>
              <a:t>US 290 QuickRide</a:t>
            </a:r>
            <a:br>
              <a:rPr lang="en-US" sz="800" dirty="0" smtClean="0">
                <a:solidFill>
                  <a:schemeClr val="bg1"/>
                </a:solidFill>
                <a:latin typeface="+mj-lt"/>
              </a:rPr>
            </a:br>
            <a:r>
              <a:rPr lang="en-US" sz="800" dirty="0" smtClean="0">
                <a:solidFill>
                  <a:schemeClr val="bg1"/>
                </a:solidFill>
                <a:latin typeface="+mj-lt"/>
              </a:rPr>
              <a:t>  1998 </a:t>
            </a:r>
          </a:p>
          <a:p>
            <a:pPr>
              <a:lnSpc>
                <a:spcPct val="90000"/>
              </a:lnSpc>
              <a:spcBef>
                <a:spcPts val="300"/>
              </a:spcBef>
              <a:buFontTx/>
              <a:buChar char="•"/>
            </a:pPr>
            <a:r>
              <a:rPr lang="en-US" sz="800" dirty="0" smtClean="0">
                <a:solidFill>
                  <a:schemeClr val="bg1"/>
                </a:solidFill>
                <a:latin typeface="+mj-lt"/>
              </a:rPr>
              <a:t>I-10 Katy Freeway</a:t>
            </a:r>
            <a:br>
              <a:rPr lang="en-US" sz="800" dirty="0" smtClean="0">
                <a:solidFill>
                  <a:schemeClr val="bg1"/>
                </a:solidFill>
                <a:latin typeface="+mj-lt"/>
              </a:rPr>
            </a:br>
            <a:r>
              <a:rPr lang="en-US" sz="800" dirty="0" smtClean="0">
                <a:solidFill>
                  <a:schemeClr val="bg1"/>
                </a:solidFill>
                <a:latin typeface="+mj-lt"/>
              </a:rPr>
              <a:t>  Managed Lanes, 2009</a:t>
            </a:r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457" name="Picture 117" descr="header_logo_Kat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66391" y="5110848"/>
            <a:ext cx="398462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4" name="Picture 125" descr="QuickRidetop_left"/>
          <p:cNvPicPr>
            <a:picLocks noChangeAspect="1" noChangeArrowheads="1"/>
          </p:cNvPicPr>
          <p:nvPr/>
        </p:nvPicPr>
        <p:blipFill>
          <a:blip r:embed="rId10" cstate="print"/>
          <a:srcRect l="2747" t="23273" r="86842" b="38675"/>
          <a:stretch>
            <a:fillRect/>
          </a:stretch>
        </p:blipFill>
        <p:spPr bwMode="auto">
          <a:xfrm>
            <a:off x="5676932" y="5118044"/>
            <a:ext cx="425450" cy="38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Line 104"/>
          <p:cNvSpPr>
            <a:spLocks noChangeShapeType="1"/>
          </p:cNvSpPr>
          <p:nvPr/>
        </p:nvSpPr>
        <p:spPr bwMode="auto">
          <a:xfrm flipH="1">
            <a:off x="7250064" y="5248655"/>
            <a:ext cx="421751" cy="317911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7616786" y="4444942"/>
            <a:ext cx="1272791" cy="1369847"/>
          </a:xfrm>
          <a:prstGeom prst="roundRect">
            <a:avLst>
              <a:gd name="adj" fmla="val 8169"/>
            </a:avLst>
          </a:prstGeom>
          <a:solidFill>
            <a:schemeClr val="bg1">
              <a:lumMod val="95000"/>
            </a:schemeClr>
          </a:solidFill>
          <a:ln w="17145"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7618894" y="5098676"/>
            <a:ext cx="1270949" cy="721791"/>
          </a:xfrm>
          <a:prstGeom prst="roundRect">
            <a:avLst>
              <a:gd name="adj" fmla="val 12476"/>
            </a:avLst>
          </a:prstGeom>
          <a:solidFill>
            <a:srgbClr val="008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82" name="Text Box 102"/>
          <p:cNvSpPr txBox="1">
            <a:spLocks noChangeArrowheads="1"/>
          </p:cNvSpPr>
          <p:nvPr/>
        </p:nvSpPr>
        <p:spPr bwMode="auto">
          <a:xfrm>
            <a:off x="7628797" y="5114887"/>
            <a:ext cx="1256281" cy="35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800" b="1" dirty="0" smtClean="0">
                <a:solidFill>
                  <a:schemeClr val="bg1"/>
                </a:solidFill>
                <a:latin typeface="+mj-lt"/>
              </a:rPr>
              <a:t>I-95, Miami, FL</a:t>
            </a:r>
          </a:p>
          <a:p>
            <a:pPr>
              <a:lnSpc>
                <a:spcPct val="90000"/>
              </a:lnSpc>
              <a:spcBef>
                <a:spcPts val="300"/>
              </a:spcBef>
              <a:buFontTx/>
              <a:buChar char="•"/>
            </a:pPr>
            <a:r>
              <a:rPr lang="en-US" sz="800" dirty="0" smtClean="0">
                <a:solidFill>
                  <a:schemeClr val="bg1"/>
                </a:solidFill>
                <a:latin typeface="+mj-lt"/>
              </a:rPr>
              <a:t>2008</a:t>
            </a:r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433" name="Picture 91" descr="I-95 headerNEW2"/>
          <p:cNvPicPr>
            <a:picLocks noChangeAspect="1" noChangeArrowheads="1"/>
          </p:cNvPicPr>
          <p:nvPr/>
        </p:nvPicPr>
        <p:blipFill>
          <a:blip r:embed="rId11" cstate="print"/>
          <a:srcRect l="5022" t="69994" r="66444" b="6262"/>
          <a:stretch>
            <a:fillRect/>
          </a:stretch>
        </p:blipFill>
        <p:spPr bwMode="auto">
          <a:xfrm>
            <a:off x="7832621" y="4917427"/>
            <a:ext cx="862012" cy="157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61735" y="4455389"/>
            <a:ext cx="775695" cy="49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" name="Line 104"/>
          <p:cNvSpPr>
            <a:spLocks noChangeShapeType="1"/>
          </p:cNvSpPr>
          <p:nvPr/>
        </p:nvSpPr>
        <p:spPr bwMode="auto">
          <a:xfrm flipH="1">
            <a:off x="5307724" y="2596896"/>
            <a:ext cx="727315" cy="34194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" name="Rounded Rectangle 88"/>
          <p:cNvSpPr/>
          <p:nvPr/>
        </p:nvSpPr>
        <p:spPr>
          <a:xfrm>
            <a:off x="5961722" y="2012639"/>
            <a:ext cx="1272791" cy="1261580"/>
          </a:xfrm>
          <a:prstGeom prst="roundRect">
            <a:avLst>
              <a:gd name="adj" fmla="val 5563"/>
            </a:avLst>
          </a:prstGeom>
          <a:solidFill>
            <a:schemeClr val="bg1">
              <a:lumMod val="95000"/>
            </a:schemeClr>
          </a:solidFill>
          <a:ln w="17145"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ounded Rectangle 89"/>
          <p:cNvSpPr/>
          <p:nvPr/>
        </p:nvSpPr>
        <p:spPr>
          <a:xfrm>
            <a:off x="5963830" y="2666372"/>
            <a:ext cx="1270949" cy="612797"/>
          </a:xfrm>
          <a:prstGeom prst="roundRect">
            <a:avLst>
              <a:gd name="adj" fmla="val 12476"/>
            </a:avLst>
          </a:prstGeom>
          <a:solidFill>
            <a:srgbClr val="008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 Box 102"/>
          <p:cNvSpPr txBox="1">
            <a:spLocks noChangeArrowheads="1"/>
          </p:cNvSpPr>
          <p:nvPr/>
        </p:nvSpPr>
        <p:spPr bwMode="auto">
          <a:xfrm>
            <a:off x="5973733" y="2679158"/>
            <a:ext cx="1256281" cy="5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800" b="1" dirty="0" smtClean="0">
                <a:solidFill>
                  <a:schemeClr val="bg1"/>
                </a:solidFill>
                <a:latin typeface="+mj-lt"/>
              </a:rPr>
              <a:t>Minneapolis, MN</a:t>
            </a:r>
          </a:p>
          <a:p>
            <a:pPr>
              <a:lnSpc>
                <a:spcPct val="90000"/>
              </a:lnSpc>
              <a:spcBef>
                <a:spcPts val="300"/>
              </a:spcBef>
              <a:buFontTx/>
              <a:buChar char="•"/>
            </a:pPr>
            <a:r>
              <a:rPr lang="en-US" sz="800" dirty="0" smtClean="0">
                <a:solidFill>
                  <a:schemeClr val="bg1"/>
                </a:solidFill>
                <a:latin typeface="+mj-lt"/>
              </a:rPr>
              <a:t>I-394 , 2005</a:t>
            </a:r>
          </a:p>
          <a:p>
            <a:pPr>
              <a:lnSpc>
                <a:spcPct val="90000"/>
              </a:lnSpc>
              <a:spcBef>
                <a:spcPts val="300"/>
              </a:spcBef>
              <a:buFontTx/>
              <a:buChar char="•"/>
            </a:pPr>
            <a:r>
              <a:rPr lang="en-US" sz="800" dirty="0" smtClean="0">
                <a:solidFill>
                  <a:schemeClr val="bg1"/>
                </a:solidFill>
                <a:latin typeface="+mj-lt"/>
              </a:rPr>
              <a:t>I-35W, 2009</a:t>
            </a:r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430" name="Picture 87" descr="mnpass-logo-on-gree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36132" y="2111375"/>
            <a:ext cx="939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" name="Line 104"/>
          <p:cNvSpPr>
            <a:spLocks noChangeShapeType="1"/>
          </p:cNvSpPr>
          <p:nvPr/>
        </p:nvSpPr>
        <p:spPr bwMode="auto">
          <a:xfrm flipV="1">
            <a:off x="3139091" y="2459736"/>
            <a:ext cx="152750" cy="714388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2694058" y="1679855"/>
            <a:ext cx="1272791" cy="978408"/>
          </a:xfrm>
          <a:prstGeom prst="roundRect">
            <a:avLst>
              <a:gd name="adj" fmla="val 7577"/>
            </a:avLst>
          </a:prstGeom>
          <a:solidFill>
            <a:schemeClr val="bg1">
              <a:lumMod val="95000"/>
            </a:schemeClr>
          </a:solidFill>
          <a:ln w="17145"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2694933" y="2333589"/>
            <a:ext cx="1270949" cy="328622"/>
          </a:xfrm>
          <a:prstGeom prst="roundRect">
            <a:avLst>
              <a:gd name="adj" fmla="val 24231"/>
            </a:avLst>
          </a:prstGeom>
          <a:solidFill>
            <a:srgbClr val="008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 Box 102"/>
          <p:cNvSpPr txBox="1">
            <a:spLocks noChangeArrowheads="1"/>
          </p:cNvSpPr>
          <p:nvPr/>
        </p:nvSpPr>
        <p:spPr bwMode="auto">
          <a:xfrm>
            <a:off x="2799990" y="2314481"/>
            <a:ext cx="1141077" cy="32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eaLnBrk="1" hangingPunct="1">
              <a:lnSpc>
                <a:spcPct val="950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+mj-lt"/>
              </a:rPr>
              <a:t>I-15, Salt Lake, UT</a:t>
            </a:r>
            <a:endParaRPr lang="en-US" sz="800" b="1" dirty="0">
              <a:solidFill>
                <a:schemeClr val="bg1"/>
              </a:solidFill>
              <a:latin typeface="+mj-lt"/>
            </a:endParaRPr>
          </a:p>
          <a:p>
            <a:pPr eaLnBrk="1" hangingPunct="1">
              <a:lnSpc>
                <a:spcPct val="95000"/>
              </a:lnSpc>
              <a:buFontTx/>
              <a:buChar char="•"/>
            </a:pPr>
            <a:r>
              <a:rPr lang="en-US" sz="800" dirty="0" smtClean="0">
                <a:solidFill>
                  <a:schemeClr val="bg1"/>
                </a:solidFill>
                <a:latin typeface="+mj-lt"/>
              </a:rPr>
              <a:t>2006</a:t>
            </a:r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121"/>
          <p:cNvGrpSpPr>
            <a:grpSpLocks/>
          </p:cNvGrpSpPr>
          <p:nvPr/>
        </p:nvGrpSpPr>
        <p:grpSpPr bwMode="auto">
          <a:xfrm>
            <a:off x="2883437" y="1740095"/>
            <a:ext cx="910039" cy="556751"/>
            <a:chOff x="6358" y="4143"/>
            <a:chExt cx="2618" cy="1341"/>
          </a:xfrm>
        </p:grpSpPr>
        <p:pic>
          <p:nvPicPr>
            <p:cNvPr id="17462" name="Picture 122" descr="logo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358" y="4675"/>
              <a:ext cx="2618" cy="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63" name="Picture 123" descr="udot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484" y="4143"/>
              <a:ext cx="2171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9" name="Line 104"/>
          <p:cNvSpPr>
            <a:spLocks noChangeShapeType="1"/>
          </p:cNvSpPr>
          <p:nvPr/>
        </p:nvSpPr>
        <p:spPr bwMode="auto">
          <a:xfrm flipH="1" flipV="1">
            <a:off x="3993355" y="3521868"/>
            <a:ext cx="812323" cy="466947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" name="Rounded Rectangle 104"/>
          <p:cNvSpPr/>
          <p:nvPr/>
        </p:nvSpPr>
        <p:spPr>
          <a:xfrm>
            <a:off x="4745362" y="3458871"/>
            <a:ext cx="1272791" cy="1155447"/>
          </a:xfrm>
          <a:prstGeom prst="roundRect">
            <a:avLst>
              <a:gd name="adj" fmla="val 7184"/>
            </a:avLst>
          </a:prstGeom>
          <a:solidFill>
            <a:schemeClr val="bg1">
              <a:lumMod val="95000"/>
            </a:schemeClr>
          </a:solidFill>
          <a:ln w="17145"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ounded Rectangle 105"/>
          <p:cNvSpPr/>
          <p:nvPr/>
        </p:nvSpPr>
        <p:spPr>
          <a:xfrm>
            <a:off x="4743856" y="4282263"/>
            <a:ext cx="1275737" cy="328622"/>
          </a:xfrm>
          <a:prstGeom prst="roundRect">
            <a:avLst>
              <a:gd name="adj" fmla="val 24231"/>
            </a:avLst>
          </a:prstGeom>
          <a:solidFill>
            <a:srgbClr val="008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 Box 102"/>
          <p:cNvSpPr txBox="1">
            <a:spLocks noChangeArrowheads="1"/>
          </p:cNvSpPr>
          <p:nvPr/>
        </p:nvSpPr>
        <p:spPr bwMode="auto">
          <a:xfrm>
            <a:off x="4888536" y="4263155"/>
            <a:ext cx="1060723" cy="32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eaLnBrk="1" hangingPunct="1">
              <a:lnSpc>
                <a:spcPct val="950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+mj-lt"/>
              </a:rPr>
              <a:t>I-25, Denver, CO</a:t>
            </a:r>
            <a:endParaRPr lang="en-US" sz="800" b="1" dirty="0">
              <a:solidFill>
                <a:schemeClr val="bg1"/>
              </a:solidFill>
              <a:latin typeface="+mj-lt"/>
            </a:endParaRPr>
          </a:p>
          <a:p>
            <a:pPr eaLnBrk="1" hangingPunct="1">
              <a:lnSpc>
                <a:spcPct val="95000"/>
              </a:lnSpc>
              <a:buFontTx/>
              <a:buChar char="•"/>
            </a:pPr>
            <a:r>
              <a:rPr lang="en-US" sz="800" dirty="0" smtClean="0">
                <a:solidFill>
                  <a:schemeClr val="bg1"/>
                </a:solidFill>
                <a:latin typeface="+mj-lt"/>
              </a:rPr>
              <a:t>2006</a:t>
            </a:r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431" name="Picture 88" descr="I25ExpressLogosmall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185982" y="3513963"/>
            <a:ext cx="404812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" name="5-Point Star 172"/>
          <p:cNvSpPr>
            <a:spLocks noChangeAspect="1"/>
          </p:cNvSpPr>
          <p:nvPr/>
        </p:nvSpPr>
        <p:spPr>
          <a:xfrm>
            <a:off x="3098343" y="3149641"/>
            <a:ext cx="54864" cy="54864"/>
          </a:xfrm>
          <a:prstGeom prst="star5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5-Point Star 173"/>
          <p:cNvSpPr>
            <a:spLocks noChangeAspect="1"/>
          </p:cNvSpPr>
          <p:nvPr/>
        </p:nvSpPr>
        <p:spPr>
          <a:xfrm>
            <a:off x="2215334" y="1899118"/>
            <a:ext cx="54864" cy="54864"/>
          </a:xfrm>
          <a:prstGeom prst="star5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5-Point Star 174"/>
          <p:cNvSpPr>
            <a:spLocks noChangeAspect="1"/>
          </p:cNvSpPr>
          <p:nvPr/>
        </p:nvSpPr>
        <p:spPr>
          <a:xfrm>
            <a:off x="5273071" y="2592900"/>
            <a:ext cx="54864" cy="54864"/>
          </a:xfrm>
          <a:prstGeom prst="star5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5-Point Star 175"/>
          <p:cNvSpPr>
            <a:spLocks noChangeAspect="1"/>
          </p:cNvSpPr>
          <p:nvPr/>
        </p:nvSpPr>
        <p:spPr>
          <a:xfrm>
            <a:off x="5018750" y="5181133"/>
            <a:ext cx="54864" cy="54864"/>
          </a:xfrm>
          <a:prstGeom prst="star5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5-Point Star 176"/>
          <p:cNvSpPr>
            <a:spLocks noChangeAspect="1"/>
          </p:cNvSpPr>
          <p:nvPr/>
        </p:nvSpPr>
        <p:spPr>
          <a:xfrm>
            <a:off x="2131539" y="3996940"/>
            <a:ext cx="54864" cy="54864"/>
          </a:xfrm>
          <a:prstGeom prst="star5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5-Point Star 177"/>
          <p:cNvSpPr>
            <a:spLocks noChangeAspect="1"/>
          </p:cNvSpPr>
          <p:nvPr/>
        </p:nvSpPr>
        <p:spPr>
          <a:xfrm>
            <a:off x="2250392" y="4230474"/>
            <a:ext cx="54864" cy="54864"/>
          </a:xfrm>
          <a:prstGeom prst="star5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5-Point Star 178"/>
          <p:cNvSpPr>
            <a:spLocks noChangeAspect="1"/>
          </p:cNvSpPr>
          <p:nvPr/>
        </p:nvSpPr>
        <p:spPr>
          <a:xfrm>
            <a:off x="7232705" y="5538908"/>
            <a:ext cx="54864" cy="54864"/>
          </a:xfrm>
          <a:prstGeom prst="star5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5-Point Star 179"/>
          <p:cNvSpPr>
            <a:spLocks noChangeAspect="1"/>
          </p:cNvSpPr>
          <p:nvPr/>
        </p:nvSpPr>
        <p:spPr>
          <a:xfrm>
            <a:off x="1854916" y="3415334"/>
            <a:ext cx="54864" cy="54864"/>
          </a:xfrm>
          <a:prstGeom prst="star5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5-Point Star 180"/>
          <p:cNvSpPr>
            <a:spLocks noChangeAspect="1"/>
          </p:cNvSpPr>
          <p:nvPr/>
        </p:nvSpPr>
        <p:spPr>
          <a:xfrm>
            <a:off x="3969503" y="3491559"/>
            <a:ext cx="54864" cy="54864"/>
          </a:xfrm>
          <a:prstGeom prst="star5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9"/>
          <p:cNvSpPr>
            <a:spLocks noChangeArrowheads="1"/>
          </p:cNvSpPr>
          <p:nvPr/>
        </p:nvSpPr>
        <p:spPr bwMode="auto">
          <a:xfrm>
            <a:off x="279400" y="228601"/>
            <a:ext cx="8636000" cy="762000"/>
          </a:xfrm>
          <a:prstGeom prst="rect">
            <a:avLst/>
          </a:prstGeom>
          <a:gradFill rotWithShape="1">
            <a:gsLst>
              <a:gs pos="0">
                <a:srgbClr val="5A9EC6"/>
              </a:gs>
              <a:gs pos="100000">
                <a:srgbClr val="5A9EC6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76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 smtClean="0"/>
              <a:t>OPERATING MANAGED LANE PROJECTS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16275" y="341313"/>
            <a:ext cx="2717800" cy="693737"/>
          </a:xfrm>
        </p:spPr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35238" y="2566988"/>
            <a:ext cx="4068762" cy="186055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/>
              <a:t>Christopher Mwalwanda</a:t>
            </a:r>
          </a:p>
          <a:p>
            <a:pPr algn="ctr">
              <a:buFontTx/>
              <a:buNone/>
            </a:pPr>
            <a:r>
              <a:rPr lang="en-US" sz="2000"/>
              <a:t>Vice President</a:t>
            </a:r>
          </a:p>
          <a:p>
            <a:pPr algn="ctr">
              <a:buFontTx/>
              <a:buNone/>
            </a:pPr>
            <a:r>
              <a:rPr lang="en-US" sz="2000"/>
              <a:t>Wilbur Smith Associates</a:t>
            </a:r>
          </a:p>
          <a:p>
            <a:pPr algn="ctr">
              <a:buFontTx/>
              <a:buNone/>
            </a:pPr>
            <a:r>
              <a:rPr lang="en-US" sz="2000"/>
              <a:t>cmwalwanda@wilbursmith.com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79400" y="228601"/>
            <a:ext cx="8636000" cy="762000"/>
          </a:xfrm>
          <a:prstGeom prst="rect">
            <a:avLst/>
          </a:prstGeom>
          <a:gradFill rotWithShape="1">
            <a:gsLst>
              <a:gs pos="0">
                <a:srgbClr val="5A9EC6"/>
              </a:gs>
              <a:gs pos="100000">
                <a:srgbClr val="5A9EC6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7"/>
          <p:cNvGrpSpPr/>
          <p:nvPr/>
        </p:nvGrpSpPr>
        <p:grpSpPr>
          <a:xfrm>
            <a:off x="1712944" y="1400880"/>
            <a:ext cx="6583680" cy="4163166"/>
            <a:chOff x="507474" y="965341"/>
            <a:chExt cx="8234196" cy="5206860"/>
          </a:xfrm>
          <a:solidFill>
            <a:srgbClr val="FEF8CE"/>
          </a:solidFill>
        </p:grpSpPr>
        <p:sp>
          <p:nvSpPr>
            <p:cNvPr id="219" name="Freeform 33"/>
            <p:cNvSpPr>
              <a:spLocks/>
            </p:cNvSpPr>
            <p:nvPr/>
          </p:nvSpPr>
          <p:spPr bwMode="auto">
            <a:xfrm>
              <a:off x="7075930" y="1947955"/>
              <a:ext cx="932701" cy="849983"/>
            </a:xfrm>
            <a:custGeom>
              <a:avLst/>
              <a:gdLst>
                <a:gd name="T0" fmla="*/ 0 w 1308"/>
                <a:gd name="T1" fmla="*/ 812006 h 1192"/>
                <a:gd name="T2" fmla="*/ 36512 w 1308"/>
                <a:gd name="T3" fmla="*/ 870744 h 1192"/>
                <a:gd name="T4" fmla="*/ 708819 w 1308"/>
                <a:gd name="T5" fmla="*/ 733425 h 1192"/>
                <a:gd name="T6" fmla="*/ 759619 w 1308"/>
                <a:gd name="T7" fmla="*/ 762000 h 1192"/>
                <a:gd name="T8" fmla="*/ 784225 w 1308"/>
                <a:gd name="T9" fmla="*/ 812006 h 1192"/>
                <a:gd name="T10" fmla="*/ 852488 w 1308"/>
                <a:gd name="T11" fmla="*/ 850900 h 1192"/>
                <a:gd name="T12" fmla="*/ 1000125 w 1308"/>
                <a:gd name="T13" fmla="*/ 902494 h 1192"/>
                <a:gd name="T14" fmla="*/ 1002506 w 1308"/>
                <a:gd name="T15" fmla="*/ 923131 h 1192"/>
                <a:gd name="T16" fmla="*/ 1012825 w 1308"/>
                <a:gd name="T17" fmla="*/ 946150 h 1192"/>
                <a:gd name="T18" fmla="*/ 1020763 w 1308"/>
                <a:gd name="T19" fmla="*/ 932656 h 1192"/>
                <a:gd name="T20" fmla="*/ 1038225 w 1308"/>
                <a:gd name="T21" fmla="*/ 886619 h 1192"/>
                <a:gd name="T22" fmla="*/ 1038225 w 1308"/>
                <a:gd name="T23" fmla="*/ 806450 h 1192"/>
                <a:gd name="T24" fmla="*/ 1012825 w 1308"/>
                <a:gd name="T25" fmla="*/ 654050 h 1192"/>
                <a:gd name="T26" fmla="*/ 1010444 w 1308"/>
                <a:gd name="T27" fmla="*/ 496094 h 1192"/>
                <a:gd name="T28" fmla="*/ 982663 w 1308"/>
                <a:gd name="T29" fmla="*/ 367506 h 1192"/>
                <a:gd name="T30" fmla="*/ 938213 w 1308"/>
                <a:gd name="T31" fmla="*/ 262731 h 1192"/>
                <a:gd name="T32" fmla="*/ 927100 w 1308"/>
                <a:gd name="T33" fmla="*/ 159544 h 1192"/>
                <a:gd name="T34" fmla="*/ 884238 w 1308"/>
                <a:gd name="T35" fmla="*/ 0 h 1192"/>
                <a:gd name="T36" fmla="*/ 676275 w 1308"/>
                <a:gd name="T37" fmla="*/ 52388 h 1192"/>
                <a:gd name="T38" fmla="*/ 660400 w 1308"/>
                <a:gd name="T39" fmla="*/ 52388 h 1192"/>
                <a:gd name="T40" fmla="*/ 599281 w 1308"/>
                <a:gd name="T41" fmla="*/ 100806 h 1192"/>
                <a:gd name="T42" fmla="*/ 538956 w 1308"/>
                <a:gd name="T43" fmla="*/ 188912 h 1192"/>
                <a:gd name="T44" fmla="*/ 534987 w 1308"/>
                <a:gd name="T45" fmla="*/ 223838 h 1192"/>
                <a:gd name="T46" fmla="*/ 508000 w 1308"/>
                <a:gd name="T47" fmla="*/ 258762 h 1192"/>
                <a:gd name="T48" fmla="*/ 462756 w 1308"/>
                <a:gd name="T49" fmla="*/ 302419 h 1192"/>
                <a:gd name="T50" fmla="*/ 484981 w 1308"/>
                <a:gd name="T51" fmla="*/ 331787 h 1192"/>
                <a:gd name="T52" fmla="*/ 486569 w 1308"/>
                <a:gd name="T53" fmla="*/ 309562 h 1192"/>
                <a:gd name="T54" fmla="*/ 502444 w 1308"/>
                <a:gd name="T55" fmla="*/ 315912 h 1192"/>
                <a:gd name="T56" fmla="*/ 496888 w 1308"/>
                <a:gd name="T57" fmla="*/ 327025 h 1192"/>
                <a:gd name="T58" fmla="*/ 506413 w 1308"/>
                <a:gd name="T59" fmla="*/ 331787 h 1192"/>
                <a:gd name="T60" fmla="*/ 498475 w 1308"/>
                <a:gd name="T61" fmla="*/ 348456 h 1192"/>
                <a:gd name="T62" fmla="*/ 486569 w 1308"/>
                <a:gd name="T63" fmla="*/ 346869 h 1192"/>
                <a:gd name="T64" fmla="*/ 484981 w 1308"/>
                <a:gd name="T65" fmla="*/ 360362 h 1192"/>
                <a:gd name="T66" fmla="*/ 508000 w 1308"/>
                <a:gd name="T67" fmla="*/ 392112 h 1192"/>
                <a:gd name="T68" fmla="*/ 511175 w 1308"/>
                <a:gd name="T69" fmla="*/ 419894 h 1192"/>
                <a:gd name="T70" fmla="*/ 479425 w 1308"/>
                <a:gd name="T71" fmla="*/ 432594 h 1192"/>
                <a:gd name="T72" fmla="*/ 441325 w 1308"/>
                <a:gd name="T73" fmla="*/ 486569 h 1192"/>
                <a:gd name="T74" fmla="*/ 407194 w 1308"/>
                <a:gd name="T75" fmla="*/ 510381 h 1192"/>
                <a:gd name="T76" fmla="*/ 342106 w 1308"/>
                <a:gd name="T77" fmla="*/ 515144 h 1192"/>
                <a:gd name="T78" fmla="*/ 319087 w 1308"/>
                <a:gd name="T79" fmla="*/ 533400 h 1192"/>
                <a:gd name="T80" fmla="*/ 280194 w 1308"/>
                <a:gd name="T81" fmla="*/ 515144 h 1192"/>
                <a:gd name="T82" fmla="*/ 169069 w 1308"/>
                <a:gd name="T83" fmla="*/ 531812 h 1192"/>
                <a:gd name="T84" fmla="*/ 84931 w 1308"/>
                <a:gd name="T85" fmla="*/ 567531 h 1192"/>
                <a:gd name="T86" fmla="*/ 87312 w 1308"/>
                <a:gd name="T87" fmla="*/ 594519 h 1192"/>
                <a:gd name="T88" fmla="*/ 84931 w 1308"/>
                <a:gd name="T89" fmla="*/ 608012 h 1192"/>
                <a:gd name="T90" fmla="*/ 89694 w 1308"/>
                <a:gd name="T91" fmla="*/ 610394 h 1192"/>
                <a:gd name="T92" fmla="*/ 103188 w 1308"/>
                <a:gd name="T93" fmla="*/ 639762 h 1192"/>
                <a:gd name="T94" fmla="*/ 113506 w 1308"/>
                <a:gd name="T95" fmla="*/ 638175 h 1192"/>
                <a:gd name="T96" fmla="*/ 126206 w 1308"/>
                <a:gd name="T97" fmla="*/ 667544 h 1192"/>
                <a:gd name="T98" fmla="*/ 126206 w 1308"/>
                <a:gd name="T99" fmla="*/ 677069 h 1192"/>
                <a:gd name="T100" fmla="*/ 103188 w 1308"/>
                <a:gd name="T101" fmla="*/ 692150 h 1192"/>
                <a:gd name="T102" fmla="*/ 92869 w 1308"/>
                <a:gd name="T103" fmla="*/ 723106 h 1192"/>
                <a:gd name="T104" fmla="*/ 0 w 1308"/>
                <a:gd name="T105" fmla="*/ 812006 h 11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08"/>
                <a:gd name="T160" fmla="*/ 0 h 1192"/>
                <a:gd name="T161" fmla="*/ 1308 w 1308"/>
                <a:gd name="T162" fmla="*/ 1192 h 119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08" h="1192">
                  <a:moveTo>
                    <a:pt x="0" y="1023"/>
                  </a:moveTo>
                  <a:lnTo>
                    <a:pt x="46" y="1097"/>
                  </a:lnTo>
                  <a:lnTo>
                    <a:pt x="893" y="924"/>
                  </a:lnTo>
                  <a:lnTo>
                    <a:pt x="957" y="960"/>
                  </a:lnTo>
                  <a:lnTo>
                    <a:pt x="988" y="1023"/>
                  </a:lnTo>
                  <a:lnTo>
                    <a:pt x="1074" y="1072"/>
                  </a:lnTo>
                  <a:lnTo>
                    <a:pt x="1260" y="1137"/>
                  </a:lnTo>
                  <a:lnTo>
                    <a:pt x="1263" y="1163"/>
                  </a:lnTo>
                  <a:lnTo>
                    <a:pt x="1276" y="1192"/>
                  </a:lnTo>
                  <a:lnTo>
                    <a:pt x="1286" y="1175"/>
                  </a:lnTo>
                  <a:lnTo>
                    <a:pt x="1308" y="1117"/>
                  </a:lnTo>
                  <a:lnTo>
                    <a:pt x="1308" y="1016"/>
                  </a:lnTo>
                  <a:lnTo>
                    <a:pt x="1276" y="824"/>
                  </a:lnTo>
                  <a:lnTo>
                    <a:pt x="1273" y="625"/>
                  </a:lnTo>
                  <a:lnTo>
                    <a:pt x="1238" y="463"/>
                  </a:lnTo>
                  <a:lnTo>
                    <a:pt x="1182" y="331"/>
                  </a:lnTo>
                  <a:lnTo>
                    <a:pt x="1168" y="201"/>
                  </a:lnTo>
                  <a:lnTo>
                    <a:pt x="1114" y="0"/>
                  </a:lnTo>
                  <a:lnTo>
                    <a:pt x="852" y="66"/>
                  </a:lnTo>
                  <a:lnTo>
                    <a:pt x="832" y="66"/>
                  </a:lnTo>
                  <a:lnTo>
                    <a:pt x="755" y="127"/>
                  </a:lnTo>
                  <a:lnTo>
                    <a:pt x="679" y="238"/>
                  </a:lnTo>
                  <a:lnTo>
                    <a:pt x="674" y="282"/>
                  </a:lnTo>
                  <a:lnTo>
                    <a:pt x="640" y="326"/>
                  </a:lnTo>
                  <a:lnTo>
                    <a:pt x="583" y="381"/>
                  </a:lnTo>
                  <a:lnTo>
                    <a:pt x="611" y="418"/>
                  </a:lnTo>
                  <a:lnTo>
                    <a:pt x="613" y="390"/>
                  </a:lnTo>
                  <a:lnTo>
                    <a:pt x="633" y="398"/>
                  </a:lnTo>
                  <a:lnTo>
                    <a:pt x="626" y="412"/>
                  </a:lnTo>
                  <a:lnTo>
                    <a:pt x="638" y="418"/>
                  </a:lnTo>
                  <a:lnTo>
                    <a:pt x="628" y="439"/>
                  </a:lnTo>
                  <a:lnTo>
                    <a:pt x="613" y="437"/>
                  </a:lnTo>
                  <a:lnTo>
                    <a:pt x="611" y="454"/>
                  </a:lnTo>
                  <a:lnTo>
                    <a:pt x="640" y="494"/>
                  </a:lnTo>
                  <a:lnTo>
                    <a:pt x="644" y="529"/>
                  </a:lnTo>
                  <a:lnTo>
                    <a:pt x="604" y="545"/>
                  </a:lnTo>
                  <a:lnTo>
                    <a:pt x="556" y="613"/>
                  </a:lnTo>
                  <a:lnTo>
                    <a:pt x="513" y="643"/>
                  </a:lnTo>
                  <a:lnTo>
                    <a:pt x="431" y="649"/>
                  </a:lnTo>
                  <a:lnTo>
                    <a:pt x="402" y="672"/>
                  </a:lnTo>
                  <a:lnTo>
                    <a:pt x="353" y="649"/>
                  </a:lnTo>
                  <a:lnTo>
                    <a:pt x="213" y="670"/>
                  </a:lnTo>
                  <a:lnTo>
                    <a:pt x="107" y="715"/>
                  </a:lnTo>
                  <a:lnTo>
                    <a:pt x="110" y="749"/>
                  </a:lnTo>
                  <a:lnTo>
                    <a:pt x="107" y="766"/>
                  </a:lnTo>
                  <a:lnTo>
                    <a:pt x="113" y="769"/>
                  </a:lnTo>
                  <a:lnTo>
                    <a:pt x="130" y="806"/>
                  </a:lnTo>
                  <a:lnTo>
                    <a:pt x="143" y="804"/>
                  </a:lnTo>
                  <a:lnTo>
                    <a:pt x="159" y="841"/>
                  </a:lnTo>
                  <a:lnTo>
                    <a:pt x="159" y="853"/>
                  </a:lnTo>
                  <a:lnTo>
                    <a:pt x="130" y="872"/>
                  </a:lnTo>
                  <a:lnTo>
                    <a:pt x="117" y="911"/>
                  </a:lnTo>
                  <a:lnTo>
                    <a:pt x="0" y="1023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88"/>
            <p:cNvSpPr>
              <a:spLocks/>
            </p:cNvSpPr>
            <p:nvPr/>
          </p:nvSpPr>
          <p:spPr bwMode="auto">
            <a:xfrm>
              <a:off x="7058102" y="1915155"/>
              <a:ext cx="928423" cy="851410"/>
            </a:xfrm>
            <a:custGeom>
              <a:avLst/>
              <a:gdLst>
                <a:gd name="T0" fmla="*/ 0 w 1303"/>
                <a:gd name="T1" fmla="*/ 812913 h 1195"/>
                <a:gd name="T2" fmla="*/ 32519 w 1303"/>
                <a:gd name="T3" fmla="*/ 867635 h 1195"/>
                <a:gd name="T4" fmla="*/ 707482 w 1303"/>
                <a:gd name="T5" fmla="*/ 737569 h 1195"/>
                <a:gd name="T6" fmla="*/ 755863 w 1303"/>
                <a:gd name="T7" fmla="*/ 758983 h 1195"/>
                <a:gd name="T8" fmla="*/ 780451 w 1303"/>
                <a:gd name="T9" fmla="*/ 812913 h 1195"/>
                <a:gd name="T10" fmla="*/ 846282 w 1303"/>
                <a:gd name="T11" fmla="*/ 849394 h 1195"/>
                <a:gd name="T12" fmla="*/ 1000151 w 1303"/>
                <a:gd name="T13" fmla="*/ 906497 h 1195"/>
                <a:gd name="T14" fmla="*/ 1000151 w 1303"/>
                <a:gd name="T15" fmla="*/ 922358 h 1195"/>
                <a:gd name="T16" fmla="*/ 1009669 w 1303"/>
                <a:gd name="T17" fmla="*/ 947737 h 1195"/>
                <a:gd name="T18" fmla="*/ 1017600 w 1303"/>
                <a:gd name="T19" fmla="*/ 931875 h 1195"/>
                <a:gd name="T20" fmla="*/ 1033463 w 1303"/>
                <a:gd name="T21" fmla="*/ 889049 h 1195"/>
                <a:gd name="T22" fmla="*/ 1033463 w 1303"/>
                <a:gd name="T23" fmla="*/ 808947 h 1195"/>
                <a:gd name="T24" fmla="*/ 1009669 w 1303"/>
                <a:gd name="T25" fmla="*/ 654295 h 1195"/>
                <a:gd name="T26" fmla="*/ 1009669 w 1303"/>
                <a:gd name="T27" fmla="*/ 492506 h 1195"/>
                <a:gd name="T28" fmla="*/ 980323 w 1303"/>
                <a:gd name="T29" fmla="*/ 367992 h 1195"/>
                <a:gd name="T30" fmla="*/ 935114 w 1303"/>
                <a:gd name="T31" fmla="*/ 265684 h 1195"/>
                <a:gd name="T32" fmla="*/ 922423 w 1303"/>
                <a:gd name="T33" fmla="*/ 159410 h 1195"/>
                <a:gd name="T34" fmla="*/ 878801 w 1303"/>
                <a:gd name="T35" fmla="*/ 0 h 1195"/>
                <a:gd name="T36" fmla="*/ 670997 w 1303"/>
                <a:gd name="T37" fmla="*/ 53137 h 1195"/>
                <a:gd name="T38" fmla="*/ 659100 w 1303"/>
                <a:gd name="T39" fmla="*/ 49964 h 1195"/>
                <a:gd name="T40" fmla="*/ 593270 w 1303"/>
                <a:gd name="T41" fmla="*/ 103101 h 1195"/>
                <a:gd name="T42" fmla="*/ 537750 w 1303"/>
                <a:gd name="T43" fmla="*/ 185582 h 1195"/>
                <a:gd name="T44" fmla="*/ 531405 w 1303"/>
                <a:gd name="T45" fmla="*/ 225236 h 1195"/>
                <a:gd name="T46" fmla="*/ 506024 w 1303"/>
                <a:gd name="T47" fmla="*/ 260132 h 1195"/>
                <a:gd name="T48" fmla="*/ 462401 w 1303"/>
                <a:gd name="T49" fmla="*/ 300579 h 1195"/>
                <a:gd name="T50" fmla="*/ 479057 w 1303"/>
                <a:gd name="T51" fmla="*/ 333096 h 1195"/>
                <a:gd name="T52" fmla="*/ 484609 w 1303"/>
                <a:gd name="T53" fmla="*/ 309303 h 1195"/>
                <a:gd name="T54" fmla="*/ 499679 w 1303"/>
                <a:gd name="T55" fmla="*/ 316441 h 1195"/>
                <a:gd name="T56" fmla="*/ 490161 w 1303"/>
                <a:gd name="T57" fmla="*/ 327544 h 1195"/>
                <a:gd name="T58" fmla="*/ 502852 w 1303"/>
                <a:gd name="T59" fmla="*/ 333096 h 1195"/>
                <a:gd name="T60" fmla="*/ 495713 w 1303"/>
                <a:gd name="T61" fmla="*/ 352130 h 1195"/>
                <a:gd name="T62" fmla="*/ 484609 w 1303"/>
                <a:gd name="T63" fmla="*/ 350544 h 1195"/>
                <a:gd name="T64" fmla="*/ 482230 w 1303"/>
                <a:gd name="T65" fmla="*/ 361647 h 1195"/>
                <a:gd name="T66" fmla="*/ 504438 w 1303"/>
                <a:gd name="T67" fmla="*/ 391784 h 1195"/>
                <a:gd name="T68" fmla="*/ 508404 w 1303"/>
                <a:gd name="T69" fmla="*/ 419542 h 1195"/>
                <a:gd name="T70" fmla="*/ 474298 w 1303"/>
                <a:gd name="T71" fmla="*/ 436197 h 1195"/>
                <a:gd name="T72" fmla="*/ 441780 w 1303"/>
                <a:gd name="T73" fmla="*/ 484575 h 1195"/>
                <a:gd name="T74" fmla="*/ 402916 w 1303"/>
                <a:gd name="T75" fmla="*/ 512333 h 1195"/>
                <a:gd name="T76" fmla="*/ 340258 w 1303"/>
                <a:gd name="T77" fmla="*/ 516299 h 1195"/>
                <a:gd name="T78" fmla="*/ 314084 w 1303"/>
                <a:gd name="T79" fmla="*/ 536919 h 1195"/>
                <a:gd name="T80" fmla="*/ 280772 w 1303"/>
                <a:gd name="T81" fmla="*/ 516299 h 1195"/>
                <a:gd name="T82" fmla="*/ 164973 w 1303"/>
                <a:gd name="T83" fmla="*/ 532160 h 1195"/>
                <a:gd name="T84" fmla="*/ 83280 w 1303"/>
                <a:gd name="T85" fmla="*/ 567849 h 1195"/>
                <a:gd name="T86" fmla="*/ 85659 w 1303"/>
                <a:gd name="T87" fmla="*/ 594814 h 1195"/>
                <a:gd name="T88" fmla="*/ 83280 w 1303"/>
                <a:gd name="T89" fmla="*/ 612262 h 1195"/>
                <a:gd name="T90" fmla="*/ 87246 w 1303"/>
                <a:gd name="T91" fmla="*/ 613055 h 1195"/>
                <a:gd name="T92" fmla="*/ 99936 w 1303"/>
                <a:gd name="T93" fmla="*/ 640020 h 1195"/>
                <a:gd name="T94" fmla="*/ 111040 w 1303"/>
                <a:gd name="T95" fmla="*/ 638434 h 1195"/>
                <a:gd name="T96" fmla="*/ 124523 w 1303"/>
                <a:gd name="T97" fmla="*/ 666985 h 1195"/>
                <a:gd name="T98" fmla="*/ 124523 w 1303"/>
                <a:gd name="T99" fmla="*/ 676502 h 1195"/>
                <a:gd name="T100" fmla="*/ 99936 w 1303"/>
                <a:gd name="T101" fmla="*/ 694743 h 1195"/>
                <a:gd name="T102" fmla="*/ 92004 w 1303"/>
                <a:gd name="T103" fmla="*/ 725673 h 1195"/>
                <a:gd name="T104" fmla="*/ 0 w 1303"/>
                <a:gd name="T105" fmla="*/ 812913 h 119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03"/>
                <a:gd name="T160" fmla="*/ 0 h 1195"/>
                <a:gd name="T161" fmla="*/ 1303 w 1303"/>
                <a:gd name="T162" fmla="*/ 1195 h 119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03" h="1195">
                  <a:moveTo>
                    <a:pt x="0" y="1025"/>
                  </a:moveTo>
                  <a:lnTo>
                    <a:pt x="41" y="1094"/>
                  </a:lnTo>
                  <a:lnTo>
                    <a:pt x="892" y="930"/>
                  </a:lnTo>
                  <a:lnTo>
                    <a:pt x="953" y="957"/>
                  </a:lnTo>
                  <a:lnTo>
                    <a:pt x="984" y="1025"/>
                  </a:lnTo>
                  <a:lnTo>
                    <a:pt x="1067" y="1071"/>
                  </a:lnTo>
                  <a:lnTo>
                    <a:pt x="1261" y="1143"/>
                  </a:lnTo>
                  <a:lnTo>
                    <a:pt x="1261" y="1163"/>
                  </a:lnTo>
                  <a:lnTo>
                    <a:pt x="1273" y="1195"/>
                  </a:lnTo>
                  <a:lnTo>
                    <a:pt x="1283" y="1175"/>
                  </a:lnTo>
                  <a:lnTo>
                    <a:pt x="1303" y="1121"/>
                  </a:lnTo>
                  <a:lnTo>
                    <a:pt x="1303" y="1020"/>
                  </a:lnTo>
                  <a:lnTo>
                    <a:pt x="1273" y="825"/>
                  </a:lnTo>
                  <a:lnTo>
                    <a:pt x="1273" y="621"/>
                  </a:lnTo>
                  <a:lnTo>
                    <a:pt x="1236" y="464"/>
                  </a:lnTo>
                  <a:lnTo>
                    <a:pt x="1179" y="335"/>
                  </a:lnTo>
                  <a:lnTo>
                    <a:pt x="1163" y="201"/>
                  </a:lnTo>
                  <a:lnTo>
                    <a:pt x="1108" y="0"/>
                  </a:lnTo>
                  <a:lnTo>
                    <a:pt x="846" y="67"/>
                  </a:lnTo>
                  <a:lnTo>
                    <a:pt x="831" y="63"/>
                  </a:lnTo>
                  <a:lnTo>
                    <a:pt x="748" y="130"/>
                  </a:lnTo>
                  <a:lnTo>
                    <a:pt x="678" y="234"/>
                  </a:lnTo>
                  <a:lnTo>
                    <a:pt x="670" y="284"/>
                  </a:lnTo>
                  <a:lnTo>
                    <a:pt x="638" y="328"/>
                  </a:lnTo>
                  <a:lnTo>
                    <a:pt x="583" y="379"/>
                  </a:lnTo>
                  <a:lnTo>
                    <a:pt x="604" y="420"/>
                  </a:lnTo>
                  <a:lnTo>
                    <a:pt x="611" y="390"/>
                  </a:lnTo>
                  <a:lnTo>
                    <a:pt x="630" y="399"/>
                  </a:lnTo>
                  <a:lnTo>
                    <a:pt x="618" y="413"/>
                  </a:lnTo>
                  <a:lnTo>
                    <a:pt x="634" y="420"/>
                  </a:lnTo>
                  <a:lnTo>
                    <a:pt x="625" y="444"/>
                  </a:lnTo>
                  <a:lnTo>
                    <a:pt x="611" y="442"/>
                  </a:lnTo>
                  <a:lnTo>
                    <a:pt x="608" y="456"/>
                  </a:lnTo>
                  <a:lnTo>
                    <a:pt x="636" y="494"/>
                  </a:lnTo>
                  <a:lnTo>
                    <a:pt x="641" y="529"/>
                  </a:lnTo>
                  <a:lnTo>
                    <a:pt x="598" y="550"/>
                  </a:lnTo>
                  <a:lnTo>
                    <a:pt x="557" y="611"/>
                  </a:lnTo>
                  <a:lnTo>
                    <a:pt x="508" y="646"/>
                  </a:lnTo>
                  <a:lnTo>
                    <a:pt x="429" y="651"/>
                  </a:lnTo>
                  <a:lnTo>
                    <a:pt x="396" y="677"/>
                  </a:lnTo>
                  <a:lnTo>
                    <a:pt x="354" y="651"/>
                  </a:lnTo>
                  <a:lnTo>
                    <a:pt x="208" y="671"/>
                  </a:lnTo>
                  <a:lnTo>
                    <a:pt x="105" y="716"/>
                  </a:lnTo>
                  <a:lnTo>
                    <a:pt x="108" y="750"/>
                  </a:lnTo>
                  <a:lnTo>
                    <a:pt x="105" y="772"/>
                  </a:lnTo>
                  <a:lnTo>
                    <a:pt x="110" y="773"/>
                  </a:lnTo>
                  <a:lnTo>
                    <a:pt x="126" y="807"/>
                  </a:lnTo>
                  <a:lnTo>
                    <a:pt x="140" y="805"/>
                  </a:lnTo>
                  <a:lnTo>
                    <a:pt x="157" y="841"/>
                  </a:lnTo>
                  <a:lnTo>
                    <a:pt x="157" y="853"/>
                  </a:lnTo>
                  <a:lnTo>
                    <a:pt x="126" y="876"/>
                  </a:lnTo>
                  <a:lnTo>
                    <a:pt x="116" y="915"/>
                  </a:lnTo>
                  <a:lnTo>
                    <a:pt x="0" y="1025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1" name="Freeform 46"/>
            <p:cNvSpPr>
              <a:spLocks/>
            </p:cNvSpPr>
            <p:nvPr/>
          </p:nvSpPr>
          <p:spPr bwMode="auto">
            <a:xfrm>
              <a:off x="7751924" y="3046088"/>
              <a:ext cx="165434" cy="275247"/>
            </a:xfrm>
            <a:custGeom>
              <a:avLst/>
              <a:gdLst>
                <a:gd name="T0" fmla="*/ 0 w 233"/>
                <a:gd name="T1" fmla="*/ 32460 h 387"/>
                <a:gd name="T2" fmla="*/ 26081 w 233"/>
                <a:gd name="T3" fmla="*/ 0 h 387"/>
                <a:gd name="T4" fmla="*/ 60856 w 233"/>
                <a:gd name="T5" fmla="*/ 0 h 387"/>
                <a:gd name="T6" fmla="*/ 49001 w 233"/>
                <a:gd name="T7" fmla="*/ 34835 h 387"/>
                <a:gd name="T8" fmla="*/ 38727 w 233"/>
                <a:gd name="T9" fmla="*/ 41960 h 387"/>
                <a:gd name="T10" fmla="*/ 44259 w 233"/>
                <a:gd name="T11" fmla="*/ 78378 h 387"/>
                <a:gd name="T12" fmla="*/ 62437 w 233"/>
                <a:gd name="T13" fmla="*/ 102129 h 387"/>
                <a:gd name="T14" fmla="*/ 91680 w 233"/>
                <a:gd name="T15" fmla="*/ 124297 h 387"/>
                <a:gd name="T16" fmla="*/ 98003 w 233"/>
                <a:gd name="T17" fmla="*/ 163882 h 387"/>
                <a:gd name="T18" fmla="*/ 118552 w 233"/>
                <a:gd name="T19" fmla="*/ 188425 h 387"/>
                <a:gd name="T20" fmla="*/ 134358 w 233"/>
                <a:gd name="T21" fmla="*/ 205050 h 387"/>
                <a:gd name="T22" fmla="*/ 160440 w 233"/>
                <a:gd name="T23" fmla="*/ 216134 h 387"/>
                <a:gd name="T24" fmla="*/ 175456 w 233"/>
                <a:gd name="T25" fmla="*/ 240677 h 387"/>
                <a:gd name="T26" fmla="*/ 152536 w 233"/>
                <a:gd name="T27" fmla="*/ 267595 h 387"/>
                <a:gd name="T28" fmla="*/ 177827 w 233"/>
                <a:gd name="T29" fmla="*/ 259678 h 387"/>
                <a:gd name="T30" fmla="*/ 184150 w 233"/>
                <a:gd name="T31" fmla="*/ 285804 h 387"/>
                <a:gd name="T32" fmla="*/ 134358 w 233"/>
                <a:gd name="T33" fmla="*/ 298471 h 387"/>
                <a:gd name="T34" fmla="*/ 71921 w 233"/>
                <a:gd name="T35" fmla="*/ 306388 h 387"/>
                <a:gd name="T36" fmla="*/ 69550 w 233"/>
                <a:gd name="T37" fmla="*/ 287387 h 387"/>
                <a:gd name="T38" fmla="*/ 0 w 233"/>
                <a:gd name="T39" fmla="*/ 32460 h 38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3"/>
                <a:gd name="T61" fmla="*/ 0 h 387"/>
                <a:gd name="T62" fmla="*/ 233 w 233"/>
                <a:gd name="T63" fmla="*/ 387 h 38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3" h="387">
                  <a:moveTo>
                    <a:pt x="0" y="41"/>
                  </a:moveTo>
                  <a:lnTo>
                    <a:pt x="33" y="0"/>
                  </a:lnTo>
                  <a:lnTo>
                    <a:pt x="77" y="0"/>
                  </a:lnTo>
                  <a:lnTo>
                    <a:pt x="62" y="44"/>
                  </a:lnTo>
                  <a:lnTo>
                    <a:pt x="49" y="53"/>
                  </a:lnTo>
                  <a:lnTo>
                    <a:pt x="56" y="99"/>
                  </a:lnTo>
                  <a:lnTo>
                    <a:pt x="79" y="129"/>
                  </a:lnTo>
                  <a:lnTo>
                    <a:pt x="116" y="157"/>
                  </a:lnTo>
                  <a:lnTo>
                    <a:pt x="124" y="207"/>
                  </a:lnTo>
                  <a:lnTo>
                    <a:pt x="150" y="238"/>
                  </a:lnTo>
                  <a:lnTo>
                    <a:pt x="170" y="259"/>
                  </a:lnTo>
                  <a:lnTo>
                    <a:pt x="203" y="273"/>
                  </a:lnTo>
                  <a:lnTo>
                    <a:pt x="222" y="304"/>
                  </a:lnTo>
                  <a:lnTo>
                    <a:pt x="193" y="338"/>
                  </a:lnTo>
                  <a:lnTo>
                    <a:pt x="225" y="328"/>
                  </a:lnTo>
                  <a:lnTo>
                    <a:pt x="233" y="361"/>
                  </a:lnTo>
                  <a:lnTo>
                    <a:pt x="170" y="377"/>
                  </a:lnTo>
                  <a:lnTo>
                    <a:pt x="91" y="387"/>
                  </a:lnTo>
                  <a:lnTo>
                    <a:pt x="88" y="363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9"/>
            <p:cNvSpPr>
              <a:spLocks/>
            </p:cNvSpPr>
            <p:nvPr/>
          </p:nvSpPr>
          <p:spPr bwMode="auto">
            <a:xfrm>
              <a:off x="6061939" y="2070605"/>
              <a:ext cx="607539" cy="840001"/>
            </a:xfrm>
            <a:custGeom>
              <a:avLst/>
              <a:gdLst>
                <a:gd name="T0" fmla="*/ 0 w 850"/>
                <a:gd name="T1" fmla="*/ 935038 h 1179"/>
                <a:gd name="T2" fmla="*/ 65241 w 850"/>
                <a:gd name="T3" fmla="*/ 824007 h 1179"/>
                <a:gd name="T4" fmla="*/ 81949 w 850"/>
                <a:gd name="T5" fmla="*/ 782767 h 1179"/>
                <a:gd name="T6" fmla="*/ 84335 w 850"/>
                <a:gd name="T7" fmla="*/ 705046 h 1179"/>
                <a:gd name="T8" fmla="*/ 67628 w 850"/>
                <a:gd name="T9" fmla="*/ 625738 h 1179"/>
                <a:gd name="T10" fmla="*/ 29438 w 850"/>
                <a:gd name="T11" fmla="*/ 551189 h 1179"/>
                <a:gd name="T12" fmla="*/ 13526 w 850"/>
                <a:gd name="T13" fmla="*/ 508362 h 1179"/>
                <a:gd name="T14" fmla="*/ 24664 w 850"/>
                <a:gd name="T15" fmla="*/ 469502 h 1179"/>
                <a:gd name="T16" fmla="*/ 7161 w 850"/>
                <a:gd name="T17" fmla="*/ 422710 h 1179"/>
                <a:gd name="T18" fmla="*/ 24664 w 850"/>
                <a:gd name="T19" fmla="*/ 390194 h 1179"/>
                <a:gd name="T20" fmla="*/ 42963 w 850"/>
                <a:gd name="T21" fmla="*/ 310093 h 1179"/>
                <a:gd name="T22" fmla="*/ 38190 w 850"/>
                <a:gd name="T23" fmla="*/ 273612 h 1179"/>
                <a:gd name="T24" fmla="*/ 61263 w 850"/>
                <a:gd name="T25" fmla="*/ 247440 h 1179"/>
                <a:gd name="T26" fmla="*/ 58876 w 850"/>
                <a:gd name="T27" fmla="*/ 222062 h 1179"/>
                <a:gd name="T28" fmla="*/ 100248 w 850"/>
                <a:gd name="T29" fmla="*/ 201442 h 1179"/>
                <a:gd name="T30" fmla="*/ 132868 w 850"/>
                <a:gd name="T31" fmla="*/ 145926 h 1179"/>
                <a:gd name="T32" fmla="*/ 129686 w 850"/>
                <a:gd name="T33" fmla="*/ 240302 h 1179"/>
                <a:gd name="T34" fmla="*/ 156737 w 850"/>
                <a:gd name="T35" fmla="*/ 219682 h 1179"/>
                <a:gd name="T36" fmla="*/ 156737 w 850"/>
                <a:gd name="T37" fmla="*/ 142754 h 1179"/>
                <a:gd name="T38" fmla="*/ 194131 w 850"/>
                <a:gd name="T39" fmla="*/ 100721 h 1179"/>
                <a:gd name="T40" fmla="*/ 221182 w 850"/>
                <a:gd name="T41" fmla="*/ 93583 h 1179"/>
                <a:gd name="T42" fmla="*/ 200496 w 850"/>
                <a:gd name="T43" fmla="*/ 82480 h 1179"/>
                <a:gd name="T44" fmla="*/ 190153 w 850"/>
                <a:gd name="T45" fmla="*/ 55515 h 1179"/>
                <a:gd name="T46" fmla="*/ 209247 w 850"/>
                <a:gd name="T47" fmla="*/ 11896 h 1179"/>
                <a:gd name="T48" fmla="*/ 241072 w 850"/>
                <a:gd name="T49" fmla="*/ 0 h 1179"/>
                <a:gd name="T50" fmla="*/ 322225 w 850"/>
                <a:gd name="T51" fmla="*/ 23792 h 1179"/>
                <a:gd name="T52" fmla="*/ 349276 w 850"/>
                <a:gd name="T53" fmla="*/ 55515 h 1179"/>
                <a:gd name="T54" fmla="*/ 443955 w 850"/>
                <a:gd name="T55" fmla="*/ 76135 h 1179"/>
                <a:gd name="T56" fmla="*/ 463050 w 850"/>
                <a:gd name="T57" fmla="*/ 107065 h 1179"/>
                <a:gd name="T58" fmla="*/ 492487 w 850"/>
                <a:gd name="T59" fmla="*/ 137202 h 1179"/>
                <a:gd name="T60" fmla="*/ 463050 w 850"/>
                <a:gd name="T61" fmla="*/ 137202 h 1179"/>
                <a:gd name="T62" fmla="*/ 461458 w 850"/>
                <a:gd name="T63" fmla="*/ 159408 h 1179"/>
                <a:gd name="T64" fmla="*/ 492487 w 850"/>
                <a:gd name="T65" fmla="*/ 195890 h 1179"/>
                <a:gd name="T66" fmla="*/ 494079 w 850"/>
                <a:gd name="T67" fmla="*/ 256164 h 1179"/>
                <a:gd name="T68" fmla="*/ 494079 w 850"/>
                <a:gd name="T69" fmla="*/ 296611 h 1179"/>
                <a:gd name="T70" fmla="*/ 467028 w 850"/>
                <a:gd name="T71" fmla="*/ 344195 h 1179"/>
                <a:gd name="T72" fmla="*/ 463050 w 850"/>
                <a:gd name="T73" fmla="*/ 366402 h 1179"/>
                <a:gd name="T74" fmla="*/ 426451 w 850"/>
                <a:gd name="T75" fmla="*/ 385435 h 1179"/>
                <a:gd name="T76" fmla="*/ 420882 w 850"/>
                <a:gd name="T77" fmla="*/ 405262 h 1179"/>
                <a:gd name="T78" fmla="*/ 424064 w 850"/>
                <a:gd name="T79" fmla="*/ 453640 h 1179"/>
                <a:gd name="T80" fmla="*/ 463050 w 850"/>
                <a:gd name="T81" fmla="*/ 474260 h 1179"/>
                <a:gd name="T82" fmla="*/ 494079 w 850"/>
                <a:gd name="T83" fmla="*/ 436192 h 1179"/>
                <a:gd name="T84" fmla="*/ 517152 w 850"/>
                <a:gd name="T85" fmla="*/ 381470 h 1179"/>
                <a:gd name="T86" fmla="*/ 572845 w 850"/>
                <a:gd name="T87" fmla="*/ 352919 h 1179"/>
                <a:gd name="T88" fmla="*/ 609443 w 850"/>
                <a:gd name="T89" fmla="*/ 370367 h 1179"/>
                <a:gd name="T90" fmla="*/ 634903 w 850"/>
                <a:gd name="T91" fmla="*/ 428262 h 1179"/>
                <a:gd name="T92" fmla="*/ 665932 w 850"/>
                <a:gd name="T93" fmla="*/ 540879 h 1179"/>
                <a:gd name="T94" fmla="*/ 676275 w 850"/>
                <a:gd name="T95" fmla="*/ 574981 h 1179"/>
                <a:gd name="T96" fmla="*/ 669910 w 850"/>
                <a:gd name="T97" fmla="*/ 608290 h 1179"/>
                <a:gd name="T98" fmla="*/ 672297 w 850"/>
                <a:gd name="T99" fmla="*/ 654289 h 1179"/>
                <a:gd name="T100" fmla="*/ 665932 w 850"/>
                <a:gd name="T101" fmla="*/ 677288 h 1179"/>
                <a:gd name="T102" fmla="*/ 645246 w 850"/>
                <a:gd name="T103" fmla="*/ 654289 h 1179"/>
                <a:gd name="T104" fmla="*/ 629334 w 850"/>
                <a:gd name="T105" fmla="*/ 663806 h 1179"/>
                <a:gd name="T106" fmla="*/ 627742 w 850"/>
                <a:gd name="T107" fmla="*/ 709011 h 1179"/>
                <a:gd name="T108" fmla="*/ 620582 w 850"/>
                <a:gd name="T109" fmla="*/ 730424 h 1179"/>
                <a:gd name="T110" fmla="*/ 589553 w 850"/>
                <a:gd name="T111" fmla="*/ 750251 h 1179"/>
                <a:gd name="T112" fmla="*/ 589553 w 850"/>
                <a:gd name="T113" fmla="*/ 809732 h 1179"/>
                <a:gd name="T114" fmla="*/ 571254 w 850"/>
                <a:gd name="T115" fmla="*/ 832731 h 1179"/>
                <a:gd name="T116" fmla="*/ 555341 w 850"/>
                <a:gd name="T117" fmla="*/ 880316 h 1179"/>
                <a:gd name="T118" fmla="*/ 334159 w 850"/>
                <a:gd name="T119" fmla="*/ 917590 h 1179"/>
                <a:gd name="T120" fmla="*/ 328590 w 850"/>
                <a:gd name="T121" fmla="*/ 900936 h 1179"/>
                <a:gd name="T122" fmla="*/ 0 w 850"/>
                <a:gd name="T123" fmla="*/ 935038 h 117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50"/>
                <a:gd name="T187" fmla="*/ 0 h 1179"/>
                <a:gd name="T188" fmla="*/ 850 w 850"/>
                <a:gd name="T189" fmla="*/ 1179 h 117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50" h="1179">
                  <a:moveTo>
                    <a:pt x="0" y="1179"/>
                  </a:moveTo>
                  <a:lnTo>
                    <a:pt x="82" y="1039"/>
                  </a:lnTo>
                  <a:lnTo>
                    <a:pt x="103" y="987"/>
                  </a:lnTo>
                  <a:lnTo>
                    <a:pt x="106" y="889"/>
                  </a:lnTo>
                  <a:lnTo>
                    <a:pt x="85" y="789"/>
                  </a:lnTo>
                  <a:lnTo>
                    <a:pt x="37" y="695"/>
                  </a:lnTo>
                  <a:lnTo>
                    <a:pt x="17" y="641"/>
                  </a:lnTo>
                  <a:lnTo>
                    <a:pt x="31" y="592"/>
                  </a:lnTo>
                  <a:lnTo>
                    <a:pt x="9" y="533"/>
                  </a:lnTo>
                  <a:lnTo>
                    <a:pt x="31" y="492"/>
                  </a:lnTo>
                  <a:lnTo>
                    <a:pt x="54" y="391"/>
                  </a:lnTo>
                  <a:lnTo>
                    <a:pt x="48" y="345"/>
                  </a:lnTo>
                  <a:lnTo>
                    <a:pt x="77" y="312"/>
                  </a:lnTo>
                  <a:lnTo>
                    <a:pt x="74" y="280"/>
                  </a:lnTo>
                  <a:lnTo>
                    <a:pt x="126" y="254"/>
                  </a:lnTo>
                  <a:lnTo>
                    <a:pt x="167" y="184"/>
                  </a:lnTo>
                  <a:lnTo>
                    <a:pt x="163" y="303"/>
                  </a:lnTo>
                  <a:lnTo>
                    <a:pt x="197" y="277"/>
                  </a:lnTo>
                  <a:lnTo>
                    <a:pt x="197" y="180"/>
                  </a:lnTo>
                  <a:lnTo>
                    <a:pt x="244" y="127"/>
                  </a:lnTo>
                  <a:lnTo>
                    <a:pt x="278" y="118"/>
                  </a:lnTo>
                  <a:lnTo>
                    <a:pt x="252" y="104"/>
                  </a:lnTo>
                  <a:lnTo>
                    <a:pt x="239" y="70"/>
                  </a:lnTo>
                  <a:lnTo>
                    <a:pt x="263" y="15"/>
                  </a:lnTo>
                  <a:lnTo>
                    <a:pt x="303" y="0"/>
                  </a:lnTo>
                  <a:lnTo>
                    <a:pt x="405" y="30"/>
                  </a:lnTo>
                  <a:lnTo>
                    <a:pt x="439" y="70"/>
                  </a:lnTo>
                  <a:lnTo>
                    <a:pt x="558" y="96"/>
                  </a:lnTo>
                  <a:lnTo>
                    <a:pt x="582" y="135"/>
                  </a:lnTo>
                  <a:lnTo>
                    <a:pt x="619" y="173"/>
                  </a:lnTo>
                  <a:lnTo>
                    <a:pt x="582" y="173"/>
                  </a:lnTo>
                  <a:lnTo>
                    <a:pt x="580" y="201"/>
                  </a:lnTo>
                  <a:lnTo>
                    <a:pt x="619" y="247"/>
                  </a:lnTo>
                  <a:lnTo>
                    <a:pt x="621" y="323"/>
                  </a:lnTo>
                  <a:lnTo>
                    <a:pt x="621" y="374"/>
                  </a:lnTo>
                  <a:lnTo>
                    <a:pt x="587" y="434"/>
                  </a:lnTo>
                  <a:lnTo>
                    <a:pt x="582" y="462"/>
                  </a:lnTo>
                  <a:lnTo>
                    <a:pt x="536" y="486"/>
                  </a:lnTo>
                  <a:lnTo>
                    <a:pt x="529" y="511"/>
                  </a:lnTo>
                  <a:lnTo>
                    <a:pt x="533" y="572"/>
                  </a:lnTo>
                  <a:lnTo>
                    <a:pt x="582" y="598"/>
                  </a:lnTo>
                  <a:lnTo>
                    <a:pt x="621" y="550"/>
                  </a:lnTo>
                  <a:lnTo>
                    <a:pt x="650" y="481"/>
                  </a:lnTo>
                  <a:lnTo>
                    <a:pt x="720" y="445"/>
                  </a:lnTo>
                  <a:lnTo>
                    <a:pt x="766" y="467"/>
                  </a:lnTo>
                  <a:lnTo>
                    <a:pt x="798" y="540"/>
                  </a:lnTo>
                  <a:lnTo>
                    <a:pt x="837" y="682"/>
                  </a:lnTo>
                  <a:lnTo>
                    <a:pt x="850" y="725"/>
                  </a:lnTo>
                  <a:lnTo>
                    <a:pt x="842" y="767"/>
                  </a:lnTo>
                  <a:lnTo>
                    <a:pt x="845" y="825"/>
                  </a:lnTo>
                  <a:lnTo>
                    <a:pt x="837" y="854"/>
                  </a:lnTo>
                  <a:lnTo>
                    <a:pt x="811" y="825"/>
                  </a:lnTo>
                  <a:lnTo>
                    <a:pt x="791" y="837"/>
                  </a:lnTo>
                  <a:lnTo>
                    <a:pt x="789" y="894"/>
                  </a:lnTo>
                  <a:lnTo>
                    <a:pt x="780" y="921"/>
                  </a:lnTo>
                  <a:lnTo>
                    <a:pt x="741" y="946"/>
                  </a:lnTo>
                  <a:lnTo>
                    <a:pt x="741" y="1021"/>
                  </a:lnTo>
                  <a:lnTo>
                    <a:pt x="718" y="1050"/>
                  </a:lnTo>
                  <a:lnTo>
                    <a:pt x="698" y="1110"/>
                  </a:lnTo>
                  <a:lnTo>
                    <a:pt x="420" y="1157"/>
                  </a:lnTo>
                  <a:lnTo>
                    <a:pt x="413" y="1136"/>
                  </a:lnTo>
                  <a:lnTo>
                    <a:pt x="0" y="1179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10"/>
            <p:cNvSpPr>
              <a:spLocks/>
            </p:cNvSpPr>
            <p:nvPr/>
          </p:nvSpPr>
          <p:spPr bwMode="auto">
            <a:xfrm>
              <a:off x="7204283" y="3076038"/>
              <a:ext cx="713073" cy="357962"/>
            </a:xfrm>
            <a:custGeom>
              <a:avLst/>
              <a:gdLst>
                <a:gd name="T0" fmla="*/ 19824 w 1001"/>
                <a:gd name="T1" fmla="*/ 229730 h 503"/>
                <a:gd name="T2" fmla="*/ 173658 w 1001"/>
                <a:gd name="T3" fmla="*/ 134669 h 503"/>
                <a:gd name="T4" fmla="*/ 242645 w 1001"/>
                <a:gd name="T5" fmla="*/ 96645 h 503"/>
                <a:gd name="T6" fmla="*/ 310839 w 1001"/>
                <a:gd name="T7" fmla="*/ 152889 h 503"/>
                <a:gd name="T8" fmla="*/ 386963 w 1001"/>
                <a:gd name="T9" fmla="*/ 196458 h 503"/>
                <a:gd name="T10" fmla="*/ 443263 w 1001"/>
                <a:gd name="T11" fmla="*/ 205172 h 503"/>
                <a:gd name="T12" fmla="*/ 444056 w 1001"/>
                <a:gd name="T13" fmla="*/ 246365 h 503"/>
                <a:gd name="T14" fmla="*/ 410752 w 1001"/>
                <a:gd name="T15" fmla="*/ 322414 h 503"/>
                <a:gd name="T16" fmla="*/ 457536 w 1001"/>
                <a:gd name="T17" fmla="*/ 343010 h 503"/>
                <a:gd name="T18" fmla="*/ 486083 w 1001"/>
                <a:gd name="T19" fmla="*/ 358853 h 503"/>
                <a:gd name="T20" fmla="*/ 510664 w 1001"/>
                <a:gd name="T21" fmla="*/ 369152 h 503"/>
                <a:gd name="T22" fmla="*/ 551105 w 1001"/>
                <a:gd name="T23" fmla="*/ 371528 h 503"/>
                <a:gd name="T24" fmla="*/ 596304 w 1001"/>
                <a:gd name="T25" fmla="*/ 388956 h 503"/>
                <a:gd name="T26" fmla="*/ 518594 w 1001"/>
                <a:gd name="T27" fmla="*/ 304986 h 503"/>
                <a:gd name="T28" fmla="*/ 540004 w 1001"/>
                <a:gd name="T29" fmla="*/ 285182 h 503"/>
                <a:gd name="T30" fmla="*/ 534453 w 1001"/>
                <a:gd name="T31" fmla="*/ 163187 h 503"/>
                <a:gd name="T32" fmla="*/ 566964 w 1001"/>
                <a:gd name="T33" fmla="*/ 84762 h 503"/>
                <a:gd name="T34" fmla="*/ 606612 w 1001"/>
                <a:gd name="T35" fmla="*/ 49907 h 503"/>
                <a:gd name="T36" fmla="*/ 572515 w 1001"/>
                <a:gd name="T37" fmla="*/ 91892 h 503"/>
                <a:gd name="T38" fmla="*/ 566964 w 1001"/>
                <a:gd name="T39" fmla="*/ 160811 h 503"/>
                <a:gd name="T40" fmla="*/ 575687 w 1001"/>
                <a:gd name="T41" fmla="*/ 186160 h 503"/>
                <a:gd name="T42" fmla="*/ 586788 w 1001"/>
                <a:gd name="T43" fmla="*/ 221016 h 503"/>
                <a:gd name="T44" fmla="*/ 565378 w 1001"/>
                <a:gd name="T45" fmla="*/ 237651 h 503"/>
                <a:gd name="T46" fmla="*/ 597890 w 1001"/>
                <a:gd name="T47" fmla="*/ 248742 h 503"/>
                <a:gd name="T48" fmla="*/ 582031 w 1001"/>
                <a:gd name="T49" fmla="*/ 260624 h 503"/>
                <a:gd name="T50" fmla="*/ 637538 w 1001"/>
                <a:gd name="T51" fmla="*/ 338257 h 503"/>
                <a:gd name="T52" fmla="*/ 658154 w 1001"/>
                <a:gd name="T53" fmla="*/ 356477 h 503"/>
                <a:gd name="T54" fmla="*/ 671635 w 1001"/>
                <a:gd name="T55" fmla="*/ 371528 h 503"/>
                <a:gd name="T56" fmla="*/ 674014 w 1001"/>
                <a:gd name="T57" fmla="*/ 390540 h 503"/>
                <a:gd name="T58" fmla="*/ 717626 w 1001"/>
                <a:gd name="T59" fmla="*/ 384203 h 503"/>
                <a:gd name="T60" fmla="*/ 773926 w 1001"/>
                <a:gd name="T61" fmla="*/ 306570 h 503"/>
                <a:gd name="T62" fmla="*/ 773926 w 1001"/>
                <a:gd name="T63" fmla="*/ 354100 h 503"/>
                <a:gd name="T64" fmla="*/ 769168 w 1001"/>
                <a:gd name="T65" fmla="*/ 396878 h 503"/>
                <a:gd name="T66" fmla="*/ 793750 w 1001"/>
                <a:gd name="T67" fmla="*/ 253495 h 503"/>
                <a:gd name="T68" fmla="*/ 681150 w 1001"/>
                <a:gd name="T69" fmla="*/ 274091 h 503"/>
                <a:gd name="T70" fmla="*/ 608991 w 1001"/>
                <a:gd name="T71" fmla="*/ 0 h 50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01"/>
                <a:gd name="T109" fmla="*/ 0 h 503"/>
                <a:gd name="T110" fmla="*/ 1001 w 1001"/>
                <a:gd name="T111" fmla="*/ 503 h 50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01" h="503">
                  <a:moveTo>
                    <a:pt x="0" y="147"/>
                  </a:moveTo>
                  <a:lnTo>
                    <a:pt x="25" y="290"/>
                  </a:lnTo>
                  <a:lnTo>
                    <a:pt x="102" y="206"/>
                  </a:lnTo>
                  <a:lnTo>
                    <a:pt x="219" y="170"/>
                  </a:lnTo>
                  <a:lnTo>
                    <a:pt x="241" y="128"/>
                  </a:lnTo>
                  <a:lnTo>
                    <a:pt x="306" y="122"/>
                  </a:lnTo>
                  <a:lnTo>
                    <a:pt x="364" y="147"/>
                  </a:lnTo>
                  <a:lnTo>
                    <a:pt x="392" y="193"/>
                  </a:lnTo>
                  <a:lnTo>
                    <a:pt x="453" y="211"/>
                  </a:lnTo>
                  <a:lnTo>
                    <a:pt x="488" y="248"/>
                  </a:lnTo>
                  <a:lnTo>
                    <a:pt x="535" y="276"/>
                  </a:lnTo>
                  <a:lnTo>
                    <a:pt x="559" y="259"/>
                  </a:lnTo>
                  <a:lnTo>
                    <a:pt x="572" y="287"/>
                  </a:lnTo>
                  <a:lnTo>
                    <a:pt x="560" y="311"/>
                  </a:lnTo>
                  <a:lnTo>
                    <a:pt x="559" y="344"/>
                  </a:lnTo>
                  <a:lnTo>
                    <a:pt x="518" y="407"/>
                  </a:lnTo>
                  <a:lnTo>
                    <a:pt x="535" y="450"/>
                  </a:lnTo>
                  <a:lnTo>
                    <a:pt x="577" y="433"/>
                  </a:lnTo>
                  <a:lnTo>
                    <a:pt x="585" y="409"/>
                  </a:lnTo>
                  <a:lnTo>
                    <a:pt x="613" y="453"/>
                  </a:lnTo>
                  <a:lnTo>
                    <a:pt x="623" y="433"/>
                  </a:lnTo>
                  <a:lnTo>
                    <a:pt x="644" y="466"/>
                  </a:lnTo>
                  <a:lnTo>
                    <a:pt x="657" y="450"/>
                  </a:lnTo>
                  <a:lnTo>
                    <a:pt x="695" y="469"/>
                  </a:lnTo>
                  <a:lnTo>
                    <a:pt x="715" y="458"/>
                  </a:lnTo>
                  <a:lnTo>
                    <a:pt x="752" y="491"/>
                  </a:lnTo>
                  <a:lnTo>
                    <a:pt x="722" y="438"/>
                  </a:lnTo>
                  <a:lnTo>
                    <a:pt x="654" y="385"/>
                  </a:lnTo>
                  <a:lnTo>
                    <a:pt x="720" y="418"/>
                  </a:lnTo>
                  <a:lnTo>
                    <a:pt x="681" y="360"/>
                  </a:lnTo>
                  <a:lnTo>
                    <a:pt x="672" y="314"/>
                  </a:lnTo>
                  <a:lnTo>
                    <a:pt x="674" y="206"/>
                  </a:lnTo>
                  <a:lnTo>
                    <a:pt x="633" y="179"/>
                  </a:lnTo>
                  <a:lnTo>
                    <a:pt x="715" y="107"/>
                  </a:lnTo>
                  <a:lnTo>
                    <a:pt x="720" y="61"/>
                  </a:lnTo>
                  <a:lnTo>
                    <a:pt x="765" y="63"/>
                  </a:lnTo>
                  <a:lnTo>
                    <a:pt x="754" y="103"/>
                  </a:lnTo>
                  <a:lnTo>
                    <a:pt x="722" y="116"/>
                  </a:lnTo>
                  <a:lnTo>
                    <a:pt x="707" y="161"/>
                  </a:lnTo>
                  <a:lnTo>
                    <a:pt x="715" y="203"/>
                  </a:lnTo>
                  <a:lnTo>
                    <a:pt x="736" y="186"/>
                  </a:lnTo>
                  <a:lnTo>
                    <a:pt x="726" y="235"/>
                  </a:lnTo>
                  <a:lnTo>
                    <a:pt x="734" y="257"/>
                  </a:lnTo>
                  <a:lnTo>
                    <a:pt x="740" y="279"/>
                  </a:lnTo>
                  <a:lnTo>
                    <a:pt x="720" y="263"/>
                  </a:lnTo>
                  <a:lnTo>
                    <a:pt x="713" y="300"/>
                  </a:lnTo>
                  <a:lnTo>
                    <a:pt x="759" y="290"/>
                  </a:lnTo>
                  <a:lnTo>
                    <a:pt x="754" y="314"/>
                  </a:lnTo>
                  <a:lnTo>
                    <a:pt x="781" y="331"/>
                  </a:lnTo>
                  <a:lnTo>
                    <a:pt x="734" y="329"/>
                  </a:lnTo>
                  <a:lnTo>
                    <a:pt x="749" y="398"/>
                  </a:lnTo>
                  <a:lnTo>
                    <a:pt x="804" y="427"/>
                  </a:lnTo>
                  <a:lnTo>
                    <a:pt x="827" y="392"/>
                  </a:lnTo>
                  <a:lnTo>
                    <a:pt x="830" y="450"/>
                  </a:lnTo>
                  <a:lnTo>
                    <a:pt x="861" y="441"/>
                  </a:lnTo>
                  <a:lnTo>
                    <a:pt x="847" y="469"/>
                  </a:lnTo>
                  <a:lnTo>
                    <a:pt x="874" y="469"/>
                  </a:lnTo>
                  <a:lnTo>
                    <a:pt x="850" y="493"/>
                  </a:lnTo>
                  <a:lnTo>
                    <a:pt x="859" y="503"/>
                  </a:lnTo>
                  <a:lnTo>
                    <a:pt x="905" y="485"/>
                  </a:lnTo>
                  <a:lnTo>
                    <a:pt x="961" y="456"/>
                  </a:lnTo>
                  <a:lnTo>
                    <a:pt x="976" y="387"/>
                  </a:lnTo>
                  <a:lnTo>
                    <a:pt x="984" y="427"/>
                  </a:lnTo>
                  <a:lnTo>
                    <a:pt x="976" y="447"/>
                  </a:lnTo>
                  <a:lnTo>
                    <a:pt x="970" y="480"/>
                  </a:lnTo>
                  <a:lnTo>
                    <a:pt x="970" y="501"/>
                  </a:lnTo>
                  <a:lnTo>
                    <a:pt x="993" y="444"/>
                  </a:lnTo>
                  <a:lnTo>
                    <a:pt x="1001" y="320"/>
                  </a:lnTo>
                  <a:lnTo>
                    <a:pt x="938" y="336"/>
                  </a:lnTo>
                  <a:lnTo>
                    <a:pt x="859" y="346"/>
                  </a:lnTo>
                  <a:lnTo>
                    <a:pt x="856" y="322"/>
                  </a:lnTo>
                  <a:lnTo>
                    <a:pt x="768" y="0"/>
                  </a:lnTo>
                  <a:lnTo>
                    <a:pt x="0" y="147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11"/>
            <p:cNvSpPr>
              <a:spLocks/>
            </p:cNvSpPr>
            <p:nvPr/>
          </p:nvSpPr>
          <p:spPr bwMode="auto">
            <a:xfrm>
              <a:off x="6362856" y="2752302"/>
              <a:ext cx="657454" cy="760137"/>
            </a:xfrm>
            <a:custGeom>
              <a:avLst/>
              <a:gdLst>
                <a:gd name="T0" fmla="*/ 0 w 923"/>
                <a:gd name="T1" fmla="*/ 158105 h 1065"/>
                <a:gd name="T2" fmla="*/ 62638 w 923"/>
                <a:gd name="T3" fmla="*/ 742853 h 1065"/>
                <a:gd name="T4" fmla="*/ 114969 w 923"/>
                <a:gd name="T5" fmla="*/ 739675 h 1065"/>
                <a:gd name="T6" fmla="*/ 150649 w 923"/>
                <a:gd name="T7" fmla="*/ 750798 h 1065"/>
                <a:gd name="T8" fmla="*/ 168093 w 923"/>
                <a:gd name="T9" fmla="*/ 791318 h 1065"/>
                <a:gd name="T10" fmla="*/ 225974 w 923"/>
                <a:gd name="T11" fmla="*/ 801646 h 1065"/>
                <a:gd name="T12" fmla="*/ 259275 w 923"/>
                <a:gd name="T13" fmla="*/ 823098 h 1065"/>
                <a:gd name="T14" fmla="*/ 336979 w 923"/>
                <a:gd name="T15" fmla="*/ 821509 h 1065"/>
                <a:gd name="T16" fmla="*/ 375830 w 923"/>
                <a:gd name="T17" fmla="*/ 791318 h 1065"/>
                <a:gd name="T18" fmla="*/ 460669 w 923"/>
                <a:gd name="T19" fmla="*/ 846138 h 1065"/>
                <a:gd name="T20" fmla="*/ 514586 w 923"/>
                <a:gd name="T21" fmla="*/ 801646 h 1065"/>
                <a:gd name="T22" fmla="*/ 525687 w 923"/>
                <a:gd name="T23" fmla="*/ 709485 h 1065"/>
                <a:gd name="T24" fmla="*/ 560574 w 923"/>
                <a:gd name="T25" fmla="*/ 731730 h 1065"/>
                <a:gd name="T26" fmla="*/ 577224 w 923"/>
                <a:gd name="T27" fmla="*/ 646719 h 1065"/>
                <a:gd name="T28" fmla="*/ 671578 w 923"/>
                <a:gd name="T29" fmla="*/ 580776 h 1065"/>
                <a:gd name="T30" fmla="*/ 698537 w 923"/>
                <a:gd name="T31" fmla="*/ 539463 h 1065"/>
                <a:gd name="T32" fmla="*/ 721530 w 923"/>
                <a:gd name="T33" fmla="*/ 355140 h 1065"/>
                <a:gd name="T34" fmla="*/ 708844 w 923"/>
                <a:gd name="T35" fmla="*/ 314620 h 1065"/>
                <a:gd name="T36" fmla="*/ 731838 w 923"/>
                <a:gd name="T37" fmla="*/ 298730 h 1065"/>
                <a:gd name="T38" fmla="*/ 685057 w 923"/>
                <a:gd name="T39" fmla="*/ 0 h 1065"/>
                <a:gd name="T40" fmla="*/ 610526 w 923"/>
                <a:gd name="T41" fmla="*/ 38136 h 1065"/>
                <a:gd name="T42" fmla="*/ 560574 w 923"/>
                <a:gd name="T43" fmla="*/ 69916 h 1065"/>
                <a:gd name="T44" fmla="*/ 540751 w 923"/>
                <a:gd name="T45" fmla="*/ 100901 h 1065"/>
                <a:gd name="T46" fmla="*/ 498728 w 923"/>
                <a:gd name="T47" fmla="*/ 140626 h 1065"/>
                <a:gd name="T48" fmla="*/ 453533 w 923"/>
                <a:gd name="T49" fmla="*/ 146187 h 1065"/>
                <a:gd name="T50" fmla="*/ 407546 w 923"/>
                <a:gd name="T51" fmla="*/ 170022 h 1065"/>
                <a:gd name="T52" fmla="*/ 383759 w 923"/>
                <a:gd name="T53" fmla="*/ 181939 h 1065"/>
                <a:gd name="T54" fmla="*/ 352043 w 923"/>
                <a:gd name="T55" fmla="*/ 166050 h 1065"/>
                <a:gd name="T56" fmla="*/ 310020 w 923"/>
                <a:gd name="T57" fmla="*/ 181939 h 1065"/>
                <a:gd name="T58" fmla="*/ 302884 w 923"/>
                <a:gd name="T59" fmla="*/ 173200 h 1065"/>
                <a:gd name="T60" fmla="*/ 340943 w 923"/>
                <a:gd name="T61" fmla="*/ 154132 h 1065"/>
                <a:gd name="T62" fmla="*/ 339357 w 923"/>
                <a:gd name="T63" fmla="*/ 151749 h 1065"/>
                <a:gd name="T64" fmla="*/ 321914 w 923"/>
                <a:gd name="T65" fmla="*/ 143804 h 1065"/>
                <a:gd name="T66" fmla="*/ 309227 w 923"/>
                <a:gd name="T67" fmla="*/ 158105 h 1065"/>
                <a:gd name="T68" fmla="*/ 241832 w 923"/>
                <a:gd name="T69" fmla="*/ 126325 h 1065"/>
                <a:gd name="T70" fmla="*/ 212495 w 923"/>
                <a:gd name="T71" fmla="*/ 140626 h 1065"/>
                <a:gd name="T72" fmla="*/ 220424 w 923"/>
                <a:gd name="T73" fmla="*/ 120763 h 1065"/>
                <a:gd name="T74" fmla="*/ 0 w 923"/>
                <a:gd name="T75" fmla="*/ 158105 h 106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23"/>
                <a:gd name="T115" fmla="*/ 0 h 1065"/>
                <a:gd name="T116" fmla="*/ 923 w 923"/>
                <a:gd name="T117" fmla="*/ 1065 h 106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23" h="1065">
                  <a:moveTo>
                    <a:pt x="0" y="199"/>
                  </a:moveTo>
                  <a:lnTo>
                    <a:pt x="79" y="935"/>
                  </a:lnTo>
                  <a:lnTo>
                    <a:pt x="145" y="931"/>
                  </a:lnTo>
                  <a:lnTo>
                    <a:pt x="190" y="945"/>
                  </a:lnTo>
                  <a:lnTo>
                    <a:pt x="212" y="996"/>
                  </a:lnTo>
                  <a:lnTo>
                    <a:pt x="285" y="1009"/>
                  </a:lnTo>
                  <a:lnTo>
                    <a:pt x="327" y="1036"/>
                  </a:lnTo>
                  <a:lnTo>
                    <a:pt x="425" y="1034"/>
                  </a:lnTo>
                  <a:lnTo>
                    <a:pt x="474" y="996"/>
                  </a:lnTo>
                  <a:lnTo>
                    <a:pt x="581" y="1065"/>
                  </a:lnTo>
                  <a:lnTo>
                    <a:pt x="649" y="1009"/>
                  </a:lnTo>
                  <a:lnTo>
                    <a:pt x="663" y="893"/>
                  </a:lnTo>
                  <a:lnTo>
                    <a:pt x="707" y="921"/>
                  </a:lnTo>
                  <a:lnTo>
                    <a:pt x="728" y="814"/>
                  </a:lnTo>
                  <a:lnTo>
                    <a:pt x="847" y="731"/>
                  </a:lnTo>
                  <a:lnTo>
                    <a:pt x="881" y="679"/>
                  </a:lnTo>
                  <a:lnTo>
                    <a:pt x="910" y="447"/>
                  </a:lnTo>
                  <a:lnTo>
                    <a:pt x="894" y="396"/>
                  </a:lnTo>
                  <a:lnTo>
                    <a:pt x="923" y="376"/>
                  </a:lnTo>
                  <a:lnTo>
                    <a:pt x="864" y="0"/>
                  </a:lnTo>
                  <a:lnTo>
                    <a:pt x="770" y="48"/>
                  </a:lnTo>
                  <a:lnTo>
                    <a:pt x="707" y="88"/>
                  </a:lnTo>
                  <a:lnTo>
                    <a:pt x="682" y="127"/>
                  </a:lnTo>
                  <a:lnTo>
                    <a:pt x="629" y="177"/>
                  </a:lnTo>
                  <a:lnTo>
                    <a:pt x="572" y="184"/>
                  </a:lnTo>
                  <a:lnTo>
                    <a:pt x="514" y="214"/>
                  </a:lnTo>
                  <a:lnTo>
                    <a:pt x="484" y="229"/>
                  </a:lnTo>
                  <a:lnTo>
                    <a:pt x="444" y="209"/>
                  </a:lnTo>
                  <a:lnTo>
                    <a:pt x="391" y="229"/>
                  </a:lnTo>
                  <a:lnTo>
                    <a:pt x="382" y="218"/>
                  </a:lnTo>
                  <a:lnTo>
                    <a:pt x="430" y="194"/>
                  </a:lnTo>
                  <a:lnTo>
                    <a:pt x="428" y="191"/>
                  </a:lnTo>
                  <a:lnTo>
                    <a:pt x="406" y="181"/>
                  </a:lnTo>
                  <a:lnTo>
                    <a:pt x="390" y="199"/>
                  </a:lnTo>
                  <a:lnTo>
                    <a:pt x="305" y="159"/>
                  </a:lnTo>
                  <a:lnTo>
                    <a:pt x="268" y="177"/>
                  </a:lnTo>
                  <a:lnTo>
                    <a:pt x="278" y="152"/>
                  </a:lnTo>
                  <a:lnTo>
                    <a:pt x="0" y="1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12"/>
            <p:cNvSpPr>
              <a:spLocks/>
            </p:cNvSpPr>
            <p:nvPr/>
          </p:nvSpPr>
          <p:spPr bwMode="auto">
            <a:xfrm>
              <a:off x="3760137" y="3297090"/>
              <a:ext cx="1169441" cy="644618"/>
            </a:xfrm>
            <a:custGeom>
              <a:avLst/>
              <a:gdLst>
                <a:gd name="T0" fmla="*/ 0 w 1639"/>
                <a:gd name="T1" fmla="*/ 680244 h 904"/>
                <a:gd name="T2" fmla="*/ 42889 w 1639"/>
                <a:gd name="T3" fmla="*/ 0 h 904"/>
                <a:gd name="T4" fmla="*/ 528960 w 1639"/>
                <a:gd name="T5" fmla="*/ 27781 h 904"/>
                <a:gd name="T6" fmla="*/ 1169113 w 1639"/>
                <a:gd name="T7" fmla="*/ 34925 h 904"/>
                <a:gd name="T8" fmla="*/ 1208825 w 1639"/>
                <a:gd name="T9" fmla="*/ 64294 h 904"/>
                <a:gd name="T10" fmla="*/ 1231063 w 1639"/>
                <a:gd name="T11" fmla="*/ 60325 h 904"/>
                <a:gd name="T12" fmla="*/ 1248536 w 1639"/>
                <a:gd name="T13" fmla="*/ 77788 h 904"/>
                <a:gd name="T14" fmla="*/ 1248536 w 1639"/>
                <a:gd name="T15" fmla="*/ 96837 h 904"/>
                <a:gd name="T16" fmla="*/ 1233446 w 1639"/>
                <a:gd name="T17" fmla="*/ 96837 h 904"/>
                <a:gd name="T18" fmla="*/ 1208825 w 1639"/>
                <a:gd name="T19" fmla="*/ 142875 h 904"/>
                <a:gd name="T20" fmla="*/ 1262833 w 1639"/>
                <a:gd name="T21" fmla="*/ 219869 h 904"/>
                <a:gd name="T22" fmla="*/ 1301750 w 1639"/>
                <a:gd name="T23" fmla="*/ 230188 h 904"/>
                <a:gd name="T24" fmla="*/ 1296985 w 1639"/>
                <a:gd name="T25" fmla="*/ 711200 h 904"/>
                <a:gd name="T26" fmla="*/ 739432 w 1639"/>
                <a:gd name="T27" fmla="*/ 717550 h 904"/>
                <a:gd name="T28" fmla="*/ 0 w 1639"/>
                <a:gd name="T29" fmla="*/ 680244 h 9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39"/>
                <a:gd name="T46" fmla="*/ 0 h 904"/>
                <a:gd name="T47" fmla="*/ 1639 w 1639"/>
                <a:gd name="T48" fmla="*/ 904 h 90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39" h="904">
                  <a:moveTo>
                    <a:pt x="0" y="857"/>
                  </a:moveTo>
                  <a:lnTo>
                    <a:pt x="54" y="0"/>
                  </a:lnTo>
                  <a:lnTo>
                    <a:pt x="666" y="35"/>
                  </a:lnTo>
                  <a:lnTo>
                    <a:pt x="1472" y="44"/>
                  </a:lnTo>
                  <a:lnTo>
                    <a:pt x="1522" y="81"/>
                  </a:lnTo>
                  <a:lnTo>
                    <a:pt x="1550" y="76"/>
                  </a:lnTo>
                  <a:lnTo>
                    <a:pt x="1572" y="98"/>
                  </a:lnTo>
                  <a:lnTo>
                    <a:pt x="1572" y="122"/>
                  </a:lnTo>
                  <a:lnTo>
                    <a:pt x="1553" y="122"/>
                  </a:lnTo>
                  <a:lnTo>
                    <a:pt x="1522" y="180"/>
                  </a:lnTo>
                  <a:lnTo>
                    <a:pt x="1590" y="277"/>
                  </a:lnTo>
                  <a:lnTo>
                    <a:pt x="1639" y="290"/>
                  </a:lnTo>
                  <a:lnTo>
                    <a:pt x="1633" y="896"/>
                  </a:lnTo>
                  <a:lnTo>
                    <a:pt x="931" y="904"/>
                  </a:lnTo>
                  <a:lnTo>
                    <a:pt x="0" y="8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13"/>
            <p:cNvSpPr>
              <a:spLocks/>
            </p:cNvSpPr>
            <p:nvPr/>
          </p:nvSpPr>
          <p:spPr bwMode="auto">
            <a:xfrm>
              <a:off x="4926726" y="4020148"/>
              <a:ext cx="795790" cy="727335"/>
            </a:xfrm>
            <a:custGeom>
              <a:avLst/>
              <a:gdLst>
                <a:gd name="T0" fmla="*/ 0 w 1115"/>
                <a:gd name="T1" fmla="*/ 25400 h 1020"/>
                <a:gd name="T2" fmla="*/ 39723 w 1115"/>
                <a:gd name="T3" fmla="*/ 276225 h 1020"/>
                <a:gd name="T4" fmla="*/ 30190 w 1115"/>
                <a:gd name="T5" fmla="*/ 667544 h 1020"/>
                <a:gd name="T6" fmla="*/ 46873 w 1115"/>
                <a:gd name="T7" fmla="*/ 692944 h 1020"/>
                <a:gd name="T8" fmla="*/ 112019 w 1115"/>
                <a:gd name="T9" fmla="*/ 687388 h 1020"/>
                <a:gd name="T10" fmla="*/ 112019 w 1115"/>
                <a:gd name="T11" fmla="*/ 809625 h 1020"/>
                <a:gd name="T12" fmla="*/ 637953 w 1115"/>
                <a:gd name="T13" fmla="*/ 800100 h 1020"/>
                <a:gd name="T14" fmla="*/ 626830 w 1115"/>
                <a:gd name="T15" fmla="*/ 677069 h 1020"/>
                <a:gd name="T16" fmla="*/ 674498 w 1115"/>
                <a:gd name="T17" fmla="*/ 545306 h 1020"/>
                <a:gd name="T18" fmla="*/ 739644 w 1115"/>
                <a:gd name="T19" fmla="*/ 450056 h 1020"/>
                <a:gd name="T20" fmla="*/ 734083 w 1115"/>
                <a:gd name="T21" fmla="*/ 424656 h 1020"/>
                <a:gd name="T22" fmla="*/ 784928 w 1115"/>
                <a:gd name="T23" fmla="*/ 341313 h 1020"/>
                <a:gd name="T24" fmla="*/ 811145 w 1115"/>
                <a:gd name="T25" fmla="*/ 250031 h 1020"/>
                <a:gd name="T26" fmla="*/ 802406 w 1115"/>
                <a:gd name="T27" fmla="*/ 242888 h 1020"/>
                <a:gd name="T28" fmla="*/ 847691 w 1115"/>
                <a:gd name="T29" fmla="*/ 207963 h 1020"/>
                <a:gd name="T30" fmla="*/ 885825 w 1115"/>
                <a:gd name="T31" fmla="*/ 123825 h 1020"/>
                <a:gd name="T32" fmla="*/ 869936 w 1115"/>
                <a:gd name="T33" fmla="*/ 107950 h 1020"/>
                <a:gd name="T34" fmla="*/ 755533 w 1115"/>
                <a:gd name="T35" fmla="*/ 115094 h 1020"/>
                <a:gd name="T36" fmla="*/ 786517 w 1115"/>
                <a:gd name="T37" fmla="*/ 69056 h 1020"/>
                <a:gd name="T38" fmla="*/ 775395 w 1115"/>
                <a:gd name="T39" fmla="*/ 0 h 1020"/>
                <a:gd name="T40" fmla="*/ 0 w 1115"/>
                <a:gd name="T41" fmla="*/ 25400 h 10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15"/>
                <a:gd name="T64" fmla="*/ 0 h 1020"/>
                <a:gd name="T65" fmla="*/ 1115 w 1115"/>
                <a:gd name="T66" fmla="*/ 1020 h 10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15" h="1020">
                  <a:moveTo>
                    <a:pt x="0" y="32"/>
                  </a:moveTo>
                  <a:lnTo>
                    <a:pt x="50" y="348"/>
                  </a:lnTo>
                  <a:lnTo>
                    <a:pt x="38" y="841"/>
                  </a:lnTo>
                  <a:lnTo>
                    <a:pt x="59" y="873"/>
                  </a:lnTo>
                  <a:lnTo>
                    <a:pt x="141" y="866"/>
                  </a:lnTo>
                  <a:lnTo>
                    <a:pt x="141" y="1020"/>
                  </a:lnTo>
                  <a:lnTo>
                    <a:pt x="803" y="1008"/>
                  </a:lnTo>
                  <a:lnTo>
                    <a:pt x="789" y="853"/>
                  </a:lnTo>
                  <a:lnTo>
                    <a:pt x="849" y="687"/>
                  </a:lnTo>
                  <a:lnTo>
                    <a:pt x="931" y="567"/>
                  </a:lnTo>
                  <a:lnTo>
                    <a:pt x="924" y="535"/>
                  </a:lnTo>
                  <a:lnTo>
                    <a:pt x="988" y="430"/>
                  </a:lnTo>
                  <a:lnTo>
                    <a:pt x="1021" y="315"/>
                  </a:lnTo>
                  <a:lnTo>
                    <a:pt x="1010" y="306"/>
                  </a:lnTo>
                  <a:lnTo>
                    <a:pt x="1067" y="262"/>
                  </a:lnTo>
                  <a:lnTo>
                    <a:pt x="1115" y="156"/>
                  </a:lnTo>
                  <a:lnTo>
                    <a:pt x="1095" y="136"/>
                  </a:lnTo>
                  <a:lnTo>
                    <a:pt x="951" y="145"/>
                  </a:lnTo>
                  <a:lnTo>
                    <a:pt x="990" y="87"/>
                  </a:lnTo>
                  <a:lnTo>
                    <a:pt x="976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14"/>
            <p:cNvSpPr>
              <a:spLocks/>
            </p:cNvSpPr>
            <p:nvPr/>
          </p:nvSpPr>
          <p:spPr bwMode="auto">
            <a:xfrm>
              <a:off x="2666281" y="2983338"/>
              <a:ext cx="1146622" cy="925568"/>
            </a:xfrm>
            <a:custGeom>
              <a:avLst/>
              <a:gdLst>
                <a:gd name="T0" fmla="*/ 0 w 1609"/>
                <a:gd name="T1" fmla="*/ 897527 h 1296"/>
                <a:gd name="T2" fmla="*/ 126921 w 1609"/>
                <a:gd name="T3" fmla="*/ 0 h 1296"/>
                <a:gd name="T4" fmla="*/ 945562 w 1609"/>
                <a:gd name="T5" fmla="*/ 97782 h 1296"/>
                <a:gd name="T6" fmla="*/ 1276350 w 1609"/>
                <a:gd name="T7" fmla="*/ 122426 h 1296"/>
                <a:gd name="T8" fmla="*/ 1261278 w 1609"/>
                <a:gd name="T9" fmla="*/ 348994 h 1296"/>
                <a:gd name="T10" fmla="*/ 1218442 w 1609"/>
                <a:gd name="T11" fmla="*/ 1030288 h 1296"/>
                <a:gd name="T12" fmla="*/ 1049479 w 1609"/>
                <a:gd name="T13" fmla="*/ 1019158 h 1296"/>
                <a:gd name="T14" fmla="*/ 527516 w 1609"/>
                <a:gd name="T15" fmla="*/ 969870 h 1296"/>
                <a:gd name="T16" fmla="*/ 0 w 1609"/>
                <a:gd name="T17" fmla="*/ 897527 h 12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09"/>
                <a:gd name="T28" fmla="*/ 0 h 1296"/>
                <a:gd name="T29" fmla="*/ 1609 w 1609"/>
                <a:gd name="T30" fmla="*/ 1296 h 12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09" h="1296">
                  <a:moveTo>
                    <a:pt x="0" y="1129"/>
                  </a:moveTo>
                  <a:lnTo>
                    <a:pt x="160" y="0"/>
                  </a:lnTo>
                  <a:lnTo>
                    <a:pt x="1192" y="123"/>
                  </a:lnTo>
                  <a:lnTo>
                    <a:pt x="1609" y="154"/>
                  </a:lnTo>
                  <a:lnTo>
                    <a:pt x="1590" y="439"/>
                  </a:lnTo>
                  <a:lnTo>
                    <a:pt x="1536" y="1296"/>
                  </a:lnTo>
                  <a:lnTo>
                    <a:pt x="1323" y="1282"/>
                  </a:lnTo>
                  <a:lnTo>
                    <a:pt x="665" y="1220"/>
                  </a:lnTo>
                  <a:lnTo>
                    <a:pt x="0" y="11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15"/>
            <p:cNvSpPr>
              <a:spLocks/>
            </p:cNvSpPr>
            <p:nvPr/>
          </p:nvSpPr>
          <p:spPr bwMode="auto">
            <a:xfrm>
              <a:off x="6750768" y="4135665"/>
              <a:ext cx="801495" cy="623227"/>
            </a:xfrm>
            <a:custGeom>
              <a:avLst/>
              <a:gdLst>
                <a:gd name="T0" fmla="*/ 0 w 1123"/>
                <a:gd name="T1" fmla="*/ 161316 h 873"/>
                <a:gd name="T2" fmla="*/ 38134 w 1123"/>
                <a:gd name="T3" fmla="*/ 93770 h 873"/>
                <a:gd name="T4" fmla="*/ 166041 w 1123"/>
                <a:gd name="T5" fmla="*/ 27813 h 873"/>
                <a:gd name="T6" fmla="*/ 401201 w 1123"/>
                <a:gd name="T7" fmla="*/ 0 h 873"/>
                <a:gd name="T8" fmla="*/ 501302 w 1123"/>
                <a:gd name="T9" fmla="*/ 64367 h 873"/>
                <a:gd name="T10" fmla="*/ 653838 w 1123"/>
                <a:gd name="T11" fmla="*/ 41322 h 873"/>
                <a:gd name="T12" fmla="*/ 892175 w 1123"/>
                <a:gd name="T13" fmla="*/ 214558 h 873"/>
                <a:gd name="T14" fmla="*/ 819085 w 1123"/>
                <a:gd name="T15" fmla="*/ 295613 h 873"/>
                <a:gd name="T16" fmla="*/ 787307 w 1123"/>
                <a:gd name="T17" fmla="*/ 348061 h 873"/>
                <a:gd name="T18" fmla="*/ 793662 w 1123"/>
                <a:gd name="T19" fmla="*/ 403687 h 873"/>
                <a:gd name="T20" fmla="*/ 729311 w 1123"/>
                <a:gd name="T21" fmla="*/ 458519 h 873"/>
                <a:gd name="T22" fmla="*/ 680055 w 1123"/>
                <a:gd name="T23" fmla="*/ 532422 h 873"/>
                <a:gd name="T24" fmla="*/ 612526 w 1123"/>
                <a:gd name="T25" fmla="*/ 575334 h 873"/>
                <a:gd name="T26" fmla="*/ 585515 w 1123"/>
                <a:gd name="T27" fmla="*/ 580896 h 873"/>
                <a:gd name="T28" fmla="*/ 569625 w 1123"/>
                <a:gd name="T29" fmla="*/ 629371 h 873"/>
                <a:gd name="T30" fmla="*/ 532286 w 1123"/>
                <a:gd name="T31" fmla="*/ 601557 h 873"/>
                <a:gd name="T32" fmla="*/ 565653 w 1123"/>
                <a:gd name="T33" fmla="*/ 649237 h 873"/>
                <a:gd name="T34" fmla="*/ 532286 w 1123"/>
                <a:gd name="T35" fmla="*/ 693738 h 873"/>
                <a:gd name="T36" fmla="*/ 502891 w 1123"/>
                <a:gd name="T37" fmla="*/ 688175 h 873"/>
                <a:gd name="T38" fmla="*/ 476674 w 1123"/>
                <a:gd name="T39" fmla="*/ 661157 h 873"/>
                <a:gd name="T40" fmla="*/ 440924 w 1123"/>
                <a:gd name="T41" fmla="*/ 592816 h 873"/>
                <a:gd name="T42" fmla="*/ 422651 w 1123"/>
                <a:gd name="T43" fmla="*/ 584075 h 873"/>
                <a:gd name="T44" fmla="*/ 377367 w 1123"/>
                <a:gd name="T45" fmla="*/ 487921 h 873"/>
                <a:gd name="T46" fmla="*/ 313810 w 1123"/>
                <a:gd name="T47" fmla="*/ 449778 h 873"/>
                <a:gd name="T48" fmla="*/ 269321 w 1123"/>
                <a:gd name="T49" fmla="*/ 389383 h 873"/>
                <a:gd name="T50" fmla="*/ 167630 w 1123"/>
                <a:gd name="T51" fmla="*/ 310712 h 873"/>
                <a:gd name="T52" fmla="*/ 113607 w 1123"/>
                <a:gd name="T53" fmla="*/ 238398 h 873"/>
                <a:gd name="T54" fmla="*/ 0 w 1123"/>
                <a:gd name="T55" fmla="*/ 161316 h 87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3"/>
                <a:gd name="T85" fmla="*/ 0 h 873"/>
                <a:gd name="T86" fmla="*/ 1123 w 1123"/>
                <a:gd name="T87" fmla="*/ 873 h 87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3" h="873">
                  <a:moveTo>
                    <a:pt x="0" y="203"/>
                  </a:moveTo>
                  <a:lnTo>
                    <a:pt x="48" y="118"/>
                  </a:lnTo>
                  <a:lnTo>
                    <a:pt x="209" y="35"/>
                  </a:lnTo>
                  <a:lnTo>
                    <a:pt x="505" y="0"/>
                  </a:lnTo>
                  <a:lnTo>
                    <a:pt x="631" y="81"/>
                  </a:lnTo>
                  <a:lnTo>
                    <a:pt x="823" y="52"/>
                  </a:lnTo>
                  <a:lnTo>
                    <a:pt x="1123" y="270"/>
                  </a:lnTo>
                  <a:lnTo>
                    <a:pt x="1031" y="372"/>
                  </a:lnTo>
                  <a:lnTo>
                    <a:pt x="991" y="438"/>
                  </a:lnTo>
                  <a:lnTo>
                    <a:pt x="999" y="508"/>
                  </a:lnTo>
                  <a:lnTo>
                    <a:pt x="918" y="577"/>
                  </a:lnTo>
                  <a:lnTo>
                    <a:pt x="856" y="670"/>
                  </a:lnTo>
                  <a:lnTo>
                    <a:pt x="771" y="724"/>
                  </a:lnTo>
                  <a:lnTo>
                    <a:pt x="737" y="731"/>
                  </a:lnTo>
                  <a:lnTo>
                    <a:pt x="717" y="792"/>
                  </a:lnTo>
                  <a:lnTo>
                    <a:pt x="670" y="757"/>
                  </a:lnTo>
                  <a:lnTo>
                    <a:pt x="712" y="817"/>
                  </a:lnTo>
                  <a:lnTo>
                    <a:pt x="670" y="873"/>
                  </a:lnTo>
                  <a:lnTo>
                    <a:pt x="633" y="866"/>
                  </a:lnTo>
                  <a:lnTo>
                    <a:pt x="600" y="832"/>
                  </a:lnTo>
                  <a:lnTo>
                    <a:pt x="555" y="746"/>
                  </a:lnTo>
                  <a:lnTo>
                    <a:pt x="532" y="735"/>
                  </a:lnTo>
                  <a:lnTo>
                    <a:pt x="475" y="614"/>
                  </a:lnTo>
                  <a:lnTo>
                    <a:pt x="395" y="566"/>
                  </a:lnTo>
                  <a:lnTo>
                    <a:pt x="339" y="490"/>
                  </a:lnTo>
                  <a:lnTo>
                    <a:pt x="211" y="391"/>
                  </a:lnTo>
                  <a:lnTo>
                    <a:pt x="143" y="300"/>
                  </a:lnTo>
                  <a:lnTo>
                    <a:pt x="0" y="2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16"/>
            <p:cNvSpPr>
              <a:spLocks/>
            </p:cNvSpPr>
            <p:nvPr/>
          </p:nvSpPr>
          <p:spPr bwMode="auto">
            <a:xfrm>
              <a:off x="5967814" y="4271149"/>
              <a:ext cx="598982" cy="991173"/>
            </a:xfrm>
            <a:custGeom>
              <a:avLst/>
              <a:gdLst>
                <a:gd name="T0" fmla="*/ 0 w 841"/>
                <a:gd name="T1" fmla="*/ 38100 h 1390"/>
                <a:gd name="T2" fmla="*/ 19027 w 841"/>
                <a:gd name="T3" fmla="*/ 59531 h 1390"/>
                <a:gd name="T4" fmla="*/ 0 w 841"/>
                <a:gd name="T5" fmla="*/ 742156 h 1390"/>
                <a:gd name="T6" fmla="*/ 42812 w 841"/>
                <a:gd name="T7" fmla="*/ 1073150 h 1390"/>
                <a:gd name="T8" fmla="*/ 88001 w 841"/>
                <a:gd name="T9" fmla="*/ 1083468 h 1390"/>
                <a:gd name="T10" fmla="*/ 106236 w 841"/>
                <a:gd name="T11" fmla="*/ 980281 h 1390"/>
                <a:gd name="T12" fmla="*/ 126056 w 841"/>
                <a:gd name="T13" fmla="*/ 1009650 h 1390"/>
                <a:gd name="T14" fmla="*/ 128435 w 841"/>
                <a:gd name="T15" fmla="*/ 1060450 h 1390"/>
                <a:gd name="T16" fmla="*/ 153804 w 841"/>
                <a:gd name="T17" fmla="*/ 1083468 h 1390"/>
                <a:gd name="T18" fmla="*/ 115750 w 841"/>
                <a:gd name="T19" fmla="*/ 1103312 h 1390"/>
                <a:gd name="T20" fmla="*/ 210094 w 841"/>
                <a:gd name="T21" fmla="*/ 1078706 h 1390"/>
                <a:gd name="T22" fmla="*/ 229121 w 841"/>
                <a:gd name="T23" fmla="*/ 1050131 h 1390"/>
                <a:gd name="T24" fmla="*/ 217229 w 841"/>
                <a:gd name="T25" fmla="*/ 1034256 h 1390"/>
                <a:gd name="T26" fmla="*/ 222779 w 841"/>
                <a:gd name="T27" fmla="*/ 1004887 h 1390"/>
                <a:gd name="T28" fmla="*/ 175210 w 841"/>
                <a:gd name="T29" fmla="*/ 962025 h 1390"/>
                <a:gd name="T30" fmla="*/ 179174 w 841"/>
                <a:gd name="T31" fmla="*/ 924718 h 1390"/>
                <a:gd name="T32" fmla="*/ 666750 w 841"/>
                <a:gd name="T33" fmla="*/ 881062 h 1390"/>
                <a:gd name="T34" fmla="*/ 624731 w 841"/>
                <a:gd name="T35" fmla="*/ 707231 h 1390"/>
                <a:gd name="T36" fmla="*/ 631867 w 841"/>
                <a:gd name="T37" fmla="*/ 642937 h 1390"/>
                <a:gd name="T38" fmla="*/ 651687 w 841"/>
                <a:gd name="T39" fmla="*/ 602456 h 1390"/>
                <a:gd name="T40" fmla="*/ 634245 w 841"/>
                <a:gd name="T41" fmla="*/ 542925 h 1390"/>
                <a:gd name="T42" fmla="*/ 587469 w 841"/>
                <a:gd name="T43" fmla="*/ 465931 h 1390"/>
                <a:gd name="T44" fmla="*/ 464584 w 841"/>
                <a:gd name="T45" fmla="*/ 0 h 1390"/>
                <a:gd name="T46" fmla="*/ 0 w 841"/>
                <a:gd name="T47" fmla="*/ 38100 h 139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41"/>
                <a:gd name="T73" fmla="*/ 0 h 1390"/>
                <a:gd name="T74" fmla="*/ 841 w 841"/>
                <a:gd name="T75" fmla="*/ 1390 h 139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41" h="1390">
                  <a:moveTo>
                    <a:pt x="0" y="48"/>
                  </a:moveTo>
                  <a:lnTo>
                    <a:pt x="24" y="75"/>
                  </a:lnTo>
                  <a:lnTo>
                    <a:pt x="0" y="935"/>
                  </a:lnTo>
                  <a:lnTo>
                    <a:pt x="54" y="1352"/>
                  </a:lnTo>
                  <a:lnTo>
                    <a:pt x="111" y="1365"/>
                  </a:lnTo>
                  <a:lnTo>
                    <a:pt x="134" y="1235"/>
                  </a:lnTo>
                  <a:lnTo>
                    <a:pt x="159" y="1272"/>
                  </a:lnTo>
                  <a:lnTo>
                    <a:pt x="162" y="1336"/>
                  </a:lnTo>
                  <a:lnTo>
                    <a:pt x="194" y="1365"/>
                  </a:lnTo>
                  <a:lnTo>
                    <a:pt x="146" y="1390"/>
                  </a:lnTo>
                  <a:lnTo>
                    <a:pt x="265" y="1359"/>
                  </a:lnTo>
                  <a:lnTo>
                    <a:pt x="289" y="1323"/>
                  </a:lnTo>
                  <a:lnTo>
                    <a:pt x="274" y="1303"/>
                  </a:lnTo>
                  <a:lnTo>
                    <a:pt x="281" y="1266"/>
                  </a:lnTo>
                  <a:lnTo>
                    <a:pt x="221" y="1212"/>
                  </a:lnTo>
                  <a:lnTo>
                    <a:pt x="226" y="1165"/>
                  </a:lnTo>
                  <a:lnTo>
                    <a:pt x="841" y="1110"/>
                  </a:lnTo>
                  <a:lnTo>
                    <a:pt x="788" y="891"/>
                  </a:lnTo>
                  <a:lnTo>
                    <a:pt x="797" y="810"/>
                  </a:lnTo>
                  <a:lnTo>
                    <a:pt x="822" y="759"/>
                  </a:lnTo>
                  <a:lnTo>
                    <a:pt x="800" y="684"/>
                  </a:lnTo>
                  <a:lnTo>
                    <a:pt x="741" y="587"/>
                  </a:lnTo>
                  <a:lnTo>
                    <a:pt x="586" y="0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17"/>
            <p:cNvSpPr>
              <a:spLocks/>
            </p:cNvSpPr>
            <p:nvPr/>
          </p:nvSpPr>
          <p:spPr bwMode="auto">
            <a:xfrm>
              <a:off x="1590966" y="3656479"/>
              <a:ext cx="1075315" cy="1269270"/>
            </a:xfrm>
            <a:custGeom>
              <a:avLst/>
              <a:gdLst>
                <a:gd name="T0" fmla="*/ 0 w 1507"/>
                <a:gd name="T1" fmla="*/ 964154 h 1779"/>
                <a:gd name="T2" fmla="*/ 78633 w 1507"/>
                <a:gd name="T3" fmla="*/ 897442 h 1779"/>
                <a:gd name="T4" fmla="*/ 46862 w 1507"/>
                <a:gd name="T5" fmla="*/ 845025 h 1779"/>
                <a:gd name="T6" fmla="*/ 63542 w 1507"/>
                <a:gd name="T7" fmla="*/ 767193 h 1779"/>
                <a:gd name="T8" fmla="*/ 142176 w 1507"/>
                <a:gd name="T9" fmla="*/ 634563 h 1779"/>
                <a:gd name="T10" fmla="*/ 200952 w 1507"/>
                <a:gd name="T11" fmla="*/ 597236 h 1779"/>
                <a:gd name="T12" fmla="*/ 167592 w 1507"/>
                <a:gd name="T13" fmla="*/ 549584 h 1779"/>
                <a:gd name="T14" fmla="*/ 142176 w 1507"/>
                <a:gd name="T15" fmla="*/ 416953 h 1779"/>
                <a:gd name="T16" fmla="*/ 169975 w 1507"/>
                <a:gd name="T17" fmla="*/ 183459 h 1779"/>
                <a:gd name="T18" fmla="*/ 207306 w 1507"/>
                <a:gd name="T19" fmla="*/ 166781 h 1779"/>
                <a:gd name="T20" fmla="*/ 274820 w 1507"/>
                <a:gd name="T21" fmla="*/ 209668 h 1779"/>
                <a:gd name="T22" fmla="*/ 335185 w 1507"/>
                <a:gd name="T23" fmla="*/ 0 h 1779"/>
                <a:gd name="T24" fmla="*/ 1196975 w 1507"/>
                <a:gd name="T25" fmla="*/ 147720 h 1779"/>
                <a:gd name="T26" fmla="*/ 1015880 w 1507"/>
                <a:gd name="T27" fmla="*/ 1412875 h 1779"/>
                <a:gd name="T28" fmla="*/ 754563 w 1507"/>
                <a:gd name="T29" fmla="*/ 1373959 h 1779"/>
                <a:gd name="T30" fmla="*/ 586176 w 1507"/>
                <a:gd name="T31" fmla="*/ 1323925 h 1779"/>
                <a:gd name="T32" fmla="*/ 246226 w 1507"/>
                <a:gd name="T33" fmla="*/ 1119817 h 1779"/>
                <a:gd name="T34" fmla="*/ 0 w 1507"/>
                <a:gd name="T35" fmla="*/ 964154 h 17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7"/>
                <a:gd name="T55" fmla="*/ 0 h 1779"/>
                <a:gd name="T56" fmla="*/ 1507 w 1507"/>
                <a:gd name="T57" fmla="*/ 1779 h 177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7" h="1779">
                  <a:moveTo>
                    <a:pt x="0" y="1214"/>
                  </a:moveTo>
                  <a:lnTo>
                    <a:pt x="99" y="1130"/>
                  </a:lnTo>
                  <a:lnTo>
                    <a:pt x="59" y="1064"/>
                  </a:lnTo>
                  <a:lnTo>
                    <a:pt x="80" y="966"/>
                  </a:lnTo>
                  <a:lnTo>
                    <a:pt x="179" y="799"/>
                  </a:lnTo>
                  <a:lnTo>
                    <a:pt x="253" y="752"/>
                  </a:lnTo>
                  <a:lnTo>
                    <a:pt x="211" y="692"/>
                  </a:lnTo>
                  <a:lnTo>
                    <a:pt x="179" y="525"/>
                  </a:lnTo>
                  <a:lnTo>
                    <a:pt x="214" y="231"/>
                  </a:lnTo>
                  <a:lnTo>
                    <a:pt x="261" y="210"/>
                  </a:lnTo>
                  <a:lnTo>
                    <a:pt x="346" y="264"/>
                  </a:lnTo>
                  <a:lnTo>
                    <a:pt x="422" y="0"/>
                  </a:lnTo>
                  <a:lnTo>
                    <a:pt x="1507" y="186"/>
                  </a:lnTo>
                  <a:lnTo>
                    <a:pt x="1279" y="1779"/>
                  </a:lnTo>
                  <a:lnTo>
                    <a:pt x="950" y="1730"/>
                  </a:lnTo>
                  <a:lnTo>
                    <a:pt x="738" y="1667"/>
                  </a:lnTo>
                  <a:lnTo>
                    <a:pt x="310" y="1410"/>
                  </a:lnTo>
                  <a:lnTo>
                    <a:pt x="0" y="121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18"/>
            <p:cNvSpPr>
              <a:spLocks/>
            </p:cNvSpPr>
            <p:nvPr/>
          </p:nvSpPr>
          <p:spPr bwMode="auto">
            <a:xfrm>
              <a:off x="7985812" y="2484186"/>
              <a:ext cx="272395" cy="259558"/>
            </a:xfrm>
            <a:custGeom>
              <a:avLst/>
              <a:gdLst>
                <a:gd name="T0" fmla="*/ 0 w 380"/>
                <a:gd name="T1" fmla="*/ 56356 h 364"/>
                <a:gd name="T2" fmla="*/ 25534 w 380"/>
                <a:gd name="T3" fmla="*/ 208756 h 364"/>
                <a:gd name="T4" fmla="*/ 25534 w 380"/>
                <a:gd name="T5" fmla="*/ 288925 h 364"/>
                <a:gd name="T6" fmla="*/ 48674 w 380"/>
                <a:gd name="T7" fmla="*/ 284956 h 364"/>
                <a:gd name="T8" fmla="*/ 59845 w 380"/>
                <a:gd name="T9" fmla="*/ 261938 h 364"/>
                <a:gd name="T10" fmla="*/ 106125 w 380"/>
                <a:gd name="T11" fmla="*/ 243681 h 364"/>
                <a:gd name="T12" fmla="*/ 126871 w 380"/>
                <a:gd name="T13" fmla="*/ 202406 h 364"/>
                <a:gd name="T14" fmla="*/ 138042 w 380"/>
                <a:gd name="T15" fmla="*/ 208756 h 364"/>
                <a:gd name="T16" fmla="*/ 171555 w 380"/>
                <a:gd name="T17" fmla="*/ 196850 h 364"/>
                <a:gd name="T18" fmla="*/ 216239 w 380"/>
                <a:gd name="T19" fmla="*/ 189706 h 364"/>
                <a:gd name="T20" fmla="*/ 217835 w 380"/>
                <a:gd name="T21" fmla="*/ 173037 h 364"/>
                <a:gd name="T22" fmla="*/ 232995 w 380"/>
                <a:gd name="T23" fmla="*/ 183356 h 364"/>
                <a:gd name="T24" fmla="*/ 249752 w 380"/>
                <a:gd name="T25" fmla="*/ 165894 h 364"/>
                <a:gd name="T26" fmla="*/ 272094 w 380"/>
                <a:gd name="T27" fmla="*/ 164306 h 364"/>
                <a:gd name="T28" fmla="*/ 303213 w 380"/>
                <a:gd name="T29" fmla="*/ 146844 h 364"/>
                <a:gd name="T30" fmla="*/ 274488 w 380"/>
                <a:gd name="T31" fmla="*/ 0 h 364"/>
                <a:gd name="T32" fmla="*/ 0 w 380"/>
                <a:gd name="T33" fmla="*/ 56356 h 3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0"/>
                <a:gd name="T52" fmla="*/ 0 h 364"/>
                <a:gd name="T53" fmla="*/ 380 w 380"/>
                <a:gd name="T54" fmla="*/ 364 h 3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0" h="364">
                  <a:moveTo>
                    <a:pt x="0" y="71"/>
                  </a:moveTo>
                  <a:lnTo>
                    <a:pt x="32" y="263"/>
                  </a:lnTo>
                  <a:lnTo>
                    <a:pt x="32" y="364"/>
                  </a:lnTo>
                  <a:lnTo>
                    <a:pt x="61" y="359"/>
                  </a:lnTo>
                  <a:lnTo>
                    <a:pt x="75" y="330"/>
                  </a:lnTo>
                  <a:lnTo>
                    <a:pt x="133" y="307"/>
                  </a:lnTo>
                  <a:lnTo>
                    <a:pt x="159" y="255"/>
                  </a:lnTo>
                  <a:lnTo>
                    <a:pt x="173" y="263"/>
                  </a:lnTo>
                  <a:lnTo>
                    <a:pt x="215" y="248"/>
                  </a:lnTo>
                  <a:lnTo>
                    <a:pt x="271" y="239"/>
                  </a:lnTo>
                  <a:lnTo>
                    <a:pt x="273" y="218"/>
                  </a:lnTo>
                  <a:lnTo>
                    <a:pt x="292" y="231"/>
                  </a:lnTo>
                  <a:lnTo>
                    <a:pt x="313" y="209"/>
                  </a:lnTo>
                  <a:lnTo>
                    <a:pt x="341" y="207"/>
                  </a:lnTo>
                  <a:lnTo>
                    <a:pt x="380" y="185"/>
                  </a:lnTo>
                  <a:lnTo>
                    <a:pt x="344" y="0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19"/>
            <p:cNvSpPr>
              <a:spLocks/>
            </p:cNvSpPr>
            <p:nvPr/>
          </p:nvSpPr>
          <p:spPr bwMode="auto">
            <a:xfrm>
              <a:off x="6384248" y="4219806"/>
              <a:ext cx="851410" cy="907029"/>
            </a:xfrm>
            <a:custGeom>
              <a:avLst/>
              <a:gdLst>
                <a:gd name="T0" fmla="*/ 0 w 1193"/>
                <a:gd name="T1" fmla="*/ 56401 h 1271"/>
                <a:gd name="T2" fmla="*/ 123134 w 1193"/>
                <a:gd name="T3" fmla="*/ 522698 h 1271"/>
                <a:gd name="T4" fmla="*/ 170005 w 1193"/>
                <a:gd name="T5" fmla="*/ 599753 h 1271"/>
                <a:gd name="T6" fmla="*/ 187482 w 1193"/>
                <a:gd name="T7" fmla="*/ 659331 h 1271"/>
                <a:gd name="T8" fmla="*/ 167622 w 1193"/>
                <a:gd name="T9" fmla="*/ 699844 h 1271"/>
                <a:gd name="T10" fmla="*/ 160472 w 1193"/>
                <a:gd name="T11" fmla="*/ 764188 h 1271"/>
                <a:gd name="T12" fmla="*/ 202576 w 1193"/>
                <a:gd name="T13" fmla="*/ 938156 h 1271"/>
                <a:gd name="T14" fmla="*/ 234352 w 1193"/>
                <a:gd name="T15" fmla="*/ 996146 h 1271"/>
                <a:gd name="T16" fmla="*/ 743572 w 1193"/>
                <a:gd name="T17" fmla="*/ 965959 h 1271"/>
                <a:gd name="T18" fmla="*/ 746750 w 1193"/>
                <a:gd name="T19" fmla="*/ 1005678 h 1271"/>
                <a:gd name="T20" fmla="*/ 779321 w 1193"/>
                <a:gd name="T21" fmla="*/ 1009650 h 1271"/>
                <a:gd name="T22" fmla="*/ 765816 w 1193"/>
                <a:gd name="T23" fmla="*/ 926241 h 1271"/>
                <a:gd name="T24" fmla="*/ 786471 w 1193"/>
                <a:gd name="T25" fmla="*/ 901615 h 1271"/>
                <a:gd name="T26" fmla="*/ 860351 w 1193"/>
                <a:gd name="T27" fmla="*/ 915914 h 1271"/>
                <a:gd name="T28" fmla="*/ 871473 w 1193"/>
                <a:gd name="T29" fmla="*/ 857130 h 1271"/>
                <a:gd name="T30" fmla="*/ 860351 w 1193"/>
                <a:gd name="T31" fmla="*/ 853953 h 1271"/>
                <a:gd name="T32" fmla="*/ 877829 w 1193"/>
                <a:gd name="T33" fmla="*/ 838860 h 1271"/>
                <a:gd name="T34" fmla="*/ 848435 w 1193"/>
                <a:gd name="T35" fmla="*/ 822972 h 1271"/>
                <a:gd name="T36" fmla="*/ 863529 w 1193"/>
                <a:gd name="T37" fmla="*/ 804701 h 1271"/>
                <a:gd name="T38" fmla="*/ 863529 w 1193"/>
                <a:gd name="T39" fmla="*/ 773721 h 1271"/>
                <a:gd name="T40" fmla="*/ 892128 w 1193"/>
                <a:gd name="T41" fmla="*/ 753861 h 1271"/>
                <a:gd name="T42" fmla="*/ 884184 w 1193"/>
                <a:gd name="T43" fmla="*/ 725264 h 1271"/>
                <a:gd name="T44" fmla="*/ 899278 w 1193"/>
                <a:gd name="T45" fmla="*/ 712554 h 1271"/>
                <a:gd name="T46" fmla="*/ 908811 w 1193"/>
                <a:gd name="T47" fmla="*/ 686340 h 1271"/>
                <a:gd name="T48" fmla="*/ 892128 w 1193"/>
                <a:gd name="T49" fmla="*/ 679190 h 1271"/>
                <a:gd name="T50" fmla="*/ 920727 w 1193"/>
                <a:gd name="T51" fmla="*/ 659331 h 1271"/>
                <a:gd name="T52" fmla="*/ 908811 w 1193"/>
                <a:gd name="T53" fmla="*/ 642649 h 1271"/>
                <a:gd name="T54" fmla="*/ 930260 w 1193"/>
                <a:gd name="T55" fmla="*/ 642649 h 1271"/>
                <a:gd name="T56" fmla="*/ 947737 w 1193"/>
                <a:gd name="T57" fmla="*/ 611668 h 1271"/>
                <a:gd name="T58" fmla="*/ 939793 w 1193"/>
                <a:gd name="T59" fmla="*/ 599753 h 1271"/>
                <a:gd name="T60" fmla="*/ 910400 w 1193"/>
                <a:gd name="T61" fmla="*/ 594192 h 1271"/>
                <a:gd name="T62" fmla="*/ 884184 w 1193"/>
                <a:gd name="T63" fmla="*/ 567183 h 1271"/>
                <a:gd name="T64" fmla="*/ 848435 w 1193"/>
                <a:gd name="T65" fmla="*/ 498867 h 1271"/>
                <a:gd name="T66" fmla="*/ 830164 w 1193"/>
                <a:gd name="T67" fmla="*/ 490129 h 1271"/>
                <a:gd name="T68" fmla="*/ 784882 w 1193"/>
                <a:gd name="T69" fmla="*/ 394010 h 1271"/>
                <a:gd name="T70" fmla="*/ 721329 w 1193"/>
                <a:gd name="T71" fmla="*/ 355880 h 1271"/>
                <a:gd name="T72" fmla="*/ 676841 w 1193"/>
                <a:gd name="T73" fmla="*/ 295507 h 1271"/>
                <a:gd name="T74" fmla="*/ 575156 w 1193"/>
                <a:gd name="T75" fmla="*/ 216864 h 1271"/>
                <a:gd name="T76" fmla="*/ 521136 w 1193"/>
                <a:gd name="T77" fmla="*/ 144576 h 1271"/>
                <a:gd name="T78" fmla="*/ 407535 w 1193"/>
                <a:gd name="T79" fmla="*/ 67522 h 1271"/>
                <a:gd name="T80" fmla="*/ 445667 w 1193"/>
                <a:gd name="T81" fmla="*/ 0 h 1271"/>
                <a:gd name="T82" fmla="*/ 227203 w 1193"/>
                <a:gd name="T83" fmla="*/ 23037 h 1271"/>
                <a:gd name="T84" fmla="*/ 0 w 1193"/>
                <a:gd name="T85" fmla="*/ 56401 h 127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93"/>
                <a:gd name="T130" fmla="*/ 0 h 1271"/>
                <a:gd name="T131" fmla="*/ 1193 w 1193"/>
                <a:gd name="T132" fmla="*/ 1271 h 127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93" h="1271">
                  <a:moveTo>
                    <a:pt x="0" y="71"/>
                  </a:moveTo>
                  <a:lnTo>
                    <a:pt x="155" y="658"/>
                  </a:lnTo>
                  <a:lnTo>
                    <a:pt x="214" y="755"/>
                  </a:lnTo>
                  <a:lnTo>
                    <a:pt x="236" y="830"/>
                  </a:lnTo>
                  <a:lnTo>
                    <a:pt x="211" y="881"/>
                  </a:lnTo>
                  <a:lnTo>
                    <a:pt x="202" y="962"/>
                  </a:lnTo>
                  <a:lnTo>
                    <a:pt x="255" y="1181"/>
                  </a:lnTo>
                  <a:lnTo>
                    <a:pt x="295" y="1254"/>
                  </a:lnTo>
                  <a:lnTo>
                    <a:pt x="936" y="1216"/>
                  </a:lnTo>
                  <a:lnTo>
                    <a:pt x="940" y="1266"/>
                  </a:lnTo>
                  <a:lnTo>
                    <a:pt x="981" y="1271"/>
                  </a:lnTo>
                  <a:lnTo>
                    <a:pt x="964" y="1166"/>
                  </a:lnTo>
                  <a:lnTo>
                    <a:pt x="990" y="1135"/>
                  </a:lnTo>
                  <a:lnTo>
                    <a:pt x="1083" y="1153"/>
                  </a:lnTo>
                  <a:lnTo>
                    <a:pt x="1097" y="1079"/>
                  </a:lnTo>
                  <a:lnTo>
                    <a:pt x="1083" y="1075"/>
                  </a:lnTo>
                  <a:lnTo>
                    <a:pt x="1105" y="1056"/>
                  </a:lnTo>
                  <a:lnTo>
                    <a:pt x="1068" y="1036"/>
                  </a:lnTo>
                  <a:lnTo>
                    <a:pt x="1087" y="1013"/>
                  </a:lnTo>
                  <a:lnTo>
                    <a:pt x="1087" y="974"/>
                  </a:lnTo>
                  <a:lnTo>
                    <a:pt x="1123" y="949"/>
                  </a:lnTo>
                  <a:lnTo>
                    <a:pt x="1113" y="913"/>
                  </a:lnTo>
                  <a:lnTo>
                    <a:pt x="1132" y="897"/>
                  </a:lnTo>
                  <a:lnTo>
                    <a:pt x="1144" y="864"/>
                  </a:lnTo>
                  <a:lnTo>
                    <a:pt x="1123" y="855"/>
                  </a:lnTo>
                  <a:lnTo>
                    <a:pt x="1159" y="830"/>
                  </a:lnTo>
                  <a:lnTo>
                    <a:pt x="1144" y="809"/>
                  </a:lnTo>
                  <a:lnTo>
                    <a:pt x="1171" y="809"/>
                  </a:lnTo>
                  <a:lnTo>
                    <a:pt x="1193" y="770"/>
                  </a:lnTo>
                  <a:lnTo>
                    <a:pt x="1183" y="755"/>
                  </a:lnTo>
                  <a:lnTo>
                    <a:pt x="1146" y="748"/>
                  </a:lnTo>
                  <a:lnTo>
                    <a:pt x="1113" y="714"/>
                  </a:lnTo>
                  <a:lnTo>
                    <a:pt x="1068" y="628"/>
                  </a:lnTo>
                  <a:lnTo>
                    <a:pt x="1045" y="617"/>
                  </a:lnTo>
                  <a:lnTo>
                    <a:pt x="988" y="496"/>
                  </a:lnTo>
                  <a:lnTo>
                    <a:pt x="908" y="448"/>
                  </a:lnTo>
                  <a:lnTo>
                    <a:pt x="852" y="372"/>
                  </a:lnTo>
                  <a:lnTo>
                    <a:pt x="724" y="273"/>
                  </a:lnTo>
                  <a:lnTo>
                    <a:pt x="656" y="182"/>
                  </a:lnTo>
                  <a:lnTo>
                    <a:pt x="513" y="85"/>
                  </a:lnTo>
                  <a:lnTo>
                    <a:pt x="561" y="0"/>
                  </a:lnTo>
                  <a:lnTo>
                    <a:pt x="286" y="29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20"/>
            <p:cNvSpPr>
              <a:spLocks/>
            </p:cNvSpPr>
            <p:nvPr/>
          </p:nvSpPr>
          <p:spPr bwMode="auto">
            <a:xfrm>
              <a:off x="1657995" y="1184968"/>
              <a:ext cx="939831" cy="1550220"/>
            </a:xfrm>
            <a:custGeom>
              <a:avLst/>
              <a:gdLst>
                <a:gd name="T0" fmla="*/ 0 w 1319"/>
                <a:gd name="T1" fmla="*/ 1531054 h 2173"/>
                <a:gd name="T2" fmla="*/ 83281 w 1319"/>
                <a:gd name="T3" fmla="*/ 1163378 h 2173"/>
                <a:gd name="T4" fmla="*/ 123731 w 1319"/>
                <a:gd name="T5" fmla="*/ 1067291 h 2173"/>
                <a:gd name="T6" fmla="*/ 87246 w 1319"/>
                <a:gd name="T7" fmla="*/ 1017261 h 2173"/>
                <a:gd name="T8" fmla="*/ 96764 w 1319"/>
                <a:gd name="T9" fmla="*/ 975173 h 2173"/>
                <a:gd name="T10" fmla="*/ 163388 w 1319"/>
                <a:gd name="T11" fmla="*/ 910850 h 2173"/>
                <a:gd name="T12" fmla="*/ 215736 w 1319"/>
                <a:gd name="T13" fmla="*/ 825086 h 2173"/>
                <a:gd name="T14" fmla="*/ 264118 w 1319"/>
                <a:gd name="T15" fmla="*/ 748056 h 2173"/>
                <a:gd name="T16" fmla="*/ 226840 w 1319"/>
                <a:gd name="T17" fmla="*/ 696439 h 2173"/>
                <a:gd name="T18" fmla="*/ 211770 w 1319"/>
                <a:gd name="T19" fmla="*/ 658321 h 2173"/>
                <a:gd name="T20" fmla="*/ 217323 w 1319"/>
                <a:gd name="T21" fmla="*/ 560645 h 2173"/>
                <a:gd name="T22" fmla="*/ 345812 w 1319"/>
                <a:gd name="T23" fmla="*/ 0 h 2173"/>
                <a:gd name="T24" fmla="*/ 485406 w 1319"/>
                <a:gd name="T25" fmla="*/ 33353 h 2173"/>
                <a:gd name="T26" fmla="*/ 440990 w 1319"/>
                <a:gd name="T27" fmla="*/ 253323 h 2173"/>
                <a:gd name="T28" fmla="*/ 467164 w 1319"/>
                <a:gd name="T29" fmla="*/ 327969 h 2173"/>
                <a:gd name="T30" fmla="*/ 474302 w 1319"/>
                <a:gd name="T31" fmla="*/ 377999 h 2173"/>
                <a:gd name="T32" fmla="*/ 454474 w 1319"/>
                <a:gd name="T33" fmla="*/ 383557 h 2173"/>
                <a:gd name="T34" fmla="*/ 509994 w 1319"/>
                <a:gd name="T35" fmla="*/ 437557 h 2173"/>
                <a:gd name="T36" fmla="*/ 562342 w 1319"/>
                <a:gd name="T37" fmla="*/ 577322 h 2173"/>
                <a:gd name="T38" fmla="*/ 583757 w 1319"/>
                <a:gd name="T39" fmla="*/ 573351 h 2173"/>
                <a:gd name="T40" fmla="*/ 583757 w 1319"/>
                <a:gd name="T41" fmla="*/ 593204 h 2173"/>
                <a:gd name="T42" fmla="*/ 613103 w 1319"/>
                <a:gd name="T43" fmla="*/ 598763 h 2173"/>
                <a:gd name="T44" fmla="*/ 630552 w 1319"/>
                <a:gd name="T45" fmla="*/ 601145 h 2173"/>
                <a:gd name="T46" fmla="*/ 581377 w 1319"/>
                <a:gd name="T47" fmla="*/ 704380 h 2173"/>
                <a:gd name="T48" fmla="*/ 591688 w 1319"/>
                <a:gd name="T49" fmla="*/ 768703 h 2173"/>
                <a:gd name="T50" fmla="*/ 552031 w 1319"/>
                <a:gd name="T51" fmla="*/ 833027 h 2173"/>
                <a:gd name="T52" fmla="*/ 578998 w 1319"/>
                <a:gd name="T53" fmla="*/ 862409 h 2173"/>
                <a:gd name="T54" fmla="*/ 648795 w 1319"/>
                <a:gd name="T55" fmla="*/ 819527 h 2173"/>
                <a:gd name="T56" fmla="*/ 702729 w 1319"/>
                <a:gd name="T57" fmla="*/ 1042673 h 2173"/>
                <a:gd name="T58" fmla="*/ 731282 w 1319"/>
                <a:gd name="T59" fmla="*/ 1051408 h 2173"/>
                <a:gd name="T60" fmla="*/ 737627 w 1319"/>
                <a:gd name="T61" fmla="*/ 1118908 h 2173"/>
                <a:gd name="T62" fmla="*/ 766974 w 1319"/>
                <a:gd name="T63" fmla="*/ 1148290 h 2173"/>
                <a:gd name="T64" fmla="*/ 789975 w 1319"/>
                <a:gd name="T65" fmla="*/ 1122084 h 2173"/>
                <a:gd name="T66" fmla="*/ 832012 w 1319"/>
                <a:gd name="T67" fmla="*/ 1144320 h 2173"/>
                <a:gd name="T68" fmla="*/ 862945 w 1319"/>
                <a:gd name="T69" fmla="*/ 1118908 h 2173"/>
                <a:gd name="T70" fmla="*/ 958916 w 1319"/>
                <a:gd name="T71" fmla="*/ 1137173 h 2173"/>
                <a:gd name="T72" fmla="*/ 981917 w 1319"/>
                <a:gd name="T73" fmla="*/ 1145908 h 2173"/>
                <a:gd name="T74" fmla="*/ 1001746 w 1319"/>
                <a:gd name="T75" fmla="*/ 1099849 h 2173"/>
                <a:gd name="T76" fmla="*/ 1046162 w 1319"/>
                <a:gd name="T77" fmla="*/ 1170525 h 2173"/>
                <a:gd name="T78" fmla="*/ 954950 w 1319"/>
                <a:gd name="T79" fmla="*/ 1725612 h 2173"/>
                <a:gd name="T80" fmla="*/ 475889 w 1319"/>
                <a:gd name="T81" fmla="*/ 1638259 h 2173"/>
                <a:gd name="T82" fmla="*/ 0 w 1319"/>
                <a:gd name="T83" fmla="*/ 1531054 h 217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19"/>
                <a:gd name="T127" fmla="*/ 0 h 2173"/>
                <a:gd name="T128" fmla="*/ 1319 w 1319"/>
                <a:gd name="T129" fmla="*/ 2173 h 217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19" h="2173">
                  <a:moveTo>
                    <a:pt x="0" y="1928"/>
                  </a:moveTo>
                  <a:lnTo>
                    <a:pt x="105" y="1465"/>
                  </a:lnTo>
                  <a:lnTo>
                    <a:pt x="156" y="1344"/>
                  </a:lnTo>
                  <a:lnTo>
                    <a:pt x="110" y="1281"/>
                  </a:lnTo>
                  <a:lnTo>
                    <a:pt x="122" y="1228"/>
                  </a:lnTo>
                  <a:lnTo>
                    <a:pt x="206" y="1147"/>
                  </a:lnTo>
                  <a:lnTo>
                    <a:pt x="272" y="1039"/>
                  </a:lnTo>
                  <a:lnTo>
                    <a:pt x="333" y="942"/>
                  </a:lnTo>
                  <a:lnTo>
                    <a:pt x="286" y="877"/>
                  </a:lnTo>
                  <a:lnTo>
                    <a:pt x="267" y="829"/>
                  </a:lnTo>
                  <a:lnTo>
                    <a:pt x="274" y="706"/>
                  </a:lnTo>
                  <a:lnTo>
                    <a:pt x="436" y="0"/>
                  </a:lnTo>
                  <a:lnTo>
                    <a:pt x="612" y="42"/>
                  </a:lnTo>
                  <a:lnTo>
                    <a:pt x="556" y="319"/>
                  </a:lnTo>
                  <a:lnTo>
                    <a:pt x="589" y="413"/>
                  </a:lnTo>
                  <a:lnTo>
                    <a:pt x="598" y="476"/>
                  </a:lnTo>
                  <a:lnTo>
                    <a:pt x="573" y="483"/>
                  </a:lnTo>
                  <a:lnTo>
                    <a:pt x="643" y="551"/>
                  </a:lnTo>
                  <a:lnTo>
                    <a:pt x="709" y="727"/>
                  </a:lnTo>
                  <a:lnTo>
                    <a:pt x="736" y="722"/>
                  </a:lnTo>
                  <a:lnTo>
                    <a:pt x="736" y="747"/>
                  </a:lnTo>
                  <a:lnTo>
                    <a:pt x="773" y="754"/>
                  </a:lnTo>
                  <a:lnTo>
                    <a:pt x="795" y="757"/>
                  </a:lnTo>
                  <a:lnTo>
                    <a:pt x="733" y="887"/>
                  </a:lnTo>
                  <a:lnTo>
                    <a:pt x="746" y="968"/>
                  </a:lnTo>
                  <a:lnTo>
                    <a:pt x="696" y="1049"/>
                  </a:lnTo>
                  <a:lnTo>
                    <a:pt x="730" y="1086"/>
                  </a:lnTo>
                  <a:lnTo>
                    <a:pt x="818" y="1032"/>
                  </a:lnTo>
                  <a:lnTo>
                    <a:pt x="886" y="1313"/>
                  </a:lnTo>
                  <a:lnTo>
                    <a:pt x="922" y="1324"/>
                  </a:lnTo>
                  <a:lnTo>
                    <a:pt x="930" y="1409"/>
                  </a:lnTo>
                  <a:lnTo>
                    <a:pt x="967" y="1446"/>
                  </a:lnTo>
                  <a:lnTo>
                    <a:pt x="996" y="1413"/>
                  </a:lnTo>
                  <a:lnTo>
                    <a:pt x="1049" y="1441"/>
                  </a:lnTo>
                  <a:lnTo>
                    <a:pt x="1088" y="1409"/>
                  </a:lnTo>
                  <a:lnTo>
                    <a:pt x="1209" y="1432"/>
                  </a:lnTo>
                  <a:lnTo>
                    <a:pt x="1238" y="1443"/>
                  </a:lnTo>
                  <a:lnTo>
                    <a:pt x="1263" y="1385"/>
                  </a:lnTo>
                  <a:lnTo>
                    <a:pt x="1319" y="1474"/>
                  </a:lnTo>
                  <a:lnTo>
                    <a:pt x="1204" y="2173"/>
                  </a:lnTo>
                  <a:lnTo>
                    <a:pt x="600" y="2063"/>
                  </a:lnTo>
                  <a:lnTo>
                    <a:pt x="0" y="19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21"/>
            <p:cNvSpPr>
              <a:spLocks/>
            </p:cNvSpPr>
            <p:nvPr/>
          </p:nvSpPr>
          <p:spPr bwMode="auto">
            <a:xfrm>
              <a:off x="5485775" y="1776818"/>
              <a:ext cx="901324" cy="472054"/>
            </a:xfrm>
            <a:custGeom>
              <a:avLst/>
              <a:gdLst>
                <a:gd name="T0" fmla="*/ 77849 w 1263"/>
                <a:gd name="T1" fmla="*/ 281782 h 662"/>
                <a:gd name="T2" fmla="*/ 359853 w 1263"/>
                <a:gd name="T3" fmla="*/ 346075 h 662"/>
                <a:gd name="T4" fmla="*/ 406722 w 1263"/>
                <a:gd name="T5" fmla="*/ 388938 h 662"/>
                <a:gd name="T6" fmla="*/ 502047 w 1263"/>
                <a:gd name="T7" fmla="*/ 423069 h 662"/>
                <a:gd name="T8" fmla="*/ 521112 w 1263"/>
                <a:gd name="T9" fmla="*/ 381000 h 662"/>
                <a:gd name="T10" fmla="*/ 537794 w 1263"/>
                <a:gd name="T11" fmla="*/ 334169 h 662"/>
                <a:gd name="T12" fmla="*/ 537794 w 1263"/>
                <a:gd name="T13" fmla="*/ 351632 h 662"/>
                <a:gd name="T14" fmla="*/ 561626 w 1263"/>
                <a:gd name="T15" fmla="*/ 375444 h 662"/>
                <a:gd name="T16" fmla="*/ 592606 w 1263"/>
                <a:gd name="T17" fmla="*/ 346075 h 662"/>
                <a:gd name="T18" fmla="*/ 607699 w 1263"/>
                <a:gd name="T19" fmla="*/ 338932 h 662"/>
                <a:gd name="T20" fmla="*/ 598167 w 1263"/>
                <a:gd name="T21" fmla="*/ 396875 h 662"/>
                <a:gd name="T22" fmla="*/ 636297 w 1263"/>
                <a:gd name="T23" fmla="*/ 351632 h 662"/>
                <a:gd name="T24" fmla="*/ 706202 w 1263"/>
                <a:gd name="T25" fmla="*/ 305594 h 662"/>
                <a:gd name="T26" fmla="*/ 775313 w 1263"/>
                <a:gd name="T27" fmla="*/ 272257 h 662"/>
                <a:gd name="T28" fmla="*/ 883349 w 1263"/>
                <a:gd name="T29" fmla="*/ 310357 h 662"/>
                <a:gd name="T30" fmla="*/ 907975 w 1263"/>
                <a:gd name="T31" fmla="*/ 272257 h 662"/>
                <a:gd name="T32" fmla="*/ 1003300 w 1263"/>
                <a:gd name="T33" fmla="*/ 266700 h 662"/>
                <a:gd name="T34" fmla="*/ 938161 w 1263"/>
                <a:gd name="T35" fmla="*/ 173831 h 662"/>
                <a:gd name="T36" fmla="*/ 876199 w 1263"/>
                <a:gd name="T37" fmla="*/ 173831 h 662"/>
                <a:gd name="T38" fmla="*/ 834892 w 1263"/>
                <a:gd name="T39" fmla="*/ 179388 h 662"/>
                <a:gd name="T40" fmla="*/ 817416 w 1263"/>
                <a:gd name="T41" fmla="*/ 145256 h 662"/>
                <a:gd name="T42" fmla="*/ 782463 w 1263"/>
                <a:gd name="T43" fmla="*/ 120650 h 662"/>
                <a:gd name="T44" fmla="*/ 642652 w 1263"/>
                <a:gd name="T45" fmla="*/ 157163 h 662"/>
                <a:gd name="T46" fmla="*/ 563214 w 1263"/>
                <a:gd name="T47" fmla="*/ 206375 h 662"/>
                <a:gd name="T48" fmla="*/ 519524 w 1263"/>
                <a:gd name="T49" fmla="*/ 195263 h 662"/>
                <a:gd name="T50" fmla="*/ 467889 w 1263"/>
                <a:gd name="T51" fmla="*/ 208756 h 662"/>
                <a:gd name="T52" fmla="*/ 354293 w 1263"/>
                <a:gd name="T53" fmla="*/ 128588 h 662"/>
                <a:gd name="T54" fmla="*/ 324901 w 1263"/>
                <a:gd name="T55" fmla="*/ 149225 h 662"/>
                <a:gd name="T56" fmla="*/ 309013 w 1263"/>
                <a:gd name="T57" fmla="*/ 144463 h 662"/>
                <a:gd name="T58" fmla="*/ 297892 w 1263"/>
                <a:gd name="T59" fmla="*/ 120650 h 662"/>
                <a:gd name="T60" fmla="*/ 359853 w 1263"/>
                <a:gd name="T61" fmla="*/ 20638 h 662"/>
                <a:gd name="T62" fmla="*/ 391629 w 1263"/>
                <a:gd name="T63" fmla="*/ 0 h 662"/>
                <a:gd name="T64" fmla="*/ 297892 w 1263"/>
                <a:gd name="T65" fmla="*/ 26194 h 662"/>
                <a:gd name="T66" fmla="*/ 236725 w 1263"/>
                <a:gd name="T67" fmla="*/ 80963 h 662"/>
                <a:gd name="T68" fmla="*/ 188268 w 1263"/>
                <a:gd name="T69" fmla="*/ 120650 h 662"/>
                <a:gd name="T70" fmla="*/ 152521 w 1263"/>
                <a:gd name="T71" fmla="*/ 153194 h 662"/>
                <a:gd name="T72" fmla="*/ 77849 w 1263"/>
                <a:gd name="T73" fmla="*/ 179388 h 662"/>
                <a:gd name="T74" fmla="*/ 0 w 1263"/>
                <a:gd name="T75" fmla="*/ 229394 h 66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63"/>
                <a:gd name="T115" fmla="*/ 0 h 662"/>
                <a:gd name="T116" fmla="*/ 1263 w 1263"/>
                <a:gd name="T117" fmla="*/ 662 h 66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63" h="662">
                  <a:moveTo>
                    <a:pt x="0" y="289"/>
                  </a:moveTo>
                  <a:lnTo>
                    <a:pt x="98" y="355"/>
                  </a:lnTo>
                  <a:lnTo>
                    <a:pt x="344" y="421"/>
                  </a:lnTo>
                  <a:lnTo>
                    <a:pt x="453" y="436"/>
                  </a:lnTo>
                  <a:lnTo>
                    <a:pt x="471" y="480"/>
                  </a:lnTo>
                  <a:lnTo>
                    <a:pt x="512" y="490"/>
                  </a:lnTo>
                  <a:lnTo>
                    <a:pt x="575" y="662"/>
                  </a:lnTo>
                  <a:lnTo>
                    <a:pt x="632" y="533"/>
                  </a:lnTo>
                  <a:lnTo>
                    <a:pt x="641" y="500"/>
                  </a:lnTo>
                  <a:lnTo>
                    <a:pt x="656" y="480"/>
                  </a:lnTo>
                  <a:lnTo>
                    <a:pt x="656" y="457"/>
                  </a:lnTo>
                  <a:lnTo>
                    <a:pt x="677" y="421"/>
                  </a:lnTo>
                  <a:lnTo>
                    <a:pt x="684" y="425"/>
                  </a:lnTo>
                  <a:lnTo>
                    <a:pt x="677" y="443"/>
                  </a:lnTo>
                  <a:lnTo>
                    <a:pt x="682" y="486"/>
                  </a:lnTo>
                  <a:lnTo>
                    <a:pt x="707" y="473"/>
                  </a:lnTo>
                  <a:lnTo>
                    <a:pt x="716" y="433"/>
                  </a:lnTo>
                  <a:lnTo>
                    <a:pt x="746" y="436"/>
                  </a:lnTo>
                  <a:lnTo>
                    <a:pt x="758" y="417"/>
                  </a:lnTo>
                  <a:lnTo>
                    <a:pt x="765" y="427"/>
                  </a:lnTo>
                  <a:lnTo>
                    <a:pt x="733" y="490"/>
                  </a:lnTo>
                  <a:lnTo>
                    <a:pt x="753" y="500"/>
                  </a:lnTo>
                  <a:lnTo>
                    <a:pt x="771" y="460"/>
                  </a:lnTo>
                  <a:lnTo>
                    <a:pt x="801" y="443"/>
                  </a:lnTo>
                  <a:lnTo>
                    <a:pt x="814" y="398"/>
                  </a:lnTo>
                  <a:lnTo>
                    <a:pt x="889" y="385"/>
                  </a:lnTo>
                  <a:lnTo>
                    <a:pt x="923" y="383"/>
                  </a:lnTo>
                  <a:lnTo>
                    <a:pt x="976" y="343"/>
                  </a:lnTo>
                  <a:lnTo>
                    <a:pt x="1059" y="355"/>
                  </a:lnTo>
                  <a:lnTo>
                    <a:pt x="1112" y="391"/>
                  </a:lnTo>
                  <a:lnTo>
                    <a:pt x="1114" y="343"/>
                  </a:lnTo>
                  <a:lnTo>
                    <a:pt x="1143" y="343"/>
                  </a:lnTo>
                  <a:lnTo>
                    <a:pt x="1210" y="345"/>
                  </a:lnTo>
                  <a:lnTo>
                    <a:pt x="1263" y="336"/>
                  </a:lnTo>
                  <a:lnTo>
                    <a:pt x="1195" y="289"/>
                  </a:lnTo>
                  <a:lnTo>
                    <a:pt x="1181" y="219"/>
                  </a:lnTo>
                  <a:lnTo>
                    <a:pt x="1123" y="234"/>
                  </a:lnTo>
                  <a:lnTo>
                    <a:pt x="1103" y="219"/>
                  </a:lnTo>
                  <a:lnTo>
                    <a:pt x="1085" y="234"/>
                  </a:lnTo>
                  <a:lnTo>
                    <a:pt x="1051" y="226"/>
                  </a:lnTo>
                  <a:lnTo>
                    <a:pt x="1035" y="222"/>
                  </a:lnTo>
                  <a:lnTo>
                    <a:pt x="1029" y="183"/>
                  </a:lnTo>
                  <a:lnTo>
                    <a:pt x="1042" y="142"/>
                  </a:lnTo>
                  <a:lnTo>
                    <a:pt x="985" y="152"/>
                  </a:lnTo>
                  <a:lnTo>
                    <a:pt x="937" y="183"/>
                  </a:lnTo>
                  <a:lnTo>
                    <a:pt x="809" y="198"/>
                  </a:lnTo>
                  <a:lnTo>
                    <a:pt x="726" y="278"/>
                  </a:lnTo>
                  <a:lnTo>
                    <a:pt x="709" y="260"/>
                  </a:lnTo>
                  <a:lnTo>
                    <a:pt x="684" y="275"/>
                  </a:lnTo>
                  <a:lnTo>
                    <a:pt x="654" y="246"/>
                  </a:lnTo>
                  <a:lnTo>
                    <a:pt x="632" y="256"/>
                  </a:lnTo>
                  <a:lnTo>
                    <a:pt x="589" y="263"/>
                  </a:lnTo>
                  <a:lnTo>
                    <a:pt x="524" y="180"/>
                  </a:lnTo>
                  <a:lnTo>
                    <a:pt x="446" y="162"/>
                  </a:lnTo>
                  <a:lnTo>
                    <a:pt x="425" y="164"/>
                  </a:lnTo>
                  <a:lnTo>
                    <a:pt x="409" y="188"/>
                  </a:lnTo>
                  <a:lnTo>
                    <a:pt x="423" y="148"/>
                  </a:lnTo>
                  <a:lnTo>
                    <a:pt x="389" y="182"/>
                  </a:lnTo>
                  <a:lnTo>
                    <a:pt x="375" y="209"/>
                  </a:lnTo>
                  <a:lnTo>
                    <a:pt x="375" y="152"/>
                  </a:lnTo>
                  <a:lnTo>
                    <a:pt x="409" y="79"/>
                  </a:lnTo>
                  <a:lnTo>
                    <a:pt x="453" y="26"/>
                  </a:lnTo>
                  <a:lnTo>
                    <a:pt x="499" y="12"/>
                  </a:lnTo>
                  <a:lnTo>
                    <a:pt x="493" y="0"/>
                  </a:lnTo>
                  <a:lnTo>
                    <a:pt x="420" y="6"/>
                  </a:lnTo>
                  <a:lnTo>
                    <a:pt x="375" y="33"/>
                  </a:lnTo>
                  <a:lnTo>
                    <a:pt x="355" y="59"/>
                  </a:lnTo>
                  <a:lnTo>
                    <a:pt x="298" y="102"/>
                  </a:lnTo>
                  <a:lnTo>
                    <a:pt x="277" y="145"/>
                  </a:lnTo>
                  <a:lnTo>
                    <a:pt x="237" y="152"/>
                  </a:lnTo>
                  <a:lnTo>
                    <a:pt x="219" y="183"/>
                  </a:lnTo>
                  <a:lnTo>
                    <a:pt x="192" y="193"/>
                  </a:lnTo>
                  <a:lnTo>
                    <a:pt x="116" y="206"/>
                  </a:lnTo>
                  <a:lnTo>
                    <a:pt x="98" y="226"/>
                  </a:lnTo>
                  <a:lnTo>
                    <a:pt x="65" y="256"/>
                  </a:lnTo>
                  <a:lnTo>
                    <a:pt x="0" y="289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22"/>
            <p:cNvSpPr>
              <a:spLocks/>
            </p:cNvSpPr>
            <p:nvPr/>
          </p:nvSpPr>
          <p:spPr bwMode="auto">
            <a:xfrm>
              <a:off x="5447270" y="4305377"/>
              <a:ext cx="559050" cy="989745"/>
            </a:xfrm>
            <a:custGeom>
              <a:avLst/>
              <a:gdLst>
                <a:gd name="T0" fmla="*/ 0 w 783"/>
                <a:gd name="T1" fmla="*/ 935038 h 1388"/>
                <a:gd name="T2" fmla="*/ 3974 w 783"/>
                <a:gd name="T3" fmla="*/ 889794 h 1388"/>
                <a:gd name="T4" fmla="*/ 41328 w 783"/>
                <a:gd name="T5" fmla="*/ 767556 h 1388"/>
                <a:gd name="T6" fmla="*/ 98551 w 783"/>
                <a:gd name="T7" fmla="*/ 684212 h 1388"/>
                <a:gd name="T8" fmla="*/ 81861 w 783"/>
                <a:gd name="T9" fmla="*/ 661194 h 1388"/>
                <a:gd name="T10" fmla="*/ 91398 w 783"/>
                <a:gd name="T11" fmla="*/ 579437 h 1388"/>
                <a:gd name="T12" fmla="*/ 58018 w 783"/>
                <a:gd name="T13" fmla="*/ 483394 h 1388"/>
                <a:gd name="T14" fmla="*/ 46891 w 783"/>
                <a:gd name="T15" fmla="*/ 360362 h 1388"/>
                <a:gd name="T16" fmla="*/ 94577 w 783"/>
                <a:gd name="T17" fmla="*/ 228600 h 1388"/>
                <a:gd name="T18" fmla="*/ 159748 w 783"/>
                <a:gd name="T19" fmla="*/ 133350 h 1388"/>
                <a:gd name="T20" fmla="*/ 154184 w 783"/>
                <a:gd name="T21" fmla="*/ 107950 h 1388"/>
                <a:gd name="T22" fmla="*/ 205049 w 783"/>
                <a:gd name="T23" fmla="*/ 24606 h 1388"/>
                <a:gd name="T24" fmla="*/ 579383 w 783"/>
                <a:gd name="T25" fmla="*/ 0 h 1388"/>
                <a:gd name="T26" fmla="*/ 598457 w 783"/>
                <a:gd name="T27" fmla="*/ 21431 h 1388"/>
                <a:gd name="T28" fmla="*/ 579383 w 783"/>
                <a:gd name="T29" fmla="*/ 704056 h 1388"/>
                <a:gd name="T30" fmla="*/ 622300 w 783"/>
                <a:gd name="T31" fmla="*/ 1035050 h 1388"/>
                <a:gd name="T32" fmla="*/ 606405 w 783"/>
                <a:gd name="T33" fmla="*/ 1049338 h 1388"/>
                <a:gd name="T34" fmla="*/ 579383 w 783"/>
                <a:gd name="T35" fmla="*/ 1035050 h 1388"/>
                <a:gd name="T36" fmla="*/ 549977 w 783"/>
                <a:gd name="T37" fmla="*/ 1049338 h 1388"/>
                <a:gd name="T38" fmla="*/ 524544 w 783"/>
                <a:gd name="T39" fmla="*/ 1033463 h 1388"/>
                <a:gd name="T40" fmla="*/ 522955 w 783"/>
                <a:gd name="T41" fmla="*/ 1040606 h 1388"/>
                <a:gd name="T42" fmla="*/ 495933 w 783"/>
                <a:gd name="T43" fmla="*/ 1045369 h 1388"/>
                <a:gd name="T44" fmla="*/ 456194 w 783"/>
                <a:gd name="T45" fmla="*/ 1063625 h 1388"/>
                <a:gd name="T46" fmla="*/ 441094 w 783"/>
                <a:gd name="T47" fmla="*/ 1054100 h 1388"/>
                <a:gd name="T48" fmla="*/ 423609 w 783"/>
                <a:gd name="T49" fmla="*/ 1089819 h 1388"/>
                <a:gd name="T50" fmla="*/ 402945 w 783"/>
                <a:gd name="T51" fmla="*/ 1101725 h 1388"/>
                <a:gd name="T52" fmla="*/ 342543 w 783"/>
                <a:gd name="T53" fmla="*/ 997744 h 1388"/>
                <a:gd name="T54" fmla="*/ 353670 w 783"/>
                <a:gd name="T55" fmla="*/ 919956 h 1388"/>
                <a:gd name="T56" fmla="*/ 0 w 783"/>
                <a:gd name="T57" fmla="*/ 935038 h 138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83"/>
                <a:gd name="T88" fmla="*/ 0 h 1388"/>
                <a:gd name="T89" fmla="*/ 783 w 783"/>
                <a:gd name="T90" fmla="*/ 1388 h 138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83" h="1388">
                  <a:moveTo>
                    <a:pt x="0" y="1178"/>
                  </a:moveTo>
                  <a:lnTo>
                    <a:pt x="5" y="1121"/>
                  </a:lnTo>
                  <a:lnTo>
                    <a:pt x="52" y="967"/>
                  </a:lnTo>
                  <a:lnTo>
                    <a:pt x="124" y="862"/>
                  </a:lnTo>
                  <a:lnTo>
                    <a:pt x="103" y="833"/>
                  </a:lnTo>
                  <a:lnTo>
                    <a:pt x="115" y="730"/>
                  </a:lnTo>
                  <a:lnTo>
                    <a:pt x="73" y="609"/>
                  </a:lnTo>
                  <a:lnTo>
                    <a:pt x="59" y="454"/>
                  </a:lnTo>
                  <a:lnTo>
                    <a:pt x="119" y="288"/>
                  </a:lnTo>
                  <a:lnTo>
                    <a:pt x="201" y="168"/>
                  </a:lnTo>
                  <a:lnTo>
                    <a:pt x="194" y="136"/>
                  </a:lnTo>
                  <a:lnTo>
                    <a:pt x="258" y="31"/>
                  </a:lnTo>
                  <a:lnTo>
                    <a:pt x="729" y="0"/>
                  </a:lnTo>
                  <a:lnTo>
                    <a:pt x="753" y="27"/>
                  </a:lnTo>
                  <a:lnTo>
                    <a:pt x="729" y="887"/>
                  </a:lnTo>
                  <a:lnTo>
                    <a:pt x="783" y="1304"/>
                  </a:lnTo>
                  <a:lnTo>
                    <a:pt x="763" y="1322"/>
                  </a:lnTo>
                  <a:lnTo>
                    <a:pt x="729" y="1304"/>
                  </a:lnTo>
                  <a:lnTo>
                    <a:pt x="692" y="1322"/>
                  </a:lnTo>
                  <a:lnTo>
                    <a:pt x="660" y="1302"/>
                  </a:lnTo>
                  <a:lnTo>
                    <a:pt x="658" y="1311"/>
                  </a:lnTo>
                  <a:lnTo>
                    <a:pt x="624" y="1317"/>
                  </a:lnTo>
                  <a:lnTo>
                    <a:pt x="574" y="1340"/>
                  </a:lnTo>
                  <a:lnTo>
                    <a:pt x="555" y="1328"/>
                  </a:lnTo>
                  <a:lnTo>
                    <a:pt x="533" y="1373"/>
                  </a:lnTo>
                  <a:lnTo>
                    <a:pt x="507" y="1388"/>
                  </a:lnTo>
                  <a:lnTo>
                    <a:pt x="431" y="1257"/>
                  </a:lnTo>
                  <a:lnTo>
                    <a:pt x="445" y="1159"/>
                  </a:lnTo>
                  <a:lnTo>
                    <a:pt x="0" y="1178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23"/>
            <p:cNvSpPr>
              <a:spLocks/>
            </p:cNvSpPr>
            <p:nvPr/>
          </p:nvSpPr>
          <p:spPr bwMode="auto">
            <a:xfrm>
              <a:off x="3516265" y="2665307"/>
              <a:ext cx="1293517" cy="663158"/>
            </a:xfrm>
            <a:custGeom>
              <a:avLst/>
              <a:gdLst>
                <a:gd name="T0" fmla="*/ 0 w 1816"/>
                <a:gd name="T1" fmla="*/ 452437 h 930"/>
                <a:gd name="T2" fmla="*/ 39644 w 1816"/>
                <a:gd name="T3" fmla="*/ 0 h 930"/>
                <a:gd name="T4" fmla="*/ 930044 w 1816"/>
                <a:gd name="T5" fmla="*/ 54769 h 930"/>
                <a:gd name="T6" fmla="*/ 991095 w 1816"/>
                <a:gd name="T7" fmla="*/ 102394 h 930"/>
                <a:gd name="T8" fmla="*/ 1098133 w 1816"/>
                <a:gd name="T9" fmla="*/ 95250 h 930"/>
                <a:gd name="T10" fmla="*/ 1148878 w 1816"/>
                <a:gd name="T11" fmla="*/ 110331 h 930"/>
                <a:gd name="T12" fmla="*/ 1206757 w 1816"/>
                <a:gd name="T13" fmla="*/ 134144 h 930"/>
                <a:gd name="T14" fmla="*/ 1237680 w 1816"/>
                <a:gd name="T15" fmla="*/ 174625 h 930"/>
                <a:gd name="T16" fmla="*/ 1263052 w 1816"/>
                <a:gd name="T17" fmla="*/ 180975 h 930"/>
                <a:gd name="T18" fmla="*/ 1309831 w 1816"/>
                <a:gd name="T19" fmla="*/ 319881 h 930"/>
                <a:gd name="T20" fmla="*/ 1312210 w 1816"/>
                <a:gd name="T21" fmla="*/ 366712 h 930"/>
                <a:gd name="T22" fmla="*/ 1345511 w 1816"/>
                <a:gd name="T23" fmla="*/ 429419 h 930"/>
                <a:gd name="T24" fmla="*/ 1358990 w 1816"/>
                <a:gd name="T25" fmla="*/ 538162 h 930"/>
                <a:gd name="T26" fmla="*/ 1348682 w 1816"/>
                <a:gd name="T27" fmla="*/ 569118 h 930"/>
                <a:gd name="T28" fmla="*/ 1373261 w 1816"/>
                <a:gd name="T29" fmla="*/ 604043 h 930"/>
                <a:gd name="T30" fmla="*/ 1439863 w 1816"/>
                <a:gd name="T31" fmla="*/ 738187 h 930"/>
                <a:gd name="T32" fmla="*/ 800805 w 1816"/>
                <a:gd name="T33" fmla="*/ 731043 h 930"/>
                <a:gd name="T34" fmla="*/ 315565 w 1816"/>
                <a:gd name="T35" fmla="*/ 703262 h 930"/>
                <a:gd name="T36" fmla="*/ 330629 w 1816"/>
                <a:gd name="T37" fmla="*/ 477043 h 930"/>
                <a:gd name="T38" fmla="*/ 0 w 1816"/>
                <a:gd name="T39" fmla="*/ 452437 h 93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16"/>
                <a:gd name="T61" fmla="*/ 0 h 930"/>
                <a:gd name="T62" fmla="*/ 1816 w 1816"/>
                <a:gd name="T63" fmla="*/ 930 h 93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16" h="930">
                  <a:moveTo>
                    <a:pt x="0" y="570"/>
                  </a:moveTo>
                  <a:lnTo>
                    <a:pt x="50" y="0"/>
                  </a:lnTo>
                  <a:lnTo>
                    <a:pt x="1173" y="69"/>
                  </a:lnTo>
                  <a:lnTo>
                    <a:pt x="1250" y="129"/>
                  </a:lnTo>
                  <a:lnTo>
                    <a:pt x="1385" y="120"/>
                  </a:lnTo>
                  <a:lnTo>
                    <a:pt x="1449" y="139"/>
                  </a:lnTo>
                  <a:lnTo>
                    <a:pt x="1522" y="169"/>
                  </a:lnTo>
                  <a:lnTo>
                    <a:pt x="1561" y="220"/>
                  </a:lnTo>
                  <a:lnTo>
                    <a:pt x="1593" y="228"/>
                  </a:lnTo>
                  <a:lnTo>
                    <a:pt x="1652" y="403"/>
                  </a:lnTo>
                  <a:lnTo>
                    <a:pt x="1655" y="462"/>
                  </a:lnTo>
                  <a:lnTo>
                    <a:pt x="1697" y="541"/>
                  </a:lnTo>
                  <a:lnTo>
                    <a:pt x="1714" y="678"/>
                  </a:lnTo>
                  <a:lnTo>
                    <a:pt x="1701" y="717"/>
                  </a:lnTo>
                  <a:lnTo>
                    <a:pt x="1732" y="761"/>
                  </a:lnTo>
                  <a:lnTo>
                    <a:pt x="1816" y="930"/>
                  </a:lnTo>
                  <a:lnTo>
                    <a:pt x="1010" y="921"/>
                  </a:lnTo>
                  <a:lnTo>
                    <a:pt x="398" y="886"/>
                  </a:lnTo>
                  <a:lnTo>
                    <a:pt x="417" y="601"/>
                  </a:lnTo>
                  <a:lnTo>
                    <a:pt x="0" y="5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24"/>
            <p:cNvSpPr>
              <a:spLocks/>
            </p:cNvSpPr>
            <p:nvPr/>
          </p:nvSpPr>
          <p:spPr bwMode="auto">
            <a:xfrm>
              <a:off x="1083258" y="2452811"/>
              <a:ext cx="1002583" cy="1577318"/>
            </a:xfrm>
            <a:custGeom>
              <a:avLst/>
              <a:gdLst>
                <a:gd name="T0" fmla="*/ 0 w 1407"/>
                <a:gd name="T1" fmla="*/ 644525 h 2212"/>
                <a:gd name="T2" fmla="*/ 53143 w 1407"/>
                <a:gd name="T3" fmla="*/ 746125 h 2212"/>
                <a:gd name="T4" fmla="*/ 707522 w 1407"/>
                <a:gd name="T5" fmla="*/ 1755775 h 2212"/>
                <a:gd name="T6" fmla="*/ 735284 w 1407"/>
                <a:gd name="T7" fmla="*/ 1522412 h 2212"/>
                <a:gd name="T8" fmla="*/ 772563 w 1407"/>
                <a:gd name="T9" fmla="*/ 1505743 h 2212"/>
                <a:gd name="T10" fmla="*/ 839984 w 1407"/>
                <a:gd name="T11" fmla="*/ 1548606 h 2212"/>
                <a:gd name="T12" fmla="*/ 900266 w 1407"/>
                <a:gd name="T13" fmla="*/ 1339056 h 2212"/>
                <a:gd name="T14" fmla="*/ 1116013 w 1407"/>
                <a:gd name="T15" fmla="*/ 226219 h 2212"/>
                <a:gd name="T16" fmla="*/ 640101 w 1407"/>
                <a:gd name="T17" fmla="*/ 119062 h 2212"/>
                <a:gd name="T18" fmla="*/ 167362 w 1407"/>
                <a:gd name="T19" fmla="*/ 0 h 2212"/>
                <a:gd name="T20" fmla="*/ 0 w 1407"/>
                <a:gd name="T21" fmla="*/ 644525 h 22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07"/>
                <a:gd name="T34" fmla="*/ 0 h 2212"/>
                <a:gd name="T35" fmla="*/ 1407 w 1407"/>
                <a:gd name="T36" fmla="*/ 2212 h 22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07" h="2212">
                  <a:moveTo>
                    <a:pt x="0" y="812"/>
                  </a:moveTo>
                  <a:lnTo>
                    <a:pt x="67" y="940"/>
                  </a:lnTo>
                  <a:lnTo>
                    <a:pt x="892" y="2212"/>
                  </a:lnTo>
                  <a:lnTo>
                    <a:pt x="927" y="1918"/>
                  </a:lnTo>
                  <a:lnTo>
                    <a:pt x="974" y="1897"/>
                  </a:lnTo>
                  <a:lnTo>
                    <a:pt x="1059" y="1951"/>
                  </a:lnTo>
                  <a:lnTo>
                    <a:pt x="1135" y="1687"/>
                  </a:lnTo>
                  <a:lnTo>
                    <a:pt x="1407" y="285"/>
                  </a:lnTo>
                  <a:lnTo>
                    <a:pt x="807" y="150"/>
                  </a:lnTo>
                  <a:lnTo>
                    <a:pt x="211" y="0"/>
                  </a:lnTo>
                  <a:lnTo>
                    <a:pt x="0" y="8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25"/>
            <p:cNvSpPr>
              <a:spLocks/>
            </p:cNvSpPr>
            <p:nvPr/>
          </p:nvSpPr>
          <p:spPr bwMode="auto">
            <a:xfrm>
              <a:off x="642578" y="1473049"/>
              <a:ext cx="1253583" cy="1088150"/>
            </a:xfrm>
            <a:custGeom>
              <a:avLst/>
              <a:gdLst>
                <a:gd name="T0" fmla="*/ 0 w 1756"/>
                <a:gd name="T1" fmla="*/ 903085 h 1525"/>
                <a:gd name="T2" fmla="*/ 21456 w 1756"/>
                <a:gd name="T3" fmla="*/ 683072 h 1525"/>
                <a:gd name="T4" fmla="*/ 130323 w 1756"/>
                <a:gd name="T5" fmla="*/ 505156 h 1525"/>
                <a:gd name="T6" fmla="*/ 302763 w 1756"/>
                <a:gd name="T7" fmla="*/ 0 h 1525"/>
                <a:gd name="T8" fmla="*/ 389380 w 1756"/>
                <a:gd name="T9" fmla="*/ 25417 h 1525"/>
                <a:gd name="T10" fmla="*/ 390970 w 1756"/>
                <a:gd name="T11" fmla="*/ 46862 h 1525"/>
                <a:gd name="T12" fmla="*/ 416399 w 1756"/>
                <a:gd name="T13" fmla="*/ 50039 h 1525"/>
                <a:gd name="T14" fmla="*/ 456926 w 1756"/>
                <a:gd name="T15" fmla="*/ 138203 h 1525"/>
                <a:gd name="T16" fmla="*/ 449774 w 1756"/>
                <a:gd name="T17" fmla="*/ 169180 h 1525"/>
                <a:gd name="T18" fmla="*/ 515730 w 1756"/>
                <a:gd name="T19" fmla="*/ 225573 h 1525"/>
                <a:gd name="T20" fmla="*/ 638107 w 1756"/>
                <a:gd name="T21" fmla="*/ 223190 h 1525"/>
                <a:gd name="T22" fmla="*/ 726314 w 1756"/>
                <a:gd name="T23" fmla="*/ 262903 h 1525"/>
                <a:gd name="T24" fmla="*/ 770814 w 1756"/>
                <a:gd name="T25" fmla="*/ 255755 h 1525"/>
                <a:gd name="T26" fmla="*/ 1037818 w 1756"/>
                <a:gd name="T27" fmla="*/ 262903 h 1525"/>
                <a:gd name="T28" fmla="*/ 1342965 w 1756"/>
                <a:gd name="T29" fmla="*/ 338359 h 1525"/>
                <a:gd name="T30" fmla="*/ 1358063 w 1756"/>
                <a:gd name="T31" fmla="*/ 376484 h 1525"/>
                <a:gd name="T32" fmla="*/ 1395412 w 1756"/>
                <a:gd name="T33" fmla="*/ 428112 h 1525"/>
                <a:gd name="T34" fmla="*/ 1346938 w 1756"/>
                <a:gd name="T35" fmla="*/ 505156 h 1525"/>
                <a:gd name="T36" fmla="*/ 1294491 w 1756"/>
                <a:gd name="T37" fmla="*/ 590937 h 1525"/>
                <a:gd name="T38" fmla="*/ 1227740 w 1756"/>
                <a:gd name="T39" fmla="*/ 655273 h 1525"/>
                <a:gd name="T40" fmla="*/ 1218204 w 1756"/>
                <a:gd name="T41" fmla="*/ 697369 h 1525"/>
                <a:gd name="T42" fmla="*/ 1254758 w 1756"/>
                <a:gd name="T43" fmla="*/ 747408 h 1525"/>
                <a:gd name="T44" fmla="*/ 1214231 w 1756"/>
                <a:gd name="T45" fmla="*/ 843515 h 1525"/>
                <a:gd name="T46" fmla="*/ 1130792 w 1756"/>
                <a:gd name="T47" fmla="*/ 1211262 h 1525"/>
                <a:gd name="T48" fmla="*/ 657179 w 1756"/>
                <a:gd name="T49" fmla="*/ 1092122 h 1525"/>
                <a:gd name="T50" fmla="*/ 0 w 1756"/>
                <a:gd name="T51" fmla="*/ 903085 h 152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56"/>
                <a:gd name="T79" fmla="*/ 0 h 1525"/>
                <a:gd name="T80" fmla="*/ 1756 w 1756"/>
                <a:gd name="T81" fmla="*/ 1525 h 152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56" h="1525">
                  <a:moveTo>
                    <a:pt x="0" y="1137"/>
                  </a:moveTo>
                  <a:lnTo>
                    <a:pt x="27" y="860"/>
                  </a:lnTo>
                  <a:lnTo>
                    <a:pt x="164" y="636"/>
                  </a:lnTo>
                  <a:lnTo>
                    <a:pt x="381" y="0"/>
                  </a:lnTo>
                  <a:lnTo>
                    <a:pt x="490" y="32"/>
                  </a:lnTo>
                  <a:lnTo>
                    <a:pt x="492" y="59"/>
                  </a:lnTo>
                  <a:lnTo>
                    <a:pt x="524" y="63"/>
                  </a:lnTo>
                  <a:lnTo>
                    <a:pt x="575" y="174"/>
                  </a:lnTo>
                  <a:lnTo>
                    <a:pt x="566" y="213"/>
                  </a:lnTo>
                  <a:lnTo>
                    <a:pt x="649" y="284"/>
                  </a:lnTo>
                  <a:lnTo>
                    <a:pt x="803" y="281"/>
                  </a:lnTo>
                  <a:lnTo>
                    <a:pt x="914" y="331"/>
                  </a:lnTo>
                  <a:lnTo>
                    <a:pt x="970" y="322"/>
                  </a:lnTo>
                  <a:lnTo>
                    <a:pt x="1306" y="331"/>
                  </a:lnTo>
                  <a:lnTo>
                    <a:pt x="1690" y="426"/>
                  </a:lnTo>
                  <a:lnTo>
                    <a:pt x="1709" y="474"/>
                  </a:lnTo>
                  <a:lnTo>
                    <a:pt x="1756" y="539"/>
                  </a:lnTo>
                  <a:lnTo>
                    <a:pt x="1695" y="636"/>
                  </a:lnTo>
                  <a:lnTo>
                    <a:pt x="1629" y="744"/>
                  </a:lnTo>
                  <a:lnTo>
                    <a:pt x="1545" y="825"/>
                  </a:lnTo>
                  <a:lnTo>
                    <a:pt x="1533" y="878"/>
                  </a:lnTo>
                  <a:lnTo>
                    <a:pt x="1579" y="941"/>
                  </a:lnTo>
                  <a:lnTo>
                    <a:pt x="1528" y="1062"/>
                  </a:lnTo>
                  <a:lnTo>
                    <a:pt x="1423" y="1525"/>
                  </a:lnTo>
                  <a:lnTo>
                    <a:pt x="827" y="1375"/>
                  </a:lnTo>
                  <a:lnTo>
                    <a:pt x="0" y="11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26"/>
            <p:cNvSpPr>
              <a:spLocks/>
            </p:cNvSpPr>
            <p:nvPr/>
          </p:nvSpPr>
          <p:spPr bwMode="auto">
            <a:xfrm>
              <a:off x="3550492" y="2072030"/>
              <a:ext cx="1103837" cy="755858"/>
            </a:xfrm>
            <a:custGeom>
              <a:avLst/>
              <a:gdLst>
                <a:gd name="T0" fmla="*/ 0 w 1547"/>
                <a:gd name="T1" fmla="*/ 660229 h 1059"/>
                <a:gd name="T2" fmla="*/ 45273 w 1547"/>
                <a:gd name="T3" fmla="*/ 208159 h 1059"/>
                <a:gd name="T4" fmla="*/ 59570 w 1547"/>
                <a:gd name="T5" fmla="*/ 0 h 1059"/>
                <a:gd name="T6" fmla="*/ 606817 w 1547"/>
                <a:gd name="T7" fmla="*/ 39725 h 1059"/>
                <a:gd name="T8" fmla="*/ 1216811 w 1547"/>
                <a:gd name="T9" fmla="*/ 60382 h 1059"/>
                <a:gd name="T10" fmla="*/ 1174715 w 1547"/>
                <a:gd name="T11" fmla="*/ 139832 h 1059"/>
                <a:gd name="T12" fmla="*/ 1228725 w 1547"/>
                <a:gd name="T13" fmla="*/ 197036 h 1059"/>
                <a:gd name="T14" fmla="*/ 1228725 w 1547"/>
                <a:gd name="T15" fmla="*/ 613354 h 1059"/>
                <a:gd name="T16" fmla="*/ 1205691 w 1547"/>
                <a:gd name="T17" fmla="*/ 609381 h 1059"/>
                <a:gd name="T18" fmla="*/ 1207280 w 1547"/>
                <a:gd name="T19" fmla="*/ 663407 h 1059"/>
                <a:gd name="T20" fmla="*/ 1227136 w 1547"/>
                <a:gd name="T21" fmla="*/ 707104 h 1059"/>
                <a:gd name="T22" fmla="*/ 1216811 w 1547"/>
                <a:gd name="T23" fmla="*/ 746035 h 1059"/>
                <a:gd name="T24" fmla="*/ 1225548 w 1547"/>
                <a:gd name="T25" fmla="*/ 841375 h 1059"/>
                <a:gd name="T26" fmla="*/ 1200132 w 1547"/>
                <a:gd name="T27" fmla="*/ 835019 h 1059"/>
                <a:gd name="T28" fmla="*/ 1169155 w 1547"/>
                <a:gd name="T29" fmla="*/ 794499 h 1059"/>
                <a:gd name="T30" fmla="*/ 1111174 w 1547"/>
                <a:gd name="T31" fmla="*/ 770664 h 1059"/>
                <a:gd name="T32" fmla="*/ 1060341 w 1547"/>
                <a:gd name="T33" fmla="*/ 755569 h 1059"/>
                <a:gd name="T34" fmla="*/ 953116 w 1547"/>
                <a:gd name="T35" fmla="*/ 762719 h 1059"/>
                <a:gd name="T36" fmla="*/ 891958 w 1547"/>
                <a:gd name="T37" fmla="*/ 715049 h 1059"/>
                <a:gd name="T38" fmla="*/ 0 w 1547"/>
                <a:gd name="T39" fmla="*/ 660229 h 105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47"/>
                <a:gd name="T61" fmla="*/ 0 h 1059"/>
                <a:gd name="T62" fmla="*/ 1547 w 1547"/>
                <a:gd name="T63" fmla="*/ 1059 h 105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47" h="1059">
                  <a:moveTo>
                    <a:pt x="0" y="831"/>
                  </a:moveTo>
                  <a:lnTo>
                    <a:pt x="57" y="262"/>
                  </a:lnTo>
                  <a:lnTo>
                    <a:pt x="75" y="0"/>
                  </a:lnTo>
                  <a:lnTo>
                    <a:pt x="764" y="50"/>
                  </a:lnTo>
                  <a:lnTo>
                    <a:pt x="1532" y="76"/>
                  </a:lnTo>
                  <a:lnTo>
                    <a:pt x="1479" y="176"/>
                  </a:lnTo>
                  <a:lnTo>
                    <a:pt x="1547" y="248"/>
                  </a:lnTo>
                  <a:lnTo>
                    <a:pt x="1547" y="772"/>
                  </a:lnTo>
                  <a:lnTo>
                    <a:pt x="1518" y="767"/>
                  </a:lnTo>
                  <a:lnTo>
                    <a:pt x="1520" y="835"/>
                  </a:lnTo>
                  <a:lnTo>
                    <a:pt x="1545" y="890"/>
                  </a:lnTo>
                  <a:lnTo>
                    <a:pt x="1532" y="939"/>
                  </a:lnTo>
                  <a:lnTo>
                    <a:pt x="1543" y="1059"/>
                  </a:lnTo>
                  <a:lnTo>
                    <a:pt x="1511" y="1051"/>
                  </a:lnTo>
                  <a:lnTo>
                    <a:pt x="1472" y="1000"/>
                  </a:lnTo>
                  <a:lnTo>
                    <a:pt x="1399" y="970"/>
                  </a:lnTo>
                  <a:lnTo>
                    <a:pt x="1335" y="951"/>
                  </a:lnTo>
                  <a:lnTo>
                    <a:pt x="1200" y="960"/>
                  </a:lnTo>
                  <a:lnTo>
                    <a:pt x="1123" y="900"/>
                  </a:lnTo>
                  <a:lnTo>
                    <a:pt x="0" y="8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27"/>
            <p:cNvSpPr>
              <a:spLocks/>
            </p:cNvSpPr>
            <p:nvPr/>
          </p:nvSpPr>
          <p:spPr bwMode="auto">
            <a:xfrm>
              <a:off x="7870295" y="1882353"/>
              <a:ext cx="251003" cy="511987"/>
            </a:xfrm>
            <a:custGeom>
              <a:avLst/>
              <a:gdLst>
                <a:gd name="T0" fmla="*/ 0 w 352"/>
                <a:gd name="T1" fmla="*/ 72433 h 716"/>
                <a:gd name="T2" fmla="*/ 42862 w 352"/>
                <a:gd name="T3" fmla="*/ 232423 h 716"/>
                <a:gd name="T4" fmla="*/ 53975 w 352"/>
                <a:gd name="T5" fmla="*/ 335898 h 716"/>
                <a:gd name="T6" fmla="*/ 98425 w 352"/>
                <a:gd name="T7" fmla="*/ 440966 h 716"/>
                <a:gd name="T8" fmla="*/ 126206 w 352"/>
                <a:gd name="T9" fmla="*/ 569913 h 716"/>
                <a:gd name="T10" fmla="*/ 254794 w 352"/>
                <a:gd name="T11" fmla="*/ 539666 h 716"/>
                <a:gd name="T12" fmla="*/ 227806 w 352"/>
                <a:gd name="T13" fmla="*/ 346246 h 716"/>
                <a:gd name="T14" fmla="*/ 244475 w 352"/>
                <a:gd name="T15" fmla="*/ 208544 h 716"/>
                <a:gd name="T16" fmla="*/ 273844 w 352"/>
                <a:gd name="T17" fmla="*/ 145662 h 716"/>
                <a:gd name="T18" fmla="*/ 279400 w 352"/>
                <a:gd name="T19" fmla="*/ 0 h 716"/>
                <a:gd name="T20" fmla="*/ 0 w 352"/>
                <a:gd name="T21" fmla="*/ 72433 h 7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2"/>
                <a:gd name="T34" fmla="*/ 0 h 716"/>
                <a:gd name="T35" fmla="*/ 352 w 352"/>
                <a:gd name="T36" fmla="*/ 716 h 7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2" h="716">
                  <a:moveTo>
                    <a:pt x="0" y="91"/>
                  </a:moveTo>
                  <a:lnTo>
                    <a:pt x="54" y="292"/>
                  </a:lnTo>
                  <a:lnTo>
                    <a:pt x="68" y="422"/>
                  </a:lnTo>
                  <a:lnTo>
                    <a:pt x="124" y="554"/>
                  </a:lnTo>
                  <a:lnTo>
                    <a:pt x="159" y="716"/>
                  </a:lnTo>
                  <a:lnTo>
                    <a:pt x="321" y="678"/>
                  </a:lnTo>
                  <a:lnTo>
                    <a:pt x="287" y="435"/>
                  </a:lnTo>
                  <a:lnTo>
                    <a:pt x="308" y="262"/>
                  </a:lnTo>
                  <a:lnTo>
                    <a:pt x="345" y="183"/>
                  </a:lnTo>
                  <a:lnTo>
                    <a:pt x="352" y="0"/>
                  </a:lnTo>
                  <a:lnTo>
                    <a:pt x="0" y="9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28"/>
            <p:cNvSpPr>
              <a:spLocks/>
            </p:cNvSpPr>
            <p:nvPr/>
          </p:nvSpPr>
          <p:spPr bwMode="auto">
            <a:xfrm>
              <a:off x="917824" y="995290"/>
              <a:ext cx="1051070" cy="781528"/>
            </a:xfrm>
            <a:custGeom>
              <a:avLst/>
              <a:gdLst>
                <a:gd name="T0" fmla="*/ 38894 w 1474"/>
                <a:gd name="T1" fmla="*/ 235959 h 1095"/>
                <a:gd name="T2" fmla="*/ 31750 w 1474"/>
                <a:gd name="T3" fmla="*/ 369431 h 1095"/>
                <a:gd name="T4" fmla="*/ 48419 w 1474"/>
                <a:gd name="T5" fmla="*/ 382937 h 1095"/>
                <a:gd name="T6" fmla="*/ 27781 w 1474"/>
                <a:gd name="T7" fmla="*/ 424250 h 1095"/>
                <a:gd name="T8" fmla="*/ 33338 w 1474"/>
                <a:gd name="T9" fmla="*/ 450467 h 1095"/>
                <a:gd name="T10" fmla="*/ 14288 w 1474"/>
                <a:gd name="T11" fmla="*/ 503697 h 1095"/>
                <a:gd name="T12" fmla="*/ 0 w 1474"/>
                <a:gd name="T13" fmla="*/ 510847 h 1095"/>
                <a:gd name="T14" fmla="*/ 84931 w 1474"/>
                <a:gd name="T15" fmla="*/ 578378 h 1095"/>
                <a:gd name="T16" fmla="*/ 143669 w 1474"/>
                <a:gd name="T17" fmla="*/ 700727 h 1095"/>
                <a:gd name="T18" fmla="*/ 419894 w 1474"/>
                <a:gd name="T19" fmla="*/ 794475 h 1095"/>
                <a:gd name="T20" fmla="*/ 1035844 w 1474"/>
                <a:gd name="T21" fmla="*/ 869950 h 1095"/>
                <a:gd name="T22" fmla="*/ 361156 w 1474"/>
                <a:gd name="T23" fmla="*/ 0 h 1095"/>
                <a:gd name="T24" fmla="*/ 346869 w 1474"/>
                <a:gd name="T25" fmla="*/ 19862 h 1095"/>
                <a:gd name="T26" fmla="*/ 357188 w 1474"/>
                <a:gd name="T27" fmla="*/ 57202 h 1095"/>
                <a:gd name="T28" fmla="*/ 377825 w 1474"/>
                <a:gd name="T29" fmla="*/ 84214 h 1095"/>
                <a:gd name="T30" fmla="*/ 343694 w 1474"/>
                <a:gd name="T31" fmla="*/ 106460 h 1095"/>
                <a:gd name="T32" fmla="*/ 354013 w 1474"/>
                <a:gd name="T33" fmla="*/ 127116 h 1095"/>
                <a:gd name="T34" fmla="*/ 369094 w 1474"/>
                <a:gd name="T35" fmla="*/ 223247 h 1095"/>
                <a:gd name="T36" fmla="*/ 361156 w 1474"/>
                <a:gd name="T37" fmla="*/ 237548 h 1095"/>
                <a:gd name="T38" fmla="*/ 331788 w 1474"/>
                <a:gd name="T39" fmla="*/ 292367 h 1095"/>
                <a:gd name="T40" fmla="*/ 320675 w 1474"/>
                <a:gd name="T41" fmla="*/ 310640 h 1095"/>
                <a:gd name="T42" fmla="*/ 302419 w 1474"/>
                <a:gd name="T43" fmla="*/ 382937 h 1095"/>
                <a:gd name="T44" fmla="*/ 250825 w 1474"/>
                <a:gd name="T45" fmla="*/ 410744 h 1095"/>
                <a:gd name="T46" fmla="*/ 231775 w 1474"/>
                <a:gd name="T47" fmla="*/ 398032 h 1095"/>
                <a:gd name="T48" fmla="*/ 211138 w 1474"/>
                <a:gd name="T49" fmla="*/ 412332 h 1095"/>
                <a:gd name="T50" fmla="*/ 214313 w 1474"/>
                <a:gd name="T51" fmla="*/ 382142 h 1095"/>
                <a:gd name="T52" fmla="*/ 199231 w 1474"/>
                <a:gd name="T53" fmla="*/ 369431 h 1095"/>
                <a:gd name="T54" fmla="*/ 227806 w 1474"/>
                <a:gd name="T55" fmla="*/ 355130 h 1095"/>
                <a:gd name="T56" fmla="*/ 246856 w 1474"/>
                <a:gd name="T57" fmla="*/ 382937 h 1095"/>
                <a:gd name="T58" fmla="*/ 268288 w 1474"/>
                <a:gd name="T59" fmla="*/ 367842 h 1095"/>
                <a:gd name="T60" fmla="*/ 292100 w 1474"/>
                <a:gd name="T61" fmla="*/ 347185 h 1095"/>
                <a:gd name="T62" fmla="*/ 278606 w 1474"/>
                <a:gd name="T63" fmla="*/ 310640 h 1095"/>
                <a:gd name="T64" fmla="*/ 296069 w 1474"/>
                <a:gd name="T65" fmla="*/ 272505 h 1095"/>
                <a:gd name="T66" fmla="*/ 312738 w 1474"/>
                <a:gd name="T67" fmla="*/ 228014 h 1095"/>
                <a:gd name="T68" fmla="*/ 288131 w 1474"/>
                <a:gd name="T69" fmla="*/ 262971 h 1095"/>
                <a:gd name="T70" fmla="*/ 231775 w 1474"/>
                <a:gd name="T71" fmla="*/ 301106 h 1095"/>
                <a:gd name="T72" fmla="*/ 212725 w 1474"/>
                <a:gd name="T73" fmla="*/ 338446 h 1095"/>
                <a:gd name="T74" fmla="*/ 254794 w 1474"/>
                <a:gd name="T75" fmla="*/ 272505 h 1095"/>
                <a:gd name="T76" fmla="*/ 299244 w 1474"/>
                <a:gd name="T77" fmla="*/ 244698 h 1095"/>
                <a:gd name="T78" fmla="*/ 304800 w 1474"/>
                <a:gd name="T79" fmla="*/ 204975 h 1095"/>
                <a:gd name="T80" fmla="*/ 293688 w 1474"/>
                <a:gd name="T81" fmla="*/ 180346 h 1095"/>
                <a:gd name="T82" fmla="*/ 278606 w 1474"/>
                <a:gd name="T83" fmla="*/ 185907 h 1095"/>
                <a:gd name="T84" fmla="*/ 250825 w 1474"/>
                <a:gd name="T85" fmla="*/ 160484 h 1095"/>
                <a:gd name="T86" fmla="*/ 46831 w 1474"/>
                <a:gd name="T87" fmla="*/ 37340 h 109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74"/>
                <a:gd name="T133" fmla="*/ 0 h 1095"/>
                <a:gd name="T134" fmla="*/ 1474 w 1474"/>
                <a:gd name="T135" fmla="*/ 1095 h 109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74" h="1095">
                  <a:moveTo>
                    <a:pt x="35" y="187"/>
                  </a:moveTo>
                  <a:lnTo>
                    <a:pt x="54" y="236"/>
                  </a:lnTo>
                  <a:lnTo>
                    <a:pt x="49" y="297"/>
                  </a:lnTo>
                  <a:lnTo>
                    <a:pt x="42" y="357"/>
                  </a:lnTo>
                  <a:lnTo>
                    <a:pt x="54" y="384"/>
                  </a:lnTo>
                  <a:lnTo>
                    <a:pt x="40" y="465"/>
                  </a:lnTo>
                  <a:lnTo>
                    <a:pt x="65" y="447"/>
                  </a:lnTo>
                  <a:lnTo>
                    <a:pt x="103" y="479"/>
                  </a:lnTo>
                  <a:lnTo>
                    <a:pt x="61" y="482"/>
                  </a:lnTo>
                  <a:lnTo>
                    <a:pt x="40" y="481"/>
                  </a:lnTo>
                  <a:lnTo>
                    <a:pt x="38" y="519"/>
                  </a:lnTo>
                  <a:lnTo>
                    <a:pt x="35" y="534"/>
                  </a:lnTo>
                  <a:lnTo>
                    <a:pt x="70" y="534"/>
                  </a:lnTo>
                  <a:lnTo>
                    <a:pt x="72" y="553"/>
                  </a:lnTo>
                  <a:lnTo>
                    <a:pt x="42" y="567"/>
                  </a:lnTo>
                  <a:lnTo>
                    <a:pt x="49" y="597"/>
                  </a:lnTo>
                  <a:lnTo>
                    <a:pt x="35" y="634"/>
                  </a:lnTo>
                  <a:lnTo>
                    <a:pt x="18" y="634"/>
                  </a:lnTo>
                  <a:lnTo>
                    <a:pt x="35" y="578"/>
                  </a:lnTo>
                  <a:lnTo>
                    <a:pt x="27" y="565"/>
                  </a:lnTo>
                  <a:lnTo>
                    <a:pt x="0" y="643"/>
                  </a:lnTo>
                  <a:lnTo>
                    <a:pt x="40" y="674"/>
                  </a:lnTo>
                  <a:lnTo>
                    <a:pt x="105" y="701"/>
                  </a:lnTo>
                  <a:lnTo>
                    <a:pt x="107" y="728"/>
                  </a:lnTo>
                  <a:lnTo>
                    <a:pt x="139" y="732"/>
                  </a:lnTo>
                  <a:lnTo>
                    <a:pt x="190" y="843"/>
                  </a:lnTo>
                  <a:lnTo>
                    <a:pt x="181" y="882"/>
                  </a:lnTo>
                  <a:lnTo>
                    <a:pt x="264" y="953"/>
                  </a:lnTo>
                  <a:lnTo>
                    <a:pt x="418" y="950"/>
                  </a:lnTo>
                  <a:lnTo>
                    <a:pt x="529" y="1000"/>
                  </a:lnTo>
                  <a:lnTo>
                    <a:pt x="585" y="991"/>
                  </a:lnTo>
                  <a:lnTo>
                    <a:pt x="921" y="1000"/>
                  </a:lnTo>
                  <a:lnTo>
                    <a:pt x="1305" y="1095"/>
                  </a:lnTo>
                  <a:lnTo>
                    <a:pt x="1312" y="972"/>
                  </a:lnTo>
                  <a:lnTo>
                    <a:pt x="1474" y="266"/>
                  </a:lnTo>
                  <a:lnTo>
                    <a:pt x="455" y="0"/>
                  </a:lnTo>
                  <a:lnTo>
                    <a:pt x="442" y="2"/>
                  </a:lnTo>
                  <a:lnTo>
                    <a:pt x="450" y="18"/>
                  </a:lnTo>
                  <a:lnTo>
                    <a:pt x="437" y="25"/>
                  </a:lnTo>
                  <a:lnTo>
                    <a:pt x="450" y="38"/>
                  </a:lnTo>
                  <a:lnTo>
                    <a:pt x="446" y="50"/>
                  </a:lnTo>
                  <a:lnTo>
                    <a:pt x="450" y="72"/>
                  </a:lnTo>
                  <a:lnTo>
                    <a:pt x="465" y="65"/>
                  </a:lnTo>
                  <a:lnTo>
                    <a:pt x="481" y="74"/>
                  </a:lnTo>
                  <a:lnTo>
                    <a:pt x="476" y="106"/>
                  </a:lnTo>
                  <a:lnTo>
                    <a:pt x="481" y="119"/>
                  </a:lnTo>
                  <a:lnTo>
                    <a:pt x="461" y="160"/>
                  </a:lnTo>
                  <a:lnTo>
                    <a:pt x="433" y="134"/>
                  </a:lnTo>
                  <a:lnTo>
                    <a:pt x="426" y="141"/>
                  </a:lnTo>
                  <a:lnTo>
                    <a:pt x="426" y="158"/>
                  </a:lnTo>
                  <a:lnTo>
                    <a:pt x="446" y="160"/>
                  </a:lnTo>
                  <a:lnTo>
                    <a:pt x="465" y="203"/>
                  </a:lnTo>
                  <a:lnTo>
                    <a:pt x="455" y="260"/>
                  </a:lnTo>
                  <a:lnTo>
                    <a:pt x="465" y="281"/>
                  </a:lnTo>
                  <a:lnTo>
                    <a:pt x="478" y="285"/>
                  </a:lnTo>
                  <a:lnTo>
                    <a:pt x="470" y="294"/>
                  </a:lnTo>
                  <a:lnTo>
                    <a:pt x="455" y="299"/>
                  </a:lnTo>
                  <a:lnTo>
                    <a:pt x="426" y="333"/>
                  </a:lnTo>
                  <a:lnTo>
                    <a:pt x="426" y="352"/>
                  </a:lnTo>
                  <a:lnTo>
                    <a:pt x="418" y="368"/>
                  </a:lnTo>
                  <a:lnTo>
                    <a:pt x="411" y="375"/>
                  </a:lnTo>
                  <a:lnTo>
                    <a:pt x="418" y="387"/>
                  </a:lnTo>
                  <a:lnTo>
                    <a:pt x="404" y="391"/>
                  </a:lnTo>
                  <a:lnTo>
                    <a:pt x="401" y="461"/>
                  </a:lnTo>
                  <a:lnTo>
                    <a:pt x="381" y="468"/>
                  </a:lnTo>
                  <a:lnTo>
                    <a:pt x="381" y="482"/>
                  </a:lnTo>
                  <a:lnTo>
                    <a:pt x="363" y="465"/>
                  </a:lnTo>
                  <a:lnTo>
                    <a:pt x="360" y="474"/>
                  </a:lnTo>
                  <a:lnTo>
                    <a:pt x="316" y="517"/>
                  </a:lnTo>
                  <a:lnTo>
                    <a:pt x="303" y="507"/>
                  </a:lnTo>
                  <a:lnTo>
                    <a:pt x="298" y="488"/>
                  </a:lnTo>
                  <a:lnTo>
                    <a:pt x="292" y="501"/>
                  </a:lnTo>
                  <a:lnTo>
                    <a:pt x="282" y="491"/>
                  </a:lnTo>
                  <a:lnTo>
                    <a:pt x="270" y="521"/>
                  </a:lnTo>
                  <a:lnTo>
                    <a:pt x="266" y="519"/>
                  </a:lnTo>
                  <a:lnTo>
                    <a:pt x="270" y="499"/>
                  </a:lnTo>
                  <a:lnTo>
                    <a:pt x="259" y="501"/>
                  </a:lnTo>
                  <a:lnTo>
                    <a:pt x="270" y="481"/>
                  </a:lnTo>
                  <a:lnTo>
                    <a:pt x="254" y="481"/>
                  </a:lnTo>
                  <a:lnTo>
                    <a:pt x="266" y="468"/>
                  </a:lnTo>
                  <a:lnTo>
                    <a:pt x="251" y="465"/>
                  </a:lnTo>
                  <a:lnTo>
                    <a:pt x="259" y="454"/>
                  </a:lnTo>
                  <a:lnTo>
                    <a:pt x="277" y="465"/>
                  </a:lnTo>
                  <a:lnTo>
                    <a:pt x="287" y="447"/>
                  </a:lnTo>
                  <a:lnTo>
                    <a:pt x="316" y="428"/>
                  </a:lnTo>
                  <a:lnTo>
                    <a:pt x="301" y="468"/>
                  </a:lnTo>
                  <a:lnTo>
                    <a:pt x="311" y="482"/>
                  </a:lnTo>
                  <a:lnTo>
                    <a:pt x="321" y="454"/>
                  </a:lnTo>
                  <a:lnTo>
                    <a:pt x="351" y="437"/>
                  </a:lnTo>
                  <a:lnTo>
                    <a:pt x="338" y="463"/>
                  </a:lnTo>
                  <a:lnTo>
                    <a:pt x="351" y="470"/>
                  </a:lnTo>
                  <a:lnTo>
                    <a:pt x="351" y="456"/>
                  </a:lnTo>
                  <a:lnTo>
                    <a:pt x="368" y="437"/>
                  </a:lnTo>
                  <a:lnTo>
                    <a:pt x="384" y="411"/>
                  </a:lnTo>
                  <a:lnTo>
                    <a:pt x="377" y="390"/>
                  </a:lnTo>
                  <a:lnTo>
                    <a:pt x="351" y="391"/>
                  </a:lnTo>
                  <a:lnTo>
                    <a:pt x="355" y="368"/>
                  </a:lnTo>
                  <a:lnTo>
                    <a:pt x="373" y="384"/>
                  </a:lnTo>
                  <a:lnTo>
                    <a:pt x="373" y="343"/>
                  </a:lnTo>
                  <a:lnTo>
                    <a:pt x="404" y="347"/>
                  </a:lnTo>
                  <a:lnTo>
                    <a:pt x="411" y="308"/>
                  </a:lnTo>
                  <a:lnTo>
                    <a:pt x="394" y="287"/>
                  </a:lnTo>
                  <a:lnTo>
                    <a:pt x="394" y="324"/>
                  </a:lnTo>
                  <a:lnTo>
                    <a:pt x="386" y="313"/>
                  </a:lnTo>
                  <a:lnTo>
                    <a:pt x="363" y="331"/>
                  </a:lnTo>
                  <a:lnTo>
                    <a:pt x="347" y="355"/>
                  </a:lnTo>
                  <a:lnTo>
                    <a:pt x="328" y="355"/>
                  </a:lnTo>
                  <a:lnTo>
                    <a:pt x="292" y="379"/>
                  </a:lnTo>
                  <a:lnTo>
                    <a:pt x="264" y="411"/>
                  </a:lnTo>
                  <a:lnTo>
                    <a:pt x="313" y="411"/>
                  </a:lnTo>
                  <a:lnTo>
                    <a:pt x="268" y="426"/>
                  </a:lnTo>
                  <a:lnTo>
                    <a:pt x="251" y="417"/>
                  </a:lnTo>
                  <a:lnTo>
                    <a:pt x="292" y="355"/>
                  </a:lnTo>
                  <a:lnTo>
                    <a:pt x="321" y="343"/>
                  </a:lnTo>
                  <a:lnTo>
                    <a:pt x="351" y="306"/>
                  </a:lnTo>
                  <a:lnTo>
                    <a:pt x="358" y="326"/>
                  </a:lnTo>
                  <a:lnTo>
                    <a:pt x="377" y="308"/>
                  </a:lnTo>
                  <a:lnTo>
                    <a:pt x="394" y="264"/>
                  </a:lnTo>
                  <a:lnTo>
                    <a:pt x="389" y="236"/>
                  </a:lnTo>
                  <a:lnTo>
                    <a:pt x="384" y="258"/>
                  </a:lnTo>
                  <a:lnTo>
                    <a:pt x="373" y="253"/>
                  </a:lnTo>
                  <a:lnTo>
                    <a:pt x="384" y="227"/>
                  </a:lnTo>
                  <a:lnTo>
                    <a:pt x="370" y="227"/>
                  </a:lnTo>
                  <a:lnTo>
                    <a:pt x="368" y="253"/>
                  </a:lnTo>
                  <a:lnTo>
                    <a:pt x="353" y="260"/>
                  </a:lnTo>
                  <a:lnTo>
                    <a:pt x="351" y="234"/>
                  </a:lnTo>
                  <a:lnTo>
                    <a:pt x="344" y="227"/>
                  </a:lnTo>
                  <a:lnTo>
                    <a:pt x="335" y="240"/>
                  </a:lnTo>
                  <a:lnTo>
                    <a:pt x="316" y="202"/>
                  </a:lnTo>
                  <a:lnTo>
                    <a:pt x="282" y="200"/>
                  </a:lnTo>
                  <a:lnTo>
                    <a:pt x="149" y="134"/>
                  </a:lnTo>
                  <a:lnTo>
                    <a:pt x="59" y="47"/>
                  </a:lnTo>
                  <a:lnTo>
                    <a:pt x="38" y="111"/>
                  </a:lnTo>
                  <a:lnTo>
                    <a:pt x="35" y="187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29"/>
            <p:cNvSpPr>
              <a:spLocks/>
            </p:cNvSpPr>
            <p:nvPr/>
          </p:nvSpPr>
          <p:spPr bwMode="auto">
            <a:xfrm>
              <a:off x="5149205" y="1910876"/>
              <a:ext cx="834296" cy="892768"/>
            </a:xfrm>
            <a:custGeom>
              <a:avLst/>
              <a:gdLst>
                <a:gd name="T0" fmla="*/ 0 w 1171"/>
                <a:gd name="T1" fmla="*/ 300831 h 1252"/>
                <a:gd name="T2" fmla="*/ 27758 w 1171"/>
                <a:gd name="T3" fmla="*/ 377825 h 1252"/>
                <a:gd name="T4" fmla="*/ 22999 w 1171"/>
                <a:gd name="T5" fmla="*/ 499269 h 1252"/>
                <a:gd name="T6" fmla="*/ 134822 w 1171"/>
                <a:gd name="T7" fmla="*/ 572294 h 1252"/>
                <a:gd name="T8" fmla="*/ 176855 w 1171"/>
                <a:gd name="T9" fmla="*/ 622300 h 1252"/>
                <a:gd name="T10" fmla="*/ 241887 w 1171"/>
                <a:gd name="T11" fmla="*/ 661987 h 1252"/>
                <a:gd name="T12" fmla="*/ 267265 w 1171"/>
                <a:gd name="T13" fmla="*/ 694531 h 1252"/>
                <a:gd name="T14" fmla="*/ 283127 w 1171"/>
                <a:gd name="T15" fmla="*/ 771525 h 1252"/>
                <a:gd name="T16" fmla="*/ 300574 w 1171"/>
                <a:gd name="T17" fmla="*/ 888206 h 1252"/>
                <a:gd name="T18" fmla="*/ 383847 w 1171"/>
                <a:gd name="T19" fmla="*/ 993775 h 1252"/>
                <a:gd name="T20" fmla="*/ 844621 w 1171"/>
                <a:gd name="T21" fmla="*/ 963613 h 1252"/>
                <a:gd name="T22" fmla="*/ 817657 w 1171"/>
                <a:gd name="T23" fmla="*/ 809625 h 1252"/>
                <a:gd name="T24" fmla="*/ 834312 w 1171"/>
                <a:gd name="T25" fmla="*/ 648494 h 1252"/>
                <a:gd name="T26" fmla="*/ 862069 w 1171"/>
                <a:gd name="T27" fmla="*/ 579437 h 1252"/>
                <a:gd name="T28" fmla="*/ 857311 w 1171"/>
                <a:gd name="T29" fmla="*/ 515144 h 1252"/>
                <a:gd name="T30" fmla="*/ 916791 w 1171"/>
                <a:gd name="T31" fmla="*/ 372269 h 1252"/>
                <a:gd name="T32" fmla="*/ 928687 w 1171"/>
                <a:gd name="T33" fmla="*/ 335756 h 1252"/>
                <a:gd name="T34" fmla="*/ 909653 w 1171"/>
                <a:gd name="T35" fmla="*/ 326231 h 1252"/>
                <a:gd name="T36" fmla="*/ 882689 w 1171"/>
                <a:gd name="T37" fmla="*/ 354806 h 1252"/>
                <a:gd name="T38" fmla="*/ 868414 w 1171"/>
                <a:gd name="T39" fmla="*/ 429419 h 1252"/>
                <a:gd name="T40" fmla="*/ 827967 w 1171"/>
                <a:gd name="T41" fmla="*/ 436563 h 1252"/>
                <a:gd name="T42" fmla="*/ 810519 w 1171"/>
                <a:gd name="T43" fmla="*/ 477838 h 1252"/>
                <a:gd name="T44" fmla="*/ 776417 w 1171"/>
                <a:gd name="T45" fmla="*/ 511969 h 1252"/>
                <a:gd name="T46" fmla="*/ 779589 w 1171"/>
                <a:gd name="T47" fmla="*/ 462756 h 1252"/>
                <a:gd name="T48" fmla="*/ 800209 w 1171"/>
                <a:gd name="T49" fmla="*/ 414338 h 1252"/>
                <a:gd name="T50" fmla="*/ 827967 w 1171"/>
                <a:gd name="T51" fmla="*/ 398462 h 1252"/>
                <a:gd name="T52" fmla="*/ 830346 w 1171"/>
                <a:gd name="T53" fmla="*/ 376237 h 1252"/>
                <a:gd name="T54" fmla="*/ 780382 w 1171"/>
                <a:gd name="T55" fmla="*/ 239713 h 1252"/>
                <a:gd name="T56" fmla="*/ 747867 w 1171"/>
                <a:gd name="T57" fmla="*/ 231775 h 1252"/>
                <a:gd name="T58" fmla="*/ 733591 w 1171"/>
                <a:gd name="T59" fmla="*/ 196850 h 1252"/>
                <a:gd name="T60" fmla="*/ 647146 w 1171"/>
                <a:gd name="T61" fmla="*/ 184944 h 1252"/>
                <a:gd name="T62" fmla="*/ 452051 w 1171"/>
                <a:gd name="T63" fmla="*/ 132556 h 1252"/>
                <a:gd name="T64" fmla="*/ 374330 w 1171"/>
                <a:gd name="T65" fmla="*/ 80169 h 1252"/>
                <a:gd name="T66" fmla="*/ 331504 w 1171"/>
                <a:gd name="T67" fmla="*/ 57150 h 1252"/>
                <a:gd name="T68" fmla="*/ 306126 w 1171"/>
                <a:gd name="T69" fmla="*/ 78581 h 1252"/>
                <a:gd name="T70" fmla="*/ 295816 w 1171"/>
                <a:gd name="T71" fmla="*/ 74612 h 1252"/>
                <a:gd name="T72" fmla="*/ 310091 w 1171"/>
                <a:gd name="T73" fmla="*/ 57150 h 1252"/>
                <a:gd name="T74" fmla="*/ 310091 w 1171"/>
                <a:gd name="T75" fmla="*/ 33337 h 1252"/>
                <a:gd name="T76" fmla="*/ 315643 w 1171"/>
                <a:gd name="T77" fmla="*/ 24606 h 1252"/>
                <a:gd name="T78" fmla="*/ 317229 w 1171"/>
                <a:gd name="T79" fmla="*/ 5556 h 1252"/>
                <a:gd name="T80" fmla="*/ 308505 w 1171"/>
                <a:gd name="T81" fmla="*/ 0 h 1252"/>
                <a:gd name="T82" fmla="*/ 199854 w 1171"/>
                <a:gd name="T83" fmla="*/ 46037 h 1252"/>
                <a:gd name="T84" fmla="*/ 157028 w 1171"/>
                <a:gd name="T85" fmla="*/ 67469 h 1252"/>
                <a:gd name="T86" fmla="*/ 145132 w 1171"/>
                <a:gd name="T87" fmla="*/ 69056 h 1252"/>
                <a:gd name="T88" fmla="*/ 113409 w 1171"/>
                <a:gd name="T89" fmla="*/ 52388 h 1252"/>
                <a:gd name="T90" fmla="*/ 111030 w 1171"/>
                <a:gd name="T91" fmla="*/ 67469 h 1252"/>
                <a:gd name="T92" fmla="*/ 109444 w 1171"/>
                <a:gd name="T93" fmla="*/ 47625 h 1252"/>
                <a:gd name="T94" fmla="*/ 88031 w 1171"/>
                <a:gd name="T95" fmla="*/ 71437 h 1252"/>
                <a:gd name="T96" fmla="*/ 89617 w 1171"/>
                <a:gd name="T97" fmla="*/ 184944 h 1252"/>
                <a:gd name="T98" fmla="*/ 0 w 1171"/>
                <a:gd name="T99" fmla="*/ 300831 h 125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71"/>
                <a:gd name="T151" fmla="*/ 0 h 1252"/>
                <a:gd name="T152" fmla="*/ 1171 w 1171"/>
                <a:gd name="T153" fmla="*/ 1252 h 125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71" h="1252">
                  <a:moveTo>
                    <a:pt x="0" y="379"/>
                  </a:moveTo>
                  <a:lnTo>
                    <a:pt x="35" y="476"/>
                  </a:lnTo>
                  <a:lnTo>
                    <a:pt x="29" y="629"/>
                  </a:lnTo>
                  <a:lnTo>
                    <a:pt x="170" y="721"/>
                  </a:lnTo>
                  <a:lnTo>
                    <a:pt x="223" y="784"/>
                  </a:lnTo>
                  <a:lnTo>
                    <a:pt x="305" y="834"/>
                  </a:lnTo>
                  <a:lnTo>
                    <a:pt x="337" y="875"/>
                  </a:lnTo>
                  <a:lnTo>
                    <a:pt x="357" y="972"/>
                  </a:lnTo>
                  <a:lnTo>
                    <a:pt x="379" y="1119"/>
                  </a:lnTo>
                  <a:lnTo>
                    <a:pt x="484" y="1252"/>
                  </a:lnTo>
                  <a:lnTo>
                    <a:pt x="1065" y="1214"/>
                  </a:lnTo>
                  <a:lnTo>
                    <a:pt x="1031" y="1020"/>
                  </a:lnTo>
                  <a:lnTo>
                    <a:pt x="1052" y="817"/>
                  </a:lnTo>
                  <a:lnTo>
                    <a:pt x="1087" y="730"/>
                  </a:lnTo>
                  <a:lnTo>
                    <a:pt x="1081" y="649"/>
                  </a:lnTo>
                  <a:lnTo>
                    <a:pt x="1156" y="469"/>
                  </a:lnTo>
                  <a:lnTo>
                    <a:pt x="1171" y="423"/>
                  </a:lnTo>
                  <a:lnTo>
                    <a:pt x="1147" y="411"/>
                  </a:lnTo>
                  <a:lnTo>
                    <a:pt x="1113" y="447"/>
                  </a:lnTo>
                  <a:lnTo>
                    <a:pt x="1095" y="541"/>
                  </a:lnTo>
                  <a:lnTo>
                    <a:pt x="1044" y="550"/>
                  </a:lnTo>
                  <a:lnTo>
                    <a:pt x="1022" y="602"/>
                  </a:lnTo>
                  <a:lnTo>
                    <a:pt x="979" y="645"/>
                  </a:lnTo>
                  <a:lnTo>
                    <a:pt x="983" y="583"/>
                  </a:lnTo>
                  <a:lnTo>
                    <a:pt x="1009" y="522"/>
                  </a:lnTo>
                  <a:lnTo>
                    <a:pt x="1044" y="502"/>
                  </a:lnTo>
                  <a:lnTo>
                    <a:pt x="1047" y="474"/>
                  </a:lnTo>
                  <a:lnTo>
                    <a:pt x="984" y="302"/>
                  </a:lnTo>
                  <a:lnTo>
                    <a:pt x="943" y="292"/>
                  </a:lnTo>
                  <a:lnTo>
                    <a:pt x="925" y="248"/>
                  </a:lnTo>
                  <a:lnTo>
                    <a:pt x="816" y="233"/>
                  </a:lnTo>
                  <a:lnTo>
                    <a:pt x="570" y="167"/>
                  </a:lnTo>
                  <a:lnTo>
                    <a:pt x="472" y="101"/>
                  </a:lnTo>
                  <a:lnTo>
                    <a:pt x="418" y="72"/>
                  </a:lnTo>
                  <a:lnTo>
                    <a:pt x="386" y="99"/>
                  </a:lnTo>
                  <a:lnTo>
                    <a:pt x="373" y="94"/>
                  </a:lnTo>
                  <a:lnTo>
                    <a:pt x="391" y="72"/>
                  </a:lnTo>
                  <a:lnTo>
                    <a:pt x="391" y="42"/>
                  </a:lnTo>
                  <a:lnTo>
                    <a:pt x="398" y="31"/>
                  </a:lnTo>
                  <a:lnTo>
                    <a:pt x="400" y="7"/>
                  </a:lnTo>
                  <a:lnTo>
                    <a:pt x="389" y="0"/>
                  </a:lnTo>
                  <a:lnTo>
                    <a:pt x="252" y="58"/>
                  </a:lnTo>
                  <a:lnTo>
                    <a:pt x="198" y="85"/>
                  </a:lnTo>
                  <a:lnTo>
                    <a:pt x="183" y="87"/>
                  </a:lnTo>
                  <a:lnTo>
                    <a:pt x="143" y="66"/>
                  </a:lnTo>
                  <a:lnTo>
                    <a:pt x="140" y="85"/>
                  </a:lnTo>
                  <a:lnTo>
                    <a:pt x="138" y="60"/>
                  </a:lnTo>
                  <a:lnTo>
                    <a:pt x="111" y="90"/>
                  </a:lnTo>
                  <a:lnTo>
                    <a:pt x="113" y="233"/>
                  </a:lnTo>
                  <a:lnTo>
                    <a:pt x="0" y="379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30"/>
            <p:cNvSpPr>
              <a:spLocks/>
            </p:cNvSpPr>
            <p:nvPr/>
          </p:nvSpPr>
          <p:spPr bwMode="auto">
            <a:xfrm>
              <a:off x="6659494" y="3202965"/>
              <a:ext cx="1215078" cy="704516"/>
            </a:xfrm>
            <a:custGeom>
              <a:avLst/>
              <a:gdLst>
                <a:gd name="T0" fmla="*/ 124619 w 1704"/>
                <a:gd name="T1" fmla="*/ 700002 h 987"/>
                <a:gd name="T2" fmla="*/ 171450 w 1704"/>
                <a:gd name="T3" fmla="*/ 622931 h 987"/>
                <a:gd name="T4" fmla="*/ 261938 w 1704"/>
                <a:gd name="T5" fmla="*/ 533146 h 987"/>
                <a:gd name="T6" fmla="*/ 370681 w 1704"/>
                <a:gd name="T7" fmla="*/ 563339 h 987"/>
                <a:gd name="T8" fmla="*/ 437356 w 1704"/>
                <a:gd name="T9" fmla="*/ 563339 h 987"/>
                <a:gd name="T10" fmla="*/ 526256 w 1704"/>
                <a:gd name="T11" fmla="*/ 517255 h 987"/>
                <a:gd name="T12" fmla="*/ 542131 w 1704"/>
                <a:gd name="T13" fmla="*/ 459252 h 987"/>
                <a:gd name="T14" fmla="*/ 623888 w 1704"/>
                <a:gd name="T15" fmla="*/ 232804 h 987"/>
                <a:gd name="T16" fmla="*/ 713581 w 1704"/>
                <a:gd name="T17" fmla="*/ 175596 h 987"/>
                <a:gd name="T18" fmla="*/ 792162 w 1704"/>
                <a:gd name="T19" fmla="*/ 88196 h 987"/>
                <a:gd name="T20" fmla="*/ 903288 w 1704"/>
                <a:gd name="T21" fmla="*/ 54824 h 987"/>
                <a:gd name="T22" fmla="*/ 965200 w 1704"/>
                <a:gd name="T23" fmla="*/ 25426 h 987"/>
                <a:gd name="T24" fmla="*/ 1030288 w 1704"/>
                <a:gd name="T25" fmla="*/ 77072 h 987"/>
                <a:gd name="T26" fmla="*/ 1049338 w 1704"/>
                <a:gd name="T27" fmla="*/ 131101 h 987"/>
                <a:gd name="T28" fmla="*/ 1030288 w 1704"/>
                <a:gd name="T29" fmla="*/ 215324 h 987"/>
                <a:gd name="T30" fmla="*/ 1075531 w 1704"/>
                <a:gd name="T31" fmla="*/ 223270 h 987"/>
                <a:gd name="T32" fmla="*/ 1150938 w 1704"/>
                <a:gd name="T33" fmla="*/ 241545 h 987"/>
                <a:gd name="T34" fmla="*/ 1223963 w 1704"/>
                <a:gd name="T35" fmla="*/ 278889 h 987"/>
                <a:gd name="T36" fmla="*/ 1215231 w 1704"/>
                <a:gd name="T37" fmla="*/ 324973 h 987"/>
                <a:gd name="T38" fmla="*/ 1198563 w 1704"/>
                <a:gd name="T39" fmla="*/ 336891 h 987"/>
                <a:gd name="T40" fmla="*/ 1102519 w 1704"/>
                <a:gd name="T41" fmla="*/ 277299 h 987"/>
                <a:gd name="T42" fmla="*/ 1231106 w 1704"/>
                <a:gd name="T43" fmla="*/ 357549 h 987"/>
                <a:gd name="T44" fmla="*/ 1245394 w 1704"/>
                <a:gd name="T45" fmla="*/ 392510 h 987"/>
                <a:gd name="T46" fmla="*/ 1233488 w 1704"/>
                <a:gd name="T47" fmla="*/ 395688 h 987"/>
                <a:gd name="T48" fmla="*/ 1217613 w 1704"/>
                <a:gd name="T49" fmla="*/ 410785 h 987"/>
                <a:gd name="T50" fmla="*/ 1212850 w 1704"/>
                <a:gd name="T51" fmla="*/ 429059 h 987"/>
                <a:gd name="T52" fmla="*/ 1148556 w 1704"/>
                <a:gd name="T53" fmla="*/ 382181 h 987"/>
                <a:gd name="T54" fmla="*/ 1204119 w 1704"/>
                <a:gd name="T55" fmla="*/ 437005 h 987"/>
                <a:gd name="T56" fmla="*/ 1245394 w 1704"/>
                <a:gd name="T57" fmla="*/ 447334 h 987"/>
                <a:gd name="T58" fmla="*/ 1256506 w 1704"/>
                <a:gd name="T59" fmla="*/ 459252 h 987"/>
                <a:gd name="T60" fmla="*/ 1239838 w 1704"/>
                <a:gd name="T61" fmla="*/ 487856 h 987"/>
                <a:gd name="T62" fmla="*/ 1193006 w 1704"/>
                <a:gd name="T63" fmla="*/ 452101 h 987"/>
                <a:gd name="T64" fmla="*/ 1142206 w 1704"/>
                <a:gd name="T65" fmla="*/ 433032 h 987"/>
                <a:gd name="T66" fmla="*/ 1186656 w 1704"/>
                <a:gd name="T67" fmla="*/ 464814 h 987"/>
                <a:gd name="T68" fmla="*/ 1241425 w 1704"/>
                <a:gd name="T69" fmla="*/ 505337 h 987"/>
                <a:gd name="T70" fmla="*/ 1259681 w 1704"/>
                <a:gd name="T71" fmla="*/ 489445 h 987"/>
                <a:gd name="T72" fmla="*/ 1313656 w 1704"/>
                <a:gd name="T73" fmla="*/ 491035 h 987"/>
                <a:gd name="T74" fmla="*/ 1327150 w 1704"/>
                <a:gd name="T75" fmla="*/ 551421 h 987"/>
                <a:gd name="T76" fmla="*/ 787400 w 1704"/>
                <a:gd name="T77" fmla="*/ 680138 h 987"/>
                <a:gd name="T78" fmla="*/ 0 w 1704"/>
                <a:gd name="T79" fmla="*/ 784225 h 98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704"/>
                <a:gd name="T121" fmla="*/ 0 h 987"/>
                <a:gd name="T122" fmla="*/ 1704 w 1704"/>
                <a:gd name="T123" fmla="*/ 987 h 98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704" h="987">
                  <a:moveTo>
                    <a:pt x="0" y="987"/>
                  </a:moveTo>
                  <a:lnTo>
                    <a:pt x="157" y="881"/>
                  </a:lnTo>
                  <a:lnTo>
                    <a:pt x="157" y="856"/>
                  </a:lnTo>
                  <a:lnTo>
                    <a:pt x="216" y="784"/>
                  </a:lnTo>
                  <a:lnTo>
                    <a:pt x="268" y="745"/>
                  </a:lnTo>
                  <a:lnTo>
                    <a:pt x="330" y="671"/>
                  </a:lnTo>
                  <a:lnTo>
                    <a:pt x="389" y="745"/>
                  </a:lnTo>
                  <a:lnTo>
                    <a:pt x="467" y="709"/>
                  </a:lnTo>
                  <a:lnTo>
                    <a:pt x="501" y="733"/>
                  </a:lnTo>
                  <a:lnTo>
                    <a:pt x="551" y="709"/>
                  </a:lnTo>
                  <a:lnTo>
                    <a:pt x="577" y="668"/>
                  </a:lnTo>
                  <a:lnTo>
                    <a:pt x="663" y="651"/>
                  </a:lnTo>
                  <a:lnTo>
                    <a:pt x="707" y="593"/>
                  </a:lnTo>
                  <a:lnTo>
                    <a:pt x="683" y="578"/>
                  </a:lnTo>
                  <a:lnTo>
                    <a:pt x="768" y="388"/>
                  </a:lnTo>
                  <a:lnTo>
                    <a:pt x="786" y="293"/>
                  </a:lnTo>
                  <a:lnTo>
                    <a:pt x="861" y="335"/>
                  </a:lnTo>
                  <a:lnTo>
                    <a:pt x="899" y="221"/>
                  </a:lnTo>
                  <a:lnTo>
                    <a:pt x="938" y="213"/>
                  </a:lnTo>
                  <a:lnTo>
                    <a:pt x="998" y="111"/>
                  </a:lnTo>
                  <a:lnTo>
                    <a:pt x="1016" y="0"/>
                  </a:lnTo>
                  <a:lnTo>
                    <a:pt x="1138" y="69"/>
                  </a:lnTo>
                  <a:lnTo>
                    <a:pt x="1155" y="14"/>
                  </a:lnTo>
                  <a:lnTo>
                    <a:pt x="1216" y="32"/>
                  </a:lnTo>
                  <a:lnTo>
                    <a:pt x="1251" y="69"/>
                  </a:lnTo>
                  <a:lnTo>
                    <a:pt x="1298" y="97"/>
                  </a:lnTo>
                  <a:lnTo>
                    <a:pt x="1323" y="132"/>
                  </a:lnTo>
                  <a:lnTo>
                    <a:pt x="1322" y="165"/>
                  </a:lnTo>
                  <a:lnTo>
                    <a:pt x="1281" y="228"/>
                  </a:lnTo>
                  <a:lnTo>
                    <a:pt x="1298" y="271"/>
                  </a:lnTo>
                  <a:lnTo>
                    <a:pt x="1340" y="254"/>
                  </a:lnTo>
                  <a:lnTo>
                    <a:pt x="1355" y="281"/>
                  </a:lnTo>
                  <a:lnTo>
                    <a:pt x="1372" y="298"/>
                  </a:lnTo>
                  <a:lnTo>
                    <a:pt x="1450" y="304"/>
                  </a:lnTo>
                  <a:lnTo>
                    <a:pt x="1472" y="327"/>
                  </a:lnTo>
                  <a:lnTo>
                    <a:pt x="1542" y="351"/>
                  </a:lnTo>
                  <a:lnTo>
                    <a:pt x="1525" y="370"/>
                  </a:lnTo>
                  <a:lnTo>
                    <a:pt x="1531" y="409"/>
                  </a:lnTo>
                  <a:lnTo>
                    <a:pt x="1534" y="431"/>
                  </a:lnTo>
                  <a:lnTo>
                    <a:pt x="1510" y="424"/>
                  </a:lnTo>
                  <a:lnTo>
                    <a:pt x="1465" y="403"/>
                  </a:lnTo>
                  <a:lnTo>
                    <a:pt x="1389" y="349"/>
                  </a:lnTo>
                  <a:lnTo>
                    <a:pt x="1492" y="448"/>
                  </a:lnTo>
                  <a:lnTo>
                    <a:pt x="1551" y="450"/>
                  </a:lnTo>
                  <a:lnTo>
                    <a:pt x="1515" y="463"/>
                  </a:lnTo>
                  <a:lnTo>
                    <a:pt x="1569" y="494"/>
                  </a:lnTo>
                  <a:lnTo>
                    <a:pt x="1569" y="515"/>
                  </a:lnTo>
                  <a:lnTo>
                    <a:pt x="1554" y="498"/>
                  </a:lnTo>
                  <a:lnTo>
                    <a:pt x="1528" y="498"/>
                  </a:lnTo>
                  <a:lnTo>
                    <a:pt x="1534" y="517"/>
                  </a:lnTo>
                  <a:lnTo>
                    <a:pt x="1554" y="530"/>
                  </a:lnTo>
                  <a:lnTo>
                    <a:pt x="1528" y="540"/>
                  </a:lnTo>
                  <a:lnTo>
                    <a:pt x="1470" y="501"/>
                  </a:lnTo>
                  <a:lnTo>
                    <a:pt x="1447" y="481"/>
                  </a:lnTo>
                  <a:lnTo>
                    <a:pt x="1460" y="511"/>
                  </a:lnTo>
                  <a:lnTo>
                    <a:pt x="1517" y="550"/>
                  </a:lnTo>
                  <a:lnTo>
                    <a:pt x="1542" y="553"/>
                  </a:lnTo>
                  <a:lnTo>
                    <a:pt x="1569" y="563"/>
                  </a:lnTo>
                  <a:lnTo>
                    <a:pt x="1567" y="578"/>
                  </a:lnTo>
                  <a:lnTo>
                    <a:pt x="1583" y="578"/>
                  </a:lnTo>
                  <a:lnTo>
                    <a:pt x="1584" y="593"/>
                  </a:lnTo>
                  <a:lnTo>
                    <a:pt x="1562" y="614"/>
                  </a:lnTo>
                  <a:lnTo>
                    <a:pt x="1515" y="593"/>
                  </a:lnTo>
                  <a:lnTo>
                    <a:pt x="1503" y="569"/>
                  </a:lnTo>
                  <a:lnTo>
                    <a:pt x="1450" y="563"/>
                  </a:lnTo>
                  <a:lnTo>
                    <a:pt x="1439" y="545"/>
                  </a:lnTo>
                  <a:lnTo>
                    <a:pt x="1420" y="565"/>
                  </a:lnTo>
                  <a:lnTo>
                    <a:pt x="1495" y="585"/>
                  </a:lnTo>
                  <a:lnTo>
                    <a:pt x="1497" y="609"/>
                  </a:lnTo>
                  <a:lnTo>
                    <a:pt x="1564" y="636"/>
                  </a:lnTo>
                  <a:lnTo>
                    <a:pt x="1583" y="636"/>
                  </a:lnTo>
                  <a:lnTo>
                    <a:pt x="1587" y="616"/>
                  </a:lnTo>
                  <a:lnTo>
                    <a:pt x="1610" y="621"/>
                  </a:lnTo>
                  <a:lnTo>
                    <a:pt x="1655" y="618"/>
                  </a:lnTo>
                  <a:lnTo>
                    <a:pt x="1704" y="709"/>
                  </a:lnTo>
                  <a:lnTo>
                    <a:pt x="1672" y="694"/>
                  </a:lnTo>
                  <a:lnTo>
                    <a:pt x="1663" y="725"/>
                  </a:lnTo>
                  <a:lnTo>
                    <a:pt x="992" y="856"/>
                  </a:lnTo>
                  <a:lnTo>
                    <a:pt x="437" y="922"/>
                  </a:lnTo>
                  <a:lnTo>
                    <a:pt x="0" y="987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32"/>
            <p:cNvSpPr>
              <a:spLocks/>
            </p:cNvSpPr>
            <p:nvPr/>
          </p:nvSpPr>
          <p:spPr bwMode="auto">
            <a:xfrm>
              <a:off x="7794708" y="2712370"/>
              <a:ext cx="209645" cy="490593"/>
            </a:xfrm>
            <a:custGeom>
              <a:avLst/>
              <a:gdLst>
                <a:gd name="T0" fmla="*/ 0 w 294"/>
                <a:gd name="T1" fmla="*/ 406400 h 688"/>
                <a:gd name="T2" fmla="*/ 11906 w 294"/>
                <a:gd name="T3" fmla="*/ 371475 h 688"/>
                <a:gd name="T4" fmla="*/ 53975 w 294"/>
                <a:gd name="T5" fmla="*/ 343694 h 688"/>
                <a:gd name="T6" fmla="*/ 73819 w 294"/>
                <a:gd name="T7" fmla="*/ 300037 h 688"/>
                <a:gd name="T8" fmla="*/ 108744 w 294"/>
                <a:gd name="T9" fmla="*/ 267494 h 688"/>
                <a:gd name="T10" fmla="*/ 7144 w 294"/>
                <a:gd name="T11" fmla="*/ 185737 h 688"/>
                <a:gd name="T12" fmla="*/ 3175 w 294"/>
                <a:gd name="T13" fmla="*/ 106363 h 688"/>
                <a:gd name="T14" fmla="*/ 52388 w 294"/>
                <a:gd name="T15" fmla="*/ 0 h 688"/>
                <a:gd name="T16" fmla="*/ 200025 w 294"/>
                <a:gd name="T17" fmla="*/ 51594 h 688"/>
                <a:gd name="T18" fmla="*/ 202407 w 294"/>
                <a:gd name="T19" fmla="*/ 72231 h 688"/>
                <a:gd name="T20" fmla="*/ 186532 w 294"/>
                <a:gd name="T21" fmla="*/ 130969 h 688"/>
                <a:gd name="T22" fmla="*/ 170657 w 294"/>
                <a:gd name="T23" fmla="*/ 148431 h 688"/>
                <a:gd name="T24" fmla="*/ 168275 w 294"/>
                <a:gd name="T25" fmla="*/ 179387 h 688"/>
                <a:gd name="T26" fmla="*/ 180975 w 294"/>
                <a:gd name="T27" fmla="*/ 186531 h 688"/>
                <a:gd name="T28" fmla="*/ 194469 w 294"/>
                <a:gd name="T29" fmla="*/ 185737 h 688"/>
                <a:gd name="T30" fmla="*/ 212725 w 294"/>
                <a:gd name="T31" fmla="*/ 186531 h 688"/>
                <a:gd name="T32" fmla="*/ 210344 w 294"/>
                <a:gd name="T33" fmla="*/ 171450 h 688"/>
                <a:gd name="T34" fmla="*/ 219075 w 294"/>
                <a:gd name="T35" fmla="*/ 179387 h 688"/>
                <a:gd name="T36" fmla="*/ 227807 w 294"/>
                <a:gd name="T37" fmla="*/ 216694 h 688"/>
                <a:gd name="T38" fmla="*/ 233363 w 294"/>
                <a:gd name="T39" fmla="*/ 327819 h 688"/>
                <a:gd name="T40" fmla="*/ 224632 w 294"/>
                <a:gd name="T41" fmla="*/ 298450 h 688"/>
                <a:gd name="T42" fmla="*/ 219075 w 294"/>
                <a:gd name="T43" fmla="*/ 273844 h 688"/>
                <a:gd name="T44" fmla="*/ 219075 w 294"/>
                <a:gd name="T45" fmla="*/ 288925 h 688"/>
                <a:gd name="T46" fmla="*/ 220663 w 294"/>
                <a:gd name="T47" fmla="*/ 314325 h 688"/>
                <a:gd name="T48" fmla="*/ 219075 w 294"/>
                <a:gd name="T49" fmla="*/ 327819 h 688"/>
                <a:gd name="T50" fmla="*/ 219075 w 294"/>
                <a:gd name="T51" fmla="*/ 359569 h 688"/>
                <a:gd name="T52" fmla="*/ 207169 w 294"/>
                <a:gd name="T53" fmla="*/ 389731 h 688"/>
                <a:gd name="T54" fmla="*/ 192882 w 294"/>
                <a:gd name="T55" fmla="*/ 393700 h 688"/>
                <a:gd name="T56" fmla="*/ 194469 w 294"/>
                <a:gd name="T57" fmla="*/ 415925 h 688"/>
                <a:gd name="T58" fmla="*/ 177007 w 294"/>
                <a:gd name="T59" fmla="*/ 455613 h 688"/>
                <a:gd name="T60" fmla="*/ 144463 w 294"/>
                <a:gd name="T61" fmla="*/ 546100 h 688"/>
                <a:gd name="T62" fmla="*/ 129382 w 294"/>
                <a:gd name="T63" fmla="*/ 546100 h 688"/>
                <a:gd name="T64" fmla="*/ 134144 w 294"/>
                <a:gd name="T65" fmla="*/ 511175 h 688"/>
                <a:gd name="T66" fmla="*/ 124619 w 294"/>
                <a:gd name="T67" fmla="*/ 496094 h 688"/>
                <a:gd name="T68" fmla="*/ 85725 w 294"/>
                <a:gd name="T69" fmla="*/ 496094 h 688"/>
                <a:gd name="T70" fmla="*/ 28575 w 294"/>
                <a:gd name="T71" fmla="*/ 462756 h 688"/>
                <a:gd name="T72" fmla="*/ 11906 w 294"/>
                <a:gd name="T73" fmla="*/ 446881 h 688"/>
                <a:gd name="T74" fmla="*/ 0 w 294"/>
                <a:gd name="T75" fmla="*/ 406400 h 6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94"/>
                <a:gd name="T115" fmla="*/ 0 h 688"/>
                <a:gd name="T116" fmla="*/ 294 w 294"/>
                <a:gd name="T117" fmla="*/ 688 h 6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94" h="688">
                  <a:moveTo>
                    <a:pt x="0" y="512"/>
                  </a:moveTo>
                  <a:lnTo>
                    <a:pt x="15" y="468"/>
                  </a:lnTo>
                  <a:lnTo>
                    <a:pt x="68" y="433"/>
                  </a:lnTo>
                  <a:lnTo>
                    <a:pt x="93" y="378"/>
                  </a:lnTo>
                  <a:lnTo>
                    <a:pt x="137" y="337"/>
                  </a:lnTo>
                  <a:lnTo>
                    <a:pt x="9" y="234"/>
                  </a:lnTo>
                  <a:lnTo>
                    <a:pt x="4" y="134"/>
                  </a:lnTo>
                  <a:lnTo>
                    <a:pt x="66" y="0"/>
                  </a:lnTo>
                  <a:lnTo>
                    <a:pt x="252" y="65"/>
                  </a:lnTo>
                  <a:lnTo>
                    <a:pt x="255" y="91"/>
                  </a:lnTo>
                  <a:lnTo>
                    <a:pt x="235" y="165"/>
                  </a:lnTo>
                  <a:lnTo>
                    <a:pt x="215" y="187"/>
                  </a:lnTo>
                  <a:lnTo>
                    <a:pt x="212" y="226"/>
                  </a:lnTo>
                  <a:lnTo>
                    <a:pt x="228" y="235"/>
                  </a:lnTo>
                  <a:lnTo>
                    <a:pt x="245" y="234"/>
                  </a:lnTo>
                  <a:lnTo>
                    <a:pt x="268" y="235"/>
                  </a:lnTo>
                  <a:lnTo>
                    <a:pt x="265" y="216"/>
                  </a:lnTo>
                  <a:lnTo>
                    <a:pt x="276" y="226"/>
                  </a:lnTo>
                  <a:lnTo>
                    <a:pt x="287" y="273"/>
                  </a:lnTo>
                  <a:lnTo>
                    <a:pt x="294" y="413"/>
                  </a:lnTo>
                  <a:lnTo>
                    <a:pt x="283" y="376"/>
                  </a:lnTo>
                  <a:lnTo>
                    <a:pt x="276" y="345"/>
                  </a:lnTo>
                  <a:lnTo>
                    <a:pt x="276" y="364"/>
                  </a:lnTo>
                  <a:lnTo>
                    <a:pt x="278" y="396"/>
                  </a:lnTo>
                  <a:lnTo>
                    <a:pt x="276" y="413"/>
                  </a:lnTo>
                  <a:lnTo>
                    <a:pt x="276" y="453"/>
                  </a:lnTo>
                  <a:lnTo>
                    <a:pt x="261" y="491"/>
                  </a:lnTo>
                  <a:lnTo>
                    <a:pt x="243" y="496"/>
                  </a:lnTo>
                  <a:lnTo>
                    <a:pt x="245" y="524"/>
                  </a:lnTo>
                  <a:lnTo>
                    <a:pt x="223" y="574"/>
                  </a:lnTo>
                  <a:lnTo>
                    <a:pt x="182" y="688"/>
                  </a:lnTo>
                  <a:lnTo>
                    <a:pt x="163" y="688"/>
                  </a:lnTo>
                  <a:lnTo>
                    <a:pt x="169" y="644"/>
                  </a:lnTo>
                  <a:lnTo>
                    <a:pt x="157" y="625"/>
                  </a:lnTo>
                  <a:lnTo>
                    <a:pt x="108" y="625"/>
                  </a:lnTo>
                  <a:lnTo>
                    <a:pt x="36" y="583"/>
                  </a:lnTo>
                  <a:lnTo>
                    <a:pt x="15" y="563"/>
                  </a:lnTo>
                  <a:lnTo>
                    <a:pt x="0" y="51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34"/>
            <p:cNvSpPr>
              <a:spLocks/>
            </p:cNvSpPr>
            <p:nvPr/>
          </p:nvSpPr>
          <p:spPr bwMode="auto">
            <a:xfrm>
              <a:off x="7984386" y="2280248"/>
              <a:ext cx="526249" cy="272393"/>
            </a:xfrm>
            <a:custGeom>
              <a:avLst/>
              <a:gdLst>
                <a:gd name="T0" fmla="*/ 0 w 739"/>
                <a:gd name="T1" fmla="*/ 126668 h 383"/>
                <a:gd name="T2" fmla="*/ 2378 w 739"/>
                <a:gd name="T3" fmla="*/ 284212 h 383"/>
                <a:gd name="T4" fmla="*/ 275058 w 739"/>
                <a:gd name="T5" fmla="*/ 228003 h 383"/>
                <a:gd name="T6" fmla="*/ 320241 w 739"/>
                <a:gd name="T7" fmla="*/ 212169 h 383"/>
                <a:gd name="T8" fmla="*/ 339265 w 739"/>
                <a:gd name="T9" fmla="*/ 215336 h 383"/>
                <a:gd name="T10" fmla="*/ 361460 w 739"/>
                <a:gd name="T11" fmla="*/ 258086 h 383"/>
                <a:gd name="T12" fmla="*/ 391582 w 739"/>
                <a:gd name="T13" fmla="*/ 263628 h 383"/>
                <a:gd name="T14" fmla="*/ 412191 w 739"/>
                <a:gd name="T15" fmla="*/ 301629 h 383"/>
                <a:gd name="T16" fmla="*/ 427252 w 739"/>
                <a:gd name="T17" fmla="*/ 303212 h 383"/>
                <a:gd name="T18" fmla="*/ 436764 w 739"/>
                <a:gd name="T19" fmla="*/ 276295 h 383"/>
                <a:gd name="T20" fmla="*/ 451032 w 739"/>
                <a:gd name="T21" fmla="*/ 269962 h 383"/>
                <a:gd name="T22" fmla="*/ 455788 w 739"/>
                <a:gd name="T23" fmla="*/ 240670 h 383"/>
                <a:gd name="T24" fmla="*/ 466886 w 739"/>
                <a:gd name="T25" fmla="*/ 238295 h 383"/>
                <a:gd name="T26" fmla="*/ 478776 w 739"/>
                <a:gd name="T27" fmla="*/ 278670 h 383"/>
                <a:gd name="T28" fmla="*/ 504141 w 739"/>
                <a:gd name="T29" fmla="*/ 270753 h 383"/>
                <a:gd name="T30" fmla="*/ 510483 w 739"/>
                <a:gd name="T31" fmla="*/ 251753 h 383"/>
                <a:gd name="T32" fmla="*/ 546946 w 739"/>
                <a:gd name="T33" fmla="*/ 235920 h 383"/>
                <a:gd name="T34" fmla="*/ 569141 w 739"/>
                <a:gd name="T35" fmla="*/ 228003 h 383"/>
                <a:gd name="T36" fmla="*/ 585787 w 739"/>
                <a:gd name="T37" fmla="*/ 243836 h 383"/>
                <a:gd name="T38" fmla="*/ 582616 w 739"/>
                <a:gd name="T39" fmla="*/ 202669 h 383"/>
                <a:gd name="T40" fmla="*/ 551702 w 739"/>
                <a:gd name="T41" fmla="*/ 150418 h 383"/>
                <a:gd name="T42" fmla="*/ 535056 w 739"/>
                <a:gd name="T43" fmla="*/ 143293 h 383"/>
                <a:gd name="T44" fmla="*/ 515239 w 739"/>
                <a:gd name="T45" fmla="*/ 145668 h 383"/>
                <a:gd name="T46" fmla="*/ 519202 w 739"/>
                <a:gd name="T47" fmla="*/ 156752 h 383"/>
                <a:gd name="T48" fmla="*/ 531092 w 739"/>
                <a:gd name="T49" fmla="*/ 156752 h 383"/>
                <a:gd name="T50" fmla="*/ 545361 w 739"/>
                <a:gd name="T51" fmla="*/ 156752 h 383"/>
                <a:gd name="T52" fmla="*/ 557251 w 739"/>
                <a:gd name="T53" fmla="*/ 171794 h 383"/>
                <a:gd name="T54" fmla="*/ 564385 w 739"/>
                <a:gd name="T55" fmla="*/ 193169 h 383"/>
                <a:gd name="T56" fmla="*/ 552495 w 739"/>
                <a:gd name="T57" fmla="*/ 209794 h 383"/>
                <a:gd name="T58" fmla="*/ 508898 w 739"/>
                <a:gd name="T59" fmla="*/ 232753 h 383"/>
                <a:gd name="T60" fmla="*/ 485117 w 739"/>
                <a:gd name="T61" fmla="*/ 220086 h 383"/>
                <a:gd name="T62" fmla="*/ 471642 w 739"/>
                <a:gd name="T63" fmla="*/ 193169 h 383"/>
                <a:gd name="T64" fmla="*/ 451032 w 739"/>
                <a:gd name="T65" fmla="*/ 189211 h 383"/>
                <a:gd name="T66" fmla="*/ 453410 w 739"/>
                <a:gd name="T67" fmla="*/ 171794 h 383"/>
                <a:gd name="T68" fmla="*/ 430423 w 739"/>
                <a:gd name="T69" fmla="*/ 138543 h 383"/>
                <a:gd name="T70" fmla="*/ 401094 w 739"/>
                <a:gd name="T71" fmla="*/ 131418 h 383"/>
                <a:gd name="T72" fmla="*/ 396338 w 739"/>
                <a:gd name="T73" fmla="*/ 143293 h 383"/>
                <a:gd name="T74" fmla="*/ 380484 w 739"/>
                <a:gd name="T75" fmla="*/ 136960 h 383"/>
                <a:gd name="T76" fmla="*/ 374143 w 739"/>
                <a:gd name="T77" fmla="*/ 119543 h 383"/>
                <a:gd name="T78" fmla="*/ 378899 w 739"/>
                <a:gd name="T79" fmla="*/ 99751 h 383"/>
                <a:gd name="T80" fmla="*/ 392374 w 739"/>
                <a:gd name="T81" fmla="*/ 84709 h 383"/>
                <a:gd name="T82" fmla="*/ 389204 w 739"/>
                <a:gd name="T83" fmla="*/ 68084 h 383"/>
                <a:gd name="T84" fmla="*/ 412191 w 739"/>
                <a:gd name="T85" fmla="*/ 53042 h 383"/>
                <a:gd name="T86" fmla="*/ 389204 w 739"/>
                <a:gd name="T87" fmla="*/ 30875 h 383"/>
                <a:gd name="T88" fmla="*/ 378899 w 739"/>
                <a:gd name="T89" fmla="*/ 0 h 383"/>
                <a:gd name="T90" fmla="*/ 324204 w 739"/>
                <a:gd name="T91" fmla="*/ 47501 h 383"/>
                <a:gd name="T92" fmla="*/ 128413 w 739"/>
                <a:gd name="T93" fmla="*/ 96584 h 383"/>
                <a:gd name="T94" fmla="*/ 0 w 739"/>
                <a:gd name="T95" fmla="*/ 126668 h 38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9"/>
                <a:gd name="T145" fmla="*/ 0 h 383"/>
                <a:gd name="T146" fmla="*/ 739 w 739"/>
                <a:gd name="T147" fmla="*/ 383 h 38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9" h="383">
                  <a:moveTo>
                    <a:pt x="0" y="160"/>
                  </a:moveTo>
                  <a:lnTo>
                    <a:pt x="3" y="359"/>
                  </a:lnTo>
                  <a:lnTo>
                    <a:pt x="347" y="288"/>
                  </a:lnTo>
                  <a:lnTo>
                    <a:pt x="404" y="268"/>
                  </a:lnTo>
                  <a:lnTo>
                    <a:pt x="428" y="272"/>
                  </a:lnTo>
                  <a:lnTo>
                    <a:pt x="456" y="326"/>
                  </a:lnTo>
                  <a:lnTo>
                    <a:pt x="494" y="333"/>
                  </a:lnTo>
                  <a:lnTo>
                    <a:pt x="520" y="381"/>
                  </a:lnTo>
                  <a:lnTo>
                    <a:pt x="539" y="383"/>
                  </a:lnTo>
                  <a:lnTo>
                    <a:pt x="551" y="349"/>
                  </a:lnTo>
                  <a:lnTo>
                    <a:pt x="569" y="341"/>
                  </a:lnTo>
                  <a:lnTo>
                    <a:pt x="575" y="304"/>
                  </a:lnTo>
                  <a:lnTo>
                    <a:pt x="589" y="301"/>
                  </a:lnTo>
                  <a:lnTo>
                    <a:pt x="604" y="352"/>
                  </a:lnTo>
                  <a:lnTo>
                    <a:pt x="636" y="342"/>
                  </a:lnTo>
                  <a:lnTo>
                    <a:pt x="644" y="318"/>
                  </a:lnTo>
                  <a:lnTo>
                    <a:pt x="690" y="298"/>
                  </a:lnTo>
                  <a:lnTo>
                    <a:pt x="718" y="288"/>
                  </a:lnTo>
                  <a:lnTo>
                    <a:pt x="739" y="308"/>
                  </a:lnTo>
                  <a:lnTo>
                    <a:pt x="735" y="256"/>
                  </a:lnTo>
                  <a:lnTo>
                    <a:pt x="696" y="190"/>
                  </a:lnTo>
                  <a:lnTo>
                    <a:pt x="675" y="181"/>
                  </a:lnTo>
                  <a:lnTo>
                    <a:pt x="650" y="184"/>
                  </a:lnTo>
                  <a:lnTo>
                    <a:pt x="655" y="198"/>
                  </a:lnTo>
                  <a:lnTo>
                    <a:pt x="670" y="198"/>
                  </a:lnTo>
                  <a:lnTo>
                    <a:pt x="688" y="198"/>
                  </a:lnTo>
                  <a:lnTo>
                    <a:pt x="703" y="217"/>
                  </a:lnTo>
                  <a:lnTo>
                    <a:pt x="712" y="244"/>
                  </a:lnTo>
                  <a:lnTo>
                    <a:pt x="697" y="265"/>
                  </a:lnTo>
                  <a:lnTo>
                    <a:pt x="642" y="294"/>
                  </a:lnTo>
                  <a:lnTo>
                    <a:pt x="612" y="278"/>
                  </a:lnTo>
                  <a:lnTo>
                    <a:pt x="595" y="244"/>
                  </a:lnTo>
                  <a:lnTo>
                    <a:pt x="569" y="239"/>
                  </a:lnTo>
                  <a:lnTo>
                    <a:pt x="572" y="217"/>
                  </a:lnTo>
                  <a:lnTo>
                    <a:pt x="543" y="175"/>
                  </a:lnTo>
                  <a:lnTo>
                    <a:pt x="506" y="166"/>
                  </a:lnTo>
                  <a:lnTo>
                    <a:pt x="500" y="181"/>
                  </a:lnTo>
                  <a:lnTo>
                    <a:pt x="480" y="173"/>
                  </a:lnTo>
                  <a:lnTo>
                    <a:pt x="472" y="151"/>
                  </a:lnTo>
                  <a:lnTo>
                    <a:pt x="478" y="126"/>
                  </a:lnTo>
                  <a:lnTo>
                    <a:pt x="495" y="107"/>
                  </a:lnTo>
                  <a:lnTo>
                    <a:pt x="491" y="86"/>
                  </a:lnTo>
                  <a:lnTo>
                    <a:pt x="520" y="67"/>
                  </a:lnTo>
                  <a:lnTo>
                    <a:pt x="491" y="39"/>
                  </a:lnTo>
                  <a:lnTo>
                    <a:pt x="478" y="0"/>
                  </a:lnTo>
                  <a:lnTo>
                    <a:pt x="409" y="60"/>
                  </a:lnTo>
                  <a:lnTo>
                    <a:pt x="162" y="122"/>
                  </a:lnTo>
                  <a:lnTo>
                    <a:pt x="0" y="160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Freeform 35"/>
            <p:cNvSpPr>
              <a:spLocks/>
            </p:cNvSpPr>
            <p:nvPr/>
          </p:nvSpPr>
          <p:spPr bwMode="auto">
            <a:xfrm>
              <a:off x="5390223" y="2776547"/>
              <a:ext cx="617522" cy="1133786"/>
            </a:xfrm>
            <a:custGeom>
              <a:avLst/>
              <a:gdLst>
                <a:gd name="T0" fmla="*/ 0 w 866"/>
                <a:gd name="T1" fmla="*/ 555974 h 1589"/>
                <a:gd name="T2" fmla="*/ 14288 w 866"/>
                <a:gd name="T3" fmla="*/ 518645 h 1589"/>
                <a:gd name="T4" fmla="*/ 58738 w 866"/>
                <a:gd name="T5" fmla="*/ 439220 h 1589"/>
                <a:gd name="T6" fmla="*/ 81756 w 866"/>
                <a:gd name="T7" fmla="*/ 356618 h 1589"/>
                <a:gd name="T8" fmla="*/ 61119 w 866"/>
                <a:gd name="T9" fmla="*/ 297049 h 1589"/>
                <a:gd name="T10" fmla="*/ 177800 w 866"/>
                <a:gd name="T11" fmla="*/ 203328 h 1589"/>
                <a:gd name="T12" fmla="*/ 203200 w 866"/>
                <a:gd name="T13" fmla="*/ 154879 h 1589"/>
                <a:gd name="T14" fmla="*/ 203200 w 866"/>
                <a:gd name="T15" fmla="*/ 134228 h 1589"/>
                <a:gd name="T16" fmla="*/ 115094 w 866"/>
                <a:gd name="T17" fmla="*/ 30181 h 1589"/>
                <a:gd name="T18" fmla="*/ 576263 w 866"/>
                <a:gd name="T19" fmla="*/ 0 h 1589"/>
                <a:gd name="T20" fmla="*/ 586582 w 866"/>
                <a:gd name="T21" fmla="*/ 76248 h 1589"/>
                <a:gd name="T22" fmla="*/ 635794 w 866"/>
                <a:gd name="T23" fmla="*/ 166792 h 1589"/>
                <a:gd name="T24" fmla="*/ 676275 w 866"/>
                <a:gd name="T25" fmla="*/ 648107 h 1589"/>
                <a:gd name="T26" fmla="*/ 666750 w 866"/>
                <a:gd name="T27" fmla="*/ 752948 h 1589"/>
                <a:gd name="T28" fmla="*/ 687388 w 866"/>
                <a:gd name="T29" fmla="*/ 809340 h 1589"/>
                <a:gd name="T30" fmla="*/ 661988 w 866"/>
                <a:gd name="T31" fmla="*/ 918152 h 1589"/>
                <a:gd name="T32" fmla="*/ 626269 w 866"/>
                <a:gd name="T33" fmla="*/ 967396 h 1589"/>
                <a:gd name="T34" fmla="*/ 607219 w 866"/>
                <a:gd name="T35" fmla="*/ 1046026 h 1589"/>
                <a:gd name="T36" fmla="*/ 624682 w 866"/>
                <a:gd name="T37" fmla="*/ 1065883 h 1589"/>
                <a:gd name="T38" fmla="*/ 607219 w 866"/>
                <a:gd name="T39" fmla="*/ 1117509 h 1589"/>
                <a:gd name="T40" fmla="*/ 617538 w 866"/>
                <a:gd name="T41" fmla="*/ 1133394 h 1589"/>
                <a:gd name="T42" fmla="*/ 564357 w 866"/>
                <a:gd name="T43" fmla="*/ 1154838 h 1589"/>
                <a:gd name="T44" fmla="*/ 549275 w 866"/>
                <a:gd name="T45" fmla="*/ 1232675 h 1589"/>
                <a:gd name="T46" fmla="*/ 473869 w 866"/>
                <a:gd name="T47" fmla="*/ 1204082 h 1589"/>
                <a:gd name="T48" fmla="*/ 430213 w 866"/>
                <a:gd name="T49" fmla="*/ 1248560 h 1589"/>
                <a:gd name="T50" fmla="*/ 434182 w 866"/>
                <a:gd name="T51" fmla="*/ 1262062 h 1589"/>
                <a:gd name="T52" fmla="*/ 409575 w 866"/>
                <a:gd name="T53" fmla="*/ 1259679 h 1589"/>
                <a:gd name="T54" fmla="*/ 381000 w 866"/>
                <a:gd name="T55" fmla="*/ 1204876 h 1589"/>
                <a:gd name="T56" fmla="*/ 368300 w 866"/>
                <a:gd name="T57" fmla="*/ 1137365 h 1589"/>
                <a:gd name="T58" fmla="*/ 337344 w 866"/>
                <a:gd name="T59" fmla="*/ 1084150 h 1589"/>
                <a:gd name="T60" fmla="*/ 293688 w 866"/>
                <a:gd name="T61" fmla="*/ 1065883 h 1589"/>
                <a:gd name="T62" fmla="*/ 234950 w 866"/>
                <a:gd name="T63" fmla="*/ 1020610 h 1589"/>
                <a:gd name="T64" fmla="*/ 212725 w 866"/>
                <a:gd name="T65" fmla="*/ 957865 h 1589"/>
                <a:gd name="T66" fmla="*/ 249238 w 866"/>
                <a:gd name="T67" fmla="*/ 857789 h 1589"/>
                <a:gd name="T68" fmla="*/ 220663 w 866"/>
                <a:gd name="T69" fmla="*/ 837139 h 1589"/>
                <a:gd name="T70" fmla="*/ 150019 w 866"/>
                <a:gd name="T71" fmla="*/ 837139 h 1589"/>
                <a:gd name="T72" fmla="*/ 140494 w 866"/>
                <a:gd name="T73" fmla="*/ 776776 h 1589"/>
                <a:gd name="T74" fmla="*/ 26988 w 866"/>
                <a:gd name="T75" fmla="*/ 656844 h 1589"/>
                <a:gd name="T76" fmla="*/ 0 w 866"/>
                <a:gd name="T77" fmla="*/ 555974 h 158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66"/>
                <a:gd name="T118" fmla="*/ 0 h 1589"/>
                <a:gd name="T119" fmla="*/ 866 w 866"/>
                <a:gd name="T120" fmla="*/ 1589 h 158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66" h="1589">
                  <a:moveTo>
                    <a:pt x="0" y="700"/>
                  </a:moveTo>
                  <a:lnTo>
                    <a:pt x="18" y="653"/>
                  </a:lnTo>
                  <a:lnTo>
                    <a:pt x="74" y="553"/>
                  </a:lnTo>
                  <a:lnTo>
                    <a:pt x="103" y="449"/>
                  </a:lnTo>
                  <a:lnTo>
                    <a:pt x="77" y="374"/>
                  </a:lnTo>
                  <a:lnTo>
                    <a:pt x="224" y="256"/>
                  </a:lnTo>
                  <a:lnTo>
                    <a:pt x="256" y="195"/>
                  </a:lnTo>
                  <a:lnTo>
                    <a:pt x="256" y="169"/>
                  </a:lnTo>
                  <a:lnTo>
                    <a:pt x="145" y="38"/>
                  </a:lnTo>
                  <a:lnTo>
                    <a:pt x="726" y="0"/>
                  </a:lnTo>
                  <a:lnTo>
                    <a:pt x="739" y="96"/>
                  </a:lnTo>
                  <a:lnTo>
                    <a:pt x="801" y="210"/>
                  </a:lnTo>
                  <a:lnTo>
                    <a:pt x="852" y="816"/>
                  </a:lnTo>
                  <a:lnTo>
                    <a:pt x="840" y="948"/>
                  </a:lnTo>
                  <a:lnTo>
                    <a:pt x="866" y="1019"/>
                  </a:lnTo>
                  <a:lnTo>
                    <a:pt x="834" y="1156"/>
                  </a:lnTo>
                  <a:lnTo>
                    <a:pt x="789" y="1218"/>
                  </a:lnTo>
                  <a:lnTo>
                    <a:pt x="765" y="1317"/>
                  </a:lnTo>
                  <a:lnTo>
                    <a:pt x="787" y="1342"/>
                  </a:lnTo>
                  <a:lnTo>
                    <a:pt x="765" y="1407"/>
                  </a:lnTo>
                  <a:lnTo>
                    <a:pt x="778" y="1427"/>
                  </a:lnTo>
                  <a:lnTo>
                    <a:pt x="711" y="1454"/>
                  </a:lnTo>
                  <a:lnTo>
                    <a:pt x="692" y="1552"/>
                  </a:lnTo>
                  <a:lnTo>
                    <a:pt x="597" y="1516"/>
                  </a:lnTo>
                  <a:lnTo>
                    <a:pt x="542" y="1572"/>
                  </a:lnTo>
                  <a:lnTo>
                    <a:pt x="547" y="1589"/>
                  </a:lnTo>
                  <a:lnTo>
                    <a:pt x="516" y="1586"/>
                  </a:lnTo>
                  <a:lnTo>
                    <a:pt x="480" y="1517"/>
                  </a:lnTo>
                  <a:lnTo>
                    <a:pt x="464" y="1432"/>
                  </a:lnTo>
                  <a:lnTo>
                    <a:pt x="425" y="1365"/>
                  </a:lnTo>
                  <a:lnTo>
                    <a:pt x="370" y="1342"/>
                  </a:lnTo>
                  <a:lnTo>
                    <a:pt x="296" y="1285"/>
                  </a:lnTo>
                  <a:lnTo>
                    <a:pt x="268" y="1206"/>
                  </a:lnTo>
                  <a:lnTo>
                    <a:pt x="314" y="1080"/>
                  </a:lnTo>
                  <a:lnTo>
                    <a:pt x="278" y="1054"/>
                  </a:lnTo>
                  <a:lnTo>
                    <a:pt x="189" y="1054"/>
                  </a:lnTo>
                  <a:lnTo>
                    <a:pt x="177" y="978"/>
                  </a:lnTo>
                  <a:lnTo>
                    <a:pt x="34" y="827"/>
                  </a:lnTo>
                  <a:lnTo>
                    <a:pt x="0" y="700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Freeform 36"/>
            <p:cNvSpPr>
              <a:spLocks/>
            </p:cNvSpPr>
            <p:nvPr/>
          </p:nvSpPr>
          <p:spPr bwMode="auto">
            <a:xfrm>
              <a:off x="4632939" y="2603982"/>
              <a:ext cx="941257" cy="638912"/>
            </a:xfrm>
            <a:custGeom>
              <a:avLst/>
              <a:gdLst>
                <a:gd name="T0" fmla="*/ 0 w 1318"/>
                <a:gd name="T1" fmla="*/ 16687 h 895"/>
                <a:gd name="T2" fmla="*/ 1590 w 1318"/>
                <a:gd name="T3" fmla="*/ 70723 h 895"/>
                <a:gd name="T4" fmla="*/ 21464 w 1318"/>
                <a:gd name="T5" fmla="*/ 114428 h 895"/>
                <a:gd name="T6" fmla="*/ 11129 w 1318"/>
                <a:gd name="T7" fmla="*/ 153365 h 895"/>
                <a:gd name="T8" fmla="*/ 19874 w 1318"/>
                <a:gd name="T9" fmla="*/ 248721 h 895"/>
                <a:gd name="T10" fmla="*/ 66776 w 1318"/>
                <a:gd name="T11" fmla="*/ 387783 h 895"/>
                <a:gd name="T12" fmla="*/ 69161 w 1318"/>
                <a:gd name="T13" fmla="*/ 434666 h 895"/>
                <a:gd name="T14" fmla="*/ 102549 w 1318"/>
                <a:gd name="T15" fmla="*/ 497443 h 895"/>
                <a:gd name="T16" fmla="*/ 116063 w 1318"/>
                <a:gd name="T17" fmla="*/ 606308 h 895"/>
                <a:gd name="T18" fmla="*/ 105729 w 1318"/>
                <a:gd name="T19" fmla="*/ 637299 h 895"/>
                <a:gd name="T20" fmla="*/ 130373 w 1318"/>
                <a:gd name="T21" fmla="*/ 672263 h 895"/>
                <a:gd name="T22" fmla="*/ 806879 w 1318"/>
                <a:gd name="T23" fmla="*/ 659549 h 895"/>
                <a:gd name="T24" fmla="*/ 858551 w 1318"/>
                <a:gd name="T25" fmla="*/ 711200 h 895"/>
                <a:gd name="T26" fmla="*/ 903068 w 1318"/>
                <a:gd name="T27" fmla="*/ 631736 h 895"/>
                <a:gd name="T28" fmla="*/ 926122 w 1318"/>
                <a:gd name="T29" fmla="*/ 549094 h 895"/>
                <a:gd name="T30" fmla="*/ 905453 w 1318"/>
                <a:gd name="T31" fmla="*/ 489496 h 895"/>
                <a:gd name="T32" fmla="*/ 1022311 w 1318"/>
                <a:gd name="T33" fmla="*/ 395729 h 895"/>
                <a:gd name="T34" fmla="*/ 1047750 w 1318"/>
                <a:gd name="T35" fmla="*/ 347256 h 895"/>
                <a:gd name="T36" fmla="*/ 1047750 w 1318"/>
                <a:gd name="T37" fmla="*/ 326596 h 895"/>
                <a:gd name="T38" fmla="*/ 959510 w 1318"/>
                <a:gd name="T39" fmla="*/ 222498 h 895"/>
                <a:gd name="T40" fmla="*/ 876040 w 1318"/>
                <a:gd name="T41" fmla="*/ 116812 h 895"/>
                <a:gd name="T42" fmla="*/ 858551 w 1318"/>
                <a:gd name="T43" fmla="*/ 0 h 895"/>
                <a:gd name="T44" fmla="*/ 23054 w 1318"/>
                <a:gd name="T45" fmla="*/ 20661 h 895"/>
                <a:gd name="T46" fmla="*/ 0 w 1318"/>
                <a:gd name="T47" fmla="*/ 16687 h 89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18"/>
                <a:gd name="T73" fmla="*/ 0 h 895"/>
                <a:gd name="T74" fmla="*/ 1318 w 1318"/>
                <a:gd name="T75" fmla="*/ 895 h 89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18" h="895">
                  <a:moveTo>
                    <a:pt x="0" y="21"/>
                  </a:moveTo>
                  <a:lnTo>
                    <a:pt x="2" y="89"/>
                  </a:lnTo>
                  <a:lnTo>
                    <a:pt x="27" y="144"/>
                  </a:lnTo>
                  <a:lnTo>
                    <a:pt x="14" y="193"/>
                  </a:lnTo>
                  <a:lnTo>
                    <a:pt x="25" y="313"/>
                  </a:lnTo>
                  <a:lnTo>
                    <a:pt x="84" y="488"/>
                  </a:lnTo>
                  <a:lnTo>
                    <a:pt x="87" y="547"/>
                  </a:lnTo>
                  <a:lnTo>
                    <a:pt x="129" y="626"/>
                  </a:lnTo>
                  <a:lnTo>
                    <a:pt x="146" y="763"/>
                  </a:lnTo>
                  <a:lnTo>
                    <a:pt x="133" y="802"/>
                  </a:lnTo>
                  <a:lnTo>
                    <a:pt x="164" y="846"/>
                  </a:lnTo>
                  <a:lnTo>
                    <a:pt x="1015" y="830"/>
                  </a:lnTo>
                  <a:lnTo>
                    <a:pt x="1080" y="895"/>
                  </a:lnTo>
                  <a:lnTo>
                    <a:pt x="1136" y="795"/>
                  </a:lnTo>
                  <a:lnTo>
                    <a:pt x="1165" y="691"/>
                  </a:lnTo>
                  <a:lnTo>
                    <a:pt x="1139" y="616"/>
                  </a:lnTo>
                  <a:lnTo>
                    <a:pt x="1286" y="498"/>
                  </a:lnTo>
                  <a:lnTo>
                    <a:pt x="1318" y="437"/>
                  </a:lnTo>
                  <a:lnTo>
                    <a:pt x="1318" y="411"/>
                  </a:lnTo>
                  <a:lnTo>
                    <a:pt x="1207" y="280"/>
                  </a:lnTo>
                  <a:lnTo>
                    <a:pt x="1102" y="147"/>
                  </a:lnTo>
                  <a:lnTo>
                    <a:pt x="1080" y="0"/>
                  </a:lnTo>
                  <a:lnTo>
                    <a:pt x="29" y="26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Freeform 37"/>
            <p:cNvSpPr>
              <a:spLocks/>
            </p:cNvSpPr>
            <p:nvPr/>
          </p:nvSpPr>
          <p:spPr bwMode="auto">
            <a:xfrm>
              <a:off x="3601834" y="3898924"/>
              <a:ext cx="1360544" cy="721630"/>
            </a:xfrm>
            <a:custGeom>
              <a:avLst/>
              <a:gdLst>
                <a:gd name="T0" fmla="*/ 0 w 1908"/>
                <a:gd name="T1" fmla="*/ 114980 h 1013"/>
                <a:gd name="T2" fmla="*/ 7938 w 1908"/>
                <a:gd name="T3" fmla="*/ 0 h 1013"/>
                <a:gd name="T4" fmla="*/ 177006 w 1908"/>
                <a:gd name="T5" fmla="*/ 11102 h 1013"/>
                <a:gd name="T6" fmla="*/ 915988 w 1908"/>
                <a:gd name="T7" fmla="*/ 48371 h 1013"/>
                <a:gd name="T8" fmla="*/ 1473200 w 1908"/>
                <a:gd name="T9" fmla="*/ 42027 h 1013"/>
                <a:gd name="T10" fmla="*/ 1474788 w 1908"/>
                <a:gd name="T11" fmla="*/ 161765 h 1013"/>
                <a:gd name="T12" fmla="*/ 1514475 w 1908"/>
                <a:gd name="T13" fmla="*/ 412343 h 1013"/>
                <a:gd name="T14" fmla="*/ 1504950 w 1908"/>
                <a:gd name="T15" fmla="*/ 803275 h 1013"/>
                <a:gd name="T16" fmla="*/ 1459706 w 1908"/>
                <a:gd name="T17" fmla="*/ 784244 h 1013"/>
                <a:gd name="T18" fmla="*/ 1380331 w 1908"/>
                <a:gd name="T19" fmla="*/ 735873 h 1013"/>
                <a:gd name="T20" fmla="*/ 1351756 w 1908"/>
                <a:gd name="T21" fmla="*/ 749353 h 1013"/>
                <a:gd name="T22" fmla="*/ 1254125 w 1908"/>
                <a:gd name="T23" fmla="*/ 756490 h 1013"/>
                <a:gd name="T24" fmla="*/ 1159669 w 1908"/>
                <a:gd name="T25" fmla="*/ 790588 h 1013"/>
                <a:gd name="T26" fmla="*/ 1122363 w 1908"/>
                <a:gd name="T27" fmla="*/ 751732 h 1013"/>
                <a:gd name="T28" fmla="*/ 1073150 w 1908"/>
                <a:gd name="T29" fmla="*/ 763627 h 1013"/>
                <a:gd name="T30" fmla="*/ 1062038 w 1908"/>
                <a:gd name="T31" fmla="*/ 735873 h 1013"/>
                <a:gd name="T32" fmla="*/ 1027113 w 1908"/>
                <a:gd name="T33" fmla="*/ 758869 h 1013"/>
                <a:gd name="T34" fmla="*/ 1019175 w 1908"/>
                <a:gd name="T35" fmla="*/ 790588 h 1013"/>
                <a:gd name="T36" fmla="*/ 1009650 w 1908"/>
                <a:gd name="T37" fmla="*/ 749353 h 1013"/>
                <a:gd name="T38" fmla="*/ 974725 w 1908"/>
                <a:gd name="T39" fmla="*/ 769177 h 1013"/>
                <a:gd name="T40" fmla="*/ 917575 w 1908"/>
                <a:gd name="T41" fmla="*/ 727943 h 1013"/>
                <a:gd name="T42" fmla="*/ 890588 w 1908"/>
                <a:gd name="T43" fmla="*/ 758869 h 1013"/>
                <a:gd name="T44" fmla="*/ 871538 w 1908"/>
                <a:gd name="T45" fmla="*/ 745388 h 1013"/>
                <a:gd name="T46" fmla="*/ 842963 w 1908"/>
                <a:gd name="T47" fmla="*/ 689088 h 1013"/>
                <a:gd name="T48" fmla="*/ 798512 w 1908"/>
                <a:gd name="T49" fmla="*/ 684330 h 1013"/>
                <a:gd name="T50" fmla="*/ 788987 w 1908"/>
                <a:gd name="T51" fmla="*/ 702568 h 1013"/>
                <a:gd name="T52" fmla="*/ 756444 w 1908"/>
                <a:gd name="T53" fmla="*/ 681158 h 1013"/>
                <a:gd name="T54" fmla="*/ 729456 w 1908"/>
                <a:gd name="T55" fmla="*/ 689088 h 1013"/>
                <a:gd name="T56" fmla="*/ 694531 w 1908"/>
                <a:gd name="T57" fmla="*/ 669264 h 1013"/>
                <a:gd name="T58" fmla="*/ 652463 w 1908"/>
                <a:gd name="T59" fmla="*/ 667678 h 1013"/>
                <a:gd name="T60" fmla="*/ 654050 w 1908"/>
                <a:gd name="T61" fmla="*/ 640717 h 1013"/>
                <a:gd name="T62" fmla="*/ 623888 w 1908"/>
                <a:gd name="T63" fmla="*/ 612170 h 1013"/>
                <a:gd name="T64" fmla="*/ 615156 w 1908"/>
                <a:gd name="T65" fmla="*/ 629615 h 1013"/>
                <a:gd name="T66" fmla="*/ 561181 w 1908"/>
                <a:gd name="T67" fmla="*/ 625651 h 1013"/>
                <a:gd name="T68" fmla="*/ 509588 w 1908"/>
                <a:gd name="T69" fmla="*/ 583623 h 1013"/>
                <a:gd name="T70" fmla="*/ 527050 w 1908"/>
                <a:gd name="T71" fmla="*/ 147492 h 1013"/>
                <a:gd name="T72" fmla="*/ 0 w 1908"/>
                <a:gd name="T73" fmla="*/ 114980 h 10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08"/>
                <a:gd name="T112" fmla="*/ 0 h 1013"/>
                <a:gd name="T113" fmla="*/ 1908 w 1908"/>
                <a:gd name="T114" fmla="*/ 1013 h 101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08" h="1013">
                  <a:moveTo>
                    <a:pt x="0" y="145"/>
                  </a:moveTo>
                  <a:lnTo>
                    <a:pt x="10" y="0"/>
                  </a:lnTo>
                  <a:lnTo>
                    <a:pt x="223" y="14"/>
                  </a:lnTo>
                  <a:lnTo>
                    <a:pt x="1154" y="61"/>
                  </a:lnTo>
                  <a:lnTo>
                    <a:pt x="1856" y="53"/>
                  </a:lnTo>
                  <a:lnTo>
                    <a:pt x="1858" y="204"/>
                  </a:lnTo>
                  <a:lnTo>
                    <a:pt x="1908" y="520"/>
                  </a:lnTo>
                  <a:lnTo>
                    <a:pt x="1896" y="1013"/>
                  </a:lnTo>
                  <a:lnTo>
                    <a:pt x="1839" y="989"/>
                  </a:lnTo>
                  <a:lnTo>
                    <a:pt x="1739" y="928"/>
                  </a:lnTo>
                  <a:lnTo>
                    <a:pt x="1703" y="945"/>
                  </a:lnTo>
                  <a:lnTo>
                    <a:pt x="1580" y="954"/>
                  </a:lnTo>
                  <a:lnTo>
                    <a:pt x="1461" y="997"/>
                  </a:lnTo>
                  <a:lnTo>
                    <a:pt x="1414" y="948"/>
                  </a:lnTo>
                  <a:lnTo>
                    <a:pt x="1352" y="963"/>
                  </a:lnTo>
                  <a:lnTo>
                    <a:pt x="1338" y="928"/>
                  </a:lnTo>
                  <a:lnTo>
                    <a:pt x="1294" y="957"/>
                  </a:lnTo>
                  <a:lnTo>
                    <a:pt x="1284" y="997"/>
                  </a:lnTo>
                  <a:lnTo>
                    <a:pt x="1272" y="945"/>
                  </a:lnTo>
                  <a:lnTo>
                    <a:pt x="1228" y="970"/>
                  </a:lnTo>
                  <a:lnTo>
                    <a:pt x="1156" y="918"/>
                  </a:lnTo>
                  <a:lnTo>
                    <a:pt x="1122" y="957"/>
                  </a:lnTo>
                  <a:lnTo>
                    <a:pt x="1098" y="940"/>
                  </a:lnTo>
                  <a:lnTo>
                    <a:pt x="1062" y="869"/>
                  </a:lnTo>
                  <a:lnTo>
                    <a:pt x="1006" y="863"/>
                  </a:lnTo>
                  <a:lnTo>
                    <a:pt x="994" y="886"/>
                  </a:lnTo>
                  <a:lnTo>
                    <a:pt x="953" y="859"/>
                  </a:lnTo>
                  <a:lnTo>
                    <a:pt x="919" y="869"/>
                  </a:lnTo>
                  <a:lnTo>
                    <a:pt x="875" y="844"/>
                  </a:lnTo>
                  <a:lnTo>
                    <a:pt x="822" y="842"/>
                  </a:lnTo>
                  <a:lnTo>
                    <a:pt x="824" y="808"/>
                  </a:lnTo>
                  <a:lnTo>
                    <a:pt x="786" y="772"/>
                  </a:lnTo>
                  <a:lnTo>
                    <a:pt x="775" y="794"/>
                  </a:lnTo>
                  <a:lnTo>
                    <a:pt x="707" y="789"/>
                  </a:lnTo>
                  <a:lnTo>
                    <a:pt x="642" y="736"/>
                  </a:lnTo>
                  <a:lnTo>
                    <a:pt x="664" y="186"/>
                  </a:lnTo>
                  <a:lnTo>
                    <a:pt x="0" y="1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Freeform 38"/>
            <p:cNvSpPr>
              <a:spLocks/>
            </p:cNvSpPr>
            <p:nvPr/>
          </p:nvSpPr>
          <p:spPr bwMode="auto">
            <a:xfrm>
              <a:off x="2918710" y="4001606"/>
              <a:ext cx="2201972" cy="2170595"/>
            </a:xfrm>
            <a:custGeom>
              <a:avLst/>
              <a:gdLst>
                <a:gd name="T0" fmla="*/ 50816 w 3087"/>
                <a:gd name="T1" fmla="*/ 951394 h 3045"/>
                <a:gd name="T2" fmla="*/ 1287086 w 3087"/>
                <a:gd name="T3" fmla="*/ 32533 h 3045"/>
                <a:gd name="T4" fmla="*/ 1375220 w 3087"/>
                <a:gd name="T5" fmla="*/ 514975 h 3045"/>
                <a:gd name="T6" fmla="*/ 1412539 w 3087"/>
                <a:gd name="T7" fmla="*/ 553062 h 3045"/>
                <a:gd name="T8" fmla="*/ 1516554 w 3087"/>
                <a:gd name="T9" fmla="*/ 566551 h 3045"/>
                <a:gd name="T10" fmla="*/ 1603100 w 3087"/>
                <a:gd name="T11" fmla="*/ 574486 h 3045"/>
                <a:gd name="T12" fmla="*/ 1677737 w 3087"/>
                <a:gd name="T13" fmla="*/ 613367 h 3045"/>
                <a:gd name="T14" fmla="*/ 1779370 w 3087"/>
                <a:gd name="T15" fmla="*/ 676053 h 3045"/>
                <a:gd name="T16" fmla="*/ 1833363 w 3087"/>
                <a:gd name="T17" fmla="*/ 649074 h 3045"/>
                <a:gd name="T18" fmla="*/ 2014396 w 3087"/>
                <a:gd name="T19" fmla="*/ 641933 h 3045"/>
                <a:gd name="T20" fmla="*/ 2220044 w 3087"/>
                <a:gd name="T21" fmla="*/ 669705 h 3045"/>
                <a:gd name="T22" fmla="*/ 2347085 w 3087"/>
                <a:gd name="T23" fmla="*/ 708586 h 3045"/>
                <a:gd name="T24" fmla="*/ 2385197 w 3087"/>
                <a:gd name="T25" fmla="*/ 1098189 h 3045"/>
                <a:gd name="T26" fmla="*/ 2448718 w 3087"/>
                <a:gd name="T27" fmla="*/ 1314018 h 3045"/>
                <a:gd name="T28" fmla="*/ 2428074 w 3087"/>
                <a:gd name="T29" fmla="*/ 1458433 h 3045"/>
                <a:gd name="T30" fmla="*/ 2378845 w 3087"/>
                <a:gd name="T31" fmla="*/ 1552065 h 3045"/>
                <a:gd name="T32" fmla="*/ 2221632 w 3087"/>
                <a:gd name="T33" fmla="*/ 1650458 h 3045"/>
                <a:gd name="T34" fmla="*/ 2233542 w 3087"/>
                <a:gd name="T35" fmla="*/ 1552065 h 3045"/>
                <a:gd name="T36" fmla="*/ 2173198 w 3087"/>
                <a:gd name="T37" fmla="*/ 1617131 h 3045"/>
                <a:gd name="T38" fmla="*/ 2167640 w 3087"/>
                <a:gd name="T39" fmla="*/ 1690926 h 3045"/>
                <a:gd name="T40" fmla="*/ 1912763 w 3087"/>
                <a:gd name="T41" fmla="*/ 1871048 h 3045"/>
                <a:gd name="T42" fmla="*/ 1935790 w 3087"/>
                <a:gd name="T43" fmla="*/ 1832961 h 3045"/>
                <a:gd name="T44" fmla="*/ 1900853 w 3087"/>
                <a:gd name="T45" fmla="*/ 1799634 h 3045"/>
                <a:gd name="T46" fmla="*/ 1854007 w 3087"/>
                <a:gd name="T47" fmla="*/ 1832961 h 3045"/>
                <a:gd name="T48" fmla="*/ 1831775 w 3087"/>
                <a:gd name="T49" fmla="*/ 1848830 h 3045"/>
                <a:gd name="T50" fmla="*/ 1747610 w 3087"/>
                <a:gd name="T51" fmla="*/ 1921038 h 3045"/>
                <a:gd name="T52" fmla="*/ 1677737 w 3087"/>
                <a:gd name="T53" fmla="*/ 1990071 h 3045"/>
                <a:gd name="T54" fmla="*/ 1724584 w 3087"/>
                <a:gd name="T55" fmla="*/ 2028952 h 3045"/>
                <a:gd name="T56" fmla="*/ 1682501 w 3087"/>
                <a:gd name="T57" fmla="*/ 2089258 h 3045"/>
                <a:gd name="T58" fmla="*/ 1635655 w 3087"/>
                <a:gd name="T59" fmla="*/ 2117030 h 3045"/>
                <a:gd name="T60" fmla="*/ 1691235 w 3087"/>
                <a:gd name="T61" fmla="*/ 2309847 h 3045"/>
                <a:gd name="T62" fmla="*/ 1605482 w 3087"/>
                <a:gd name="T63" fmla="*/ 2389196 h 3045"/>
                <a:gd name="T64" fmla="*/ 1364104 w 3087"/>
                <a:gd name="T65" fmla="*/ 2307467 h 3045"/>
                <a:gd name="T66" fmla="*/ 1298202 w 3087"/>
                <a:gd name="T67" fmla="*/ 2163052 h 3045"/>
                <a:gd name="T68" fmla="*/ 1283115 w 3087"/>
                <a:gd name="T69" fmla="*/ 2036094 h 3045"/>
                <a:gd name="T70" fmla="*/ 1056030 w 3087"/>
                <a:gd name="T71" fmla="*/ 1654425 h 3045"/>
                <a:gd name="T72" fmla="*/ 880554 w 3087"/>
                <a:gd name="T73" fmla="*/ 1527467 h 3045"/>
                <a:gd name="T74" fmla="*/ 759865 w 3087"/>
                <a:gd name="T75" fmla="*/ 1522706 h 3045"/>
                <a:gd name="T76" fmla="*/ 604239 w 3087"/>
                <a:gd name="T77" fmla="*/ 1685372 h 3045"/>
                <a:gd name="T78" fmla="*/ 440674 w 3087"/>
                <a:gd name="T79" fmla="*/ 1601261 h 3045"/>
                <a:gd name="T80" fmla="*/ 325543 w 3087"/>
                <a:gd name="T81" fmla="*/ 1383052 h 3045"/>
                <a:gd name="T82" fmla="*/ 108779 w 3087"/>
                <a:gd name="T83" fmla="*/ 1094222 h 3045"/>
                <a:gd name="T84" fmla="*/ 15880 w 3087"/>
                <a:gd name="T85" fmla="*/ 995036 h 304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87"/>
                <a:gd name="T130" fmla="*/ 0 h 3045"/>
                <a:gd name="T131" fmla="*/ 3087 w 3087"/>
                <a:gd name="T132" fmla="*/ 3045 h 304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87" h="3045">
                  <a:moveTo>
                    <a:pt x="20" y="1254"/>
                  </a:moveTo>
                  <a:lnTo>
                    <a:pt x="0" y="1191"/>
                  </a:lnTo>
                  <a:lnTo>
                    <a:pt x="64" y="1199"/>
                  </a:lnTo>
                  <a:lnTo>
                    <a:pt x="839" y="1273"/>
                  </a:lnTo>
                  <a:lnTo>
                    <a:pt x="957" y="0"/>
                  </a:lnTo>
                  <a:lnTo>
                    <a:pt x="1621" y="41"/>
                  </a:lnTo>
                  <a:lnTo>
                    <a:pt x="1599" y="591"/>
                  </a:lnTo>
                  <a:lnTo>
                    <a:pt x="1664" y="644"/>
                  </a:lnTo>
                  <a:lnTo>
                    <a:pt x="1732" y="649"/>
                  </a:lnTo>
                  <a:lnTo>
                    <a:pt x="1743" y="627"/>
                  </a:lnTo>
                  <a:lnTo>
                    <a:pt x="1781" y="663"/>
                  </a:lnTo>
                  <a:lnTo>
                    <a:pt x="1779" y="697"/>
                  </a:lnTo>
                  <a:lnTo>
                    <a:pt x="1832" y="699"/>
                  </a:lnTo>
                  <a:lnTo>
                    <a:pt x="1876" y="724"/>
                  </a:lnTo>
                  <a:lnTo>
                    <a:pt x="1910" y="714"/>
                  </a:lnTo>
                  <a:lnTo>
                    <a:pt x="1951" y="741"/>
                  </a:lnTo>
                  <a:lnTo>
                    <a:pt x="1963" y="718"/>
                  </a:lnTo>
                  <a:lnTo>
                    <a:pt x="2019" y="724"/>
                  </a:lnTo>
                  <a:lnTo>
                    <a:pt x="2055" y="795"/>
                  </a:lnTo>
                  <a:lnTo>
                    <a:pt x="2079" y="812"/>
                  </a:lnTo>
                  <a:lnTo>
                    <a:pt x="2113" y="773"/>
                  </a:lnTo>
                  <a:lnTo>
                    <a:pt x="2185" y="825"/>
                  </a:lnTo>
                  <a:lnTo>
                    <a:pt x="2229" y="800"/>
                  </a:lnTo>
                  <a:lnTo>
                    <a:pt x="2241" y="852"/>
                  </a:lnTo>
                  <a:lnTo>
                    <a:pt x="2251" y="812"/>
                  </a:lnTo>
                  <a:lnTo>
                    <a:pt x="2295" y="783"/>
                  </a:lnTo>
                  <a:lnTo>
                    <a:pt x="2309" y="818"/>
                  </a:lnTo>
                  <a:lnTo>
                    <a:pt x="2371" y="803"/>
                  </a:lnTo>
                  <a:lnTo>
                    <a:pt x="2418" y="852"/>
                  </a:lnTo>
                  <a:lnTo>
                    <a:pt x="2537" y="809"/>
                  </a:lnTo>
                  <a:lnTo>
                    <a:pt x="2660" y="800"/>
                  </a:lnTo>
                  <a:lnTo>
                    <a:pt x="2696" y="783"/>
                  </a:lnTo>
                  <a:lnTo>
                    <a:pt x="2796" y="844"/>
                  </a:lnTo>
                  <a:lnTo>
                    <a:pt x="2853" y="868"/>
                  </a:lnTo>
                  <a:lnTo>
                    <a:pt x="2874" y="900"/>
                  </a:lnTo>
                  <a:lnTo>
                    <a:pt x="2956" y="893"/>
                  </a:lnTo>
                  <a:lnTo>
                    <a:pt x="2956" y="1047"/>
                  </a:lnTo>
                  <a:lnTo>
                    <a:pt x="2971" y="1346"/>
                  </a:lnTo>
                  <a:lnTo>
                    <a:pt x="3004" y="1384"/>
                  </a:lnTo>
                  <a:lnTo>
                    <a:pt x="3017" y="1460"/>
                  </a:lnTo>
                  <a:lnTo>
                    <a:pt x="3087" y="1566"/>
                  </a:lnTo>
                  <a:lnTo>
                    <a:pt x="3084" y="1656"/>
                  </a:lnTo>
                  <a:lnTo>
                    <a:pt x="3042" y="1741"/>
                  </a:lnTo>
                  <a:lnTo>
                    <a:pt x="3044" y="1791"/>
                  </a:lnTo>
                  <a:lnTo>
                    <a:pt x="3058" y="1838"/>
                  </a:lnTo>
                  <a:lnTo>
                    <a:pt x="3052" y="1888"/>
                  </a:lnTo>
                  <a:lnTo>
                    <a:pt x="3030" y="1919"/>
                  </a:lnTo>
                  <a:lnTo>
                    <a:pt x="2996" y="1956"/>
                  </a:lnTo>
                  <a:lnTo>
                    <a:pt x="3019" y="1976"/>
                  </a:lnTo>
                  <a:lnTo>
                    <a:pt x="2898" y="2023"/>
                  </a:lnTo>
                  <a:lnTo>
                    <a:pt x="2798" y="2080"/>
                  </a:lnTo>
                  <a:lnTo>
                    <a:pt x="2862" y="2034"/>
                  </a:lnTo>
                  <a:lnTo>
                    <a:pt x="2796" y="2034"/>
                  </a:lnTo>
                  <a:lnTo>
                    <a:pt x="2813" y="1956"/>
                  </a:lnTo>
                  <a:lnTo>
                    <a:pt x="2759" y="2001"/>
                  </a:lnTo>
                  <a:lnTo>
                    <a:pt x="2737" y="1979"/>
                  </a:lnTo>
                  <a:lnTo>
                    <a:pt x="2737" y="2038"/>
                  </a:lnTo>
                  <a:lnTo>
                    <a:pt x="2759" y="2046"/>
                  </a:lnTo>
                  <a:lnTo>
                    <a:pt x="2762" y="2087"/>
                  </a:lnTo>
                  <a:lnTo>
                    <a:pt x="2730" y="2131"/>
                  </a:lnTo>
                  <a:lnTo>
                    <a:pt x="2702" y="2129"/>
                  </a:lnTo>
                  <a:lnTo>
                    <a:pt x="2693" y="2182"/>
                  </a:lnTo>
                  <a:lnTo>
                    <a:pt x="2409" y="2358"/>
                  </a:lnTo>
                  <a:lnTo>
                    <a:pt x="2415" y="2338"/>
                  </a:lnTo>
                  <a:lnTo>
                    <a:pt x="2537" y="2253"/>
                  </a:lnTo>
                  <a:lnTo>
                    <a:pt x="2438" y="2310"/>
                  </a:lnTo>
                  <a:lnTo>
                    <a:pt x="2448" y="2259"/>
                  </a:lnTo>
                  <a:lnTo>
                    <a:pt x="2422" y="2281"/>
                  </a:lnTo>
                  <a:lnTo>
                    <a:pt x="2394" y="2268"/>
                  </a:lnTo>
                  <a:lnTo>
                    <a:pt x="2378" y="2310"/>
                  </a:lnTo>
                  <a:lnTo>
                    <a:pt x="2335" y="2268"/>
                  </a:lnTo>
                  <a:lnTo>
                    <a:pt x="2335" y="2310"/>
                  </a:lnTo>
                  <a:lnTo>
                    <a:pt x="2394" y="2344"/>
                  </a:lnTo>
                  <a:lnTo>
                    <a:pt x="2328" y="2377"/>
                  </a:lnTo>
                  <a:lnTo>
                    <a:pt x="2307" y="2330"/>
                  </a:lnTo>
                  <a:lnTo>
                    <a:pt x="2282" y="2448"/>
                  </a:lnTo>
                  <a:lnTo>
                    <a:pt x="2253" y="2401"/>
                  </a:lnTo>
                  <a:lnTo>
                    <a:pt x="2201" y="2421"/>
                  </a:lnTo>
                  <a:lnTo>
                    <a:pt x="2189" y="2450"/>
                  </a:lnTo>
                  <a:lnTo>
                    <a:pt x="2221" y="2501"/>
                  </a:lnTo>
                  <a:lnTo>
                    <a:pt x="2113" y="2508"/>
                  </a:lnTo>
                  <a:lnTo>
                    <a:pt x="2150" y="2521"/>
                  </a:lnTo>
                  <a:lnTo>
                    <a:pt x="2155" y="2566"/>
                  </a:lnTo>
                  <a:lnTo>
                    <a:pt x="2172" y="2557"/>
                  </a:lnTo>
                  <a:lnTo>
                    <a:pt x="2166" y="2592"/>
                  </a:lnTo>
                  <a:lnTo>
                    <a:pt x="2119" y="2668"/>
                  </a:lnTo>
                  <a:lnTo>
                    <a:pt x="2119" y="2633"/>
                  </a:lnTo>
                  <a:lnTo>
                    <a:pt x="2086" y="2665"/>
                  </a:lnTo>
                  <a:lnTo>
                    <a:pt x="2049" y="2615"/>
                  </a:lnTo>
                  <a:lnTo>
                    <a:pt x="2060" y="2668"/>
                  </a:lnTo>
                  <a:lnTo>
                    <a:pt x="2130" y="2678"/>
                  </a:lnTo>
                  <a:lnTo>
                    <a:pt x="2104" y="2761"/>
                  </a:lnTo>
                  <a:lnTo>
                    <a:pt x="2130" y="2911"/>
                  </a:lnTo>
                  <a:lnTo>
                    <a:pt x="2201" y="3043"/>
                  </a:lnTo>
                  <a:lnTo>
                    <a:pt x="2109" y="3045"/>
                  </a:lnTo>
                  <a:lnTo>
                    <a:pt x="2022" y="3011"/>
                  </a:lnTo>
                  <a:lnTo>
                    <a:pt x="1951" y="3013"/>
                  </a:lnTo>
                  <a:lnTo>
                    <a:pt x="1843" y="2950"/>
                  </a:lnTo>
                  <a:lnTo>
                    <a:pt x="1718" y="2908"/>
                  </a:lnTo>
                  <a:lnTo>
                    <a:pt x="1702" y="2853"/>
                  </a:lnTo>
                  <a:lnTo>
                    <a:pt x="1675" y="2779"/>
                  </a:lnTo>
                  <a:lnTo>
                    <a:pt x="1635" y="2726"/>
                  </a:lnTo>
                  <a:lnTo>
                    <a:pt x="1637" y="2668"/>
                  </a:lnTo>
                  <a:lnTo>
                    <a:pt x="1616" y="2646"/>
                  </a:lnTo>
                  <a:lnTo>
                    <a:pt x="1616" y="2566"/>
                  </a:lnTo>
                  <a:lnTo>
                    <a:pt x="1541" y="2508"/>
                  </a:lnTo>
                  <a:lnTo>
                    <a:pt x="1465" y="2391"/>
                  </a:lnTo>
                  <a:lnTo>
                    <a:pt x="1330" y="2085"/>
                  </a:lnTo>
                  <a:lnTo>
                    <a:pt x="1232" y="2007"/>
                  </a:lnTo>
                  <a:lnTo>
                    <a:pt x="1195" y="1940"/>
                  </a:lnTo>
                  <a:lnTo>
                    <a:pt x="1109" y="1925"/>
                  </a:lnTo>
                  <a:lnTo>
                    <a:pt x="1037" y="1919"/>
                  </a:lnTo>
                  <a:lnTo>
                    <a:pt x="974" y="1888"/>
                  </a:lnTo>
                  <a:lnTo>
                    <a:pt x="957" y="1919"/>
                  </a:lnTo>
                  <a:lnTo>
                    <a:pt x="886" y="1919"/>
                  </a:lnTo>
                  <a:lnTo>
                    <a:pt x="829" y="2064"/>
                  </a:lnTo>
                  <a:lnTo>
                    <a:pt x="761" y="2124"/>
                  </a:lnTo>
                  <a:lnTo>
                    <a:pt x="723" y="2119"/>
                  </a:lnTo>
                  <a:lnTo>
                    <a:pt x="608" y="2032"/>
                  </a:lnTo>
                  <a:lnTo>
                    <a:pt x="555" y="2018"/>
                  </a:lnTo>
                  <a:lnTo>
                    <a:pt x="442" y="1912"/>
                  </a:lnTo>
                  <a:lnTo>
                    <a:pt x="410" y="1831"/>
                  </a:lnTo>
                  <a:lnTo>
                    <a:pt x="410" y="1743"/>
                  </a:lnTo>
                  <a:lnTo>
                    <a:pt x="355" y="1619"/>
                  </a:lnTo>
                  <a:lnTo>
                    <a:pt x="269" y="1543"/>
                  </a:lnTo>
                  <a:lnTo>
                    <a:pt x="137" y="1379"/>
                  </a:lnTo>
                  <a:lnTo>
                    <a:pt x="88" y="1352"/>
                  </a:lnTo>
                  <a:lnTo>
                    <a:pt x="52" y="1269"/>
                  </a:lnTo>
                  <a:lnTo>
                    <a:pt x="20" y="125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Freeform 39"/>
            <p:cNvSpPr>
              <a:spLocks/>
            </p:cNvSpPr>
            <p:nvPr/>
          </p:nvSpPr>
          <p:spPr bwMode="auto">
            <a:xfrm>
              <a:off x="6124689" y="5029858"/>
              <a:ext cx="1429000" cy="1103837"/>
            </a:xfrm>
            <a:custGeom>
              <a:avLst/>
              <a:gdLst>
                <a:gd name="T0" fmla="*/ 0 w 2004"/>
                <a:gd name="T1" fmla="*/ 117399 h 1549"/>
                <a:gd name="T2" fmla="*/ 42069 w 2004"/>
                <a:gd name="T3" fmla="*/ 189584 h 1549"/>
                <a:gd name="T4" fmla="*/ 34925 w 2004"/>
                <a:gd name="T5" fmla="*/ 234005 h 1549"/>
                <a:gd name="T6" fmla="*/ 91281 w 2004"/>
                <a:gd name="T7" fmla="*/ 199896 h 1549"/>
                <a:gd name="T8" fmla="*/ 103981 w 2004"/>
                <a:gd name="T9" fmla="*/ 191170 h 1549"/>
                <a:gd name="T10" fmla="*/ 131763 w 2004"/>
                <a:gd name="T11" fmla="*/ 189584 h 1549"/>
                <a:gd name="T12" fmla="*/ 197644 w 2004"/>
                <a:gd name="T13" fmla="*/ 192757 h 1549"/>
                <a:gd name="T14" fmla="*/ 236538 w 2004"/>
                <a:gd name="T15" fmla="*/ 176099 h 1549"/>
                <a:gd name="T16" fmla="*/ 291306 w 2004"/>
                <a:gd name="T17" fmla="*/ 181651 h 1549"/>
                <a:gd name="T18" fmla="*/ 238919 w 2004"/>
                <a:gd name="T19" fmla="*/ 197516 h 1549"/>
                <a:gd name="T20" fmla="*/ 369094 w 2004"/>
                <a:gd name="T21" fmla="*/ 241144 h 1549"/>
                <a:gd name="T22" fmla="*/ 379413 w 2004"/>
                <a:gd name="T23" fmla="*/ 234005 h 1549"/>
                <a:gd name="T24" fmla="*/ 387350 w 2004"/>
                <a:gd name="T25" fmla="*/ 244317 h 1549"/>
                <a:gd name="T26" fmla="*/ 459581 w 2004"/>
                <a:gd name="T27" fmla="*/ 300637 h 1549"/>
                <a:gd name="T28" fmla="*/ 436563 w 2004"/>
                <a:gd name="T29" fmla="*/ 295084 h 1549"/>
                <a:gd name="T30" fmla="*/ 492125 w 2004"/>
                <a:gd name="T31" fmla="*/ 322054 h 1549"/>
                <a:gd name="T32" fmla="*/ 537369 w 2004"/>
                <a:gd name="T33" fmla="*/ 299051 h 1549"/>
                <a:gd name="T34" fmla="*/ 599281 w 2004"/>
                <a:gd name="T35" fmla="*/ 269701 h 1549"/>
                <a:gd name="T36" fmla="*/ 627063 w 2004"/>
                <a:gd name="T37" fmla="*/ 249077 h 1549"/>
                <a:gd name="T38" fmla="*/ 707231 w 2004"/>
                <a:gd name="T39" fmla="*/ 215761 h 1549"/>
                <a:gd name="T40" fmla="*/ 800894 w 2004"/>
                <a:gd name="T41" fmla="*/ 284772 h 1549"/>
                <a:gd name="T42" fmla="*/ 838200 w 2004"/>
                <a:gd name="T43" fmla="*/ 326814 h 1549"/>
                <a:gd name="T44" fmla="*/ 889794 w 2004"/>
                <a:gd name="T45" fmla="*/ 371235 h 1549"/>
                <a:gd name="T46" fmla="*/ 958056 w 2004"/>
                <a:gd name="T47" fmla="*/ 392653 h 1549"/>
                <a:gd name="T48" fmla="*/ 1004094 w 2004"/>
                <a:gd name="T49" fmla="*/ 493394 h 1549"/>
                <a:gd name="T50" fmla="*/ 992981 w 2004"/>
                <a:gd name="T51" fmla="*/ 688530 h 1549"/>
                <a:gd name="T52" fmla="*/ 1034256 w 2004"/>
                <a:gd name="T53" fmla="*/ 673459 h 1549"/>
                <a:gd name="T54" fmla="*/ 1012825 w 2004"/>
                <a:gd name="T55" fmla="*/ 636970 h 1549"/>
                <a:gd name="T56" fmla="*/ 1045369 w 2004"/>
                <a:gd name="T57" fmla="*/ 653628 h 1549"/>
                <a:gd name="T58" fmla="*/ 1065213 w 2004"/>
                <a:gd name="T59" fmla="*/ 649662 h 1549"/>
                <a:gd name="T60" fmla="*/ 1035844 w 2004"/>
                <a:gd name="T61" fmla="*/ 751989 h 1549"/>
                <a:gd name="T62" fmla="*/ 1059656 w 2004"/>
                <a:gd name="T63" fmla="*/ 781339 h 1549"/>
                <a:gd name="T64" fmla="*/ 1119188 w 2004"/>
                <a:gd name="T65" fmla="*/ 872561 h 1549"/>
                <a:gd name="T66" fmla="*/ 1154113 w 2004"/>
                <a:gd name="T67" fmla="*/ 890013 h 1549"/>
                <a:gd name="T68" fmla="*/ 1149350 w 2004"/>
                <a:gd name="T69" fmla="*/ 864629 h 1549"/>
                <a:gd name="T70" fmla="*/ 1162844 w 2004"/>
                <a:gd name="T71" fmla="*/ 872561 h 1549"/>
                <a:gd name="T72" fmla="*/ 1181100 w 2004"/>
                <a:gd name="T73" fmla="*/ 949505 h 1549"/>
                <a:gd name="T74" fmla="*/ 1230313 w 2004"/>
                <a:gd name="T75" fmla="*/ 993134 h 1549"/>
                <a:gd name="T76" fmla="*/ 1304925 w 2004"/>
                <a:gd name="T77" fmla="*/ 1077217 h 1549"/>
                <a:gd name="T78" fmla="*/ 1400969 w 2004"/>
                <a:gd name="T79" fmla="*/ 1175578 h 1549"/>
                <a:gd name="T80" fmla="*/ 1448594 w 2004"/>
                <a:gd name="T81" fmla="*/ 1200962 h 1549"/>
                <a:gd name="T82" fmla="*/ 1400969 w 2004"/>
                <a:gd name="T83" fmla="*/ 1190650 h 1549"/>
                <a:gd name="T84" fmla="*/ 1458119 w 2004"/>
                <a:gd name="T85" fmla="*/ 1216826 h 1549"/>
                <a:gd name="T86" fmla="*/ 1513681 w 2004"/>
                <a:gd name="T87" fmla="*/ 1190650 h 1549"/>
                <a:gd name="T88" fmla="*/ 1566069 w 2004"/>
                <a:gd name="T89" fmla="*/ 1154161 h 1549"/>
                <a:gd name="T90" fmla="*/ 1576388 w 2004"/>
                <a:gd name="T91" fmla="*/ 1051040 h 1549"/>
                <a:gd name="T92" fmla="*/ 1577975 w 2004"/>
                <a:gd name="T93" fmla="*/ 860663 h 1549"/>
                <a:gd name="T94" fmla="*/ 1387475 w 2004"/>
                <a:gd name="T95" fmla="*/ 511638 h 1549"/>
                <a:gd name="T96" fmla="*/ 1365250 w 2004"/>
                <a:gd name="T97" fmla="*/ 422002 h 1549"/>
                <a:gd name="T98" fmla="*/ 1173163 w 2004"/>
                <a:gd name="T99" fmla="*/ 49181 h 1549"/>
                <a:gd name="T100" fmla="*/ 1149350 w 2004"/>
                <a:gd name="T101" fmla="*/ 14278 h 1549"/>
                <a:gd name="T102" fmla="*/ 1054894 w 2004"/>
                <a:gd name="T103" fmla="*/ 24590 h 1549"/>
                <a:gd name="T104" fmla="*/ 1035844 w 2004"/>
                <a:gd name="T105" fmla="*/ 103914 h 1549"/>
                <a:gd name="T106" fmla="*/ 523875 w 2004"/>
                <a:gd name="T107" fmla="*/ 94395 h 1549"/>
                <a:gd name="T108" fmla="*/ 3969 w 2004"/>
                <a:gd name="T109" fmla="*/ 80117 h 15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04"/>
                <a:gd name="T166" fmla="*/ 0 h 1549"/>
                <a:gd name="T167" fmla="*/ 2004 w 2004"/>
                <a:gd name="T168" fmla="*/ 1549 h 154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04" h="1549">
                  <a:moveTo>
                    <a:pt x="5" y="101"/>
                  </a:moveTo>
                  <a:lnTo>
                    <a:pt x="0" y="148"/>
                  </a:lnTo>
                  <a:lnTo>
                    <a:pt x="60" y="202"/>
                  </a:lnTo>
                  <a:lnTo>
                    <a:pt x="53" y="239"/>
                  </a:lnTo>
                  <a:lnTo>
                    <a:pt x="68" y="259"/>
                  </a:lnTo>
                  <a:lnTo>
                    <a:pt x="44" y="295"/>
                  </a:lnTo>
                  <a:lnTo>
                    <a:pt x="83" y="278"/>
                  </a:lnTo>
                  <a:lnTo>
                    <a:pt x="115" y="252"/>
                  </a:lnTo>
                  <a:lnTo>
                    <a:pt x="110" y="215"/>
                  </a:lnTo>
                  <a:lnTo>
                    <a:pt x="131" y="241"/>
                  </a:lnTo>
                  <a:lnTo>
                    <a:pt x="149" y="214"/>
                  </a:lnTo>
                  <a:lnTo>
                    <a:pt x="166" y="239"/>
                  </a:lnTo>
                  <a:lnTo>
                    <a:pt x="120" y="274"/>
                  </a:lnTo>
                  <a:lnTo>
                    <a:pt x="249" y="243"/>
                  </a:lnTo>
                  <a:lnTo>
                    <a:pt x="282" y="214"/>
                  </a:lnTo>
                  <a:lnTo>
                    <a:pt x="298" y="222"/>
                  </a:lnTo>
                  <a:lnTo>
                    <a:pt x="340" y="214"/>
                  </a:lnTo>
                  <a:lnTo>
                    <a:pt x="367" y="229"/>
                  </a:lnTo>
                  <a:lnTo>
                    <a:pt x="282" y="241"/>
                  </a:lnTo>
                  <a:lnTo>
                    <a:pt x="301" y="249"/>
                  </a:lnTo>
                  <a:lnTo>
                    <a:pt x="410" y="272"/>
                  </a:lnTo>
                  <a:lnTo>
                    <a:pt x="465" y="304"/>
                  </a:lnTo>
                  <a:lnTo>
                    <a:pt x="449" y="256"/>
                  </a:lnTo>
                  <a:lnTo>
                    <a:pt x="478" y="295"/>
                  </a:lnTo>
                  <a:lnTo>
                    <a:pt x="523" y="299"/>
                  </a:lnTo>
                  <a:lnTo>
                    <a:pt x="488" y="308"/>
                  </a:lnTo>
                  <a:lnTo>
                    <a:pt x="554" y="350"/>
                  </a:lnTo>
                  <a:lnTo>
                    <a:pt x="579" y="379"/>
                  </a:lnTo>
                  <a:lnTo>
                    <a:pt x="576" y="412"/>
                  </a:lnTo>
                  <a:lnTo>
                    <a:pt x="550" y="372"/>
                  </a:lnTo>
                  <a:lnTo>
                    <a:pt x="567" y="423"/>
                  </a:lnTo>
                  <a:lnTo>
                    <a:pt x="620" y="406"/>
                  </a:lnTo>
                  <a:lnTo>
                    <a:pt x="654" y="406"/>
                  </a:lnTo>
                  <a:lnTo>
                    <a:pt x="677" y="377"/>
                  </a:lnTo>
                  <a:lnTo>
                    <a:pt x="689" y="391"/>
                  </a:lnTo>
                  <a:lnTo>
                    <a:pt x="755" y="340"/>
                  </a:lnTo>
                  <a:lnTo>
                    <a:pt x="804" y="337"/>
                  </a:lnTo>
                  <a:lnTo>
                    <a:pt x="790" y="314"/>
                  </a:lnTo>
                  <a:lnTo>
                    <a:pt x="822" y="274"/>
                  </a:lnTo>
                  <a:lnTo>
                    <a:pt x="891" y="272"/>
                  </a:lnTo>
                  <a:lnTo>
                    <a:pt x="969" y="306"/>
                  </a:lnTo>
                  <a:lnTo>
                    <a:pt x="1009" y="359"/>
                  </a:lnTo>
                  <a:lnTo>
                    <a:pt x="1048" y="375"/>
                  </a:lnTo>
                  <a:lnTo>
                    <a:pt x="1056" y="412"/>
                  </a:lnTo>
                  <a:lnTo>
                    <a:pt x="1101" y="433"/>
                  </a:lnTo>
                  <a:lnTo>
                    <a:pt x="1121" y="468"/>
                  </a:lnTo>
                  <a:lnTo>
                    <a:pt x="1145" y="488"/>
                  </a:lnTo>
                  <a:lnTo>
                    <a:pt x="1207" y="495"/>
                  </a:lnTo>
                  <a:lnTo>
                    <a:pt x="1231" y="534"/>
                  </a:lnTo>
                  <a:lnTo>
                    <a:pt x="1265" y="622"/>
                  </a:lnTo>
                  <a:lnTo>
                    <a:pt x="1249" y="771"/>
                  </a:lnTo>
                  <a:lnTo>
                    <a:pt x="1251" y="868"/>
                  </a:lnTo>
                  <a:lnTo>
                    <a:pt x="1290" y="892"/>
                  </a:lnTo>
                  <a:lnTo>
                    <a:pt x="1303" y="849"/>
                  </a:lnTo>
                  <a:lnTo>
                    <a:pt x="1271" y="837"/>
                  </a:lnTo>
                  <a:lnTo>
                    <a:pt x="1276" y="803"/>
                  </a:lnTo>
                  <a:lnTo>
                    <a:pt x="1288" y="811"/>
                  </a:lnTo>
                  <a:lnTo>
                    <a:pt x="1317" y="824"/>
                  </a:lnTo>
                  <a:lnTo>
                    <a:pt x="1320" y="851"/>
                  </a:lnTo>
                  <a:lnTo>
                    <a:pt x="1342" y="819"/>
                  </a:lnTo>
                  <a:lnTo>
                    <a:pt x="1361" y="849"/>
                  </a:lnTo>
                  <a:lnTo>
                    <a:pt x="1305" y="948"/>
                  </a:lnTo>
                  <a:lnTo>
                    <a:pt x="1303" y="963"/>
                  </a:lnTo>
                  <a:lnTo>
                    <a:pt x="1335" y="985"/>
                  </a:lnTo>
                  <a:lnTo>
                    <a:pt x="1368" y="1059"/>
                  </a:lnTo>
                  <a:lnTo>
                    <a:pt x="1410" y="1100"/>
                  </a:lnTo>
                  <a:lnTo>
                    <a:pt x="1425" y="1122"/>
                  </a:lnTo>
                  <a:lnTo>
                    <a:pt x="1454" y="1122"/>
                  </a:lnTo>
                  <a:lnTo>
                    <a:pt x="1425" y="1084"/>
                  </a:lnTo>
                  <a:lnTo>
                    <a:pt x="1448" y="1090"/>
                  </a:lnTo>
                  <a:lnTo>
                    <a:pt x="1478" y="1084"/>
                  </a:lnTo>
                  <a:lnTo>
                    <a:pt x="1465" y="1100"/>
                  </a:lnTo>
                  <a:lnTo>
                    <a:pt x="1478" y="1143"/>
                  </a:lnTo>
                  <a:lnTo>
                    <a:pt x="1488" y="1197"/>
                  </a:lnTo>
                  <a:lnTo>
                    <a:pt x="1540" y="1219"/>
                  </a:lnTo>
                  <a:lnTo>
                    <a:pt x="1550" y="1252"/>
                  </a:lnTo>
                  <a:lnTo>
                    <a:pt x="1592" y="1358"/>
                  </a:lnTo>
                  <a:lnTo>
                    <a:pt x="1644" y="1358"/>
                  </a:lnTo>
                  <a:lnTo>
                    <a:pt x="1688" y="1381"/>
                  </a:lnTo>
                  <a:lnTo>
                    <a:pt x="1765" y="1482"/>
                  </a:lnTo>
                  <a:lnTo>
                    <a:pt x="1825" y="1494"/>
                  </a:lnTo>
                  <a:lnTo>
                    <a:pt x="1825" y="1514"/>
                  </a:lnTo>
                  <a:lnTo>
                    <a:pt x="1809" y="1524"/>
                  </a:lnTo>
                  <a:lnTo>
                    <a:pt x="1765" y="1501"/>
                  </a:lnTo>
                  <a:lnTo>
                    <a:pt x="1777" y="1549"/>
                  </a:lnTo>
                  <a:lnTo>
                    <a:pt x="1837" y="1534"/>
                  </a:lnTo>
                  <a:lnTo>
                    <a:pt x="1888" y="1532"/>
                  </a:lnTo>
                  <a:lnTo>
                    <a:pt x="1907" y="1501"/>
                  </a:lnTo>
                  <a:lnTo>
                    <a:pt x="1948" y="1499"/>
                  </a:lnTo>
                  <a:lnTo>
                    <a:pt x="1973" y="1455"/>
                  </a:lnTo>
                  <a:lnTo>
                    <a:pt x="1966" y="1394"/>
                  </a:lnTo>
                  <a:lnTo>
                    <a:pt x="1986" y="1325"/>
                  </a:lnTo>
                  <a:lnTo>
                    <a:pt x="2004" y="1335"/>
                  </a:lnTo>
                  <a:lnTo>
                    <a:pt x="1988" y="1085"/>
                  </a:lnTo>
                  <a:lnTo>
                    <a:pt x="1966" y="1011"/>
                  </a:lnTo>
                  <a:lnTo>
                    <a:pt x="1748" y="645"/>
                  </a:lnTo>
                  <a:lnTo>
                    <a:pt x="1696" y="532"/>
                  </a:lnTo>
                  <a:lnTo>
                    <a:pt x="1720" y="532"/>
                  </a:lnTo>
                  <a:lnTo>
                    <a:pt x="1579" y="304"/>
                  </a:lnTo>
                  <a:lnTo>
                    <a:pt x="1478" y="62"/>
                  </a:lnTo>
                  <a:lnTo>
                    <a:pt x="1475" y="23"/>
                  </a:lnTo>
                  <a:lnTo>
                    <a:pt x="1448" y="18"/>
                  </a:lnTo>
                  <a:lnTo>
                    <a:pt x="1355" y="0"/>
                  </a:lnTo>
                  <a:lnTo>
                    <a:pt x="1329" y="31"/>
                  </a:lnTo>
                  <a:lnTo>
                    <a:pt x="1346" y="136"/>
                  </a:lnTo>
                  <a:lnTo>
                    <a:pt x="1305" y="131"/>
                  </a:lnTo>
                  <a:lnTo>
                    <a:pt x="1301" y="81"/>
                  </a:lnTo>
                  <a:lnTo>
                    <a:pt x="660" y="119"/>
                  </a:lnTo>
                  <a:lnTo>
                    <a:pt x="620" y="46"/>
                  </a:lnTo>
                  <a:lnTo>
                    <a:pt x="5" y="101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Freeform 40"/>
            <p:cNvSpPr>
              <a:spLocks/>
            </p:cNvSpPr>
            <p:nvPr/>
          </p:nvSpPr>
          <p:spPr bwMode="auto">
            <a:xfrm>
              <a:off x="6776439" y="3020417"/>
              <a:ext cx="707369" cy="713073"/>
            </a:xfrm>
            <a:custGeom>
              <a:avLst/>
              <a:gdLst>
                <a:gd name="T0" fmla="*/ 0 w 991"/>
                <a:gd name="T1" fmla="*/ 546894 h 1000"/>
                <a:gd name="T2" fmla="*/ 34166 w 991"/>
                <a:gd name="T3" fmla="*/ 661194 h 1000"/>
                <a:gd name="T4" fmla="*/ 65153 w 991"/>
                <a:gd name="T5" fmla="*/ 696913 h 1000"/>
                <a:gd name="T6" fmla="*/ 131895 w 991"/>
                <a:gd name="T7" fmla="*/ 735013 h 1000"/>
                <a:gd name="T8" fmla="*/ 178774 w 991"/>
                <a:gd name="T9" fmla="*/ 793750 h 1000"/>
                <a:gd name="T10" fmla="*/ 240749 w 991"/>
                <a:gd name="T11" fmla="*/ 765175 h 1000"/>
                <a:gd name="T12" fmla="*/ 267764 w 991"/>
                <a:gd name="T13" fmla="*/ 784225 h 1000"/>
                <a:gd name="T14" fmla="*/ 307491 w 991"/>
                <a:gd name="T15" fmla="*/ 765175 h 1000"/>
                <a:gd name="T16" fmla="*/ 328150 w 991"/>
                <a:gd name="T17" fmla="*/ 732631 h 1000"/>
                <a:gd name="T18" fmla="*/ 396481 w 991"/>
                <a:gd name="T19" fmla="*/ 719138 h 1000"/>
                <a:gd name="T20" fmla="*/ 431441 w 991"/>
                <a:gd name="T21" fmla="*/ 673100 h 1000"/>
                <a:gd name="T22" fmla="*/ 412372 w 991"/>
                <a:gd name="T23" fmla="*/ 661194 h 1000"/>
                <a:gd name="T24" fmla="*/ 479909 w 991"/>
                <a:gd name="T25" fmla="*/ 510381 h 1000"/>
                <a:gd name="T26" fmla="*/ 494211 w 991"/>
                <a:gd name="T27" fmla="*/ 434975 h 1000"/>
                <a:gd name="T28" fmla="*/ 553802 w 991"/>
                <a:gd name="T29" fmla="*/ 468313 h 1000"/>
                <a:gd name="T30" fmla="*/ 583995 w 991"/>
                <a:gd name="T31" fmla="*/ 377825 h 1000"/>
                <a:gd name="T32" fmla="*/ 614982 w 991"/>
                <a:gd name="T33" fmla="*/ 371475 h 1000"/>
                <a:gd name="T34" fmla="*/ 662656 w 991"/>
                <a:gd name="T35" fmla="*/ 290513 h 1000"/>
                <a:gd name="T36" fmla="*/ 676957 w 991"/>
                <a:gd name="T37" fmla="*/ 202406 h 1000"/>
                <a:gd name="T38" fmla="*/ 773893 w 991"/>
                <a:gd name="T39" fmla="*/ 257175 h 1000"/>
                <a:gd name="T40" fmla="*/ 787400 w 991"/>
                <a:gd name="T41" fmla="*/ 213519 h 1000"/>
                <a:gd name="T42" fmla="*/ 765153 w 991"/>
                <a:gd name="T43" fmla="*/ 177006 h 1000"/>
                <a:gd name="T44" fmla="*/ 719069 w 991"/>
                <a:gd name="T45" fmla="*/ 157163 h 1000"/>
                <a:gd name="T46" fmla="*/ 667423 w 991"/>
                <a:gd name="T47" fmla="*/ 161925 h 1000"/>
                <a:gd name="T48" fmla="*/ 649943 w 991"/>
                <a:gd name="T49" fmla="*/ 195263 h 1000"/>
                <a:gd name="T50" fmla="*/ 556980 w 991"/>
                <a:gd name="T51" fmla="*/ 223838 h 1000"/>
                <a:gd name="T52" fmla="*/ 495800 w 991"/>
                <a:gd name="T53" fmla="*/ 290513 h 1000"/>
                <a:gd name="T54" fmla="*/ 475936 w 991"/>
                <a:gd name="T55" fmla="*/ 177006 h 1000"/>
                <a:gd name="T56" fmla="*/ 307491 w 991"/>
                <a:gd name="T57" fmla="*/ 207963 h 1000"/>
                <a:gd name="T58" fmla="*/ 271736 w 991"/>
                <a:gd name="T59" fmla="*/ 0 h 1000"/>
                <a:gd name="T60" fmla="*/ 248694 w 991"/>
                <a:gd name="T61" fmla="*/ 15875 h 1000"/>
                <a:gd name="T62" fmla="*/ 261407 w 991"/>
                <a:gd name="T63" fmla="*/ 56356 h 1000"/>
                <a:gd name="T64" fmla="*/ 238365 w 991"/>
                <a:gd name="T65" fmla="*/ 240506 h 1000"/>
                <a:gd name="T66" fmla="*/ 211351 w 991"/>
                <a:gd name="T67" fmla="*/ 281781 h 1000"/>
                <a:gd name="T68" fmla="*/ 116799 w 991"/>
                <a:gd name="T69" fmla="*/ 347663 h 1000"/>
                <a:gd name="T70" fmla="*/ 100113 w 991"/>
                <a:gd name="T71" fmla="*/ 432594 h 1000"/>
                <a:gd name="T72" fmla="*/ 65153 w 991"/>
                <a:gd name="T73" fmla="*/ 410369 h 1000"/>
                <a:gd name="T74" fmla="*/ 54029 w 991"/>
                <a:gd name="T75" fmla="*/ 502444 h 1000"/>
                <a:gd name="T76" fmla="*/ 0 w 991"/>
                <a:gd name="T77" fmla="*/ 546894 h 10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91"/>
                <a:gd name="T118" fmla="*/ 0 h 1000"/>
                <a:gd name="T119" fmla="*/ 991 w 991"/>
                <a:gd name="T120" fmla="*/ 1000 h 100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91" h="1000">
                  <a:moveTo>
                    <a:pt x="0" y="689"/>
                  </a:moveTo>
                  <a:lnTo>
                    <a:pt x="43" y="833"/>
                  </a:lnTo>
                  <a:lnTo>
                    <a:pt x="82" y="878"/>
                  </a:lnTo>
                  <a:lnTo>
                    <a:pt x="166" y="926"/>
                  </a:lnTo>
                  <a:lnTo>
                    <a:pt x="225" y="1000"/>
                  </a:lnTo>
                  <a:lnTo>
                    <a:pt x="303" y="964"/>
                  </a:lnTo>
                  <a:lnTo>
                    <a:pt x="337" y="988"/>
                  </a:lnTo>
                  <a:lnTo>
                    <a:pt x="387" y="964"/>
                  </a:lnTo>
                  <a:lnTo>
                    <a:pt x="413" y="923"/>
                  </a:lnTo>
                  <a:lnTo>
                    <a:pt x="499" y="906"/>
                  </a:lnTo>
                  <a:lnTo>
                    <a:pt x="543" y="848"/>
                  </a:lnTo>
                  <a:lnTo>
                    <a:pt x="519" y="833"/>
                  </a:lnTo>
                  <a:lnTo>
                    <a:pt x="604" y="643"/>
                  </a:lnTo>
                  <a:lnTo>
                    <a:pt x="622" y="548"/>
                  </a:lnTo>
                  <a:lnTo>
                    <a:pt x="697" y="590"/>
                  </a:lnTo>
                  <a:lnTo>
                    <a:pt x="735" y="476"/>
                  </a:lnTo>
                  <a:lnTo>
                    <a:pt x="774" y="468"/>
                  </a:lnTo>
                  <a:lnTo>
                    <a:pt x="834" y="366"/>
                  </a:lnTo>
                  <a:lnTo>
                    <a:pt x="852" y="255"/>
                  </a:lnTo>
                  <a:lnTo>
                    <a:pt x="974" y="324"/>
                  </a:lnTo>
                  <a:lnTo>
                    <a:pt x="991" y="269"/>
                  </a:lnTo>
                  <a:lnTo>
                    <a:pt x="963" y="223"/>
                  </a:lnTo>
                  <a:lnTo>
                    <a:pt x="905" y="198"/>
                  </a:lnTo>
                  <a:lnTo>
                    <a:pt x="840" y="204"/>
                  </a:lnTo>
                  <a:lnTo>
                    <a:pt x="818" y="246"/>
                  </a:lnTo>
                  <a:lnTo>
                    <a:pt x="701" y="282"/>
                  </a:lnTo>
                  <a:lnTo>
                    <a:pt x="624" y="366"/>
                  </a:lnTo>
                  <a:lnTo>
                    <a:pt x="599" y="223"/>
                  </a:lnTo>
                  <a:lnTo>
                    <a:pt x="387" y="262"/>
                  </a:lnTo>
                  <a:lnTo>
                    <a:pt x="342" y="0"/>
                  </a:lnTo>
                  <a:lnTo>
                    <a:pt x="313" y="20"/>
                  </a:lnTo>
                  <a:lnTo>
                    <a:pt x="329" y="71"/>
                  </a:lnTo>
                  <a:lnTo>
                    <a:pt x="300" y="303"/>
                  </a:lnTo>
                  <a:lnTo>
                    <a:pt x="266" y="355"/>
                  </a:lnTo>
                  <a:lnTo>
                    <a:pt x="147" y="438"/>
                  </a:lnTo>
                  <a:lnTo>
                    <a:pt x="126" y="545"/>
                  </a:lnTo>
                  <a:lnTo>
                    <a:pt x="82" y="517"/>
                  </a:lnTo>
                  <a:lnTo>
                    <a:pt x="68" y="633"/>
                  </a:lnTo>
                  <a:lnTo>
                    <a:pt x="0" y="68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41"/>
            <p:cNvSpPr>
              <a:spLocks/>
            </p:cNvSpPr>
            <p:nvPr/>
          </p:nvSpPr>
          <p:spPr bwMode="auto">
            <a:xfrm>
              <a:off x="8075660" y="1809619"/>
              <a:ext cx="255279" cy="557622"/>
            </a:xfrm>
            <a:custGeom>
              <a:avLst/>
              <a:gdLst>
                <a:gd name="T0" fmla="*/ 0 w 358"/>
                <a:gd name="T1" fmla="*/ 427584 h 781"/>
                <a:gd name="T2" fmla="*/ 16669 w 358"/>
                <a:gd name="T3" fmla="*/ 290089 h 781"/>
                <a:gd name="T4" fmla="*/ 46037 w 358"/>
                <a:gd name="T5" fmla="*/ 227303 h 781"/>
                <a:gd name="T6" fmla="*/ 51594 w 358"/>
                <a:gd name="T7" fmla="*/ 81861 h 781"/>
                <a:gd name="T8" fmla="*/ 51594 w 358"/>
                <a:gd name="T9" fmla="*/ 27022 h 781"/>
                <a:gd name="T10" fmla="*/ 101600 w 358"/>
                <a:gd name="T11" fmla="*/ 0 h 781"/>
                <a:gd name="T12" fmla="*/ 219075 w 358"/>
                <a:gd name="T13" fmla="*/ 387846 h 781"/>
                <a:gd name="T14" fmla="*/ 279400 w 358"/>
                <a:gd name="T15" fmla="*/ 470501 h 781"/>
                <a:gd name="T16" fmla="*/ 284162 w 358"/>
                <a:gd name="T17" fmla="*/ 488781 h 781"/>
                <a:gd name="T18" fmla="*/ 277812 w 358"/>
                <a:gd name="T19" fmla="*/ 523751 h 781"/>
                <a:gd name="T20" fmla="*/ 223043 w 358"/>
                <a:gd name="T21" fmla="*/ 571437 h 781"/>
                <a:gd name="T22" fmla="*/ 26987 w 358"/>
                <a:gd name="T23" fmla="*/ 620712 h 781"/>
                <a:gd name="T24" fmla="*/ 0 w 358"/>
                <a:gd name="T25" fmla="*/ 427584 h 7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8"/>
                <a:gd name="T40" fmla="*/ 0 h 781"/>
                <a:gd name="T41" fmla="*/ 358 w 358"/>
                <a:gd name="T42" fmla="*/ 781 h 78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8" h="781">
                  <a:moveTo>
                    <a:pt x="0" y="538"/>
                  </a:moveTo>
                  <a:lnTo>
                    <a:pt x="21" y="365"/>
                  </a:lnTo>
                  <a:lnTo>
                    <a:pt x="58" y="286"/>
                  </a:lnTo>
                  <a:lnTo>
                    <a:pt x="65" y="103"/>
                  </a:lnTo>
                  <a:lnTo>
                    <a:pt x="65" y="34"/>
                  </a:lnTo>
                  <a:lnTo>
                    <a:pt x="128" y="0"/>
                  </a:lnTo>
                  <a:lnTo>
                    <a:pt x="276" y="488"/>
                  </a:lnTo>
                  <a:lnTo>
                    <a:pt x="352" y="592"/>
                  </a:lnTo>
                  <a:lnTo>
                    <a:pt x="358" y="615"/>
                  </a:lnTo>
                  <a:lnTo>
                    <a:pt x="350" y="659"/>
                  </a:lnTo>
                  <a:lnTo>
                    <a:pt x="281" y="719"/>
                  </a:lnTo>
                  <a:lnTo>
                    <a:pt x="34" y="781"/>
                  </a:lnTo>
                  <a:lnTo>
                    <a:pt x="0" y="538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Freeform 42"/>
            <p:cNvSpPr>
              <a:spLocks/>
            </p:cNvSpPr>
            <p:nvPr/>
          </p:nvSpPr>
          <p:spPr bwMode="auto">
            <a:xfrm>
              <a:off x="8166933" y="1303337"/>
              <a:ext cx="574737" cy="928423"/>
            </a:xfrm>
            <a:custGeom>
              <a:avLst/>
              <a:gdLst>
                <a:gd name="T0" fmla="*/ 0 w 806"/>
                <a:gd name="T1" fmla="*/ 563923 h 1303"/>
                <a:gd name="T2" fmla="*/ 37306 w 806"/>
                <a:gd name="T3" fmla="*/ 565510 h 1303"/>
                <a:gd name="T4" fmla="*/ 39687 w 806"/>
                <a:gd name="T5" fmla="*/ 497300 h 1303"/>
                <a:gd name="T6" fmla="*/ 84137 w 806"/>
                <a:gd name="T7" fmla="*/ 403709 h 1303"/>
                <a:gd name="T8" fmla="*/ 65087 w 806"/>
                <a:gd name="T9" fmla="*/ 338671 h 1303"/>
                <a:gd name="T10" fmla="*/ 80962 w 806"/>
                <a:gd name="T11" fmla="*/ 249839 h 1303"/>
                <a:gd name="T12" fmla="*/ 79375 w 806"/>
                <a:gd name="T13" fmla="*/ 214941 h 1303"/>
                <a:gd name="T14" fmla="*/ 153194 w 806"/>
                <a:gd name="T15" fmla="*/ 20622 h 1303"/>
                <a:gd name="T16" fmla="*/ 176212 w 806"/>
                <a:gd name="T17" fmla="*/ 20622 h 1303"/>
                <a:gd name="T18" fmla="*/ 186531 w 806"/>
                <a:gd name="T19" fmla="*/ 56313 h 1303"/>
                <a:gd name="T20" fmla="*/ 276225 w 806"/>
                <a:gd name="T21" fmla="*/ 24587 h 1303"/>
                <a:gd name="T22" fmla="*/ 276225 w 806"/>
                <a:gd name="T23" fmla="*/ 8725 h 1303"/>
                <a:gd name="T24" fmla="*/ 301625 w 806"/>
                <a:gd name="T25" fmla="*/ 0 h 1303"/>
                <a:gd name="T26" fmla="*/ 349250 w 806"/>
                <a:gd name="T27" fmla="*/ 27760 h 1303"/>
                <a:gd name="T28" fmla="*/ 384968 w 806"/>
                <a:gd name="T29" fmla="*/ 56313 h 1303"/>
                <a:gd name="T30" fmla="*/ 469106 w 806"/>
                <a:gd name="T31" fmla="*/ 345016 h 1303"/>
                <a:gd name="T32" fmla="*/ 524668 w 806"/>
                <a:gd name="T33" fmla="*/ 345016 h 1303"/>
                <a:gd name="T34" fmla="*/ 531018 w 806"/>
                <a:gd name="T35" fmla="*/ 360879 h 1303"/>
                <a:gd name="T36" fmla="*/ 524668 w 806"/>
                <a:gd name="T37" fmla="*/ 375156 h 1303"/>
                <a:gd name="T38" fmla="*/ 569118 w 806"/>
                <a:gd name="T39" fmla="*/ 437021 h 1303"/>
                <a:gd name="T40" fmla="*/ 574675 w 806"/>
                <a:gd name="T41" fmla="*/ 421951 h 1303"/>
                <a:gd name="T42" fmla="*/ 621506 w 806"/>
                <a:gd name="T43" fmla="*/ 467160 h 1303"/>
                <a:gd name="T44" fmla="*/ 605631 w 806"/>
                <a:gd name="T45" fmla="*/ 477471 h 1303"/>
                <a:gd name="T46" fmla="*/ 607218 w 806"/>
                <a:gd name="T47" fmla="*/ 489368 h 1303"/>
                <a:gd name="T48" fmla="*/ 639762 w 806"/>
                <a:gd name="T49" fmla="*/ 489368 h 1303"/>
                <a:gd name="T50" fmla="*/ 617537 w 806"/>
                <a:gd name="T51" fmla="*/ 542509 h 1303"/>
                <a:gd name="T52" fmla="*/ 591343 w 806"/>
                <a:gd name="T53" fmla="*/ 537750 h 1303"/>
                <a:gd name="T54" fmla="*/ 569118 w 806"/>
                <a:gd name="T55" fmla="*/ 555992 h 1303"/>
                <a:gd name="T56" fmla="*/ 570706 w 806"/>
                <a:gd name="T57" fmla="*/ 578993 h 1303"/>
                <a:gd name="T58" fmla="*/ 550862 w 806"/>
                <a:gd name="T59" fmla="*/ 590890 h 1303"/>
                <a:gd name="T60" fmla="*/ 528637 w 806"/>
                <a:gd name="T61" fmla="*/ 585338 h 1303"/>
                <a:gd name="T62" fmla="*/ 528637 w 806"/>
                <a:gd name="T63" fmla="*/ 617064 h 1303"/>
                <a:gd name="T64" fmla="*/ 512762 w 806"/>
                <a:gd name="T65" fmla="*/ 605960 h 1303"/>
                <a:gd name="T66" fmla="*/ 508793 w 806"/>
                <a:gd name="T67" fmla="*/ 647203 h 1303"/>
                <a:gd name="T68" fmla="*/ 477837 w 806"/>
                <a:gd name="T69" fmla="*/ 615478 h 1303"/>
                <a:gd name="T70" fmla="*/ 456406 w 806"/>
                <a:gd name="T71" fmla="*/ 645617 h 1303"/>
                <a:gd name="T72" fmla="*/ 426243 w 806"/>
                <a:gd name="T73" fmla="*/ 658307 h 1303"/>
                <a:gd name="T74" fmla="*/ 421481 w 806"/>
                <a:gd name="T75" fmla="*/ 687653 h 1303"/>
                <a:gd name="T76" fmla="*/ 392906 w 806"/>
                <a:gd name="T77" fmla="*/ 681308 h 1303"/>
                <a:gd name="T78" fmla="*/ 405606 w 806"/>
                <a:gd name="T79" fmla="*/ 656721 h 1303"/>
                <a:gd name="T80" fmla="*/ 384968 w 806"/>
                <a:gd name="T81" fmla="*/ 631340 h 1303"/>
                <a:gd name="T82" fmla="*/ 364331 w 806"/>
                <a:gd name="T83" fmla="*/ 672584 h 1303"/>
                <a:gd name="T84" fmla="*/ 373062 w 806"/>
                <a:gd name="T85" fmla="*/ 754277 h 1303"/>
                <a:gd name="T86" fmla="*/ 359568 w 806"/>
                <a:gd name="T87" fmla="*/ 771726 h 1303"/>
                <a:gd name="T88" fmla="*/ 341312 w 806"/>
                <a:gd name="T89" fmla="*/ 772519 h 1303"/>
                <a:gd name="T90" fmla="*/ 323850 w 806"/>
                <a:gd name="T91" fmla="*/ 771726 h 1303"/>
                <a:gd name="T92" fmla="*/ 301625 w 806"/>
                <a:gd name="T93" fmla="*/ 823281 h 1303"/>
                <a:gd name="T94" fmla="*/ 276225 w 806"/>
                <a:gd name="T95" fmla="*/ 821694 h 1303"/>
                <a:gd name="T96" fmla="*/ 277812 w 806"/>
                <a:gd name="T97" fmla="*/ 862145 h 1303"/>
                <a:gd name="T98" fmla="*/ 264319 w 806"/>
                <a:gd name="T99" fmla="*/ 832005 h 1303"/>
                <a:gd name="T100" fmla="*/ 220662 w 806"/>
                <a:gd name="T101" fmla="*/ 865317 h 1303"/>
                <a:gd name="T102" fmla="*/ 211931 w 806"/>
                <a:gd name="T103" fmla="*/ 890698 h 1303"/>
                <a:gd name="T104" fmla="*/ 225425 w 806"/>
                <a:gd name="T105" fmla="*/ 908940 h 1303"/>
                <a:gd name="T106" fmla="*/ 209550 w 806"/>
                <a:gd name="T107" fmla="*/ 918458 h 1303"/>
                <a:gd name="T108" fmla="*/ 209550 w 806"/>
                <a:gd name="T109" fmla="*/ 950976 h 1303"/>
                <a:gd name="T110" fmla="*/ 192087 w 806"/>
                <a:gd name="T111" fmla="*/ 970805 h 1303"/>
                <a:gd name="T112" fmla="*/ 188912 w 806"/>
                <a:gd name="T113" fmla="*/ 1033463 h 1303"/>
                <a:gd name="T114" fmla="*/ 177800 w 806"/>
                <a:gd name="T115" fmla="*/ 1033463 h 1303"/>
                <a:gd name="T116" fmla="*/ 117475 w 806"/>
                <a:gd name="T117" fmla="*/ 950976 h 1303"/>
                <a:gd name="T118" fmla="*/ 0 w 806"/>
                <a:gd name="T119" fmla="*/ 563923 h 130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06"/>
                <a:gd name="T181" fmla="*/ 0 h 1303"/>
                <a:gd name="T182" fmla="*/ 806 w 806"/>
                <a:gd name="T183" fmla="*/ 1303 h 130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06" h="1303">
                  <a:moveTo>
                    <a:pt x="0" y="711"/>
                  </a:moveTo>
                  <a:lnTo>
                    <a:pt x="47" y="713"/>
                  </a:lnTo>
                  <a:lnTo>
                    <a:pt x="50" y="627"/>
                  </a:lnTo>
                  <a:lnTo>
                    <a:pt x="106" y="509"/>
                  </a:lnTo>
                  <a:lnTo>
                    <a:pt x="82" y="427"/>
                  </a:lnTo>
                  <a:lnTo>
                    <a:pt x="102" y="315"/>
                  </a:lnTo>
                  <a:lnTo>
                    <a:pt x="100" y="271"/>
                  </a:lnTo>
                  <a:lnTo>
                    <a:pt x="193" y="26"/>
                  </a:lnTo>
                  <a:lnTo>
                    <a:pt x="222" y="26"/>
                  </a:lnTo>
                  <a:lnTo>
                    <a:pt x="235" y="71"/>
                  </a:lnTo>
                  <a:lnTo>
                    <a:pt x="348" y="31"/>
                  </a:lnTo>
                  <a:lnTo>
                    <a:pt x="348" y="11"/>
                  </a:lnTo>
                  <a:lnTo>
                    <a:pt x="380" y="0"/>
                  </a:lnTo>
                  <a:lnTo>
                    <a:pt x="440" y="35"/>
                  </a:lnTo>
                  <a:lnTo>
                    <a:pt x="485" y="71"/>
                  </a:lnTo>
                  <a:lnTo>
                    <a:pt x="591" y="435"/>
                  </a:lnTo>
                  <a:lnTo>
                    <a:pt x="661" y="435"/>
                  </a:lnTo>
                  <a:lnTo>
                    <a:pt x="669" y="455"/>
                  </a:lnTo>
                  <a:lnTo>
                    <a:pt x="661" y="473"/>
                  </a:lnTo>
                  <a:lnTo>
                    <a:pt x="717" y="551"/>
                  </a:lnTo>
                  <a:lnTo>
                    <a:pt x="724" y="532"/>
                  </a:lnTo>
                  <a:lnTo>
                    <a:pt x="783" y="589"/>
                  </a:lnTo>
                  <a:lnTo>
                    <a:pt x="763" y="602"/>
                  </a:lnTo>
                  <a:lnTo>
                    <a:pt x="765" y="617"/>
                  </a:lnTo>
                  <a:lnTo>
                    <a:pt x="806" y="617"/>
                  </a:lnTo>
                  <a:lnTo>
                    <a:pt x="778" y="684"/>
                  </a:lnTo>
                  <a:lnTo>
                    <a:pt x="745" y="678"/>
                  </a:lnTo>
                  <a:lnTo>
                    <a:pt x="717" y="701"/>
                  </a:lnTo>
                  <a:lnTo>
                    <a:pt x="719" y="730"/>
                  </a:lnTo>
                  <a:lnTo>
                    <a:pt x="694" y="745"/>
                  </a:lnTo>
                  <a:lnTo>
                    <a:pt x="666" y="738"/>
                  </a:lnTo>
                  <a:lnTo>
                    <a:pt x="666" y="778"/>
                  </a:lnTo>
                  <a:lnTo>
                    <a:pt x="646" y="764"/>
                  </a:lnTo>
                  <a:lnTo>
                    <a:pt x="641" y="816"/>
                  </a:lnTo>
                  <a:lnTo>
                    <a:pt x="602" y="776"/>
                  </a:lnTo>
                  <a:lnTo>
                    <a:pt x="575" y="814"/>
                  </a:lnTo>
                  <a:lnTo>
                    <a:pt x="537" y="830"/>
                  </a:lnTo>
                  <a:lnTo>
                    <a:pt x="531" y="867"/>
                  </a:lnTo>
                  <a:lnTo>
                    <a:pt x="495" y="859"/>
                  </a:lnTo>
                  <a:lnTo>
                    <a:pt x="511" y="828"/>
                  </a:lnTo>
                  <a:lnTo>
                    <a:pt x="485" y="796"/>
                  </a:lnTo>
                  <a:lnTo>
                    <a:pt x="459" y="848"/>
                  </a:lnTo>
                  <a:lnTo>
                    <a:pt x="470" y="951"/>
                  </a:lnTo>
                  <a:lnTo>
                    <a:pt x="453" y="973"/>
                  </a:lnTo>
                  <a:lnTo>
                    <a:pt x="430" y="974"/>
                  </a:lnTo>
                  <a:lnTo>
                    <a:pt x="408" y="973"/>
                  </a:lnTo>
                  <a:lnTo>
                    <a:pt x="380" y="1038"/>
                  </a:lnTo>
                  <a:lnTo>
                    <a:pt x="348" y="1036"/>
                  </a:lnTo>
                  <a:lnTo>
                    <a:pt x="350" y="1087"/>
                  </a:lnTo>
                  <a:lnTo>
                    <a:pt x="333" y="1049"/>
                  </a:lnTo>
                  <a:lnTo>
                    <a:pt x="278" y="1091"/>
                  </a:lnTo>
                  <a:lnTo>
                    <a:pt x="267" y="1123"/>
                  </a:lnTo>
                  <a:lnTo>
                    <a:pt x="284" y="1146"/>
                  </a:lnTo>
                  <a:lnTo>
                    <a:pt x="264" y="1158"/>
                  </a:lnTo>
                  <a:lnTo>
                    <a:pt x="264" y="1199"/>
                  </a:lnTo>
                  <a:lnTo>
                    <a:pt x="242" y="1224"/>
                  </a:lnTo>
                  <a:lnTo>
                    <a:pt x="238" y="1303"/>
                  </a:lnTo>
                  <a:lnTo>
                    <a:pt x="224" y="1303"/>
                  </a:lnTo>
                  <a:lnTo>
                    <a:pt x="148" y="1199"/>
                  </a:lnTo>
                  <a:lnTo>
                    <a:pt x="0" y="711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43"/>
            <p:cNvSpPr>
              <a:spLocks/>
            </p:cNvSpPr>
            <p:nvPr/>
          </p:nvSpPr>
          <p:spPr bwMode="auto">
            <a:xfrm>
              <a:off x="5752465" y="3416887"/>
              <a:ext cx="1142345" cy="594704"/>
            </a:xfrm>
            <a:custGeom>
              <a:avLst/>
              <a:gdLst>
                <a:gd name="T0" fmla="*/ 0 w 1601"/>
                <a:gd name="T1" fmla="*/ 661988 h 834"/>
                <a:gd name="T2" fmla="*/ 11119 w 1601"/>
                <a:gd name="T3" fmla="*/ 632619 h 834"/>
                <a:gd name="T4" fmla="*/ 39712 w 1601"/>
                <a:gd name="T5" fmla="*/ 628650 h 834"/>
                <a:gd name="T6" fmla="*/ 47655 w 1601"/>
                <a:gd name="T7" fmla="*/ 556419 h 834"/>
                <a:gd name="T8" fmla="*/ 30976 w 1601"/>
                <a:gd name="T9" fmla="*/ 549275 h 834"/>
                <a:gd name="T10" fmla="*/ 27004 w 1601"/>
                <a:gd name="T11" fmla="*/ 535782 h 834"/>
                <a:gd name="T12" fmla="*/ 70688 w 1601"/>
                <a:gd name="T13" fmla="*/ 491332 h 834"/>
                <a:gd name="T14" fmla="*/ 146141 w 1601"/>
                <a:gd name="T15" fmla="*/ 519907 h 834"/>
                <a:gd name="T16" fmla="*/ 161232 w 1601"/>
                <a:gd name="T17" fmla="*/ 442119 h 834"/>
                <a:gd name="T18" fmla="*/ 214446 w 1601"/>
                <a:gd name="T19" fmla="*/ 420688 h 834"/>
                <a:gd name="T20" fmla="*/ 204121 w 1601"/>
                <a:gd name="T21" fmla="*/ 404813 h 834"/>
                <a:gd name="T22" fmla="*/ 221595 w 1601"/>
                <a:gd name="T23" fmla="*/ 353219 h 834"/>
                <a:gd name="T24" fmla="*/ 238274 w 1601"/>
                <a:gd name="T25" fmla="*/ 327819 h 834"/>
                <a:gd name="T26" fmla="*/ 314521 w 1601"/>
                <a:gd name="T27" fmla="*/ 315119 h 834"/>
                <a:gd name="T28" fmla="*/ 343114 w 1601"/>
                <a:gd name="T29" fmla="*/ 321469 h 834"/>
                <a:gd name="T30" fmla="*/ 428893 w 1601"/>
                <a:gd name="T31" fmla="*/ 292100 h 834"/>
                <a:gd name="T32" fmla="*/ 455897 w 1601"/>
                <a:gd name="T33" fmla="*/ 317500 h 834"/>
                <a:gd name="T34" fmla="*/ 479725 w 1601"/>
                <a:gd name="T35" fmla="*/ 254794 h 834"/>
                <a:gd name="T36" fmla="*/ 509112 w 1601"/>
                <a:gd name="T37" fmla="*/ 236538 h 834"/>
                <a:gd name="T38" fmla="*/ 571063 w 1601"/>
                <a:gd name="T39" fmla="*/ 273050 h 834"/>
                <a:gd name="T40" fmla="*/ 578211 w 1601"/>
                <a:gd name="T41" fmla="*/ 232569 h 834"/>
                <a:gd name="T42" fmla="*/ 647311 w 1601"/>
                <a:gd name="T43" fmla="*/ 148431 h 834"/>
                <a:gd name="T44" fmla="*/ 662401 w 1601"/>
                <a:gd name="T45" fmla="*/ 96838 h 834"/>
                <a:gd name="T46" fmla="*/ 683846 w 1601"/>
                <a:gd name="T47" fmla="*/ 103981 h 834"/>
                <a:gd name="T48" fmla="*/ 746591 w 1601"/>
                <a:gd name="T49" fmla="*/ 60325 h 834"/>
                <a:gd name="T50" fmla="*/ 733089 w 1601"/>
                <a:gd name="T51" fmla="*/ 21431 h 834"/>
                <a:gd name="T52" fmla="*/ 741032 w 1601"/>
                <a:gd name="T53" fmla="*/ 3175 h 834"/>
                <a:gd name="T54" fmla="*/ 793452 w 1601"/>
                <a:gd name="T55" fmla="*/ 0 h 834"/>
                <a:gd name="T56" fmla="*/ 829193 w 1601"/>
                <a:gd name="T57" fmla="*/ 11113 h 834"/>
                <a:gd name="T58" fmla="*/ 846666 w 1601"/>
                <a:gd name="T59" fmla="*/ 51594 h 834"/>
                <a:gd name="T60" fmla="*/ 904646 w 1601"/>
                <a:gd name="T61" fmla="*/ 61913 h 834"/>
                <a:gd name="T62" fmla="*/ 938005 w 1601"/>
                <a:gd name="T63" fmla="*/ 83344 h 834"/>
                <a:gd name="T64" fmla="*/ 1015841 w 1601"/>
                <a:gd name="T65" fmla="*/ 81756 h 834"/>
                <a:gd name="T66" fmla="*/ 1054759 w 1601"/>
                <a:gd name="T67" fmla="*/ 51594 h 834"/>
                <a:gd name="T68" fmla="*/ 1139743 w 1601"/>
                <a:gd name="T69" fmla="*/ 106363 h 834"/>
                <a:gd name="T70" fmla="*/ 1173896 w 1601"/>
                <a:gd name="T71" fmla="*/ 220663 h 834"/>
                <a:gd name="T72" fmla="*/ 1204871 w 1601"/>
                <a:gd name="T73" fmla="*/ 256381 h 834"/>
                <a:gd name="T74" fmla="*/ 1271588 w 1601"/>
                <a:gd name="T75" fmla="*/ 294481 h 834"/>
                <a:gd name="T76" fmla="*/ 1222345 w 1601"/>
                <a:gd name="T77" fmla="*/ 353219 h 834"/>
                <a:gd name="T78" fmla="*/ 1181044 w 1601"/>
                <a:gd name="T79" fmla="*/ 384175 h 834"/>
                <a:gd name="T80" fmla="*/ 1134183 w 1601"/>
                <a:gd name="T81" fmla="*/ 441325 h 834"/>
                <a:gd name="T82" fmla="*/ 1134183 w 1601"/>
                <a:gd name="T83" fmla="*/ 461169 h 834"/>
                <a:gd name="T84" fmla="*/ 1009487 w 1601"/>
                <a:gd name="T85" fmla="*/ 545307 h 834"/>
                <a:gd name="T86" fmla="*/ 304196 w 1601"/>
                <a:gd name="T87" fmla="*/ 608807 h 834"/>
                <a:gd name="T88" fmla="*/ 234303 w 1601"/>
                <a:gd name="T89" fmla="*/ 607219 h 834"/>
                <a:gd name="T90" fmla="*/ 236685 w 1601"/>
                <a:gd name="T91" fmla="*/ 646907 h 834"/>
                <a:gd name="T92" fmla="*/ 0 w 1601"/>
                <a:gd name="T93" fmla="*/ 661988 h 83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01"/>
                <a:gd name="T142" fmla="*/ 0 h 834"/>
                <a:gd name="T143" fmla="*/ 1601 w 1601"/>
                <a:gd name="T144" fmla="*/ 834 h 83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01" h="834">
                  <a:moveTo>
                    <a:pt x="0" y="834"/>
                  </a:moveTo>
                  <a:lnTo>
                    <a:pt x="14" y="797"/>
                  </a:lnTo>
                  <a:lnTo>
                    <a:pt x="50" y="792"/>
                  </a:lnTo>
                  <a:lnTo>
                    <a:pt x="60" y="701"/>
                  </a:lnTo>
                  <a:lnTo>
                    <a:pt x="39" y="692"/>
                  </a:lnTo>
                  <a:lnTo>
                    <a:pt x="34" y="675"/>
                  </a:lnTo>
                  <a:lnTo>
                    <a:pt x="89" y="619"/>
                  </a:lnTo>
                  <a:lnTo>
                    <a:pt x="184" y="655"/>
                  </a:lnTo>
                  <a:lnTo>
                    <a:pt x="203" y="557"/>
                  </a:lnTo>
                  <a:lnTo>
                    <a:pt x="270" y="530"/>
                  </a:lnTo>
                  <a:lnTo>
                    <a:pt x="257" y="510"/>
                  </a:lnTo>
                  <a:lnTo>
                    <a:pt x="279" y="445"/>
                  </a:lnTo>
                  <a:lnTo>
                    <a:pt x="300" y="413"/>
                  </a:lnTo>
                  <a:lnTo>
                    <a:pt x="396" y="397"/>
                  </a:lnTo>
                  <a:lnTo>
                    <a:pt x="432" y="405"/>
                  </a:lnTo>
                  <a:lnTo>
                    <a:pt x="540" y="368"/>
                  </a:lnTo>
                  <a:lnTo>
                    <a:pt x="574" y="400"/>
                  </a:lnTo>
                  <a:lnTo>
                    <a:pt x="604" y="321"/>
                  </a:lnTo>
                  <a:lnTo>
                    <a:pt x="641" y="298"/>
                  </a:lnTo>
                  <a:lnTo>
                    <a:pt x="719" y="344"/>
                  </a:lnTo>
                  <a:lnTo>
                    <a:pt x="728" y="293"/>
                  </a:lnTo>
                  <a:lnTo>
                    <a:pt x="815" y="187"/>
                  </a:lnTo>
                  <a:lnTo>
                    <a:pt x="834" y="122"/>
                  </a:lnTo>
                  <a:lnTo>
                    <a:pt x="861" y="131"/>
                  </a:lnTo>
                  <a:lnTo>
                    <a:pt x="940" y="76"/>
                  </a:lnTo>
                  <a:lnTo>
                    <a:pt x="923" y="27"/>
                  </a:lnTo>
                  <a:lnTo>
                    <a:pt x="933" y="4"/>
                  </a:lnTo>
                  <a:lnTo>
                    <a:pt x="999" y="0"/>
                  </a:lnTo>
                  <a:lnTo>
                    <a:pt x="1044" y="14"/>
                  </a:lnTo>
                  <a:lnTo>
                    <a:pt x="1066" y="65"/>
                  </a:lnTo>
                  <a:lnTo>
                    <a:pt x="1139" y="78"/>
                  </a:lnTo>
                  <a:lnTo>
                    <a:pt x="1181" y="105"/>
                  </a:lnTo>
                  <a:lnTo>
                    <a:pt x="1279" y="103"/>
                  </a:lnTo>
                  <a:lnTo>
                    <a:pt x="1328" y="65"/>
                  </a:lnTo>
                  <a:lnTo>
                    <a:pt x="1435" y="134"/>
                  </a:lnTo>
                  <a:lnTo>
                    <a:pt x="1478" y="278"/>
                  </a:lnTo>
                  <a:lnTo>
                    <a:pt x="1517" y="323"/>
                  </a:lnTo>
                  <a:lnTo>
                    <a:pt x="1601" y="371"/>
                  </a:lnTo>
                  <a:lnTo>
                    <a:pt x="1539" y="445"/>
                  </a:lnTo>
                  <a:lnTo>
                    <a:pt x="1487" y="484"/>
                  </a:lnTo>
                  <a:lnTo>
                    <a:pt x="1428" y="556"/>
                  </a:lnTo>
                  <a:lnTo>
                    <a:pt x="1428" y="581"/>
                  </a:lnTo>
                  <a:lnTo>
                    <a:pt x="1271" y="687"/>
                  </a:lnTo>
                  <a:lnTo>
                    <a:pt x="383" y="767"/>
                  </a:lnTo>
                  <a:lnTo>
                    <a:pt x="295" y="765"/>
                  </a:lnTo>
                  <a:lnTo>
                    <a:pt x="298" y="815"/>
                  </a:lnTo>
                  <a:lnTo>
                    <a:pt x="0" y="8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Freeform 44"/>
            <p:cNvSpPr>
              <a:spLocks/>
            </p:cNvSpPr>
            <p:nvPr/>
          </p:nvSpPr>
          <p:spPr bwMode="auto">
            <a:xfrm>
              <a:off x="5936438" y="2880655"/>
              <a:ext cx="487742" cy="852835"/>
            </a:xfrm>
            <a:custGeom>
              <a:avLst/>
              <a:gdLst>
                <a:gd name="T0" fmla="*/ 0 w 683"/>
                <a:gd name="T1" fmla="*/ 929514 h 1198"/>
                <a:gd name="T2" fmla="*/ 17488 w 683"/>
                <a:gd name="T3" fmla="*/ 949325 h 1198"/>
                <a:gd name="T4" fmla="*/ 34181 w 683"/>
                <a:gd name="T5" fmla="*/ 923967 h 1198"/>
                <a:gd name="T6" fmla="*/ 110493 w 683"/>
                <a:gd name="T7" fmla="*/ 911289 h 1198"/>
                <a:gd name="T8" fmla="*/ 139110 w 683"/>
                <a:gd name="T9" fmla="*/ 917628 h 1198"/>
                <a:gd name="T10" fmla="*/ 224960 w 683"/>
                <a:gd name="T11" fmla="*/ 888308 h 1198"/>
                <a:gd name="T12" fmla="*/ 251987 w 683"/>
                <a:gd name="T13" fmla="*/ 913666 h 1198"/>
                <a:gd name="T14" fmla="*/ 275835 w 683"/>
                <a:gd name="T15" fmla="*/ 851064 h 1198"/>
                <a:gd name="T16" fmla="*/ 305246 w 683"/>
                <a:gd name="T17" fmla="*/ 832839 h 1198"/>
                <a:gd name="T18" fmla="*/ 367249 w 683"/>
                <a:gd name="T19" fmla="*/ 869290 h 1198"/>
                <a:gd name="T20" fmla="*/ 374404 w 683"/>
                <a:gd name="T21" fmla="*/ 828876 h 1198"/>
                <a:gd name="T22" fmla="*/ 443561 w 683"/>
                <a:gd name="T23" fmla="*/ 744879 h 1198"/>
                <a:gd name="T24" fmla="*/ 458664 w 683"/>
                <a:gd name="T25" fmla="*/ 693372 h 1198"/>
                <a:gd name="T26" fmla="*/ 480127 w 683"/>
                <a:gd name="T27" fmla="*/ 700503 h 1198"/>
                <a:gd name="T28" fmla="*/ 542925 w 683"/>
                <a:gd name="T29" fmla="*/ 656920 h 1198"/>
                <a:gd name="T30" fmla="*/ 529411 w 683"/>
                <a:gd name="T31" fmla="*/ 618091 h 1198"/>
                <a:gd name="T32" fmla="*/ 537361 w 683"/>
                <a:gd name="T33" fmla="*/ 599866 h 1198"/>
                <a:gd name="T34" fmla="*/ 474563 w 683"/>
                <a:gd name="T35" fmla="*/ 16641 h 1198"/>
                <a:gd name="T36" fmla="*/ 468998 w 683"/>
                <a:gd name="T37" fmla="*/ 0 h 1198"/>
                <a:gd name="T38" fmla="*/ 140699 w 683"/>
                <a:gd name="T39" fmla="*/ 34074 h 1198"/>
                <a:gd name="T40" fmla="*/ 80286 w 683"/>
                <a:gd name="T41" fmla="*/ 72903 h 1198"/>
                <a:gd name="T42" fmla="*/ 28617 w 683"/>
                <a:gd name="T43" fmla="*/ 52300 h 1198"/>
                <a:gd name="T44" fmla="*/ 69157 w 683"/>
                <a:gd name="T45" fmla="*/ 532509 h 1198"/>
                <a:gd name="T46" fmla="*/ 59618 w 683"/>
                <a:gd name="T47" fmla="*/ 637110 h 1198"/>
                <a:gd name="T48" fmla="*/ 80286 w 683"/>
                <a:gd name="T49" fmla="*/ 693372 h 1198"/>
                <a:gd name="T50" fmla="*/ 54849 w 683"/>
                <a:gd name="T51" fmla="*/ 801934 h 1198"/>
                <a:gd name="T52" fmla="*/ 19078 w 683"/>
                <a:gd name="T53" fmla="*/ 851064 h 1198"/>
                <a:gd name="T54" fmla="*/ 0 w 683"/>
                <a:gd name="T55" fmla="*/ 929514 h 119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83"/>
                <a:gd name="T85" fmla="*/ 0 h 1198"/>
                <a:gd name="T86" fmla="*/ 683 w 683"/>
                <a:gd name="T87" fmla="*/ 1198 h 119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83" h="1198">
                  <a:moveTo>
                    <a:pt x="0" y="1173"/>
                  </a:moveTo>
                  <a:lnTo>
                    <a:pt x="22" y="1198"/>
                  </a:lnTo>
                  <a:lnTo>
                    <a:pt x="43" y="1166"/>
                  </a:lnTo>
                  <a:lnTo>
                    <a:pt x="139" y="1150"/>
                  </a:lnTo>
                  <a:lnTo>
                    <a:pt x="175" y="1158"/>
                  </a:lnTo>
                  <a:lnTo>
                    <a:pt x="283" y="1121"/>
                  </a:lnTo>
                  <a:lnTo>
                    <a:pt x="317" y="1153"/>
                  </a:lnTo>
                  <a:lnTo>
                    <a:pt x="347" y="1074"/>
                  </a:lnTo>
                  <a:lnTo>
                    <a:pt x="384" y="1051"/>
                  </a:lnTo>
                  <a:lnTo>
                    <a:pt x="462" y="1097"/>
                  </a:lnTo>
                  <a:lnTo>
                    <a:pt x="471" y="1046"/>
                  </a:lnTo>
                  <a:lnTo>
                    <a:pt x="558" y="940"/>
                  </a:lnTo>
                  <a:lnTo>
                    <a:pt x="577" y="875"/>
                  </a:lnTo>
                  <a:lnTo>
                    <a:pt x="604" y="884"/>
                  </a:lnTo>
                  <a:lnTo>
                    <a:pt x="683" y="829"/>
                  </a:lnTo>
                  <a:lnTo>
                    <a:pt x="666" y="780"/>
                  </a:lnTo>
                  <a:lnTo>
                    <a:pt x="676" y="757"/>
                  </a:lnTo>
                  <a:lnTo>
                    <a:pt x="597" y="21"/>
                  </a:lnTo>
                  <a:lnTo>
                    <a:pt x="590" y="0"/>
                  </a:lnTo>
                  <a:lnTo>
                    <a:pt x="177" y="43"/>
                  </a:lnTo>
                  <a:lnTo>
                    <a:pt x="101" y="92"/>
                  </a:lnTo>
                  <a:lnTo>
                    <a:pt x="36" y="66"/>
                  </a:lnTo>
                  <a:lnTo>
                    <a:pt x="87" y="672"/>
                  </a:lnTo>
                  <a:lnTo>
                    <a:pt x="75" y="804"/>
                  </a:lnTo>
                  <a:lnTo>
                    <a:pt x="101" y="875"/>
                  </a:lnTo>
                  <a:lnTo>
                    <a:pt x="69" y="1012"/>
                  </a:lnTo>
                  <a:lnTo>
                    <a:pt x="24" y="1074"/>
                  </a:lnTo>
                  <a:lnTo>
                    <a:pt x="0" y="1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45"/>
            <p:cNvSpPr>
              <a:spLocks/>
            </p:cNvSpPr>
            <p:nvPr/>
          </p:nvSpPr>
          <p:spPr bwMode="auto">
            <a:xfrm>
              <a:off x="524208" y="2284526"/>
              <a:ext cx="1246453" cy="2177727"/>
            </a:xfrm>
            <a:custGeom>
              <a:avLst/>
              <a:gdLst>
                <a:gd name="T0" fmla="*/ 26972 w 1749"/>
                <a:gd name="T1" fmla="*/ 438007 h 3055"/>
                <a:gd name="T2" fmla="*/ 47598 w 1749"/>
                <a:gd name="T3" fmla="*/ 492758 h 3055"/>
                <a:gd name="T4" fmla="*/ 8726 w 1749"/>
                <a:gd name="T5" fmla="*/ 683195 h 3055"/>
                <a:gd name="T6" fmla="*/ 32525 w 1749"/>
                <a:gd name="T7" fmla="*/ 736359 h 3055"/>
                <a:gd name="T8" fmla="*/ 142000 w 1749"/>
                <a:gd name="T9" fmla="*/ 987896 h 3055"/>
                <a:gd name="T10" fmla="*/ 153899 w 1749"/>
                <a:gd name="T11" fmla="*/ 980754 h 3055"/>
                <a:gd name="T12" fmla="*/ 158659 w 1749"/>
                <a:gd name="T13" fmla="*/ 923623 h 3055"/>
                <a:gd name="T14" fmla="*/ 178492 w 1749"/>
                <a:gd name="T15" fmla="*/ 918068 h 3055"/>
                <a:gd name="T16" fmla="*/ 195944 w 1749"/>
                <a:gd name="T17" fmla="*/ 930764 h 3055"/>
                <a:gd name="T18" fmla="*/ 162626 w 1749"/>
                <a:gd name="T19" fmla="*/ 967265 h 3055"/>
                <a:gd name="T20" fmla="*/ 178492 w 1749"/>
                <a:gd name="T21" fmla="*/ 982341 h 3055"/>
                <a:gd name="T22" fmla="*/ 205464 w 1749"/>
                <a:gd name="T23" fmla="*/ 1089462 h 3055"/>
                <a:gd name="T24" fmla="*/ 190391 w 1749"/>
                <a:gd name="T25" fmla="*/ 1084701 h 3055"/>
                <a:gd name="T26" fmla="*/ 147553 w 1749"/>
                <a:gd name="T27" fmla="*/ 1044233 h 3055"/>
                <a:gd name="T28" fmla="*/ 158659 w 1749"/>
                <a:gd name="T29" fmla="*/ 999004 h 3055"/>
                <a:gd name="T30" fmla="*/ 139620 w 1749"/>
                <a:gd name="T31" fmla="*/ 1001385 h 3055"/>
                <a:gd name="T32" fmla="*/ 119788 w 1749"/>
                <a:gd name="T33" fmla="*/ 1049788 h 3055"/>
                <a:gd name="T34" fmla="*/ 127721 w 1749"/>
                <a:gd name="T35" fmla="*/ 1149768 h 3055"/>
                <a:gd name="T36" fmla="*/ 147553 w 1749"/>
                <a:gd name="T37" fmla="*/ 1189442 h 3055"/>
                <a:gd name="T38" fmla="*/ 197531 w 1749"/>
                <a:gd name="T39" fmla="*/ 1230704 h 3055"/>
                <a:gd name="T40" fmla="*/ 181665 w 1749"/>
                <a:gd name="T41" fmla="*/ 1275932 h 3055"/>
                <a:gd name="T42" fmla="*/ 153899 w 1749"/>
                <a:gd name="T43" fmla="*/ 1288628 h 3055"/>
                <a:gd name="T44" fmla="*/ 147553 w 1749"/>
                <a:gd name="T45" fmla="*/ 1347347 h 3055"/>
                <a:gd name="T46" fmla="*/ 217363 w 1749"/>
                <a:gd name="T47" fmla="*/ 1493349 h 3055"/>
                <a:gd name="T48" fmla="*/ 272101 w 1749"/>
                <a:gd name="T49" fmla="*/ 1583807 h 3055"/>
                <a:gd name="T50" fmla="*/ 264168 w 1749"/>
                <a:gd name="T51" fmla="*/ 1634590 h 3055"/>
                <a:gd name="T52" fmla="*/ 295899 w 1749"/>
                <a:gd name="T53" fmla="*/ 1666330 h 3055"/>
                <a:gd name="T54" fmla="*/ 285587 w 1749"/>
                <a:gd name="T55" fmla="*/ 1706798 h 3055"/>
                <a:gd name="T56" fmla="*/ 262581 w 1749"/>
                <a:gd name="T57" fmla="*/ 1790114 h 3055"/>
                <a:gd name="T58" fmla="*/ 285587 w 1749"/>
                <a:gd name="T59" fmla="*/ 1821061 h 3055"/>
                <a:gd name="T60" fmla="*/ 456145 w 1749"/>
                <a:gd name="T61" fmla="*/ 1881366 h 3055"/>
                <a:gd name="T62" fmla="*/ 525955 w 1749"/>
                <a:gd name="T63" fmla="*/ 1974998 h 3055"/>
                <a:gd name="T64" fmla="*/ 604492 w 1749"/>
                <a:gd name="T65" fmla="*/ 2006737 h 3055"/>
                <a:gd name="T66" fmla="*/ 606078 w 1749"/>
                <a:gd name="T67" fmla="*/ 2063868 h 3055"/>
                <a:gd name="T68" fmla="*/ 657643 w 1749"/>
                <a:gd name="T69" fmla="*/ 2082912 h 3055"/>
                <a:gd name="T70" fmla="*/ 733799 w 1749"/>
                <a:gd name="T71" fmla="*/ 2178131 h 3055"/>
                <a:gd name="T72" fmla="*/ 769497 w 1749"/>
                <a:gd name="T73" fmla="*/ 2263035 h 3055"/>
                <a:gd name="T74" fmla="*/ 769497 w 1749"/>
                <a:gd name="T75" fmla="*/ 2392373 h 3055"/>
                <a:gd name="T76" fmla="*/ 1265307 w 1749"/>
                <a:gd name="T77" fmla="*/ 2424113 h 3055"/>
                <a:gd name="T78" fmla="*/ 1233576 w 1749"/>
                <a:gd name="T79" fmla="*/ 2371743 h 3055"/>
                <a:gd name="T80" fmla="*/ 1250235 w 1749"/>
                <a:gd name="T81" fmla="*/ 2293981 h 3055"/>
                <a:gd name="T82" fmla="*/ 1328771 w 1749"/>
                <a:gd name="T83" fmla="*/ 2161468 h 3055"/>
                <a:gd name="T84" fmla="*/ 1387475 w 1749"/>
                <a:gd name="T85" fmla="*/ 2124174 h 3055"/>
                <a:gd name="T86" fmla="*/ 1354157 w 1749"/>
                <a:gd name="T87" fmla="*/ 2076564 h 3055"/>
                <a:gd name="T88" fmla="*/ 1328771 w 1749"/>
                <a:gd name="T89" fmla="*/ 1944051 h 3055"/>
                <a:gd name="T90" fmla="*/ 674302 w 1749"/>
                <a:gd name="T91" fmla="*/ 934732 h 3055"/>
                <a:gd name="T92" fmla="*/ 621151 w 1749"/>
                <a:gd name="T93" fmla="*/ 833165 h 3055"/>
                <a:gd name="T94" fmla="*/ 788536 w 1749"/>
                <a:gd name="T95" fmla="*/ 188851 h 3055"/>
                <a:gd name="T96" fmla="*/ 132480 w 1749"/>
                <a:gd name="T97" fmla="*/ 0 h 3055"/>
                <a:gd name="T98" fmla="*/ 111061 w 1749"/>
                <a:gd name="T99" fmla="*/ 40468 h 3055"/>
                <a:gd name="T100" fmla="*/ 119788 w 1749"/>
                <a:gd name="T101" fmla="*/ 123785 h 3055"/>
                <a:gd name="T102" fmla="*/ 0 w 1749"/>
                <a:gd name="T103" fmla="*/ 322951 h 3055"/>
                <a:gd name="T104" fmla="*/ 26972 w 1749"/>
                <a:gd name="T105" fmla="*/ 438007 h 30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49"/>
                <a:gd name="T160" fmla="*/ 0 h 3055"/>
                <a:gd name="T161" fmla="*/ 1749 w 1749"/>
                <a:gd name="T162" fmla="*/ 3055 h 30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49" h="3055">
                  <a:moveTo>
                    <a:pt x="34" y="552"/>
                  </a:moveTo>
                  <a:lnTo>
                    <a:pt x="60" y="621"/>
                  </a:lnTo>
                  <a:lnTo>
                    <a:pt x="11" y="861"/>
                  </a:lnTo>
                  <a:lnTo>
                    <a:pt x="41" y="928"/>
                  </a:lnTo>
                  <a:lnTo>
                    <a:pt x="179" y="1245"/>
                  </a:lnTo>
                  <a:lnTo>
                    <a:pt x="194" y="1236"/>
                  </a:lnTo>
                  <a:lnTo>
                    <a:pt x="200" y="1164"/>
                  </a:lnTo>
                  <a:lnTo>
                    <a:pt x="225" y="1157"/>
                  </a:lnTo>
                  <a:lnTo>
                    <a:pt x="247" y="1173"/>
                  </a:lnTo>
                  <a:lnTo>
                    <a:pt x="205" y="1219"/>
                  </a:lnTo>
                  <a:lnTo>
                    <a:pt x="225" y="1238"/>
                  </a:lnTo>
                  <a:lnTo>
                    <a:pt x="259" y="1373"/>
                  </a:lnTo>
                  <a:lnTo>
                    <a:pt x="240" y="1367"/>
                  </a:lnTo>
                  <a:lnTo>
                    <a:pt x="186" y="1316"/>
                  </a:lnTo>
                  <a:lnTo>
                    <a:pt x="200" y="1259"/>
                  </a:lnTo>
                  <a:lnTo>
                    <a:pt x="176" y="1262"/>
                  </a:lnTo>
                  <a:lnTo>
                    <a:pt x="151" y="1323"/>
                  </a:lnTo>
                  <a:lnTo>
                    <a:pt x="161" y="1449"/>
                  </a:lnTo>
                  <a:lnTo>
                    <a:pt x="186" y="1499"/>
                  </a:lnTo>
                  <a:lnTo>
                    <a:pt x="249" y="1551"/>
                  </a:lnTo>
                  <a:lnTo>
                    <a:pt x="229" y="1608"/>
                  </a:lnTo>
                  <a:lnTo>
                    <a:pt x="194" y="1624"/>
                  </a:lnTo>
                  <a:lnTo>
                    <a:pt x="186" y="1698"/>
                  </a:lnTo>
                  <a:lnTo>
                    <a:pt x="274" y="1882"/>
                  </a:lnTo>
                  <a:lnTo>
                    <a:pt x="343" y="1996"/>
                  </a:lnTo>
                  <a:lnTo>
                    <a:pt x="333" y="2060"/>
                  </a:lnTo>
                  <a:lnTo>
                    <a:pt x="373" y="2100"/>
                  </a:lnTo>
                  <a:lnTo>
                    <a:pt x="360" y="2151"/>
                  </a:lnTo>
                  <a:lnTo>
                    <a:pt x="331" y="2256"/>
                  </a:lnTo>
                  <a:lnTo>
                    <a:pt x="360" y="2295"/>
                  </a:lnTo>
                  <a:lnTo>
                    <a:pt x="575" y="2371"/>
                  </a:lnTo>
                  <a:lnTo>
                    <a:pt x="663" y="2489"/>
                  </a:lnTo>
                  <a:lnTo>
                    <a:pt x="762" y="2529"/>
                  </a:lnTo>
                  <a:lnTo>
                    <a:pt x="764" y="2601"/>
                  </a:lnTo>
                  <a:lnTo>
                    <a:pt x="829" y="2625"/>
                  </a:lnTo>
                  <a:lnTo>
                    <a:pt x="925" y="2745"/>
                  </a:lnTo>
                  <a:lnTo>
                    <a:pt x="970" y="2852"/>
                  </a:lnTo>
                  <a:lnTo>
                    <a:pt x="970" y="3015"/>
                  </a:lnTo>
                  <a:lnTo>
                    <a:pt x="1595" y="3055"/>
                  </a:lnTo>
                  <a:lnTo>
                    <a:pt x="1555" y="2989"/>
                  </a:lnTo>
                  <a:lnTo>
                    <a:pt x="1576" y="2891"/>
                  </a:lnTo>
                  <a:lnTo>
                    <a:pt x="1675" y="2724"/>
                  </a:lnTo>
                  <a:lnTo>
                    <a:pt x="1749" y="2677"/>
                  </a:lnTo>
                  <a:lnTo>
                    <a:pt x="1707" y="2617"/>
                  </a:lnTo>
                  <a:lnTo>
                    <a:pt x="1675" y="2450"/>
                  </a:lnTo>
                  <a:lnTo>
                    <a:pt x="850" y="1178"/>
                  </a:lnTo>
                  <a:lnTo>
                    <a:pt x="783" y="1050"/>
                  </a:lnTo>
                  <a:lnTo>
                    <a:pt x="994" y="238"/>
                  </a:lnTo>
                  <a:lnTo>
                    <a:pt x="167" y="0"/>
                  </a:lnTo>
                  <a:lnTo>
                    <a:pt x="140" y="51"/>
                  </a:lnTo>
                  <a:lnTo>
                    <a:pt x="151" y="156"/>
                  </a:lnTo>
                  <a:lnTo>
                    <a:pt x="0" y="407"/>
                  </a:lnTo>
                  <a:lnTo>
                    <a:pt x="34" y="55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Freeform 48"/>
            <p:cNvSpPr>
              <a:spLocks/>
            </p:cNvSpPr>
            <p:nvPr/>
          </p:nvSpPr>
          <p:spPr bwMode="auto">
            <a:xfrm>
              <a:off x="5026555" y="4740351"/>
              <a:ext cx="888490" cy="792937"/>
            </a:xfrm>
            <a:custGeom>
              <a:avLst/>
              <a:gdLst>
                <a:gd name="T0" fmla="*/ 11916 w 1245"/>
                <a:gd name="T1" fmla="*/ 246413 h 1114"/>
                <a:gd name="T2" fmla="*/ 48458 w 1245"/>
                <a:gd name="T3" fmla="*/ 336738 h 1114"/>
                <a:gd name="T4" fmla="*/ 101682 w 1245"/>
                <a:gd name="T5" fmla="*/ 492034 h 1114"/>
                <a:gd name="T6" fmla="*/ 69906 w 1245"/>
                <a:gd name="T7" fmla="*/ 598998 h 1114"/>
                <a:gd name="T8" fmla="*/ 76261 w 1245"/>
                <a:gd name="T9" fmla="*/ 675853 h 1114"/>
                <a:gd name="T10" fmla="*/ 31775 w 1245"/>
                <a:gd name="T11" fmla="*/ 729731 h 1114"/>
                <a:gd name="T12" fmla="*/ 181915 w 1245"/>
                <a:gd name="T13" fmla="*/ 732900 h 1114"/>
                <a:gd name="T14" fmla="*/ 391633 w 1245"/>
                <a:gd name="T15" fmla="*/ 770140 h 1114"/>
                <a:gd name="T16" fmla="*/ 412287 w 1245"/>
                <a:gd name="T17" fmla="*/ 717054 h 1114"/>
                <a:gd name="T18" fmla="*/ 494903 w 1245"/>
                <a:gd name="T19" fmla="*/ 782025 h 1114"/>
                <a:gd name="T20" fmla="*/ 548127 w 1245"/>
                <a:gd name="T21" fmla="*/ 785194 h 1114"/>
                <a:gd name="T22" fmla="*/ 580697 w 1245"/>
                <a:gd name="T23" fmla="*/ 846203 h 1114"/>
                <a:gd name="T24" fmla="*/ 643454 w 1245"/>
                <a:gd name="T25" fmla="*/ 869973 h 1114"/>
                <a:gd name="T26" fmla="*/ 684762 w 1245"/>
                <a:gd name="T27" fmla="*/ 833526 h 1114"/>
                <a:gd name="T28" fmla="*/ 715743 w 1245"/>
                <a:gd name="T29" fmla="*/ 843826 h 1114"/>
                <a:gd name="T30" fmla="*/ 747518 w 1245"/>
                <a:gd name="T31" fmla="*/ 868388 h 1114"/>
                <a:gd name="T32" fmla="*/ 792798 w 1245"/>
                <a:gd name="T33" fmla="*/ 831941 h 1114"/>
                <a:gd name="T34" fmla="*/ 784060 w 1245"/>
                <a:gd name="T35" fmla="*/ 778855 h 1114"/>
                <a:gd name="T36" fmla="*/ 824574 w 1245"/>
                <a:gd name="T37" fmla="*/ 782025 h 1114"/>
                <a:gd name="T38" fmla="*/ 860321 w 1245"/>
                <a:gd name="T39" fmla="*/ 806587 h 1114"/>
                <a:gd name="T40" fmla="*/ 895274 w 1245"/>
                <a:gd name="T41" fmla="*/ 822433 h 1114"/>
                <a:gd name="T42" fmla="*/ 927050 w 1245"/>
                <a:gd name="T43" fmla="*/ 854126 h 1114"/>
                <a:gd name="T44" fmla="*/ 942143 w 1245"/>
                <a:gd name="T45" fmla="*/ 854126 h 1114"/>
                <a:gd name="T46" fmla="*/ 958825 w 1245"/>
                <a:gd name="T47" fmla="*/ 853334 h 1114"/>
                <a:gd name="T48" fmla="*/ 989012 w 1245"/>
                <a:gd name="T49" fmla="*/ 830357 h 1114"/>
                <a:gd name="T50" fmla="*/ 945321 w 1245"/>
                <a:gd name="T51" fmla="*/ 810548 h 1114"/>
                <a:gd name="T52" fmla="*/ 913545 w 1245"/>
                <a:gd name="T53" fmla="*/ 791532 h 1114"/>
                <a:gd name="T54" fmla="*/ 865088 w 1245"/>
                <a:gd name="T55" fmla="*/ 743993 h 1114"/>
                <a:gd name="T56" fmla="*/ 898452 w 1245"/>
                <a:gd name="T57" fmla="*/ 720223 h 1114"/>
                <a:gd name="T58" fmla="*/ 919106 w 1245"/>
                <a:gd name="T59" fmla="*/ 697246 h 1114"/>
                <a:gd name="T60" fmla="*/ 937377 w 1245"/>
                <a:gd name="T61" fmla="*/ 663176 h 1114"/>
                <a:gd name="T62" fmla="*/ 908779 w 1245"/>
                <a:gd name="T63" fmla="*/ 644160 h 1114"/>
                <a:gd name="T64" fmla="*/ 854761 w 1245"/>
                <a:gd name="T65" fmla="*/ 683776 h 1114"/>
                <a:gd name="T66" fmla="*/ 824574 w 1245"/>
                <a:gd name="T67" fmla="*/ 648122 h 1114"/>
                <a:gd name="T68" fmla="*/ 839667 w 1245"/>
                <a:gd name="T69" fmla="*/ 648122 h 1114"/>
                <a:gd name="T70" fmla="*/ 835695 w 1245"/>
                <a:gd name="T71" fmla="*/ 632275 h 1114"/>
                <a:gd name="T72" fmla="*/ 828546 w 1245"/>
                <a:gd name="T73" fmla="*/ 632275 h 1114"/>
                <a:gd name="T74" fmla="*/ 788032 w 1245"/>
                <a:gd name="T75" fmla="*/ 648122 h 1114"/>
                <a:gd name="T76" fmla="*/ 707004 w 1245"/>
                <a:gd name="T77" fmla="*/ 644160 h 1114"/>
                <a:gd name="T78" fmla="*/ 736397 w 1245"/>
                <a:gd name="T79" fmla="*/ 576813 h 1114"/>
                <a:gd name="T80" fmla="*/ 786443 w 1245"/>
                <a:gd name="T81" fmla="*/ 599790 h 1114"/>
                <a:gd name="T82" fmla="*/ 810275 w 1245"/>
                <a:gd name="T83" fmla="*/ 513427 h 1114"/>
                <a:gd name="T84" fmla="*/ 467894 w 1245"/>
                <a:gd name="T85" fmla="*/ 450833 h 1114"/>
                <a:gd name="T86" fmla="*/ 509202 w 1245"/>
                <a:gd name="T87" fmla="*/ 283652 h 1114"/>
                <a:gd name="T88" fmla="*/ 549716 w 1245"/>
                <a:gd name="T89" fmla="*/ 177481 h 1114"/>
                <a:gd name="T90" fmla="*/ 525884 w 1245"/>
                <a:gd name="T91" fmla="*/ 0 h 111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45"/>
                <a:gd name="T139" fmla="*/ 0 h 1114"/>
                <a:gd name="T140" fmla="*/ 1245 w 1245"/>
                <a:gd name="T141" fmla="*/ 1114 h 111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45" h="1114">
                  <a:moveTo>
                    <a:pt x="0" y="12"/>
                  </a:moveTo>
                  <a:lnTo>
                    <a:pt x="15" y="311"/>
                  </a:lnTo>
                  <a:lnTo>
                    <a:pt x="48" y="349"/>
                  </a:lnTo>
                  <a:lnTo>
                    <a:pt x="61" y="425"/>
                  </a:lnTo>
                  <a:lnTo>
                    <a:pt x="131" y="531"/>
                  </a:lnTo>
                  <a:lnTo>
                    <a:pt x="128" y="621"/>
                  </a:lnTo>
                  <a:lnTo>
                    <a:pt x="86" y="706"/>
                  </a:lnTo>
                  <a:lnTo>
                    <a:pt x="88" y="756"/>
                  </a:lnTo>
                  <a:lnTo>
                    <a:pt x="102" y="803"/>
                  </a:lnTo>
                  <a:lnTo>
                    <a:pt x="96" y="853"/>
                  </a:lnTo>
                  <a:lnTo>
                    <a:pt x="74" y="884"/>
                  </a:lnTo>
                  <a:lnTo>
                    <a:pt x="40" y="921"/>
                  </a:lnTo>
                  <a:lnTo>
                    <a:pt x="63" y="941"/>
                  </a:lnTo>
                  <a:lnTo>
                    <a:pt x="229" y="925"/>
                  </a:lnTo>
                  <a:lnTo>
                    <a:pt x="368" y="983"/>
                  </a:lnTo>
                  <a:lnTo>
                    <a:pt x="493" y="972"/>
                  </a:lnTo>
                  <a:lnTo>
                    <a:pt x="479" y="934"/>
                  </a:lnTo>
                  <a:lnTo>
                    <a:pt x="519" y="905"/>
                  </a:lnTo>
                  <a:lnTo>
                    <a:pt x="608" y="921"/>
                  </a:lnTo>
                  <a:lnTo>
                    <a:pt x="623" y="987"/>
                  </a:lnTo>
                  <a:lnTo>
                    <a:pt x="646" y="978"/>
                  </a:lnTo>
                  <a:lnTo>
                    <a:pt x="690" y="991"/>
                  </a:lnTo>
                  <a:lnTo>
                    <a:pt x="721" y="1036"/>
                  </a:lnTo>
                  <a:lnTo>
                    <a:pt x="731" y="1068"/>
                  </a:lnTo>
                  <a:lnTo>
                    <a:pt x="772" y="1077"/>
                  </a:lnTo>
                  <a:lnTo>
                    <a:pt x="810" y="1098"/>
                  </a:lnTo>
                  <a:lnTo>
                    <a:pt x="835" y="1087"/>
                  </a:lnTo>
                  <a:lnTo>
                    <a:pt x="862" y="1052"/>
                  </a:lnTo>
                  <a:lnTo>
                    <a:pt x="858" y="1036"/>
                  </a:lnTo>
                  <a:lnTo>
                    <a:pt x="901" y="1065"/>
                  </a:lnTo>
                  <a:lnTo>
                    <a:pt x="920" y="1038"/>
                  </a:lnTo>
                  <a:lnTo>
                    <a:pt x="941" y="1096"/>
                  </a:lnTo>
                  <a:lnTo>
                    <a:pt x="987" y="1065"/>
                  </a:lnTo>
                  <a:lnTo>
                    <a:pt x="998" y="1050"/>
                  </a:lnTo>
                  <a:lnTo>
                    <a:pt x="987" y="1036"/>
                  </a:lnTo>
                  <a:lnTo>
                    <a:pt x="987" y="983"/>
                  </a:lnTo>
                  <a:lnTo>
                    <a:pt x="1000" y="983"/>
                  </a:lnTo>
                  <a:lnTo>
                    <a:pt x="1038" y="987"/>
                  </a:lnTo>
                  <a:lnTo>
                    <a:pt x="1045" y="1023"/>
                  </a:lnTo>
                  <a:lnTo>
                    <a:pt x="1083" y="1018"/>
                  </a:lnTo>
                  <a:lnTo>
                    <a:pt x="1120" y="1042"/>
                  </a:lnTo>
                  <a:lnTo>
                    <a:pt x="1127" y="1038"/>
                  </a:lnTo>
                  <a:lnTo>
                    <a:pt x="1138" y="1061"/>
                  </a:lnTo>
                  <a:lnTo>
                    <a:pt x="1167" y="1078"/>
                  </a:lnTo>
                  <a:lnTo>
                    <a:pt x="1154" y="1114"/>
                  </a:lnTo>
                  <a:lnTo>
                    <a:pt x="1186" y="1078"/>
                  </a:lnTo>
                  <a:lnTo>
                    <a:pt x="1213" y="1101"/>
                  </a:lnTo>
                  <a:lnTo>
                    <a:pt x="1207" y="1077"/>
                  </a:lnTo>
                  <a:lnTo>
                    <a:pt x="1239" y="1065"/>
                  </a:lnTo>
                  <a:lnTo>
                    <a:pt x="1245" y="1048"/>
                  </a:lnTo>
                  <a:lnTo>
                    <a:pt x="1205" y="1042"/>
                  </a:lnTo>
                  <a:lnTo>
                    <a:pt x="1190" y="1023"/>
                  </a:lnTo>
                  <a:lnTo>
                    <a:pt x="1163" y="1029"/>
                  </a:lnTo>
                  <a:lnTo>
                    <a:pt x="1150" y="999"/>
                  </a:lnTo>
                  <a:lnTo>
                    <a:pt x="1120" y="999"/>
                  </a:lnTo>
                  <a:lnTo>
                    <a:pt x="1089" y="939"/>
                  </a:lnTo>
                  <a:lnTo>
                    <a:pt x="1103" y="926"/>
                  </a:lnTo>
                  <a:lnTo>
                    <a:pt x="1131" y="909"/>
                  </a:lnTo>
                  <a:lnTo>
                    <a:pt x="1138" y="884"/>
                  </a:lnTo>
                  <a:lnTo>
                    <a:pt x="1157" y="880"/>
                  </a:lnTo>
                  <a:lnTo>
                    <a:pt x="1190" y="848"/>
                  </a:lnTo>
                  <a:lnTo>
                    <a:pt x="1180" y="837"/>
                  </a:lnTo>
                  <a:lnTo>
                    <a:pt x="1180" y="782"/>
                  </a:lnTo>
                  <a:lnTo>
                    <a:pt x="1144" y="813"/>
                  </a:lnTo>
                  <a:lnTo>
                    <a:pt x="1107" y="813"/>
                  </a:lnTo>
                  <a:lnTo>
                    <a:pt x="1076" y="863"/>
                  </a:lnTo>
                  <a:lnTo>
                    <a:pt x="1029" y="837"/>
                  </a:lnTo>
                  <a:lnTo>
                    <a:pt x="1038" y="818"/>
                  </a:lnTo>
                  <a:lnTo>
                    <a:pt x="1055" y="813"/>
                  </a:lnTo>
                  <a:lnTo>
                    <a:pt x="1057" y="818"/>
                  </a:lnTo>
                  <a:lnTo>
                    <a:pt x="1070" y="789"/>
                  </a:lnTo>
                  <a:lnTo>
                    <a:pt x="1052" y="798"/>
                  </a:lnTo>
                  <a:lnTo>
                    <a:pt x="1045" y="784"/>
                  </a:lnTo>
                  <a:lnTo>
                    <a:pt x="1043" y="798"/>
                  </a:lnTo>
                  <a:lnTo>
                    <a:pt x="1018" y="789"/>
                  </a:lnTo>
                  <a:lnTo>
                    <a:pt x="992" y="818"/>
                  </a:lnTo>
                  <a:lnTo>
                    <a:pt x="954" y="823"/>
                  </a:lnTo>
                  <a:lnTo>
                    <a:pt x="890" y="813"/>
                  </a:lnTo>
                  <a:lnTo>
                    <a:pt x="882" y="791"/>
                  </a:lnTo>
                  <a:lnTo>
                    <a:pt x="927" y="728"/>
                  </a:lnTo>
                  <a:lnTo>
                    <a:pt x="967" y="728"/>
                  </a:lnTo>
                  <a:lnTo>
                    <a:pt x="990" y="757"/>
                  </a:lnTo>
                  <a:lnTo>
                    <a:pt x="1096" y="779"/>
                  </a:lnTo>
                  <a:lnTo>
                    <a:pt x="1020" y="648"/>
                  </a:lnTo>
                  <a:lnTo>
                    <a:pt x="1034" y="550"/>
                  </a:lnTo>
                  <a:lnTo>
                    <a:pt x="589" y="569"/>
                  </a:lnTo>
                  <a:lnTo>
                    <a:pt x="594" y="512"/>
                  </a:lnTo>
                  <a:lnTo>
                    <a:pt x="641" y="358"/>
                  </a:lnTo>
                  <a:lnTo>
                    <a:pt x="713" y="253"/>
                  </a:lnTo>
                  <a:lnTo>
                    <a:pt x="692" y="224"/>
                  </a:lnTo>
                  <a:lnTo>
                    <a:pt x="704" y="121"/>
                  </a:lnTo>
                  <a:lnTo>
                    <a:pt x="662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49"/>
            <p:cNvSpPr>
              <a:spLocks/>
            </p:cNvSpPr>
            <p:nvPr/>
          </p:nvSpPr>
          <p:spPr bwMode="auto">
            <a:xfrm>
              <a:off x="2054464" y="1216343"/>
              <a:ext cx="1604417" cy="1043940"/>
            </a:xfrm>
            <a:custGeom>
              <a:avLst/>
              <a:gdLst>
                <a:gd name="T0" fmla="*/ 0 w 2250"/>
                <a:gd name="T1" fmla="*/ 219869 h 1464"/>
                <a:gd name="T2" fmla="*/ 26194 w 2250"/>
                <a:gd name="T3" fmla="*/ 294481 h 1464"/>
                <a:gd name="T4" fmla="*/ 33337 w 2250"/>
                <a:gd name="T5" fmla="*/ 344487 h 1464"/>
                <a:gd name="T6" fmla="*/ 13494 w 2250"/>
                <a:gd name="T7" fmla="*/ 350044 h 1464"/>
                <a:gd name="T8" fmla="*/ 69056 w 2250"/>
                <a:gd name="T9" fmla="*/ 404019 h 1464"/>
                <a:gd name="T10" fmla="*/ 121444 w 2250"/>
                <a:gd name="T11" fmla="*/ 543719 h 1464"/>
                <a:gd name="T12" fmla="*/ 142875 w 2250"/>
                <a:gd name="T13" fmla="*/ 539750 h 1464"/>
                <a:gd name="T14" fmla="*/ 142875 w 2250"/>
                <a:gd name="T15" fmla="*/ 559594 h 1464"/>
                <a:gd name="T16" fmla="*/ 172244 w 2250"/>
                <a:gd name="T17" fmla="*/ 565150 h 1464"/>
                <a:gd name="T18" fmla="*/ 189706 w 2250"/>
                <a:gd name="T19" fmla="*/ 567531 h 1464"/>
                <a:gd name="T20" fmla="*/ 140494 w 2250"/>
                <a:gd name="T21" fmla="*/ 670719 h 1464"/>
                <a:gd name="T22" fmla="*/ 150812 w 2250"/>
                <a:gd name="T23" fmla="*/ 735012 h 1464"/>
                <a:gd name="T24" fmla="*/ 111125 w 2250"/>
                <a:gd name="T25" fmla="*/ 799306 h 1464"/>
                <a:gd name="T26" fmla="*/ 138112 w 2250"/>
                <a:gd name="T27" fmla="*/ 828675 h 1464"/>
                <a:gd name="T28" fmla="*/ 207962 w 2250"/>
                <a:gd name="T29" fmla="*/ 785812 h 1464"/>
                <a:gd name="T30" fmla="*/ 261937 w 2250"/>
                <a:gd name="T31" fmla="*/ 1008856 h 1464"/>
                <a:gd name="T32" fmla="*/ 290512 w 2250"/>
                <a:gd name="T33" fmla="*/ 1017588 h 1464"/>
                <a:gd name="T34" fmla="*/ 296862 w 2250"/>
                <a:gd name="T35" fmla="*/ 1085056 h 1464"/>
                <a:gd name="T36" fmla="*/ 326231 w 2250"/>
                <a:gd name="T37" fmla="*/ 1114425 h 1464"/>
                <a:gd name="T38" fmla="*/ 349250 w 2250"/>
                <a:gd name="T39" fmla="*/ 1088231 h 1464"/>
                <a:gd name="T40" fmla="*/ 391319 w 2250"/>
                <a:gd name="T41" fmla="*/ 1110456 h 1464"/>
                <a:gd name="T42" fmla="*/ 422275 w 2250"/>
                <a:gd name="T43" fmla="*/ 1085056 h 1464"/>
                <a:gd name="T44" fmla="*/ 518319 w 2250"/>
                <a:gd name="T45" fmla="*/ 1103313 h 1464"/>
                <a:gd name="T46" fmla="*/ 541337 w 2250"/>
                <a:gd name="T47" fmla="*/ 1112044 h 1464"/>
                <a:gd name="T48" fmla="*/ 561181 w 2250"/>
                <a:gd name="T49" fmla="*/ 1066006 h 1464"/>
                <a:gd name="T50" fmla="*/ 605631 w 2250"/>
                <a:gd name="T51" fmla="*/ 1136650 h 1464"/>
                <a:gd name="T52" fmla="*/ 622300 w 2250"/>
                <a:gd name="T53" fmla="*/ 1027113 h 1464"/>
                <a:gd name="T54" fmla="*/ 1107281 w 2250"/>
                <a:gd name="T55" fmla="*/ 1100931 h 1464"/>
                <a:gd name="T56" fmla="*/ 1711325 w 2250"/>
                <a:gd name="T57" fmla="*/ 1162050 h 1464"/>
                <a:gd name="T58" fmla="*/ 1725612 w 2250"/>
                <a:gd name="T59" fmla="*/ 954088 h 1464"/>
                <a:gd name="T60" fmla="*/ 1785937 w 2250"/>
                <a:gd name="T61" fmla="*/ 275431 h 1464"/>
                <a:gd name="T62" fmla="*/ 995362 w 2250"/>
                <a:gd name="T63" fmla="*/ 177800 h 1464"/>
                <a:gd name="T64" fmla="*/ 597694 w 2250"/>
                <a:gd name="T65" fmla="*/ 112713 h 1464"/>
                <a:gd name="T66" fmla="*/ 44450 w 2250"/>
                <a:gd name="T67" fmla="*/ 0 h 1464"/>
                <a:gd name="T68" fmla="*/ 0 w 2250"/>
                <a:gd name="T69" fmla="*/ 219869 h 146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50"/>
                <a:gd name="T106" fmla="*/ 0 h 1464"/>
                <a:gd name="T107" fmla="*/ 2250 w 2250"/>
                <a:gd name="T108" fmla="*/ 1464 h 146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50" h="1464">
                  <a:moveTo>
                    <a:pt x="0" y="277"/>
                  </a:moveTo>
                  <a:lnTo>
                    <a:pt x="33" y="371"/>
                  </a:lnTo>
                  <a:lnTo>
                    <a:pt x="42" y="434"/>
                  </a:lnTo>
                  <a:lnTo>
                    <a:pt x="17" y="441"/>
                  </a:lnTo>
                  <a:lnTo>
                    <a:pt x="87" y="509"/>
                  </a:lnTo>
                  <a:lnTo>
                    <a:pt x="153" y="685"/>
                  </a:lnTo>
                  <a:lnTo>
                    <a:pt x="180" y="680"/>
                  </a:lnTo>
                  <a:lnTo>
                    <a:pt x="180" y="705"/>
                  </a:lnTo>
                  <a:lnTo>
                    <a:pt x="217" y="712"/>
                  </a:lnTo>
                  <a:lnTo>
                    <a:pt x="239" y="715"/>
                  </a:lnTo>
                  <a:lnTo>
                    <a:pt x="177" y="845"/>
                  </a:lnTo>
                  <a:lnTo>
                    <a:pt x="190" y="926"/>
                  </a:lnTo>
                  <a:lnTo>
                    <a:pt x="140" y="1007"/>
                  </a:lnTo>
                  <a:lnTo>
                    <a:pt x="174" y="1044"/>
                  </a:lnTo>
                  <a:lnTo>
                    <a:pt x="262" y="990"/>
                  </a:lnTo>
                  <a:lnTo>
                    <a:pt x="330" y="1271"/>
                  </a:lnTo>
                  <a:lnTo>
                    <a:pt x="366" y="1282"/>
                  </a:lnTo>
                  <a:lnTo>
                    <a:pt x="374" y="1367"/>
                  </a:lnTo>
                  <a:lnTo>
                    <a:pt x="411" y="1404"/>
                  </a:lnTo>
                  <a:lnTo>
                    <a:pt x="440" y="1371"/>
                  </a:lnTo>
                  <a:lnTo>
                    <a:pt x="493" y="1399"/>
                  </a:lnTo>
                  <a:lnTo>
                    <a:pt x="532" y="1367"/>
                  </a:lnTo>
                  <a:lnTo>
                    <a:pt x="653" y="1390"/>
                  </a:lnTo>
                  <a:lnTo>
                    <a:pt x="682" y="1401"/>
                  </a:lnTo>
                  <a:lnTo>
                    <a:pt x="707" y="1343"/>
                  </a:lnTo>
                  <a:lnTo>
                    <a:pt x="763" y="1432"/>
                  </a:lnTo>
                  <a:lnTo>
                    <a:pt x="784" y="1294"/>
                  </a:lnTo>
                  <a:lnTo>
                    <a:pt x="1395" y="1387"/>
                  </a:lnTo>
                  <a:lnTo>
                    <a:pt x="2156" y="1464"/>
                  </a:lnTo>
                  <a:lnTo>
                    <a:pt x="2174" y="1202"/>
                  </a:lnTo>
                  <a:lnTo>
                    <a:pt x="2250" y="347"/>
                  </a:lnTo>
                  <a:lnTo>
                    <a:pt x="1254" y="224"/>
                  </a:lnTo>
                  <a:lnTo>
                    <a:pt x="753" y="142"/>
                  </a:lnTo>
                  <a:lnTo>
                    <a:pt x="56" y="0"/>
                  </a:lnTo>
                  <a:lnTo>
                    <a:pt x="0" y="2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reeform 50"/>
            <p:cNvSpPr>
              <a:spLocks/>
            </p:cNvSpPr>
            <p:nvPr/>
          </p:nvSpPr>
          <p:spPr bwMode="auto">
            <a:xfrm>
              <a:off x="2503701" y="3789112"/>
              <a:ext cx="1105264" cy="1155179"/>
            </a:xfrm>
            <a:custGeom>
              <a:avLst/>
              <a:gdLst>
                <a:gd name="T0" fmla="*/ 0 w 1551"/>
                <a:gd name="T1" fmla="*/ 1264444 h 1620"/>
                <a:gd name="T2" fmla="*/ 155475 w 1551"/>
                <a:gd name="T3" fmla="*/ 1285875 h 1620"/>
                <a:gd name="T4" fmla="*/ 166580 w 1551"/>
                <a:gd name="T5" fmla="*/ 1190625 h 1620"/>
                <a:gd name="T6" fmla="*/ 479116 w 1551"/>
                <a:gd name="T7" fmla="*/ 1231900 h 1620"/>
                <a:gd name="T8" fmla="*/ 463251 w 1551"/>
                <a:gd name="T9" fmla="*/ 1181894 h 1620"/>
                <a:gd name="T10" fmla="*/ 514019 w 1551"/>
                <a:gd name="T11" fmla="*/ 1188244 h 1620"/>
                <a:gd name="T12" fmla="*/ 1128778 w 1551"/>
                <a:gd name="T13" fmla="*/ 1246981 h 1620"/>
                <a:gd name="T14" fmla="*/ 1222381 w 1551"/>
                <a:gd name="T15" fmla="*/ 236538 h 1620"/>
                <a:gd name="T16" fmla="*/ 1230313 w 1551"/>
                <a:gd name="T17" fmla="*/ 121444 h 1620"/>
                <a:gd name="T18" fmla="*/ 708362 w 1551"/>
                <a:gd name="T19" fmla="*/ 72231 h 1620"/>
                <a:gd name="T20" fmla="*/ 180858 w 1551"/>
                <a:gd name="T21" fmla="*/ 0 h 1620"/>
                <a:gd name="T22" fmla="*/ 0 w 1551"/>
                <a:gd name="T23" fmla="*/ 1264444 h 16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51"/>
                <a:gd name="T37" fmla="*/ 0 h 1620"/>
                <a:gd name="T38" fmla="*/ 1551 w 1551"/>
                <a:gd name="T39" fmla="*/ 1620 h 16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51" h="1620">
                  <a:moveTo>
                    <a:pt x="0" y="1593"/>
                  </a:moveTo>
                  <a:lnTo>
                    <a:pt x="196" y="1620"/>
                  </a:lnTo>
                  <a:lnTo>
                    <a:pt x="210" y="1500"/>
                  </a:lnTo>
                  <a:lnTo>
                    <a:pt x="604" y="1552"/>
                  </a:lnTo>
                  <a:lnTo>
                    <a:pt x="584" y="1489"/>
                  </a:lnTo>
                  <a:lnTo>
                    <a:pt x="648" y="1497"/>
                  </a:lnTo>
                  <a:lnTo>
                    <a:pt x="1423" y="1571"/>
                  </a:lnTo>
                  <a:lnTo>
                    <a:pt x="1541" y="298"/>
                  </a:lnTo>
                  <a:lnTo>
                    <a:pt x="1551" y="153"/>
                  </a:lnTo>
                  <a:lnTo>
                    <a:pt x="893" y="91"/>
                  </a:lnTo>
                  <a:lnTo>
                    <a:pt x="228" y="0"/>
                  </a:lnTo>
                  <a:lnTo>
                    <a:pt x="0" y="1593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51"/>
            <p:cNvSpPr>
              <a:spLocks/>
            </p:cNvSpPr>
            <p:nvPr/>
          </p:nvSpPr>
          <p:spPr bwMode="auto">
            <a:xfrm>
              <a:off x="7947306" y="2830741"/>
              <a:ext cx="22818" cy="42785"/>
            </a:xfrm>
            <a:custGeom>
              <a:avLst/>
              <a:gdLst>
                <a:gd name="T0" fmla="*/ 0 w 33"/>
                <a:gd name="T1" fmla="*/ 47625 h 61"/>
                <a:gd name="T2" fmla="*/ 2309 w 33"/>
                <a:gd name="T3" fmla="*/ 17176 h 61"/>
                <a:gd name="T4" fmla="*/ 17703 w 33"/>
                <a:gd name="T5" fmla="*/ 0 h 61"/>
                <a:gd name="T6" fmla="*/ 25400 w 33"/>
                <a:gd name="T7" fmla="*/ 11711 h 61"/>
                <a:gd name="T8" fmla="*/ 10006 w 33"/>
                <a:gd name="T9" fmla="*/ 39818 h 61"/>
                <a:gd name="T10" fmla="*/ 0 w 33"/>
                <a:gd name="T11" fmla="*/ 47625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61"/>
                <a:gd name="T20" fmla="*/ 33 w 33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61">
                  <a:moveTo>
                    <a:pt x="0" y="61"/>
                  </a:moveTo>
                  <a:lnTo>
                    <a:pt x="3" y="22"/>
                  </a:lnTo>
                  <a:lnTo>
                    <a:pt x="23" y="0"/>
                  </a:lnTo>
                  <a:lnTo>
                    <a:pt x="33" y="15"/>
                  </a:lnTo>
                  <a:lnTo>
                    <a:pt x="13" y="51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Freeform 52"/>
            <p:cNvSpPr>
              <a:spLocks/>
            </p:cNvSpPr>
            <p:nvPr/>
          </p:nvSpPr>
          <p:spPr bwMode="auto">
            <a:xfrm>
              <a:off x="7970124" y="2672438"/>
              <a:ext cx="296638" cy="172564"/>
            </a:xfrm>
            <a:custGeom>
              <a:avLst/>
              <a:gdLst>
                <a:gd name="T0" fmla="*/ 0 w 416"/>
                <a:gd name="T1" fmla="*/ 172326 h 243"/>
                <a:gd name="T2" fmla="*/ 12700 w 416"/>
                <a:gd name="T3" fmla="*/ 189717 h 243"/>
                <a:gd name="T4" fmla="*/ 18256 w 416"/>
                <a:gd name="T5" fmla="*/ 192088 h 243"/>
                <a:gd name="T6" fmla="*/ 27781 w 416"/>
                <a:gd name="T7" fmla="*/ 172326 h 243"/>
                <a:gd name="T8" fmla="*/ 43656 w 416"/>
                <a:gd name="T9" fmla="*/ 172326 h 243"/>
                <a:gd name="T10" fmla="*/ 45244 w 416"/>
                <a:gd name="T11" fmla="*/ 173116 h 243"/>
                <a:gd name="T12" fmla="*/ 26194 w 416"/>
                <a:gd name="T13" fmla="*/ 192088 h 243"/>
                <a:gd name="T14" fmla="*/ 59531 w 416"/>
                <a:gd name="T15" fmla="*/ 179440 h 243"/>
                <a:gd name="T16" fmla="*/ 61913 w 416"/>
                <a:gd name="T17" fmla="*/ 172326 h 243"/>
                <a:gd name="T18" fmla="*/ 103188 w 416"/>
                <a:gd name="T19" fmla="*/ 153354 h 243"/>
                <a:gd name="T20" fmla="*/ 139700 w 416"/>
                <a:gd name="T21" fmla="*/ 125687 h 243"/>
                <a:gd name="T22" fmla="*/ 182562 w 416"/>
                <a:gd name="T23" fmla="*/ 109878 h 243"/>
                <a:gd name="T24" fmla="*/ 216694 w 416"/>
                <a:gd name="T25" fmla="*/ 86953 h 243"/>
                <a:gd name="T26" fmla="*/ 215106 w 416"/>
                <a:gd name="T27" fmla="*/ 94068 h 243"/>
                <a:gd name="T28" fmla="*/ 150019 w 416"/>
                <a:gd name="T29" fmla="*/ 145449 h 243"/>
                <a:gd name="T30" fmla="*/ 136525 w 416"/>
                <a:gd name="T31" fmla="*/ 147821 h 243"/>
                <a:gd name="T32" fmla="*/ 144463 w 416"/>
                <a:gd name="T33" fmla="*/ 153354 h 243"/>
                <a:gd name="T34" fmla="*/ 159544 w 416"/>
                <a:gd name="T35" fmla="*/ 139125 h 243"/>
                <a:gd name="T36" fmla="*/ 266700 w 416"/>
                <a:gd name="T37" fmla="*/ 65610 h 243"/>
                <a:gd name="T38" fmla="*/ 278606 w 416"/>
                <a:gd name="T39" fmla="*/ 49010 h 243"/>
                <a:gd name="T40" fmla="*/ 328613 w 416"/>
                <a:gd name="T41" fmla="*/ 7114 h 243"/>
                <a:gd name="T42" fmla="*/ 330200 w 416"/>
                <a:gd name="T43" fmla="*/ 0 h 243"/>
                <a:gd name="T44" fmla="*/ 319881 w 416"/>
                <a:gd name="T45" fmla="*/ 0 h 243"/>
                <a:gd name="T46" fmla="*/ 298450 w 416"/>
                <a:gd name="T47" fmla="*/ 25296 h 243"/>
                <a:gd name="T48" fmla="*/ 284163 w 416"/>
                <a:gd name="T49" fmla="*/ 19762 h 243"/>
                <a:gd name="T50" fmla="*/ 264319 w 416"/>
                <a:gd name="T51" fmla="*/ 34781 h 243"/>
                <a:gd name="T52" fmla="*/ 258763 w 416"/>
                <a:gd name="T53" fmla="*/ 27667 h 243"/>
                <a:gd name="T54" fmla="*/ 236538 w 416"/>
                <a:gd name="T55" fmla="*/ 74306 h 243"/>
                <a:gd name="T56" fmla="*/ 233363 w 416"/>
                <a:gd name="T57" fmla="*/ 65610 h 243"/>
                <a:gd name="T58" fmla="*/ 215106 w 416"/>
                <a:gd name="T59" fmla="*/ 65610 h 243"/>
                <a:gd name="T60" fmla="*/ 246856 w 416"/>
                <a:gd name="T61" fmla="*/ 29248 h 243"/>
                <a:gd name="T62" fmla="*/ 242094 w 416"/>
                <a:gd name="T63" fmla="*/ 23715 h 243"/>
                <a:gd name="T64" fmla="*/ 264319 w 416"/>
                <a:gd name="T65" fmla="*/ 0 h 243"/>
                <a:gd name="T66" fmla="*/ 254000 w 416"/>
                <a:gd name="T67" fmla="*/ 0 h 243"/>
                <a:gd name="T68" fmla="*/ 211931 w 416"/>
                <a:gd name="T69" fmla="*/ 49010 h 243"/>
                <a:gd name="T70" fmla="*/ 159544 w 416"/>
                <a:gd name="T71" fmla="*/ 67191 h 243"/>
                <a:gd name="T72" fmla="*/ 130969 w 416"/>
                <a:gd name="T73" fmla="*/ 69563 h 243"/>
                <a:gd name="T74" fmla="*/ 128588 w 416"/>
                <a:gd name="T75" fmla="*/ 81420 h 243"/>
                <a:gd name="T76" fmla="*/ 93662 w 416"/>
                <a:gd name="T77" fmla="*/ 95649 h 243"/>
                <a:gd name="T78" fmla="*/ 77788 w 416"/>
                <a:gd name="T79" fmla="*/ 89325 h 243"/>
                <a:gd name="T80" fmla="*/ 77788 w 416"/>
                <a:gd name="T81" fmla="*/ 105135 h 243"/>
                <a:gd name="T82" fmla="*/ 66675 w 416"/>
                <a:gd name="T83" fmla="*/ 105135 h 243"/>
                <a:gd name="T84" fmla="*/ 59531 w 416"/>
                <a:gd name="T85" fmla="*/ 109878 h 243"/>
                <a:gd name="T86" fmla="*/ 55563 w 416"/>
                <a:gd name="T87" fmla="*/ 125687 h 243"/>
                <a:gd name="T88" fmla="*/ 46831 w 416"/>
                <a:gd name="T89" fmla="*/ 120154 h 243"/>
                <a:gd name="T90" fmla="*/ 43656 w 416"/>
                <a:gd name="T91" fmla="*/ 139125 h 243"/>
                <a:gd name="T92" fmla="*/ 15875 w 416"/>
                <a:gd name="T93" fmla="*/ 146240 h 243"/>
                <a:gd name="T94" fmla="*/ 15875 w 416"/>
                <a:gd name="T95" fmla="*/ 158888 h 243"/>
                <a:gd name="T96" fmla="*/ 0 w 416"/>
                <a:gd name="T97" fmla="*/ 172326 h 24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16"/>
                <a:gd name="T148" fmla="*/ 0 h 243"/>
                <a:gd name="T149" fmla="*/ 416 w 416"/>
                <a:gd name="T150" fmla="*/ 243 h 24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16" h="243">
                  <a:moveTo>
                    <a:pt x="0" y="218"/>
                  </a:moveTo>
                  <a:lnTo>
                    <a:pt x="16" y="240"/>
                  </a:lnTo>
                  <a:lnTo>
                    <a:pt x="23" y="243"/>
                  </a:lnTo>
                  <a:lnTo>
                    <a:pt x="35" y="218"/>
                  </a:lnTo>
                  <a:lnTo>
                    <a:pt x="55" y="218"/>
                  </a:lnTo>
                  <a:lnTo>
                    <a:pt x="57" y="219"/>
                  </a:lnTo>
                  <a:lnTo>
                    <a:pt x="33" y="243"/>
                  </a:lnTo>
                  <a:lnTo>
                    <a:pt x="75" y="227"/>
                  </a:lnTo>
                  <a:lnTo>
                    <a:pt x="78" y="218"/>
                  </a:lnTo>
                  <a:lnTo>
                    <a:pt x="130" y="194"/>
                  </a:lnTo>
                  <a:lnTo>
                    <a:pt x="176" y="159"/>
                  </a:lnTo>
                  <a:lnTo>
                    <a:pt x="230" y="139"/>
                  </a:lnTo>
                  <a:lnTo>
                    <a:pt x="273" y="110"/>
                  </a:lnTo>
                  <a:lnTo>
                    <a:pt x="271" y="119"/>
                  </a:lnTo>
                  <a:lnTo>
                    <a:pt x="189" y="184"/>
                  </a:lnTo>
                  <a:lnTo>
                    <a:pt x="172" y="187"/>
                  </a:lnTo>
                  <a:lnTo>
                    <a:pt x="182" y="194"/>
                  </a:lnTo>
                  <a:lnTo>
                    <a:pt x="201" y="176"/>
                  </a:lnTo>
                  <a:lnTo>
                    <a:pt x="336" y="83"/>
                  </a:lnTo>
                  <a:lnTo>
                    <a:pt x="351" y="62"/>
                  </a:lnTo>
                  <a:lnTo>
                    <a:pt x="414" y="9"/>
                  </a:lnTo>
                  <a:lnTo>
                    <a:pt x="416" y="0"/>
                  </a:lnTo>
                  <a:lnTo>
                    <a:pt x="403" y="0"/>
                  </a:lnTo>
                  <a:lnTo>
                    <a:pt x="376" y="32"/>
                  </a:lnTo>
                  <a:lnTo>
                    <a:pt x="358" y="25"/>
                  </a:lnTo>
                  <a:lnTo>
                    <a:pt x="333" y="44"/>
                  </a:lnTo>
                  <a:lnTo>
                    <a:pt x="326" y="35"/>
                  </a:lnTo>
                  <a:lnTo>
                    <a:pt x="298" y="94"/>
                  </a:lnTo>
                  <a:lnTo>
                    <a:pt x="294" y="83"/>
                  </a:lnTo>
                  <a:lnTo>
                    <a:pt x="271" y="83"/>
                  </a:lnTo>
                  <a:lnTo>
                    <a:pt x="311" y="37"/>
                  </a:lnTo>
                  <a:lnTo>
                    <a:pt x="305" y="30"/>
                  </a:lnTo>
                  <a:lnTo>
                    <a:pt x="333" y="0"/>
                  </a:lnTo>
                  <a:lnTo>
                    <a:pt x="320" y="0"/>
                  </a:lnTo>
                  <a:lnTo>
                    <a:pt x="267" y="62"/>
                  </a:lnTo>
                  <a:lnTo>
                    <a:pt x="201" y="85"/>
                  </a:lnTo>
                  <a:lnTo>
                    <a:pt x="165" y="88"/>
                  </a:lnTo>
                  <a:lnTo>
                    <a:pt x="162" y="103"/>
                  </a:lnTo>
                  <a:lnTo>
                    <a:pt x="118" y="121"/>
                  </a:lnTo>
                  <a:lnTo>
                    <a:pt x="98" y="113"/>
                  </a:lnTo>
                  <a:lnTo>
                    <a:pt x="98" y="133"/>
                  </a:lnTo>
                  <a:lnTo>
                    <a:pt x="84" y="133"/>
                  </a:lnTo>
                  <a:lnTo>
                    <a:pt x="75" y="139"/>
                  </a:lnTo>
                  <a:lnTo>
                    <a:pt x="70" y="159"/>
                  </a:lnTo>
                  <a:lnTo>
                    <a:pt x="59" y="152"/>
                  </a:lnTo>
                  <a:lnTo>
                    <a:pt x="55" y="176"/>
                  </a:lnTo>
                  <a:lnTo>
                    <a:pt x="20" y="185"/>
                  </a:lnTo>
                  <a:lnTo>
                    <a:pt x="20" y="201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Freeform 53"/>
            <p:cNvSpPr>
              <a:spLocks/>
            </p:cNvSpPr>
            <p:nvPr/>
          </p:nvSpPr>
          <p:spPr bwMode="auto">
            <a:xfrm>
              <a:off x="6585334" y="3719229"/>
              <a:ext cx="1347710" cy="610390"/>
            </a:xfrm>
            <a:custGeom>
              <a:avLst/>
              <a:gdLst>
                <a:gd name="T0" fmla="*/ 3971 w 1889"/>
                <a:gd name="T1" fmla="*/ 581590 h 854"/>
                <a:gd name="T2" fmla="*/ 350229 w 1889"/>
                <a:gd name="T3" fmla="*/ 492482 h 854"/>
                <a:gd name="T4" fmla="*/ 685369 w 1889"/>
                <a:gd name="T5" fmla="*/ 529080 h 854"/>
                <a:gd name="T6" fmla="*/ 1076101 w 1889"/>
                <a:gd name="T7" fmla="*/ 679450 h 854"/>
                <a:gd name="T8" fmla="*/ 1164254 w 1889"/>
                <a:gd name="T9" fmla="*/ 657173 h 854"/>
                <a:gd name="T10" fmla="*/ 1188079 w 1889"/>
                <a:gd name="T11" fmla="*/ 635692 h 854"/>
                <a:gd name="T12" fmla="*/ 1234141 w 1889"/>
                <a:gd name="T13" fmla="*/ 513963 h 854"/>
                <a:gd name="T14" fmla="*/ 1247642 w 1889"/>
                <a:gd name="T15" fmla="*/ 483730 h 854"/>
                <a:gd name="T16" fmla="*/ 1236523 w 1889"/>
                <a:gd name="T17" fmla="*/ 445541 h 854"/>
                <a:gd name="T18" fmla="*/ 1256378 w 1889"/>
                <a:gd name="T19" fmla="*/ 475774 h 854"/>
                <a:gd name="T20" fmla="*/ 1285762 w 1889"/>
                <a:gd name="T21" fmla="*/ 464636 h 854"/>
                <a:gd name="T22" fmla="*/ 1287350 w 1889"/>
                <a:gd name="T23" fmla="*/ 432016 h 854"/>
                <a:gd name="T24" fmla="*/ 1307205 w 1889"/>
                <a:gd name="T25" fmla="*/ 449519 h 854"/>
                <a:gd name="T26" fmla="*/ 1403299 w 1889"/>
                <a:gd name="T27" fmla="*/ 417695 h 854"/>
                <a:gd name="T28" fmla="*/ 1425536 w 1889"/>
                <a:gd name="T29" fmla="*/ 346885 h 854"/>
                <a:gd name="T30" fmla="*/ 1401711 w 1889"/>
                <a:gd name="T31" fmla="*/ 338929 h 854"/>
                <a:gd name="T32" fmla="*/ 1390593 w 1889"/>
                <a:gd name="T33" fmla="*/ 376323 h 854"/>
                <a:gd name="T34" fmla="*/ 1368356 w 1889"/>
                <a:gd name="T35" fmla="*/ 381892 h 854"/>
                <a:gd name="T36" fmla="*/ 1285762 w 1889"/>
                <a:gd name="T37" fmla="*/ 358820 h 854"/>
                <a:gd name="T38" fmla="*/ 1339766 w 1889"/>
                <a:gd name="T39" fmla="*/ 373936 h 854"/>
                <a:gd name="T40" fmla="*/ 1359620 w 1889"/>
                <a:gd name="T41" fmla="*/ 322222 h 854"/>
                <a:gd name="T42" fmla="*/ 1359620 w 1889"/>
                <a:gd name="T43" fmla="*/ 295967 h 854"/>
                <a:gd name="T44" fmla="*/ 1319117 w 1889"/>
                <a:gd name="T45" fmla="*/ 258573 h 854"/>
                <a:gd name="T46" fmla="*/ 1359620 w 1889"/>
                <a:gd name="T47" fmla="*/ 263347 h 854"/>
                <a:gd name="T48" fmla="*/ 1354855 w 1889"/>
                <a:gd name="T49" fmla="*/ 241070 h 854"/>
                <a:gd name="T50" fmla="*/ 1361208 w 1889"/>
                <a:gd name="T51" fmla="*/ 249821 h 854"/>
                <a:gd name="T52" fmla="*/ 1392181 w 1889"/>
                <a:gd name="T53" fmla="*/ 256186 h 854"/>
                <a:gd name="T54" fmla="*/ 1419977 w 1889"/>
                <a:gd name="T55" fmla="*/ 270507 h 854"/>
                <a:gd name="T56" fmla="*/ 1459685 w 1889"/>
                <a:gd name="T57" fmla="*/ 241070 h 854"/>
                <a:gd name="T58" fmla="*/ 1500188 w 1889"/>
                <a:gd name="T59" fmla="*/ 194129 h 854"/>
                <a:gd name="T60" fmla="*/ 1483510 w 1889"/>
                <a:gd name="T61" fmla="*/ 131275 h 854"/>
                <a:gd name="T62" fmla="*/ 1435860 w 1889"/>
                <a:gd name="T63" fmla="*/ 194129 h 854"/>
                <a:gd name="T64" fmla="*/ 1425536 w 1889"/>
                <a:gd name="T65" fmla="*/ 124115 h 854"/>
                <a:gd name="T66" fmla="*/ 1314352 w 1889"/>
                <a:gd name="T67" fmla="*/ 156735 h 854"/>
                <a:gd name="T68" fmla="*/ 1350884 w 1889"/>
                <a:gd name="T69" fmla="*/ 112976 h 854"/>
                <a:gd name="T70" fmla="*/ 1396152 w 1889"/>
                <a:gd name="T71" fmla="*/ 54101 h 854"/>
                <a:gd name="T72" fmla="*/ 1427124 w 1889"/>
                <a:gd name="T73" fmla="*/ 46941 h 854"/>
                <a:gd name="T74" fmla="*/ 1433478 w 1889"/>
                <a:gd name="T75" fmla="*/ 26255 h 854"/>
                <a:gd name="T76" fmla="*/ 870411 w 1889"/>
                <a:gd name="T77" fmla="*/ 104225 h 854"/>
                <a:gd name="T78" fmla="*/ 424087 w 1889"/>
                <a:gd name="T79" fmla="*/ 210041 h 854"/>
                <a:gd name="T80" fmla="*/ 367701 w 1889"/>
                <a:gd name="T81" fmla="*/ 284032 h 854"/>
                <a:gd name="T82" fmla="*/ 319257 w 1889"/>
                <a:gd name="T83" fmla="*/ 295171 h 854"/>
                <a:gd name="T84" fmla="*/ 271606 w 1889"/>
                <a:gd name="T85" fmla="*/ 303923 h 854"/>
                <a:gd name="T86" fmla="*/ 227133 w 1889"/>
                <a:gd name="T87" fmla="*/ 368367 h 854"/>
                <a:gd name="T88" fmla="*/ 47650 w 1889"/>
                <a:gd name="T89" fmla="*/ 511577 h 8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89"/>
                <a:gd name="T136" fmla="*/ 0 h 854"/>
                <a:gd name="T137" fmla="*/ 1889 w 1889"/>
                <a:gd name="T138" fmla="*/ 854 h 8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89" h="854">
                  <a:moveTo>
                    <a:pt x="0" y="671"/>
                  </a:moveTo>
                  <a:lnTo>
                    <a:pt x="5" y="731"/>
                  </a:lnTo>
                  <a:lnTo>
                    <a:pt x="280" y="702"/>
                  </a:lnTo>
                  <a:lnTo>
                    <a:pt x="441" y="619"/>
                  </a:lnTo>
                  <a:lnTo>
                    <a:pt x="737" y="584"/>
                  </a:lnTo>
                  <a:lnTo>
                    <a:pt x="863" y="665"/>
                  </a:lnTo>
                  <a:lnTo>
                    <a:pt x="1055" y="636"/>
                  </a:lnTo>
                  <a:lnTo>
                    <a:pt x="1355" y="854"/>
                  </a:lnTo>
                  <a:lnTo>
                    <a:pt x="1392" y="830"/>
                  </a:lnTo>
                  <a:lnTo>
                    <a:pt x="1466" y="826"/>
                  </a:lnTo>
                  <a:lnTo>
                    <a:pt x="1480" y="770"/>
                  </a:lnTo>
                  <a:lnTo>
                    <a:pt x="1496" y="799"/>
                  </a:lnTo>
                  <a:lnTo>
                    <a:pt x="1513" y="702"/>
                  </a:lnTo>
                  <a:lnTo>
                    <a:pt x="1554" y="646"/>
                  </a:lnTo>
                  <a:lnTo>
                    <a:pt x="1589" y="616"/>
                  </a:lnTo>
                  <a:lnTo>
                    <a:pt x="1571" y="608"/>
                  </a:lnTo>
                  <a:lnTo>
                    <a:pt x="1580" y="584"/>
                  </a:lnTo>
                  <a:lnTo>
                    <a:pt x="1557" y="560"/>
                  </a:lnTo>
                  <a:lnTo>
                    <a:pt x="1587" y="586"/>
                  </a:lnTo>
                  <a:lnTo>
                    <a:pt x="1582" y="598"/>
                  </a:lnTo>
                  <a:lnTo>
                    <a:pt x="1601" y="611"/>
                  </a:lnTo>
                  <a:lnTo>
                    <a:pt x="1619" y="584"/>
                  </a:lnTo>
                  <a:lnTo>
                    <a:pt x="1629" y="578"/>
                  </a:lnTo>
                  <a:lnTo>
                    <a:pt x="1621" y="543"/>
                  </a:lnTo>
                  <a:lnTo>
                    <a:pt x="1629" y="540"/>
                  </a:lnTo>
                  <a:lnTo>
                    <a:pt x="1646" y="565"/>
                  </a:lnTo>
                  <a:lnTo>
                    <a:pt x="1712" y="527"/>
                  </a:lnTo>
                  <a:lnTo>
                    <a:pt x="1767" y="525"/>
                  </a:lnTo>
                  <a:lnTo>
                    <a:pt x="1805" y="454"/>
                  </a:lnTo>
                  <a:lnTo>
                    <a:pt x="1795" y="436"/>
                  </a:lnTo>
                  <a:lnTo>
                    <a:pt x="1771" y="463"/>
                  </a:lnTo>
                  <a:lnTo>
                    <a:pt x="1765" y="426"/>
                  </a:lnTo>
                  <a:lnTo>
                    <a:pt x="1741" y="451"/>
                  </a:lnTo>
                  <a:lnTo>
                    <a:pt x="1751" y="473"/>
                  </a:lnTo>
                  <a:lnTo>
                    <a:pt x="1726" y="461"/>
                  </a:lnTo>
                  <a:lnTo>
                    <a:pt x="1723" y="480"/>
                  </a:lnTo>
                  <a:lnTo>
                    <a:pt x="1662" y="477"/>
                  </a:lnTo>
                  <a:lnTo>
                    <a:pt x="1619" y="451"/>
                  </a:lnTo>
                  <a:lnTo>
                    <a:pt x="1619" y="431"/>
                  </a:lnTo>
                  <a:lnTo>
                    <a:pt x="1687" y="470"/>
                  </a:lnTo>
                  <a:lnTo>
                    <a:pt x="1741" y="409"/>
                  </a:lnTo>
                  <a:lnTo>
                    <a:pt x="1712" y="405"/>
                  </a:lnTo>
                  <a:lnTo>
                    <a:pt x="1744" y="364"/>
                  </a:lnTo>
                  <a:lnTo>
                    <a:pt x="1712" y="372"/>
                  </a:lnTo>
                  <a:lnTo>
                    <a:pt x="1612" y="331"/>
                  </a:lnTo>
                  <a:lnTo>
                    <a:pt x="1661" y="325"/>
                  </a:lnTo>
                  <a:lnTo>
                    <a:pt x="1706" y="342"/>
                  </a:lnTo>
                  <a:lnTo>
                    <a:pt x="1712" y="331"/>
                  </a:lnTo>
                  <a:lnTo>
                    <a:pt x="1687" y="303"/>
                  </a:lnTo>
                  <a:lnTo>
                    <a:pt x="1706" y="303"/>
                  </a:lnTo>
                  <a:lnTo>
                    <a:pt x="1737" y="289"/>
                  </a:lnTo>
                  <a:lnTo>
                    <a:pt x="1714" y="314"/>
                  </a:lnTo>
                  <a:lnTo>
                    <a:pt x="1726" y="340"/>
                  </a:lnTo>
                  <a:lnTo>
                    <a:pt x="1753" y="322"/>
                  </a:lnTo>
                  <a:lnTo>
                    <a:pt x="1765" y="342"/>
                  </a:lnTo>
                  <a:lnTo>
                    <a:pt x="1788" y="340"/>
                  </a:lnTo>
                  <a:lnTo>
                    <a:pt x="1814" y="340"/>
                  </a:lnTo>
                  <a:lnTo>
                    <a:pt x="1838" y="303"/>
                  </a:lnTo>
                  <a:lnTo>
                    <a:pt x="1857" y="250"/>
                  </a:lnTo>
                  <a:lnTo>
                    <a:pt x="1889" y="244"/>
                  </a:lnTo>
                  <a:lnTo>
                    <a:pt x="1889" y="218"/>
                  </a:lnTo>
                  <a:lnTo>
                    <a:pt x="1868" y="165"/>
                  </a:lnTo>
                  <a:lnTo>
                    <a:pt x="1838" y="165"/>
                  </a:lnTo>
                  <a:lnTo>
                    <a:pt x="1808" y="244"/>
                  </a:lnTo>
                  <a:lnTo>
                    <a:pt x="1801" y="208"/>
                  </a:lnTo>
                  <a:lnTo>
                    <a:pt x="1795" y="156"/>
                  </a:lnTo>
                  <a:lnTo>
                    <a:pt x="1728" y="183"/>
                  </a:lnTo>
                  <a:lnTo>
                    <a:pt x="1655" y="197"/>
                  </a:lnTo>
                  <a:lnTo>
                    <a:pt x="1662" y="163"/>
                  </a:lnTo>
                  <a:lnTo>
                    <a:pt x="1701" y="142"/>
                  </a:lnTo>
                  <a:lnTo>
                    <a:pt x="1785" y="112"/>
                  </a:lnTo>
                  <a:lnTo>
                    <a:pt x="1758" y="68"/>
                  </a:lnTo>
                  <a:lnTo>
                    <a:pt x="1811" y="97"/>
                  </a:lnTo>
                  <a:lnTo>
                    <a:pt x="1797" y="59"/>
                  </a:lnTo>
                  <a:lnTo>
                    <a:pt x="1843" y="112"/>
                  </a:lnTo>
                  <a:lnTo>
                    <a:pt x="1805" y="33"/>
                  </a:lnTo>
                  <a:lnTo>
                    <a:pt x="1767" y="0"/>
                  </a:lnTo>
                  <a:lnTo>
                    <a:pt x="1096" y="131"/>
                  </a:lnTo>
                  <a:lnTo>
                    <a:pt x="541" y="197"/>
                  </a:lnTo>
                  <a:lnTo>
                    <a:pt x="534" y="264"/>
                  </a:lnTo>
                  <a:lnTo>
                    <a:pt x="502" y="287"/>
                  </a:lnTo>
                  <a:lnTo>
                    <a:pt x="463" y="357"/>
                  </a:lnTo>
                  <a:lnTo>
                    <a:pt x="434" y="352"/>
                  </a:lnTo>
                  <a:lnTo>
                    <a:pt x="402" y="371"/>
                  </a:lnTo>
                  <a:lnTo>
                    <a:pt x="375" y="403"/>
                  </a:lnTo>
                  <a:lnTo>
                    <a:pt x="342" y="382"/>
                  </a:lnTo>
                  <a:lnTo>
                    <a:pt x="293" y="426"/>
                  </a:lnTo>
                  <a:lnTo>
                    <a:pt x="286" y="463"/>
                  </a:lnTo>
                  <a:lnTo>
                    <a:pt x="77" y="595"/>
                  </a:lnTo>
                  <a:lnTo>
                    <a:pt x="60" y="643"/>
                  </a:lnTo>
                  <a:lnTo>
                    <a:pt x="0" y="67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Freeform 54"/>
            <p:cNvSpPr>
              <a:spLocks/>
            </p:cNvSpPr>
            <p:nvPr/>
          </p:nvSpPr>
          <p:spPr bwMode="auto">
            <a:xfrm>
              <a:off x="5631242" y="3860419"/>
              <a:ext cx="1340579" cy="467776"/>
            </a:xfrm>
            <a:custGeom>
              <a:avLst/>
              <a:gdLst>
                <a:gd name="T0" fmla="*/ 0 w 1879"/>
                <a:gd name="T1" fmla="*/ 520700 h 655"/>
                <a:gd name="T2" fmla="*/ 26208 w 1879"/>
                <a:gd name="T3" fmla="*/ 429279 h 655"/>
                <a:gd name="T4" fmla="*/ 17472 w 1879"/>
                <a:gd name="T5" fmla="*/ 422125 h 655"/>
                <a:gd name="T6" fmla="*/ 62740 w 1879"/>
                <a:gd name="T7" fmla="*/ 387146 h 655"/>
                <a:gd name="T8" fmla="*/ 100860 w 1879"/>
                <a:gd name="T9" fmla="*/ 302880 h 655"/>
                <a:gd name="T10" fmla="*/ 84976 w 1879"/>
                <a:gd name="T11" fmla="*/ 286981 h 655"/>
                <a:gd name="T12" fmla="*/ 104831 w 1879"/>
                <a:gd name="T13" fmla="*/ 248028 h 655"/>
                <a:gd name="T14" fmla="*/ 111184 w 1879"/>
                <a:gd name="T15" fmla="*/ 204305 h 655"/>
                <a:gd name="T16" fmla="*/ 135803 w 1879"/>
                <a:gd name="T17" fmla="*/ 168532 h 655"/>
                <a:gd name="T18" fmla="*/ 372467 w 1879"/>
                <a:gd name="T19" fmla="*/ 153428 h 655"/>
                <a:gd name="T20" fmla="*/ 370084 w 1879"/>
                <a:gd name="T21" fmla="*/ 113680 h 655"/>
                <a:gd name="T22" fmla="*/ 439972 w 1879"/>
                <a:gd name="T23" fmla="*/ 115269 h 655"/>
                <a:gd name="T24" fmla="*/ 1145197 w 1879"/>
                <a:gd name="T25" fmla="*/ 51673 h 655"/>
                <a:gd name="T26" fmla="*/ 1492250 w 1879"/>
                <a:gd name="T27" fmla="*/ 0 h 655"/>
                <a:gd name="T28" fmla="*/ 1486691 w 1879"/>
                <a:gd name="T29" fmla="*/ 53262 h 655"/>
                <a:gd name="T30" fmla="*/ 1461277 w 1879"/>
                <a:gd name="T31" fmla="*/ 71547 h 655"/>
                <a:gd name="T32" fmla="*/ 1430305 w 1879"/>
                <a:gd name="T33" fmla="*/ 127194 h 655"/>
                <a:gd name="T34" fmla="*/ 1407274 w 1879"/>
                <a:gd name="T35" fmla="*/ 123219 h 655"/>
                <a:gd name="T36" fmla="*/ 1381860 w 1879"/>
                <a:gd name="T37" fmla="*/ 138323 h 655"/>
                <a:gd name="T38" fmla="*/ 1360417 w 1879"/>
                <a:gd name="T39" fmla="*/ 163762 h 655"/>
                <a:gd name="T40" fmla="*/ 1334210 w 1879"/>
                <a:gd name="T41" fmla="*/ 147068 h 655"/>
                <a:gd name="T42" fmla="*/ 1295295 w 1879"/>
                <a:gd name="T43" fmla="*/ 182046 h 655"/>
                <a:gd name="T44" fmla="*/ 1289736 w 1879"/>
                <a:gd name="T45" fmla="*/ 211460 h 655"/>
                <a:gd name="T46" fmla="*/ 1123754 w 1879"/>
                <a:gd name="T47" fmla="*/ 316395 h 655"/>
                <a:gd name="T48" fmla="*/ 1110253 w 1879"/>
                <a:gd name="T49" fmla="*/ 354553 h 655"/>
                <a:gd name="T50" fmla="*/ 1062603 w 1879"/>
                <a:gd name="T51" fmla="*/ 376812 h 655"/>
                <a:gd name="T52" fmla="*/ 1066574 w 1879"/>
                <a:gd name="T53" fmla="*/ 424510 h 655"/>
                <a:gd name="T54" fmla="*/ 839440 w 1879"/>
                <a:gd name="T55" fmla="*/ 457898 h 655"/>
                <a:gd name="T56" fmla="*/ 374055 w 1879"/>
                <a:gd name="T57" fmla="*/ 496056 h 655"/>
                <a:gd name="T58" fmla="*/ 0 w 1879"/>
                <a:gd name="T59" fmla="*/ 520700 h 65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879"/>
                <a:gd name="T91" fmla="*/ 0 h 655"/>
                <a:gd name="T92" fmla="*/ 1879 w 1879"/>
                <a:gd name="T93" fmla="*/ 655 h 65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879" h="655">
                  <a:moveTo>
                    <a:pt x="0" y="655"/>
                  </a:moveTo>
                  <a:lnTo>
                    <a:pt x="33" y="540"/>
                  </a:lnTo>
                  <a:lnTo>
                    <a:pt x="22" y="531"/>
                  </a:lnTo>
                  <a:lnTo>
                    <a:pt x="79" y="487"/>
                  </a:lnTo>
                  <a:lnTo>
                    <a:pt x="127" y="381"/>
                  </a:lnTo>
                  <a:lnTo>
                    <a:pt x="107" y="361"/>
                  </a:lnTo>
                  <a:lnTo>
                    <a:pt x="132" y="312"/>
                  </a:lnTo>
                  <a:lnTo>
                    <a:pt x="140" y="257"/>
                  </a:lnTo>
                  <a:lnTo>
                    <a:pt x="171" y="212"/>
                  </a:lnTo>
                  <a:lnTo>
                    <a:pt x="469" y="193"/>
                  </a:lnTo>
                  <a:lnTo>
                    <a:pt x="466" y="143"/>
                  </a:lnTo>
                  <a:lnTo>
                    <a:pt x="554" y="145"/>
                  </a:lnTo>
                  <a:lnTo>
                    <a:pt x="1442" y="65"/>
                  </a:lnTo>
                  <a:lnTo>
                    <a:pt x="1879" y="0"/>
                  </a:lnTo>
                  <a:lnTo>
                    <a:pt x="1872" y="67"/>
                  </a:lnTo>
                  <a:lnTo>
                    <a:pt x="1840" y="90"/>
                  </a:lnTo>
                  <a:lnTo>
                    <a:pt x="1801" y="160"/>
                  </a:lnTo>
                  <a:lnTo>
                    <a:pt x="1772" y="155"/>
                  </a:lnTo>
                  <a:lnTo>
                    <a:pt x="1740" y="174"/>
                  </a:lnTo>
                  <a:lnTo>
                    <a:pt x="1713" y="206"/>
                  </a:lnTo>
                  <a:lnTo>
                    <a:pt x="1680" y="185"/>
                  </a:lnTo>
                  <a:lnTo>
                    <a:pt x="1631" y="229"/>
                  </a:lnTo>
                  <a:lnTo>
                    <a:pt x="1624" y="266"/>
                  </a:lnTo>
                  <a:lnTo>
                    <a:pt x="1415" y="398"/>
                  </a:lnTo>
                  <a:lnTo>
                    <a:pt x="1398" y="446"/>
                  </a:lnTo>
                  <a:lnTo>
                    <a:pt x="1338" y="474"/>
                  </a:lnTo>
                  <a:lnTo>
                    <a:pt x="1343" y="534"/>
                  </a:lnTo>
                  <a:lnTo>
                    <a:pt x="1057" y="576"/>
                  </a:lnTo>
                  <a:lnTo>
                    <a:pt x="471" y="624"/>
                  </a:lnTo>
                  <a:lnTo>
                    <a:pt x="0" y="6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Freeform 55"/>
            <p:cNvSpPr>
              <a:spLocks/>
            </p:cNvSpPr>
            <p:nvPr/>
          </p:nvSpPr>
          <p:spPr bwMode="auto">
            <a:xfrm>
              <a:off x="1891883" y="2656751"/>
              <a:ext cx="887064" cy="1132360"/>
            </a:xfrm>
            <a:custGeom>
              <a:avLst/>
              <a:gdLst>
                <a:gd name="T0" fmla="*/ 0 w 1245"/>
                <a:gd name="T1" fmla="*/ 1112838 h 1588"/>
                <a:gd name="T2" fmla="*/ 215727 w 1245"/>
                <a:gd name="T3" fmla="*/ 0 h 1588"/>
                <a:gd name="T4" fmla="*/ 694766 w 1245"/>
                <a:gd name="T5" fmla="*/ 87312 h 1588"/>
                <a:gd name="T6" fmla="*/ 659869 w 1245"/>
                <a:gd name="T7" fmla="*/ 310356 h 1588"/>
                <a:gd name="T8" fmla="*/ 987425 w 1245"/>
                <a:gd name="T9" fmla="*/ 364331 h 1588"/>
                <a:gd name="T10" fmla="*/ 860527 w 1245"/>
                <a:gd name="T11" fmla="*/ 1260475 h 1588"/>
                <a:gd name="T12" fmla="*/ 0 w 1245"/>
                <a:gd name="T13" fmla="*/ 1112838 h 15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5"/>
                <a:gd name="T22" fmla="*/ 0 h 1588"/>
                <a:gd name="T23" fmla="*/ 1245 w 1245"/>
                <a:gd name="T24" fmla="*/ 1588 h 15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5" h="1588">
                  <a:moveTo>
                    <a:pt x="0" y="1402"/>
                  </a:moveTo>
                  <a:lnTo>
                    <a:pt x="272" y="0"/>
                  </a:lnTo>
                  <a:lnTo>
                    <a:pt x="876" y="110"/>
                  </a:lnTo>
                  <a:lnTo>
                    <a:pt x="832" y="391"/>
                  </a:lnTo>
                  <a:lnTo>
                    <a:pt x="1245" y="459"/>
                  </a:lnTo>
                  <a:lnTo>
                    <a:pt x="1085" y="1588"/>
                  </a:lnTo>
                  <a:lnTo>
                    <a:pt x="0" y="140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Freeform 56"/>
            <p:cNvSpPr>
              <a:spLocks/>
            </p:cNvSpPr>
            <p:nvPr/>
          </p:nvSpPr>
          <p:spPr bwMode="auto">
            <a:xfrm>
              <a:off x="7821805" y="3399772"/>
              <a:ext cx="67029" cy="198236"/>
            </a:xfrm>
            <a:custGeom>
              <a:avLst/>
              <a:gdLst>
                <a:gd name="T0" fmla="*/ 0 w 95"/>
                <a:gd name="T1" fmla="*/ 123124 h 276"/>
                <a:gd name="T2" fmla="*/ 0 w 95"/>
                <a:gd name="T3" fmla="*/ 194279 h 276"/>
                <a:gd name="T4" fmla="*/ 15708 w 95"/>
                <a:gd name="T5" fmla="*/ 220663 h 276"/>
                <a:gd name="T6" fmla="*/ 26703 w 95"/>
                <a:gd name="T7" fmla="*/ 141512 h 276"/>
                <a:gd name="T8" fmla="*/ 54977 w 95"/>
                <a:gd name="T9" fmla="*/ 105534 h 276"/>
                <a:gd name="T10" fmla="*/ 74612 w 95"/>
                <a:gd name="T11" fmla="*/ 0 h 276"/>
                <a:gd name="T12" fmla="*/ 30630 w 95"/>
                <a:gd name="T13" fmla="*/ 23186 h 276"/>
                <a:gd name="T14" fmla="*/ 0 w 95"/>
                <a:gd name="T15" fmla="*/ 123124 h 2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5"/>
                <a:gd name="T25" fmla="*/ 0 h 276"/>
                <a:gd name="T26" fmla="*/ 95 w 95"/>
                <a:gd name="T27" fmla="*/ 276 h 2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5" h="276">
                  <a:moveTo>
                    <a:pt x="0" y="154"/>
                  </a:moveTo>
                  <a:lnTo>
                    <a:pt x="0" y="243"/>
                  </a:lnTo>
                  <a:lnTo>
                    <a:pt x="20" y="276"/>
                  </a:lnTo>
                  <a:lnTo>
                    <a:pt x="34" y="177"/>
                  </a:lnTo>
                  <a:lnTo>
                    <a:pt x="70" y="132"/>
                  </a:lnTo>
                  <a:lnTo>
                    <a:pt x="95" y="0"/>
                  </a:lnTo>
                  <a:lnTo>
                    <a:pt x="39" y="29"/>
                  </a:lnTo>
                  <a:lnTo>
                    <a:pt x="0" y="15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Freeform 59"/>
            <p:cNvSpPr>
              <a:spLocks/>
            </p:cNvSpPr>
            <p:nvPr/>
          </p:nvSpPr>
          <p:spPr bwMode="auto">
            <a:xfrm>
              <a:off x="2485162" y="2137633"/>
              <a:ext cx="1106690" cy="934126"/>
            </a:xfrm>
            <a:custGeom>
              <a:avLst/>
              <a:gdLst>
                <a:gd name="T0" fmla="*/ 0 w 1552"/>
                <a:gd name="T1" fmla="*/ 888090 h 1309"/>
                <a:gd name="T2" fmla="*/ 34925 w 1552"/>
                <a:gd name="T3" fmla="*/ 664876 h 1309"/>
                <a:gd name="T4" fmla="*/ 126206 w 1552"/>
                <a:gd name="T5" fmla="*/ 109621 h 1309"/>
                <a:gd name="T6" fmla="*/ 142875 w 1552"/>
                <a:gd name="T7" fmla="*/ 0 h 1309"/>
                <a:gd name="T8" fmla="*/ 627856 w 1552"/>
                <a:gd name="T9" fmla="*/ 73875 h 1309"/>
                <a:gd name="T10" fmla="*/ 1231900 w 1552"/>
                <a:gd name="T11" fmla="*/ 135041 h 1309"/>
                <a:gd name="T12" fmla="*/ 1186656 w 1552"/>
                <a:gd name="T13" fmla="*/ 587029 h 1309"/>
                <a:gd name="T14" fmla="*/ 1146969 w 1552"/>
                <a:gd name="T15" fmla="*/ 1039812 h 1309"/>
                <a:gd name="T16" fmla="*/ 327819 w 1552"/>
                <a:gd name="T17" fmla="*/ 942106 h 1309"/>
                <a:gd name="T18" fmla="*/ 0 w 1552"/>
                <a:gd name="T19" fmla="*/ 888090 h 13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52"/>
                <a:gd name="T31" fmla="*/ 0 h 1309"/>
                <a:gd name="T32" fmla="*/ 1552 w 1552"/>
                <a:gd name="T33" fmla="*/ 1309 h 13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52" h="1309">
                  <a:moveTo>
                    <a:pt x="0" y="1118"/>
                  </a:moveTo>
                  <a:lnTo>
                    <a:pt x="44" y="837"/>
                  </a:lnTo>
                  <a:lnTo>
                    <a:pt x="159" y="138"/>
                  </a:lnTo>
                  <a:lnTo>
                    <a:pt x="180" y="0"/>
                  </a:lnTo>
                  <a:lnTo>
                    <a:pt x="791" y="93"/>
                  </a:lnTo>
                  <a:lnTo>
                    <a:pt x="1552" y="170"/>
                  </a:lnTo>
                  <a:lnTo>
                    <a:pt x="1495" y="739"/>
                  </a:lnTo>
                  <a:lnTo>
                    <a:pt x="1445" y="1309"/>
                  </a:lnTo>
                  <a:lnTo>
                    <a:pt x="413" y="1186"/>
                  </a:lnTo>
                  <a:lnTo>
                    <a:pt x="0" y="11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Freeform 60"/>
            <p:cNvSpPr>
              <a:spLocks/>
            </p:cNvSpPr>
            <p:nvPr/>
          </p:nvSpPr>
          <p:spPr bwMode="auto">
            <a:xfrm>
              <a:off x="4564483" y="1434543"/>
              <a:ext cx="1032531" cy="1187980"/>
            </a:xfrm>
            <a:custGeom>
              <a:avLst/>
              <a:gdLst>
                <a:gd name="T0" fmla="*/ 0 w 1448"/>
                <a:gd name="T1" fmla="*/ 83294 h 1667"/>
                <a:gd name="T2" fmla="*/ 3175 w 1448"/>
                <a:gd name="T3" fmla="*/ 269713 h 1667"/>
                <a:gd name="T4" fmla="*/ 50800 w 1448"/>
                <a:gd name="T5" fmla="*/ 422815 h 1667"/>
                <a:gd name="T6" fmla="*/ 54769 w 1448"/>
                <a:gd name="T7" fmla="*/ 613201 h 1667"/>
                <a:gd name="T8" fmla="*/ 88106 w 1448"/>
                <a:gd name="T9" fmla="*/ 770269 h 1667"/>
                <a:gd name="T10" fmla="*/ 46037 w 1448"/>
                <a:gd name="T11" fmla="*/ 849597 h 1667"/>
                <a:gd name="T12" fmla="*/ 100012 w 1448"/>
                <a:gd name="T13" fmla="*/ 906712 h 1667"/>
                <a:gd name="T14" fmla="*/ 100012 w 1448"/>
                <a:gd name="T15" fmla="*/ 1322388 h 1667"/>
                <a:gd name="T16" fmla="*/ 934244 w 1448"/>
                <a:gd name="T17" fmla="*/ 1301763 h 1667"/>
                <a:gd name="T18" fmla="*/ 918369 w 1448"/>
                <a:gd name="T19" fmla="*/ 1224815 h 1667"/>
                <a:gd name="T20" fmla="*/ 892969 w 1448"/>
                <a:gd name="T21" fmla="*/ 1192291 h 1667"/>
                <a:gd name="T22" fmla="*/ 827881 w 1448"/>
                <a:gd name="T23" fmla="*/ 1152627 h 1667"/>
                <a:gd name="T24" fmla="*/ 785812 w 1448"/>
                <a:gd name="T25" fmla="*/ 1102651 h 1667"/>
                <a:gd name="T26" fmla="*/ 673894 w 1448"/>
                <a:gd name="T27" fmla="*/ 1029670 h 1667"/>
                <a:gd name="T28" fmla="*/ 678656 w 1448"/>
                <a:gd name="T29" fmla="*/ 908299 h 1667"/>
                <a:gd name="T30" fmla="*/ 650875 w 1448"/>
                <a:gd name="T31" fmla="*/ 831351 h 1667"/>
                <a:gd name="T32" fmla="*/ 740569 w 1448"/>
                <a:gd name="T33" fmla="*/ 715533 h 1667"/>
                <a:gd name="T34" fmla="*/ 738981 w 1448"/>
                <a:gd name="T35" fmla="*/ 602095 h 1667"/>
                <a:gd name="T36" fmla="*/ 760412 w 1448"/>
                <a:gd name="T37" fmla="*/ 578297 h 1667"/>
                <a:gd name="T38" fmla="*/ 873125 w 1448"/>
                <a:gd name="T39" fmla="*/ 488657 h 1667"/>
                <a:gd name="T40" fmla="*/ 927100 w 1448"/>
                <a:gd name="T41" fmla="*/ 417262 h 1667"/>
                <a:gd name="T42" fmla="*/ 999331 w 1448"/>
                <a:gd name="T43" fmla="*/ 356180 h 1667"/>
                <a:gd name="T44" fmla="*/ 1149350 w 1448"/>
                <a:gd name="T45" fmla="*/ 277646 h 1667"/>
                <a:gd name="T46" fmla="*/ 1092994 w 1448"/>
                <a:gd name="T47" fmla="*/ 284785 h 1667"/>
                <a:gd name="T48" fmla="*/ 1042988 w 1448"/>
                <a:gd name="T49" fmla="*/ 258607 h 1667"/>
                <a:gd name="T50" fmla="*/ 961231 w 1448"/>
                <a:gd name="T51" fmla="*/ 268127 h 1667"/>
                <a:gd name="T52" fmla="*/ 942181 w 1448"/>
                <a:gd name="T53" fmla="*/ 234809 h 1667"/>
                <a:gd name="T54" fmla="*/ 915988 w 1448"/>
                <a:gd name="T55" fmla="*/ 248295 h 1667"/>
                <a:gd name="T56" fmla="*/ 858044 w 1448"/>
                <a:gd name="T57" fmla="*/ 283199 h 1667"/>
                <a:gd name="T58" fmla="*/ 819944 w 1448"/>
                <a:gd name="T59" fmla="*/ 270507 h 1667"/>
                <a:gd name="T60" fmla="*/ 807244 w 1448"/>
                <a:gd name="T61" fmla="*/ 255434 h 1667"/>
                <a:gd name="T62" fmla="*/ 775494 w 1448"/>
                <a:gd name="T63" fmla="*/ 243535 h 1667"/>
                <a:gd name="T64" fmla="*/ 760412 w 1448"/>
                <a:gd name="T65" fmla="*/ 218944 h 1667"/>
                <a:gd name="T66" fmla="*/ 728662 w 1448"/>
                <a:gd name="T67" fmla="*/ 223703 h 1667"/>
                <a:gd name="T68" fmla="*/ 727075 w 1448"/>
                <a:gd name="T69" fmla="*/ 245122 h 1667"/>
                <a:gd name="T70" fmla="*/ 716756 w 1448"/>
                <a:gd name="T71" fmla="*/ 253848 h 1667"/>
                <a:gd name="T72" fmla="*/ 696119 w 1448"/>
                <a:gd name="T73" fmla="*/ 202285 h 1667"/>
                <a:gd name="T74" fmla="*/ 668337 w 1448"/>
                <a:gd name="T75" fmla="*/ 200698 h 1667"/>
                <a:gd name="T76" fmla="*/ 678656 w 1448"/>
                <a:gd name="T77" fmla="*/ 178487 h 1667"/>
                <a:gd name="T78" fmla="*/ 611187 w 1448"/>
                <a:gd name="T79" fmla="*/ 162621 h 1667"/>
                <a:gd name="T80" fmla="*/ 583406 w 1448"/>
                <a:gd name="T81" fmla="*/ 160241 h 1667"/>
                <a:gd name="T82" fmla="*/ 506413 w 1448"/>
                <a:gd name="T83" fmla="*/ 193559 h 1667"/>
                <a:gd name="T84" fmla="*/ 492919 w 1448"/>
                <a:gd name="T85" fmla="*/ 162621 h 1667"/>
                <a:gd name="T86" fmla="*/ 373062 w 1448"/>
                <a:gd name="T87" fmla="*/ 139616 h 1667"/>
                <a:gd name="T88" fmla="*/ 353219 w 1448"/>
                <a:gd name="T89" fmla="*/ 12692 h 1667"/>
                <a:gd name="T90" fmla="*/ 300037 w 1448"/>
                <a:gd name="T91" fmla="*/ 0 h 1667"/>
                <a:gd name="T92" fmla="*/ 297656 w 1448"/>
                <a:gd name="T93" fmla="*/ 83294 h 1667"/>
                <a:gd name="T94" fmla="*/ 0 w 1448"/>
                <a:gd name="T95" fmla="*/ 83294 h 16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48"/>
                <a:gd name="T145" fmla="*/ 0 h 1667"/>
                <a:gd name="T146" fmla="*/ 1448 w 1448"/>
                <a:gd name="T147" fmla="*/ 1667 h 16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48" h="1667">
                  <a:moveTo>
                    <a:pt x="0" y="105"/>
                  </a:moveTo>
                  <a:lnTo>
                    <a:pt x="4" y="340"/>
                  </a:lnTo>
                  <a:lnTo>
                    <a:pt x="64" y="533"/>
                  </a:lnTo>
                  <a:lnTo>
                    <a:pt x="69" y="773"/>
                  </a:lnTo>
                  <a:lnTo>
                    <a:pt x="111" y="971"/>
                  </a:lnTo>
                  <a:lnTo>
                    <a:pt x="58" y="1071"/>
                  </a:lnTo>
                  <a:lnTo>
                    <a:pt x="126" y="1143"/>
                  </a:lnTo>
                  <a:lnTo>
                    <a:pt x="126" y="1667"/>
                  </a:lnTo>
                  <a:lnTo>
                    <a:pt x="1177" y="1641"/>
                  </a:lnTo>
                  <a:lnTo>
                    <a:pt x="1157" y="1544"/>
                  </a:lnTo>
                  <a:lnTo>
                    <a:pt x="1125" y="1503"/>
                  </a:lnTo>
                  <a:lnTo>
                    <a:pt x="1043" y="1453"/>
                  </a:lnTo>
                  <a:lnTo>
                    <a:pt x="990" y="1390"/>
                  </a:lnTo>
                  <a:lnTo>
                    <a:pt x="849" y="1298"/>
                  </a:lnTo>
                  <a:lnTo>
                    <a:pt x="855" y="1145"/>
                  </a:lnTo>
                  <a:lnTo>
                    <a:pt x="820" y="1048"/>
                  </a:lnTo>
                  <a:lnTo>
                    <a:pt x="933" y="902"/>
                  </a:lnTo>
                  <a:lnTo>
                    <a:pt x="931" y="759"/>
                  </a:lnTo>
                  <a:lnTo>
                    <a:pt x="958" y="729"/>
                  </a:lnTo>
                  <a:lnTo>
                    <a:pt x="1100" y="616"/>
                  </a:lnTo>
                  <a:lnTo>
                    <a:pt x="1168" y="526"/>
                  </a:lnTo>
                  <a:lnTo>
                    <a:pt x="1259" y="449"/>
                  </a:lnTo>
                  <a:lnTo>
                    <a:pt x="1448" y="350"/>
                  </a:lnTo>
                  <a:lnTo>
                    <a:pt x="1377" y="359"/>
                  </a:lnTo>
                  <a:lnTo>
                    <a:pt x="1314" y="326"/>
                  </a:lnTo>
                  <a:lnTo>
                    <a:pt x="1211" y="338"/>
                  </a:lnTo>
                  <a:lnTo>
                    <a:pt x="1187" y="296"/>
                  </a:lnTo>
                  <a:lnTo>
                    <a:pt x="1154" y="313"/>
                  </a:lnTo>
                  <a:lnTo>
                    <a:pt x="1081" y="357"/>
                  </a:lnTo>
                  <a:lnTo>
                    <a:pt x="1033" y="341"/>
                  </a:lnTo>
                  <a:lnTo>
                    <a:pt x="1017" y="322"/>
                  </a:lnTo>
                  <a:lnTo>
                    <a:pt x="977" y="307"/>
                  </a:lnTo>
                  <a:lnTo>
                    <a:pt x="958" y="276"/>
                  </a:lnTo>
                  <a:lnTo>
                    <a:pt x="918" y="282"/>
                  </a:lnTo>
                  <a:lnTo>
                    <a:pt x="916" y="309"/>
                  </a:lnTo>
                  <a:lnTo>
                    <a:pt x="903" y="320"/>
                  </a:lnTo>
                  <a:lnTo>
                    <a:pt x="877" y="255"/>
                  </a:lnTo>
                  <a:lnTo>
                    <a:pt x="842" y="253"/>
                  </a:lnTo>
                  <a:lnTo>
                    <a:pt x="855" y="225"/>
                  </a:lnTo>
                  <a:lnTo>
                    <a:pt x="770" y="205"/>
                  </a:lnTo>
                  <a:lnTo>
                    <a:pt x="735" y="202"/>
                  </a:lnTo>
                  <a:lnTo>
                    <a:pt x="638" y="244"/>
                  </a:lnTo>
                  <a:lnTo>
                    <a:pt x="621" y="205"/>
                  </a:lnTo>
                  <a:lnTo>
                    <a:pt x="470" y="176"/>
                  </a:lnTo>
                  <a:lnTo>
                    <a:pt x="445" y="16"/>
                  </a:lnTo>
                  <a:lnTo>
                    <a:pt x="378" y="0"/>
                  </a:lnTo>
                  <a:lnTo>
                    <a:pt x="375" y="105"/>
                  </a:lnTo>
                  <a:lnTo>
                    <a:pt x="0" y="105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Freeform 61"/>
            <p:cNvSpPr>
              <a:spLocks/>
            </p:cNvSpPr>
            <p:nvPr/>
          </p:nvSpPr>
          <p:spPr bwMode="auto">
            <a:xfrm>
              <a:off x="3604686" y="1463066"/>
              <a:ext cx="1039662" cy="664584"/>
            </a:xfrm>
            <a:custGeom>
              <a:avLst/>
              <a:gdLst>
                <a:gd name="T0" fmla="*/ 0 w 1457"/>
                <a:gd name="T1" fmla="*/ 679385 h 931"/>
                <a:gd name="T2" fmla="*/ 60366 w 1457"/>
                <a:gd name="T3" fmla="*/ 0 h 931"/>
                <a:gd name="T4" fmla="*/ 627493 w 1457"/>
                <a:gd name="T5" fmla="*/ 38141 h 931"/>
                <a:gd name="T6" fmla="*/ 1069121 w 1457"/>
                <a:gd name="T7" fmla="*/ 51649 h 931"/>
                <a:gd name="T8" fmla="*/ 1072298 w 1457"/>
                <a:gd name="T9" fmla="*/ 238381 h 931"/>
                <a:gd name="T10" fmla="*/ 1119956 w 1457"/>
                <a:gd name="T11" fmla="*/ 391739 h 931"/>
                <a:gd name="T12" fmla="*/ 1123928 w 1457"/>
                <a:gd name="T13" fmla="*/ 582444 h 931"/>
                <a:gd name="T14" fmla="*/ 1157288 w 1457"/>
                <a:gd name="T15" fmla="*/ 739775 h 931"/>
                <a:gd name="T16" fmla="*/ 547269 w 1457"/>
                <a:gd name="T17" fmla="*/ 719115 h 931"/>
                <a:gd name="T18" fmla="*/ 0 w 1457"/>
                <a:gd name="T19" fmla="*/ 679385 h 9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57"/>
                <a:gd name="T31" fmla="*/ 0 h 931"/>
                <a:gd name="T32" fmla="*/ 1457 w 1457"/>
                <a:gd name="T33" fmla="*/ 931 h 9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57" h="931">
                  <a:moveTo>
                    <a:pt x="0" y="855"/>
                  </a:moveTo>
                  <a:lnTo>
                    <a:pt x="76" y="0"/>
                  </a:lnTo>
                  <a:lnTo>
                    <a:pt x="790" y="48"/>
                  </a:lnTo>
                  <a:lnTo>
                    <a:pt x="1346" y="65"/>
                  </a:lnTo>
                  <a:lnTo>
                    <a:pt x="1350" y="300"/>
                  </a:lnTo>
                  <a:lnTo>
                    <a:pt x="1410" y="493"/>
                  </a:lnTo>
                  <a:lnTo>
                    <a:pt x="1415" y="733"/>
                  </a:lnTo>
                  <a:lnTo>
                    <a:pt x="1457" y="931"/>
                  </a:lnTo>
                  <a:lnTo>
                    <a:pt x="689" y="905"/>
                  </a:lnTo>
                  <a:lnTo>
                    <a:pt x="0" y="8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Freeform 62"/>
            <p:cNvSpPr>
              <a:spLocks/>
            </p:cNvSpPr>
            <p:nvPr/>
          </p:nvSpPr>
          <p:spPr bwMode="auto">
            <a:xfrm>
              <a:off x="8231109" y="2469925"/>
              <a:ext cx="124076" cy="155450"/>
            </a:xfrm>
            <a:custGeom>
              <a:avLst/>
              <a:gdLst>
                <a:gd name="T0" fmla="*/ 0 w 173"/>
                <a:gd name="T1" fmla="*/ 15948 h 217"/>
                <a:gd name="T2" fmla="*/ 28740 w 173"/>
                <a:gd name="T3" fmla="*/ 163469 h 217"/>
                <a:gd name="T4" fmla="*/ 35127 w 173"/>
                <a:gd name="T5" fmla="*/ 173038 h 217"/>
                <a:gd name="T6" fmla="*/ 85422 w 173"/>
                <a:gd name="T7" fmla="*/ 140344 h 217"/>
                <a:gd name="T8" fmla="*/ 76641 w 173"/>
                <a:gd name="T9" fmla="*/ 95689 h 217"/>
                <a:gd name="T10" fmla="*/ 87019 w 173"/>
                <a:gd name="T11" fmla="*/ 77349 h 217"/>
                <a:gd name="T12" fmla="*/ 101389 w 173"/>
                <a:gd name="T13" fmla="*/ 90107 h 217"/>
                <a:gd name="T14" fmla="*/ 106179 w 173"/>
                <a:gd name="T15" fmla="*/ 120409 h 217"/>
                <a:gd name="T16" fmla="*/ 117356 w 173"/>
                <a:gd name="T17" fmla="*/ 120409 h 217"/>
                <a:gd name="T18" fmla="*/ 138113 w 173"/>
                <a:gd name="T19" fmla="*/ 90107 h 217"/>
                <a:gd name="T20" fmla="*/ 117356 w 173"/>
                <a:gd name="T21" fmla="*/ 51832 h 217"/>
                <a:gd name="T22" fmla="*/ 87019 w 173"/>
                <a:gd name="T23" fmla="*/ 46250 h 217"/>
                <a:gd name="T24" fmla="*/ 64666 w 173"/>
                <a:gd name="T25" fmla="*/ 3190 h 217"/>
                <a:gd name="T26" fmla="*/ 45505 w 173"/>
                <a:gd name="T27" fmla="*/ 0 h 217"/>
                <a:gd name="T28" fmla="*/ 0 w 173"/>
                <a:gd name="T29" fmla="*/ 15948 h 2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3"/>
                <a:gd name="T46" fmla="*/ 0 h 217"/>
                <a:gd name="T47" fmla="*/ 173 w 173"/>
                <a:gd name="T48" fmla="*/ 217 h 2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3" h="217">
                  <a:moveTo>
                    <a:pt x="0" y="20"/>
                  </a:moveTo>
                  <a:lnTo>
                    <a:pt x="36" y="205"/>
                  </a:lnTo>
                  <a:lnTo>
                    <a:pt x="44" y="217"/>
                  </a:lnTo>
                  <a:lnTo>
                    <a:pt x="107" y="176"/>
                  </a:lnTo>
                  <a:lnTo>
                    <a:pt x="96" y="120"/>
                  </a:lnTo>
                  <a:lnTo>
                    <a:pt x="109" y="97"/>
                  </a:lnTo>
                  <a:lnTo>
                    <a:pt x="127" y="113"/>
                  </a:lnTo>
                  <a:lnTo>
                    <a:pt x="133" y="151"/>
                  </a:lnTo>
                  <a:lnTo>
                    <a:pt x="147" y="151"/>
                  </a:lnTo>
                  <a:lnTo>
                    <a:pt x="173" y="113"/>
                  </a:lnTo>
                  <a:lnTo>
                    <a:pt x="147" y="65"/>
                  </a:lnTo>
                  <a:lnTo>
                    <a:pt x="109" y="58"/>
                  </a:lnTo>
                  <a:lnTo>
                    <a:pt x="81" y="4"/>
                  </a:lnTo>
                  <a:lnTo>
                    <a:pt x="57" y="0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Freeform 63"/>
            <p:cNvSpPr>
              <a:spLocks/>
            </p:cNvSpPr>
            <p:nvPr/>
          </p:nvSpPr>
          <p:spPr bwMode="auto">
            <a:xfrm>
              <a:off x="7463840" y="6028161"/>
              <a:ext cx="37079" cy="69881"/>
            </a:xfrm>
            <a:custGeom>
              <a:avLst/>
              <a:gdLst>
                <a:gd name="T0" fmla="*/ 0 w 53"/>
                <a:gd name="T1" fmla="*/ 77787 h 99"/>
                <a:gd name="T2" fmla="*/ 20248 w 53"/>
                <a:gd name="T3" fmla="*/ 53429 h 99"/>
                <a:gd name="T4" fmla="*/ 41275 w 53"/>
                <a:gd name="T5" fmla="*/ 0 h 99"/>
                <a:gd name="T6" fmla="*/ 24921 w 53"/>
                <a:gd name="T7" fmla="*/ 23572 h 99"/>
                <a:gd name="T8" fmla="*/ 0 w 53"/>
                <a:gd name="T9" fmla="*/ 77787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99"/>
                <a:gd name="T17" fmla="*/ 53 w 53"/>
                <a:gd name="T18" fmla="*/ 99 h 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99">
                  <a:moveTo>
                    <a:pt x="0" y="99"/>
                  </a:moveTo>
                  <a:lnTo>
                    <a:pt x="26" y="68"/>
                  </a:lnTo>
                  <a:lnTo>
                    <a:pt x="53" y="0"/>
                  </a:lnTo>
                  <a:lnTo>
                    <a:pt x="32" y="30"/>
                  </a:lnTo>
                  <a:lnTo>
                    <a:pt x="0" y="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Freeform 64"/>
            <p:cNvSpPr>
              <a:spLocks/>
            </p:cNvSpPr>
            <p:nvPr/>
          </p:nvSpPr>
          <p:spPr bwMode="auto">
            <a:xfrm>
              <a:off x="6039120" y="2039228"/>
              <a:ext cx="607539" cy="841427"/>
            </a:xfrm>
            <a:custGeom>
              <a:avLst/>
              <a:gdLst>
                <a:gd name="T0" fmla="*/ 0 w 852"/>
                <a:gd name="T1" fmla="*/ 936625 h 1180"/>
                <a:gd name="T2" fmla="*/ 69850 w 852"/>
                <a:gd name="T3" fmla="*/ 822325 h 1180"/>
                <a:gd name="T4" fmla="*/ 81756 w 852"/>
                <a:gd name="T5" fmla="*/ 783431 h 1180"/>
                <a:gd name="T6" fmla="*/ 84138 w 852"/>
                <a:gd name="T7" fmla="*/ 703262 h 1180"/>
                <a:gd name="T8" fmla="*/ 69850 w 852"/>
                <a:gd name="T9" fmla="*/ 623887 h 1180"/>
                <a:gd name="T10" fmla="*/ 29369 w 852"/>
                <a:gd name="T11" fmla="*/ 547687 h 1180"/>
                <a:gd name="T12" fmla="*/ 12700 w 852"/>
                <a:gd name="T13" fmla="*/ 507206 h 1180"/>
                <a:gd name="T14" fmla="*/ 25400 w 852"/>
                <a:gd name="T15" fmla="*/ 471487 h 1180"/>
                <a:gd name="T16" fmla="*/ 8731 w 852"/>
                <a:gd name="T17" fmla="*/ 420688 h 1180"/>
                <a:gd name="T18" fmla="*/ 25400 w 852"/>
                <a:gd name="T19" fmla="*/ 391319 h 1180"/>
                <a:gd name="T20" fmla="*/ 40481 w 852"/>
                <a:gd name="T21" fmla="*/ 311944 h 1180"/>
                <a:gd name="T22" fmla="*/ 39688 w 852"/>
                <a:gd name="T23" fmla="*/ 271462 h 1180"/>
                <a:gd name="T24" fmla="*/ 64294 w 852"/>
                <a:gd name="T25" fmla="*/ 246062 h 1180"/>
                <a:gd name="T26" fmla="*/ 61119 w 852"/>
                <a:gd name="T27" fmla="*/ 220663 h 1180"/>
                <a:gd name="T28" fmla="*/ 100012 w 852"/>
                <a:gd name="T29" fmla="*/ 201612 h 1180"/>
                <a:gd name="T30" fmla="*/ 138113 w 852"/>
                <a:gd name="T31" fmla="*/ 143669 h 1180"/>
                <a:gd name="T32" fmla="*/ 128588 w 852"/>
                <a:gd name="T33" fmla="*/ 238919 h 1180"/>
                <a:gd name="T34" fmla="*/ 157956 w 852"/>
                <a:gd name="T35" fmla="*/ 219075 h 1180"/>
                <a:gd name="T36" fmla="*/ 156369 w 852"/>
                <a:gd name="T37" fmla="*/ 139700 h 1180"/>
                <a:gd name="T38" fmla="*/ 195262 w 852"/>
                <a:gd name="T39" fmla="*/ 98425 h 1180"/>
                <a:gd name="T40" fmla="*/ 220663 w 852"/>
                <a:gd name="T41" fmla="*/ 95250 h 1180"/>
                <a:gd name="T42" fmla="*/ 199231 w 852"/>
                <a:gd name="T43" fmla="*/ 80169 h 1180"/>
                <a:gd name="T44" fmla="*/ 191294 w 852"/>
                <a:gd name="T45" fmla="*/ 50006 h 1180"/>
                <a:gd name="T46" fmla="*/ 208756 w 852"/>
                <a:gd name="T47" fmla="*/ 11906 h 1180"/>
                <a:gd name="T48" fmla="*/ 242888 w 852"/>
                <a:gd name="T49" fmla="*/ 0 h 1180"/>
                <a:gd name="T50" fmla="*/ 319881 w 852"/>
                <a:gd name="T51" fmla="*/ 23812 h 1180"/>
                <a:gd name="T52" fmla="*/ 350044 w 852"/>
                <a:gd name="T53" fmla="*/ 53181 h 1180"/>
                <a:gd name="T54" fmla="*/ 442913 w 852"/>
                <a:gd name="T55" fmla="*/ 74612 h 1180"/>
                <a:gd name="T56" fmla="*/ 463550 w 852"/>
                <a:gd name="T57" fmla="*/ 106363 h 1180"/>
                <a:gd name="T58" fmla="*/ 488950 w 852"/>
                <a:gd name="T59" fmla="*/ 137319 h 1180"/>
                <a:gd name="T60" fmla="*/ 463550 w 852"/>
                <a:gd name="T61" fmla="*/ 137319 h 1180"/>
                <a:gd name="T62" fmla="*/ 461963 w 852"/>
                <a:gd name="T63" fmla="*/ 157956 h 1180"/>
                <a:gd name="T64" fmla="*/ 488950 w 852"/>
                <a:gd name="T65" fmla="*/ 196056 h 1180"/>
                <a:gd name="T66" fmla="*/ 492919 w 852"/>
                <a:gd name="T67" fmla="*/ 257175 h 1180"/>
                <a:gd name="T68" fmla="*/ 492919 w 852"/>
                <a:gd name="T69" fmla="*/ 297656 h 1180"/>
                <a:gd name="T70" fmla="*/ 465138 w 852"/>
                <a:gd name="T71" fmla="*/ 343694 h 1180"/>
                <a:gd name="T72" fmla="*/ 463550 w 852"/>
                <a:gd name="T73" fmla="*/ 365125 h 1180"/>
                <a:gd name="T74" fmla="*/ 427038 w 852"/>
                <a:gd name="T75" fmla="*/ 388144 h 1180"/>
                <a:gd name="T76" fmla="*/ 423069 w 852"/>
                <a:gd name="T77" fmla="*/ 407194 h 1180"/>
                <a:gd name="T78" fmla="*/ 425450 w 852"/>
                <a:gd name="T79" fmla="*/ 453231 h 1180"/>
                <a:gd name="T80" fmla="*/ 463550 w 852"/>
                <a:gd name="T81" fmla="*/ 476250 h 1180"/>
                <a:gd name="T82" fmla="*/ 492919 w 852"/>
                <a:gd name="T83" fmla="*/ 434975 h 1180"/>
                <a:gd name="T84" fmla="*/ 518319 w 852"/>
                <a:gd name="T85" fmla="*/ 384175 h 1180"/>
                <a:gd name="T86" fmla="*/ 570706 w 852"/>
                <a:gd name="T87" fmla="*/ 353219 h 1180"/>
                <a:gd name="T88" fmla="*/ 608013 w 852"/>
                <a:gd name="T89" fmla="*/ 368300 h 1180"/>
                <a:gd name="T90" fmla="*/ 633413 w 852"/>
                <a:gd name="T91" fmla="*/ 429419 h 1180"/>
                <a:gd name="T92" fmla="*/ 660400 w 852"/>
                <a:gd name="T93" fmla="*/ 539750 h 1180"/>
                <a:gd name="T94" fmla="*/ 676275 w 852"/>
                <a:gd name="T95" fmla="*/ 576262 h 1180"/>
                <a:gd name="T96" fmla="*/ 669925 w 852"/>
                <a:gd name="T97" fmla="*/ 605631 h 1180"/>
                <a:gd name="T98" fmla="*/ 672306 w 852"/>
                <a:gd name="T99" fmla="*/ 656431 h 1180"/>
                <a:gd name="T100" fmla="*/ 660400 w 852"/>
                <a:gd name="T101" fmla="*/ 680244 h 1180"/>
                <a:gd name="T102" fmla="*/ 646113 w 852"/>
                <a:gd name="T103" fmla="*/ 656431 h 1180"/>
                <a:gd name="T104" fmla="*/ 629444 w 852"/>
                <a:gd name="T105" fmla="*/ 664369 h 1180"/>
                <a:gd name="T106" fmla="*/ 627856 w 852"/>
                <a:gd name="T107" fmla="*/ 708025 h 1180"/>
                <a:gd name="T108" fmla="*/ 618331 w 852"/>
                <a:gd name="T109" fmla="*/ 729456 h 1180"/>
                <a:gd name="T110" fmla="*/ 592138 w 852"/>
                <a:gd name="T111" fmla="*/ 746919 h 1180"/>
                <a:gd name="T112" fmla="*/ 592138 w 852"/>
                <a:gd name="T113" fmla="*/ 808037 h 1180"/>
                <a:gd name="T114" fmla="*/ 568325 w 852"/>
                <a:gd name="T115" fmla="*/ 829469 h 1180"/>
                <a:gd name="T116" fmla="*/ 553244 w 852"/>
                <a:gd name="T117" fmla="*/ 879475 h 1180"/>
                <a:gd name="T118" fmla="*/ 333375 w 852"/>
                <a:gd name="T119" fmla="*/ 915988 h 1180"/>
                <a:gd name="T120" fmla="*/ 325438 w 852"/>
                <a:gd name="T121" fmla="*/ 900906 h 1180"/>
                <a:gd name="T122" fmla="*/ 0 w 852"/>
                <a:gd name="T123" fmla="*/ 936625 h 11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52"/>
                <a:gd name="T187" fmla="*/ 0 h 1180"/>
                <a:gd name="T188" fmla="*/ 852 w 852"/>
                <a:gd name="T189" fmla="*/ 1180 h 118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52" h="1180">
                  <a:moveTo>
                    <a:pt x="0" y="1180"/>
                  </a:moveTo>
                  <a:lnTo>
                    <a:pt x="88" y="1036"/>
                  </a:lnTo>
                  <a:lnTo>
                    <a:pt x="103" y="987"/>
                  </a:lnTo>
                  <a:lnTo>
                    <a:pt x="106" y="886"/>
                  </a:lnTo>
                  <a:lnTo>
                    <a:pt x="88" y="786"/>
                  </a:lnTo>
                  <a:lnTo>
                    <a:pt x="37" y="690"/>
                  </a:lnTo>
                  <a:lnTo>
                    <a:pt x="16" y="639"/>
                  </a:lnTo>
                  <a:lnTo>
                    <a:pt x="32" y="594"/>
                  </a:lnTo>
                  <a:lnTo>
                    <a:pt x="11" y="530"/>
                  </a:lnTo>
                  <a:lnTo>
                    <a:pt x="32" y="493"/>
                  </a:lnTo>
                  <a:lnTo>
                    <a:pt x="51" y="393"/>
                  </a:lnTo>
                  <a:lnTo>
                    <a:pt x="50" y="342"/>
                  </a:lnTo>
                  <a:lnTo>
                    <a:pt x="81" y="310"/>
                  </a:lnTo>
                  <a:lnTo>
                    <a:pt x="77" y="278"/>
                  </a:lnTo>
                  <a:lnTo>
                    <a:pt x="126" y="254"/>
                  </a:lnTo>
                  <a:lnTo>
                    <a:pt x="174" y="181"/>
                  </a:lnTo>
                  <a:lnTo>
                    <a:pt x="162" y="301"/>
                  </a:lnTo>
                  <a:lnTo>
                    <a:pt x="199" y="276"/>
                  </a:lnTo>
                  <a:lnTo>
                    <a:pt x="197" y="176"/>
                  </a:lnTo>
                  <a:lnTo>
                    <a:pt x="246" y="124"/>
                  </a:lnTo>
                  <a:lnTo>
                    <a:pt x="278" y="120"/>
                  </a:lnTo>
                  <a:lnTo>
                    <a:pt x="251" y="101"/>
                  </a:lnTo>
                  <a:lnTo>
                    <a:pt x="241" y="63"/>
                  </a:lnTo>
                  <a:lnTo>
                    <a:pt x="263" y="15"/>
                  </a:lnTo>
                  <a:lnTo>
                    <a:pt x="306" y="0"/>
                  </a:lnTo>
                  <a:lnTo>
                    <a:pt x="403" y="30"/>
                  </a:lnTo>
                  <a:lnTo>
                    <a:pt x="441" y="67"/>
                  </a:lnTo>
                  <a:lnTo>
                    <a:pt x="558" y="94"/>
                  </a:lnTo>
                  <a:lnTo>
                    <a:pt x="584" y="134"/>
                  </a:lnTo>
                  <a:lnTo>
                    <a:pt x="616" y="173"/>
                  </a:lnTo>
                  <a:lnTo>
                    <a:pt x="584" y="173"/>
                  </a:lnTo>
                  <a:lnTo>
                    <a:pt x="582" y="199"/>
                  </a:lnTo>
                  <a:lnTo>
                    <a:pt x="616" y="247"/>
                  </a:lnTo>
                  <a:lnTo>
                    <a:pt x="621" y="324"/>
                  </a:lnTo>
                  <a:lnTo>
                    <a:pt x="621" y="375"/>
                  </a:lnTo>
                  <a:lnTo>
                    <a:pt x="586" y="433"/>
                  </a:lnTo>
                  <a:lnTo>
                    <a:pt x="584" y="460"/>
                  </a:lnTo>
                  <a:lnTo>
                    <a:pt x="538" y="489"/>
                  </a:lnTo>
                  <a:lnTo>
                    <a:pt x="533" y="513"/>
                  </a:lnTo>
                  <a:lnTo>
                    <a:pt x="536" y="571"/>
                  </a:lnTo>
                  <a:lnTo>
                    <a:pt x="584" y="600"/>
                  </a:lnTo>
                  <a:lnTo>
                    <a:pt x="621" y="548"/>
                  </a:lnTo>
                  <a:lnTo>
                    <a:pt x="653" y="484"/>
                  </a:lnTo>
                  <a:lnTo>
                    <a:pt x="719" y="445"/>
                  </a:lnTo>
                  <a:lnTo>
                    <a:pt x="766" y="464"/>
                  </a:lnTo>
                  <a:lnTo>
                    <a:pt x="798" y="541"/>
                  </a:lnTo>
                  <a:lnTo>
                    <a:pt x="832" y="680"/>
                  </a:lnTo>
                  <a:lnTo>
                    <a:pt x="852" y="726"/>
                  </a:lnTo>
                  <a:lnTo>
                    <a:pt x="844" y="763"/>
                  </a:lnTo>
                  <a:lnTo>
                    <a:pt x="847" y="827"/>
                  </a:lnTo>
                  <a:lnTo>
                    <a:pt x="832" y="857"/>
                  </a:lnTo>
                  <a:lnTo>
                    <a:pt x="814" y="827"/>
                  </a:lnTo>
                  <a:lnTo>
                    <a:pt x="793" y="837"/>
                  </a:lnTo>
                  <a:lnTo>
                    <a:pt x="791" y="892"/>
                  </a:lnTo>
                  <a:lnTo>
                    <a:pt x="779" y="919"/>
                  </a:lnTo>
                  <a:lnTo>
                    <a:pt x="746" y="941"/>
                  </a:lnTo>
                  <a:lnTo>
                    <a:pt x="746" y="1018"/>
                  </a:lnTo>
                  <a:lnTo>
                    <a:pt x="716" y="1045"/>
                  </a:lnTo>
                  <a:lnTo>
                    <a:pt x="697" y="1108"/>
                  </a:lnTo>
                  <a:lnTo>
                    <a:pt x="420" y="1154"/>
                  </a:lnTo>
                  <a:lnTo>
                    <a:pt x="410" y="1135"/>
                  </a:lnTo>
                  <a:lnTo>
                    <a:pt x="0" y="1180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2" name="Freeform 65"/>
            <p:cNvSpPr>
              <a:spLocks/>
            </p:cNvSpPr>
            <p:nvPr/>
          </p:nvSpPr>
          <p:spPr bwMode="auto">
            <a:xfrm>
              <a:off x="7178611" y="3041810"/>
              <a:ext cx="717353" cy="362242"/>
            </a:xfrm>
            <a:custGeom>
              <a:avLst/>
              <a:gdLst>
                <a:gd name="T0" fmla="*/ 20658 w 1005"/>
                <a:gd name="T1" fmla="*/ 234618 h 507"/>
                <a:gd name="T2" fmla="*/ 173210 w 1005"/>
                <a:gd name="T3" fmla="*/ 134408 h 507"/>
                <a:gd name="T4" fmla="*/ 243129 w 1005"/>
                <a:gd name="T5" fmla="*/ 98619 h 507"/>
                <a:gd name="T6" fmla="*/ 312254 w 1005"/>
                <a:gd name="T7" fmla="*/ 154291 h 507"/>
                <a:gd name="T8" fmla="*/ 387736 w 1005"/>
                <a:gd name="T9" fmla="*/ 203601 h 507"/>
                <a:gd name="T10" fmla="*/ 442559 w 1005"/>
                <a:gd name="T11" fmla="*/ 210759 h 507"/>
                <a:gd name="T12" fmla="*/ 446532 w 1005"/>
                <a:gd name="T13" fmla="*/ 246548 h 507"/>
                <a:gd name="T14" fmla="*/ 415545 w 1005"/>
                <a:gd name="T15" fmla="*/ 323693 h 507"/>
                <a:gd name="T16" fmla="*/ 459244 w 1005"/>
                <a:gd name="T17" fmla="*/ 343576 h 507"/>
                <a:gd name="T18" fmla="*/ 492615 w 1005"/>
                <a:gd name="T19" fmla="*/ 361073 h 507"/>
                <a:gd name="T20" fmla="*/ 511684 w 1005"/>
                <a:gd name="T21" fmla="*/ 372208 h 507"/>
                <a:gd name="T22" fmla="*/ 554589 w 1005"/>
                <a:gd name="T23" fmla="*/ 374594 h 507"/>
                <a:gd name="T24" fmla="*/ 597494 w 1005"/>
                <a:gd name="T25" fmla="*/ 392886 h 507"/>
                <a:gd name="T26" fmla="*/ 522808 w 1005"/>
                <a:gd name="T27" fmla="*/ 308582 h 507"/>
                <a:gd name="T28" fmla="*/ 541082 w 1005"/>
                <a:gd name="T29" fmla="*/ 288700 h 507"/>
                <a:gd name="T30" fmla="*/ 537109 w 1005"/>
                <a:gd name="T31" fmla="*/ 160654 h 507"/>
                <a:gd name="T32" fmla="*/ 571275 w 1005"/>
                <a:gd name="T33" fmla="*/ 83508 h 507"/>
                <a:gd name="T34" fmla="*/ 611002 w 1005"/>
                <a:gd name="T35" fmla="*/ 49310 h 507"/>
                <a:gd name="T36" fmla="*/ 576042 w 1005"/>
                <a:gd name="T37" fmla="*/ 96233 h 507"/>
                <a:gd name="T38" fmla="*/ 571275 w 1005"/>
                <a:gd name="T39" fmla="*/ 160654 h 507"/>
                <a:gd name="T40" fmla="*/ 576042 w 1005"/>
                <a:gd name="T41" fmla="*/ 185309 h 507"/>
                <a:gd name="T42" fmla="*/ 594316 w 1005"/>
                <a:gd name="T43" fmla="*/ 224279 h 507"/>
                <a:gd name="T44" fmla="*/ 568891 w 1005"/>
                <a:gd name="T45" fmla="*/ 240185 h 507"/>
                <a:gd name="T46" fmla="*/ 599878 w 1005"/>
                <a:gd name="T47" fmla="*/ 252910 h 507"/>
                <a:gd name="T48" fmla="*/ 587165 w 1005"/>
                <a:gd name="T49" fmla="*/ 264045 h 507"/>
                <a:gd name="T50" fmla="*/ 638016 w 1005"/>
                <a:gd name="T51" fmla="*/ 341190 h 507"/>
                <a:gd name="T52" fmla="*/ 662647 w 1005"/>
                <a:gd name="T53" fmla="*/ 358687 h 507"/>
                <a:gd name="T54" fmla="*/ 676948 w 1005"/>
                <a:gd name="T55" fmla="*/ 374594 h 507"/>
                <a:gd name="T56" fmla="*/ 679332 w 1005"/>
                <a:gd name="T57" fmla="*/ 397658 h 507"/>
                <a:gd name="T58" fmla="*/ 722237 w 1005"/>
                <a:gd name="T59" fmla="*/ 388114 h 507"/>
                <a:gd name="T60" fmla="*/ 777855 w 1005"/>
                <a:gd name="T61" fmla="*/ 310968 h 507"/>
                <a:gd name="T62" fmla="*/ 777855 w 1005"/>
                <a:gd name="T63" fmla="*/ 355506 h 507"/>
                <a:gd name="T64" fmla="*/ 771499 w 1005"/>
                <a:gd name="T65" fmla="*/ 401634 h 507"/>
                <a:gd name="T66" fmla="*/ 798513 w 1005"/>
                <a:gd name="T67" fmla="*/ 256887 h 507"/>
                <a:gd name="T68" fmla="*/ 684894 w 1005"/>
                <a:gd name="T69" fmla="*/ 277565 h 507"/>
                <a:gd name="T70" fmla="*/ 611002 w 1005"/>
                <a:gd name="T71" fmla="*/ 0 h 50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05"/>
                <a:gd name="T109" fmla="*/ 0 h 507"/>
                <a:gd name="T110" fmla="*/ 1005 w 1005"/>
                <a:gd name="T111" fmla="*/ 507 h 50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05" h="507">
                  <a:moveTo>
                    <a:pt x="0" y="150"/>
                  </a:moveTo>
                  <a:lnTo>
                    <a:pt x="26" y="295"/>
                  </a:lnTo>
                  <a:lnTo>
                    <a:pt x="104" y="202"/>
                  </a:lnTo>
                  <a:lnTo>
                    <a:pt x="218" y="169"/>
                  </a:lnTo>
                  <a:lnTo>
                    <a:pt x="244" y="133"/>
                  </a:lnTo>
                  <a:lnTo>
                    <a:pt x="306" y="124"/>
                  </a:lnTo>
                  <a:lnTo>
                    <a:pt x="363" y="150"/>
                  </a:lnTo>
                  <a:lnTo>
                    <a:pt x="393" y="194"/>
                  </a:lnTo>
                  <a:lnTo>
                    <a:pt x="455" y="211"/>
                  </a:lnTo>
                  <a:lnTo>
                    <a:pt x="488" y="256"/>
                  </a:lnTo>
                  <a:lnTo>
                    <a:pt x="536" y="282"/>
                  </a:lnTo>
                  <a:lnTo>
                    <a:pt x="557" y="265"/>
                  </a:lnTo>
                  <a:lnTo>
                    <a:pt x="570" y="292"/>
                  </a:lnTo>
                  <a:lnTo>
                    <a:pt x="562" y="310"/>
                  </a:lnTo>
                  <a:lnTo>
                    <a:pt x="557" y="344"/>
                  </a:lnTo>
                  <a:lnTo>
                    <a:pt x="523" y="407"/>
                  </a:lnTo>
                  <a:lnTo>
                    <a:pt x="536" y="451"/>
                  </a:lnTo>
                  <a:lnTo>
                    <a:pt x="578" y="432"/>
                  </a:lnTo>
                  <a:lnTo>
                    <a:pt x="582" y="413"/>
                  </a:lnTo>
                  <a:lnTo>
                    <a:pt x="620" y="454"/>
                  </a:lnTo>
                  <a:lnTo>
                    <a:pt x="625" y="434"/>
                  </a:lnTo>
                  <a:lnTo>
                    <a:pt x="644" y="468"/>
                  </a:lnTo>
                  <a:lnTo>
                    <a:pt x="661" y="451"/>
                  </a:lnTo>
                  <a:lnTo>
                    <a:pt x="698" y="471"/>
                  </a:lnTo>
                  <a:lnTo>
                    <a:pt x="719" y="456"/>
                  </a:lnTo>
                  <a:lnTo>
                    <a:pt x="752" y="494"/>
                  </a:lnTo>
                  <a:lnTo>
                    <a:pt x="725" y="439"/>
                  </a:lnTo>
                  <a:lnTo>
                    <a:pt x="658" y="388"/>
                  </a:lnTo>
                  <a:lnTo>
                    <a:pt x="722" y="420"/>
                  </a:lnTo>
                  <a:lnTo>
                    <a:pt x="681" y="363"/>
                  </a:lnTo>
                  <a:lnTo>
                    <a:pt x="672" y="318"/>
                  </a:lnTo>
                  <a:lnTo>
                    <a:pt x="676" y="202"/>
                  </a:lnTo>
                  <a:lnTo>
                    <a:pt x="634" y="180"/>
                  </a:lnTo>
                  <a:lnTo>
                    <a:pt x="719" y="105"/>
                  </a:lnTo>
                  <a:lnTo>
                    <a:pt x="722" y="59"/>
                  </a:lnTo>
                  <a:lnTo>
                    <a:pt x="769" y="62"/>
                  </a:lnTo>
                  <a:lnTo>
                    <a:pt x="755" y="105"/>
                  </a:lnTo>
                  <a:lnTo>
                    <a:pt x="725" y="121"/>
                  </a:lnTo>
                  <a:lnTo>
                    <a:pt x="709" y="163"/>
                  </a:lnTo>
                  <a:lnTo>
                    <a:pt x="719" y="202"/>
                  </a:lnTo>
                  <a:lnTo>
                    <a:pt x="742" y="189"/>
                  </a:lnTo>
                  <a:lnTo>
                    <a:pt x="725" y="233"/>
                  </a:lnTo>
                  <a:lnTo>
                    <a:pt x="739" y="260"/>
                  </a:lnTo>
                  <a:lnTo>
                    <a:pt x="748" y="282"/>
                  </a:lnTo>
                  <a:lnTo>
                    <a:pt x="722" y="270"/>
                  </a:lnTo>
                  <a:lnTo>
                    <a:pt x="716" y="302"/>
                  </a:lnTo>
                  <a:lnTo>
                    <a:pt x="761" y="292"/>
                  </a:lnTo>
                  <a:lnTo>
                    <a:pt x="755" y="318"/>
                  </a:lnTo>
                  <a:lnTo>
                    <a:pt x="782" y="332"/>
                  </a:lnTo>
                  <a:lnTo>
                    <a:pt x="739" y="332"/>
                  </a:lnTo>
                  <a:lnTo>
                    <a:pt x="750" y="402"/>
                  </a:lnTo>
                  <a:lnTo>
                    <a:pt x="803" y="429"/>
                  </a:lnTo>
                  <a:lnTo>
                    <a:pt x="830" y="396"/>
                  </a:lnTo>
                  <a:lnTo>
                    <a:pt x="834" y="451"/>
                  </a:lnTo>
                  <a:lnTo>
                    <a:pt x="865" y="439"/>
                  </a:lnTo>
                  <a:lnTo>
                    <a:pt x="852" y="471"/>
                  </a:lnTo>
                  <a:lnTo>
                    <a:pt x="874" y="471"/>
                  </a:lnTo>
                  <a:lnTo>
                    <a:pt x="855" y="500"/>
                  </a:lnTo>
                  <a:lnTo>
                    <a:pt x="862" y="507"/>
                  </a:lnTo>
                  <a:lnTo>
                    <a:pt x="909" y="488"/>
                  </a:lnTo>
                  <a:lnTo>
                    <a:pt x="965" y="456"/>
                  </a:lnTo>
                  <a:lnTo>
                    <a:pt x="979" y="391"/>
                  </a:lnTo>
                  <a:lnTo>
                    <a:pt x="986" y="427"/>
                  </a:lnTo>
                  <a:lnTo>
                    <a:pt x="979" y="447"/>
                  </a:lnTo>
                  <a:lnTo>
                    <a:pt x="971" y="481"/>
                  </a:lnTo>
                  <a:lnTo>
                    <a:pt x="971" y="505"/>
                  </a:lnTo>
                  <a:lnTo>
                    <a:pt x="993" y="445"/>
                  </a:lnTo>
                  <a:lnTo>
                    <a:pt x="1005" y="323"/>
                  </a:lnTo>
                  <a:lnTo>
                    <a:pt x="940" y="334"/>
                  </a:lnTo>
                  <a:lnTo>
                    <a:pt x="862" y="349"/>
                  </a:lnTo>
                  <a:lnTo>
                    <a:pt x="856" y="323"/>
                  </a:lnTo>
                  <a:lnTo>
                    <a:pt x="769" y="0"/>
                  </a:lnTo>
                  <a:lnTo>
                    <a:pt x="0" y="150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Freeform 66"/>
            <p:cNvSpPr>
              <a:spLocks/>
            </p:cNvSpPr>
            <p:nvPr/>
          </p:nvSpPr>
          <p:spPr bwMode="auto">
            <a:xfrm>
              <a:off x="6337185" y="2725206"/>
              <a:ext cx="657454" cy="755858"/>
            </a:xfrm>
            <a:custGeom>
              <a:avLst/>
              <a:gdLst>
                <a:gd name="T0" fmla="*/ 0 w 920"/>
                <a:gd name="T1" fmla="*/ 150955 h 1059"/>
                <a:gd name="T2" fmla="*/ 63638 w 920"/>
                <a:gd name="T3" fmla="*/ 737295 h 1059"/>
                <a:gd name="T4" fmla="*/ 115344 w 920"/>
                <a:gd name="T5" fmla="*/ 734117 h 1059"/>
                <a:gd name="T6" fmla="*/ 151936 w 920"/>
                <a:gd name="T7" fmla="*/ 749213 h 1059"/>
                <a:gd name="T8" fmla="*/ 167845 w 920"/>
                <a:gd name="T9" fmla="*/ 787349 h 1059"/>
                <a:gd name="T10" fmla="*/ 227506 w 920"/>
                <a:gd name="T11" fmla="*/ 797677 h 1059"/>
                <a:gd name="T12" fmla="*/ 260916 w 920"/>
                <a:gd name="T13" fmla="*/ 815951 h 1059"/>
                <a:gd name="T14" fmla="*/ 339668 w 920"/>
                <a:gd name="T15" fmla="*/ 814362 h 1059"/>
                <a:gd name="T16" fmla="*/ 374669 w 920"/>
                <a:gd name="T17" fmla="*/ 787349 h 1059"/>
                <a:gd name="T18" fmla="*/ 465354 w 920"/>
                <a:gd name="T19" fmla="*/ 841375 h 1059"/>
                <a:gd name="T20" fmla="*/ 521037 w 920"/>
                <a:gd name="T21" fmla="*/ 793705 h 1059"/>
                <a:gd name="T22" fmla="*/ 528992 w 920"/>
                <a:gd name="T23" fmla="*/ 700748 h 1059"/>
                <a:gd name="T24" fmla="*/ 562402 w 920"/>
                <a:gd name="T25" fmla="*/ 726172 h 1059"/>
                <a:gd name="T26" fmla="*/ 579902 w 920"/>
                <a:gd name="T27" fmla="*/ 643545 h 1059"/>
                <a:gd name="T28" fmla="*/ 673768 w 920"/>
                <a:gd name="T29" fmla="*/ 576012 h 1059"/>
                <a:gd name="T30" fmla="*/ 702405 w 920"/>
                <a:gd name="T31" fmla="*/ 533109 h 1059"/>
                <a:gd name="T32" fmla="*/ 724679 w 920"/>
                <a:gd name="T33" fmla="*/ 347196 h 1059"/>
                <a:gd name="T34" fmla="*/ 710360 w 920"/>
                <a:gd name="T35" fmla="*/ 309060 h 1059"/>
                <a:gd name="T36" fmla="*/ 731838 w 920"/>
                <a:gd name="T37" fmla="*/ 295554 h 1059"/>
                <a:gd name="T38" fmla="*/ 688882 w 920"/>
                <a:gd name="T39" fmla="*/ 0 h 1059"/>
                <a:gd name="T40" fmla="*/ 612517 w 920"/>
                <a:gd name="T41" fmla="*/ 34958 h 1059"/>
                <a:gd name="T42" fmla="*/ 562402 w 920"/>
                <a:gd name="T43" fmla="*/ 62765 h 1059"/>
                <a:gd name="T44" fmla="*/ 543310 w 920"/>
                <a:gd name="T45" fmla="*/ 94545 h 1059"/>
                <a:gd name="T46" fmla="*/ 499559 w 920"/>
                <a:gd name="T47" fmla="*/ 133476 h 1059"/>
                <a:gd name="T48" fmla="*/ 455012 w 920"/>
                <a:gd name="T49" fmla="*/ 136654 h 1059"/>
                <a:gd name="T50" fmla="*/ 408079 w 920"/>
                <a:gd name="T51" fmla="*/ 164461 h 1059"/>
                <a:gd name="T52" fmla="*/ 385010 w 920"/>
                <a:gd name="T53" fmla="*/ 176379 h 1059"/>
                <a:gd name="T54" fmla="*/ 354782 w 920"/>
                <a:gd name="T55" fmla="*/ 156516 h 1059"/>
                <a:gd name="T56" fmla="*/ 313418 w 920"/>
                <a:gd name="T57" fmla="*/ 177968 h 1059"/>
                <a:gd name="T58" fmla="*/ 304667 w 920"/>
                <a:gd name="T59" fmla="*/ 170817 h 1059"/>
                <a:gd name="T60" fmla="*/ 343646 w 920"/>
                <a:gd name="T61" fmla="*/ 145393 h 1059"/>
                <a:gd name="T62" fmla="*/ 343646 w 920"/>
                <a:gd name="T63" fmla="*/ 143804 h 1059"/>
                <a:gd name="T64" fmla="*/ 322168 w 920"/>
                <a:gd name="T65" fmla="*/ 136654 h 1059"/>
                <a:gd name="T66" fmla="*/ 310236 w 920"/>
                <a:gd name="T67" fmla="*/ 150955 h 1059"/>
                <a:gd name="T68" fmla="*/ 243416 w 920"/>
                <a:gd name="T69" fmla="*/ 118380 h 1059"/>
                <a:gd name="T70" fmla="*/ 213983 w 920"/>
                <a:gd name="T71" fmla="*/ 133476 h 1059"/>
                <a:gd name="T72" fmla="*/ 220347 w 920"/>
                <a:gd name="T73" fmla="*/ 114408 h 1059"/>
                <a:gd name="T74" fmla="*/ 0 w 920"/>
                <a:gd name="T75" fmla="*/ 150955 h 10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20"/>
                <a:gd name="T115" fmla="*/ 0 h 1059"/>
                <a:gd name="T116" fmla="*/ 920 w 920"/>
                <a:gd name="T117" fmla="*/ 1059 h 105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20" h="1059">
                  <a:moveTo>
                    <a:pt x="0" y="190"/>
                  </a:moveTo>
                  <a:lnTo>
                    <a:pt x="80" y="928"/>
                  </a:lnTo>
                  <a:lnTo>
                    <a:pt x="145" y="924"/>
                  </a:lnTo>
                  <a:lnTo>
                    <a:pt x="191" y="943"/>
                  </a:lnTo>
                  <a:lnTo>
                    <a:pt x="211" y="991"/>
                  </a:lnTo>
                  <a:lnTo>
                    <a:pt x="286" y="1004"/>
                  </a:lnTo>
                  <a:lnTo>
                    <a:pt x="328" y="1027"/>
                  </a:lnTo>
                  <a:lnTo>
                    <a:pt x="427" y="1025"/>
                  </a:lnTo>
                  <a:lnTo>
                    <a:pt x="471" y="991"/>
                  </a:lnTo>
                  <a:lnTo>
                    <a:pt x="585" y="1059"/>
                  </a:lnTo>
                  <a:lnTo>
                    <a:pt x="655" y="999"/>
                  </a:lnTo>
                  <a:lnTo>
                    <a:pt x="665" y="882"/>
                  </a:lnTo>
                  <a:lnTo>
                    <a:pt x="707" y="914"/>
                  </a:lnTo>
                  <a:lnTo>
                    <a:pt x="729" y="810"/>
                  </a:lnTo>
                  <a:lnTo>
                    <a:pt x="847" y="725"/>
                  </a:lnTo>
                  <a:lnTo>
                    <a:pt x="883" y="671"/>
                  </a:lnTo>
                  <a:lnTo>
                    <a:pt x="911" y="437"/>
                  </a:lnTo>
                  <a:lnTo>
                    <a:pt x="893" y="389"/>
                  </a:lnTo>
                  <a:lnTo>
                    <a:pt x="920" y="372"/>
                  </a:lnTo>
                  <a:lnTo>
                    <a:pt x="866" y="0"/>
                  </a:lnTo>
                  <a:lnTo>
                    <a:pt x="770" y="44"/>
                  </a:lnTo>
                  <a:lnTo>
                    <a:pt x="707" y="79"/>
                  </a:lnTo>
                  <a:lnTo>
                    <a:pt x="683" y="119"/>
                  </a:lnTo>
                  <a:lnTo>
                    <a:pt x="628" y="168"/>
                  </a:lnTo>
                  <a:lnTo>
                    <a:pt x="572" y="172"/>
                  </a:lnTo>
                  <a:lnTo>
                    <a:pt x="513" y="207"/>
                  </a:lnTo>
                  <a:lnTo>
                    <a:pt x="484" y="222"/>
                  </a:lnTo>
                  <a:lnTo>
                    <a:pt x="446" y="197"/>
                  </a:lnTo>
                  <a:lnTo>
                    <a:pt x="394" y="224"/>
                  </a:lnTo>
                  <a:lnTo>
                    <a:pt x="383" y="215"/>
                  </a:lnTo>
                  <a:lnTo>
                    <a:pt x="432" y="183"/>
                  </a:lnTo>
                  <a:lnTo>
                    <a:pt x="432" y="181"/>
                  </a:lnTo>
                  <a:lnTo>
                    <a:pt x="405" y="172"/>
                  </a:lnTo>
                  <a:lnTo>
                    <a:pt x="390" y="190"/>
                  </a:lnTo>
                  <a:lnTo>
                    <a:pt x="306" y="149"/>
                  </a:lnTo>
                  <a:lnTo>
                    <a:pt x="269" y="168"/>
                  </a:lnTo>
                  <a:lnTo>
                    <a:pt x="277" y="144"/>
                  </a:lnTo>
                  <a:lnTo>
                    <a:pt x="0" y="190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4" name="Freeform 67"/>
            <p:cNvSpPr>
              <a:spLocks/>
            </p:cNvSpPr>
            <p:nvPr/>
          </p:nvSpPr>
          <p:spPr bwMode="auto">
            <a:xfrm>
              <a:off x="3738744" y="3262862"/>
              <a:ext cx="1168016" cy="646045"/>
            </a:xfrm>
            <a:custGeom>
              <a:avLst/>
              <a:gdLst>
                <a:gd name="T0" fmla="*/ 0 w 1638"/>
                <a:gd name="T1" fmla="*/ 682585 h 905"/>
                <a:gd name="T2" fmla="*/ 39688 w 1638"/>
                <a:gd name="T3" fmla="*/ 0 h 905"/>
                <a:gd name="T4" fmla="*/ 525463 w 1638"/>
                <a:gd name="T5" fmla="*/ 29401 h 905"/>
                <a:gd name="T6" fmla="*/ 1169194 w 1638"/>
                <a:gd name="T7" fmla="*/ 38142 h 905"/>
                <a:gd name="T8" fmla="*/ 1204913 w 1638"/>
                <a:gd name="T9" fmla="*/ 68338 h 905"/>
                <a:gd name="T10" fmla="*/ 1225550 w 1638"/>
                <a:gd name="T11" fmla="*/ 64365 h 905"/>
                <a:gd name="T12" fmla="*/ 1246188 w 1638"/>
                <a:gd name="T13" fmla="*/ 78668 h 905"/>
                <a:gd name="T14" fmla="*/ 1246188 w 1638"/>
                <a:gd name="T15" fmla="*/ 96945 h 905"/>
                <a:gd name="T16" fmla="*/ 1227932 w 1638"/>
                <a:gd name="T17" fmla="*/ 98534 h 905"/>
                <a:gd name="T18" fmla="*/ 1204913 w 1638"/>
                <a:gd name="T19" fmla="*/ 146211 h 905"/>
                <a:gd name="T20" fmla="*/ 1260475 w 1638"/>
                <a:gd name="T21" fmla="*/ 220112 h 905"/>
                <a:gd name="T22" fmla="*/ 1300163 w 1638"/>
                <a:gd name="T23" fmla="*/ 236004 h 905"/>
                <a:gd name="T24" fmla="*/ 1292225 w 1638"/>
                <a:gd name="T25" fmla="*/ 717549 h 905"/>
                <a:gd name="T26" fmla="*/ 738188 w 1638"/>
                <a:gd name="T27" fmla="*/ 719138 h 905"/>
                <a:gd name="T28" fmla="*/ 0 w 1638"/>
                <a:gd name="T29" fmla="*/ 682585 h 90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38"/>
                <a:gd name="T46" fmla="*/ 0 h 905"/>
                <a:gd name="T47" fmla="*/ 1638 w 1638"/>
                <a:gd name="T48" fmla="*/ 905 h 90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38" h="905">
                  <a:moveTo>
                    <a:pt x="0" y="859"/>
                  </a:moveTo>
                  <a:lnTo>
                    <a:pt x="50" y="0"/>
                  </a:lnTo>
                  <a:lnTo>
                    <a:pt x="662" y="37"/>
                  </a:lnTo>
                  <a:lnTo>
                    <a:pt x="1473" y="48"/>
                  </a:lnTo>
                  <a:lnTo>
                    <a:pt x="1518" y="86"/>
                  </a:lnTo>
                  <a:lnTo>
                    <a:pt x="1544" y="81"/>
                  </a:lnTo>
                  <a:lnTo>
                    <a:pt x="1570" y="99"/>
                  </a:lnTo>
                  <a:lnTo>
                    <a:pt x="1570" y="122"/>
                  </a:lnTo>
                  <a:lnTo>
                    <a:pt x="1547" y="124"/>
                  </a:lnTo>
                  <a:lnTo>
                    <a:pt x="1518" y="184"/>
                  </a:lnTo>
                  <a:lnTo>
                    <a:pt x="1588" y="277"/>
                  </a:lnTo>
                  <a:lnTo>
                    <a:pt x="1638" y="297"/>
                  </a:lnTo>
                  <a:lnTo>
                    <a:pt x="1628" y="903"/>
                  </a:lnTo>
                  <a:lnTo>
                    <a:pt x="930" y="905"/>
                  </a:lnTo>
                  <a:lnTo>
                    <a:pt x="0" y="859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Freeform 68"/>
            <p:cNvSpPr>
              <a:spLocks/>
            </p:cNvSpPr>
            <p:nvPr/>
          </p:nvSpPr>
          <p:spPr bwMode="auto">
            <a:xfrm>
              <a:off x="4903907" y="3987345"/>
              <a:ext cx="792938" cy="730187"/>
            </a:xfrm>
            <a:custGeom>
              <a:avLst/>
              <a:gdLst>
                <a:gd name="T0" fmla="*/ 0 w 1112"/>
                <a:gd name="T1" fmla="*/ 27781 h 1024"/>
                <a:gd name="T2" fmla="*/ 35719 w 1112"/>
                <a:gd name="T3" fmla="*/ 280987 h 1024"/>
                <a:gd name="T4" fmla="*/ 30162 w 1112"/>
                <a:gd name="T5" fmla="*/ 668337 h 1024"/>
                <a:gd name="T6" fmla="*/ 47625 w 1112"/>
                <a:gd name="T7" fmla="*/ 692944 h 1024"/>
                <a:gd name="T8" fmla="*/ 109538 w 1112"/>
                <a:gd name="T9" fmla="*/ 688181 h 1024"/>
                <a:gd name="T10" fmla="*/ 111919 w 1112"/>
                <a:gd name="T11" fmla="*/ 812800 h 1024"/>
                <a:gd name="T12" fmla="*/ 635794 w 1112"/>
                <a:gd name="T13" fmla="*/ 805656 h 1024"/>
                <a:gd name="T14" fmla="*/ 623887 w 1112"/>
                <a:gd name="T15" fmla="*/ 681037 h 1024"/>
                <a:gd name="T16" fmla="*/ 672306 w 1112"/>
                <a:gd name="T17" fmla="*/ 550069 h 1024"/>
                <a:gd name="T18" fmla="*/ 735806 w 1112"/>
                <a:gd name="T19" fmla="*/ 452437 h 1024"/>
                <a:gd name="T20" fmla="*/ 734219 w 1112"/>
                <a:gd name="T21" fmla="*/ 427037 h 1024"/>
                <a:gd name="T22" fmla="*/ 785812 w 1112"/>
                <a:gd name="T23" fmla="*/ 343694 h 1024"/>
                <a:gd name="T24" fmla="*/ 809625 w 1112"/>
                <a:gd name="T25" fmla="*/ 254000 h 1024"/>
                <a:gd name="T26" fmla="*/ 797719 w 1112"/>
                <a:gd name="T27" fmla="*/ 244475 h 1024"/>
                <a:gd name="T28" fmla="*/ 843756 w 1112"/>
                <a:gd name="T29" fmla="*/ 209550 h 1024"/>
                <a:gd name="T30" fmla="*/ 882650 w 1112"/>
                <a:gd name="T31" fmla="*/ 125412 h 1024"/>
                <a:gd name="T32" fmla="*/ 872331 w 1112"/>
                <a:gd name="T33" fmla="*/ 110331 h 1024"/>
                <a:gd name="T34" fmla="*/ 753269 w 1112"/>
                <a:gd name="T35" fmla="*/ 117475 h 1024"/>
                <a:gd name="T36" fmla="*/ 787400 w 1112"/>
                <a:gd name="T37" fmla="*/ 73819 h 1024"/>
                <a:gd name="T38" fmla="*/ 777081 w 1112"/>
                <a:gd name="T39" fmla="*/ 0 h 1024"/>
                <a:gd name="T40" fmla="*/ 0 w 1112"/>
                <a:gd name="T41" fmla="*/ 27781 h 10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12"/>
                <a:gd name="T64" fmla="*/ 0 h 1024"/>
                <a:gd name="T65" fmla="*/ 1112 w 1112"/>
                <a:gd name="T66" fmla="*/ 1024 h 10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12" h="1024">
                  <a:moveTo>
                    <a:pt x="0" y="35"/>
                  </a:moveTo>
                  <a:lnTo>
                    <a:pt x="45" y="354"/>
                  </a:lnTo>
                  <a:lnTo>
                    <a:pt x="38" y="842"/>
                  </a:lnTo>
                  <a:lnTo>
                    <a:pt x="60" y="873"/>
                  </a:lnTo>
                  <a:lnTo>
                    <a:pt x="138" y="867"/>
                  </a:lnTo>
                  <a:lnTo>
                    <a:pt x="141" y="1024"/>
                  </a:lnTo>
                  <a:lnTo>
                    <a:pt x="801" y="1015"/>
                  </a:lnTo>
                  <a:lnTo>
                    <a:pt x="786" y="858"/>
                  </a:lnTo>
                  <a:lnTo>
                    <a:pt x="847" y="693"/>
                  </a:lnTo>
                  <a:lnTo>
                    <a:pt x="927" y="570"/>
                  </a:lnTo>
                  <a:lnTo>
                    <a:pt x="925" y="538"/>
                  </a:lnTo>
                  <a:lnTo>
                    <a:pt x="990" y="433"/>
                  </a:lnTo>
                  <a:lnTo>
                    <a:pt x="1020" y="320"/>
                  </a:lnTo>
                  <a:lnTo>
                    <a:pt x="1005" y="308"/>
                  </a:lnTo>
                  <a:lnTo>
                    <a:pt x="1063" y="264"/>
                  </a:lnTo>
                  <a:lnTo>
                    <a:pt x="1112" y="158"/>
                  </a:lnTo>
                  <a:lnTo>
                    <a:pt x="1099" y="139"/>
                  </a:lnTo>
                  <a:lnTo>
                    <a:pt x="949" y="148"/>
                  </a:lnTo>
                  <a:lnTo>
                    <a:pt x="992" y="93"/>
                  </a:lnTo>
                  <a:lnTo>
                    <a:pt x="979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Freeform 69"/>
            <p:cNvSpPr>
              <a:spLocks/>
            </p:cNvSpPr>
            <p:nvPr/>
          </p:nvSpPr>
          <p:spPr bwMode="auto">
            <a:xfrm>
              <a:off x="2643462" y="2951962"/>
              <a:ext cx="1146622" cy="924143"/>
            </a:xfrm>
            <a:custGeom>
              <a:avLst/>
              <a:gdLst>
                <a:gd name="T0" fmla="*/ 0 w 1609"/>
                <a:gd name="T1" fmla="*/ 898324 h 1294"/>
                <a:gd name="T2" fmla="*/ 126921 w 1609"/>
                <a:gd name="T3" fmla="*/ 0 h 1294"/>
                <a:gd name="T4" fmla="*/ 946355 w 1609"/>
                <a:gd name="T5" fmla="*/ 94602 h 1294"/>
                <a:gd name="T6" fmla="*/ 1276350 w 1609"/>
                <a:gd name="T7" fmla="*/ 122426 h 1294"/>
                <a:gd name="T8" fmla="*/ 1258898 w 1609"/>
                <a:gd name="T9" fmla="*/ 345815 h 1294"/>
                <a:gd name="T10" fmla="*/ 1219236 w 1609"/>
                <a:gd name="T11" fmla="*/ 1028700 h 1294"/>
                <a:gd name="T12" fmla="*/ 1047892 w 1609"/>
                <a:gd name="T13" fmla="*/ 1018365 h 1294"/>
                <a:gd name="T14" fmla="*/ 527516 w 1609"/>
                <a:gd name="T15" fmla="*/ 969872 h 1294"/>
                <a:gd name="T16" fmla="*/ 0 w 1609"/>
                <a:gd name="T17" fmla="*/ 898324 h 12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09"/>
                <a:gd name="T28" fmla="*/ 0 h 1294"/>
                <a:gd name="T29" fmla="*/ 1609 w 1609"/>
                <a:gd name="T30" fmla="*/ 1294 h 12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09" h="1294">
                  <a:moveTo>
                    <a:pt x="0" y="1130"/>
                  </a:moveTo>
                  <a:lnTo>
                    <a:pt x="160" y="0"/>
                  </a:lnTo>
                  <a:lnTo>
                    <a:pt x="1193" y="119"/>
                  </a:lnTo>
                  <a:lnTo>
                    <a:pt x="1609" y="154"/>
                  </a:lnTo>
                  <a:lnTo>
                    <a:pt x="1587" y="435"/>
                  </a:lnTo>
                  <a:lnTo>
                    <a:pt x="1537" y="1294"/>
                  </a:lnTo>
                  <a:lnTo>
                    <a:pt x="1321" y="1281"/>
                  </a:lnTo>
                  <a:lnTo>
                    <a:pt x="665" y="1220"/>
                  </a:lnTo>
                  <a:lnTo>
                    <a:pt x="0" y="1130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Freeform 71"/>
            <p:cNvSpPr>
              <a:spLocks/>
            </p:cNvSpPr>
            <p:nvPr/>
          </p:nvSpPr>
          <p:spPr bwMode="auto">
            <a:xfrm>
              <a:off x="5942142" y="4238346"/>
              <a:ext cx="598982" cy="994024"/>
            </a:xfrm>
            <a:custGeom>
              <a:avLst/>
              <a:gdLst>
                <a:gd name="T0" fmla="*/ 0 w 840"/>
                <a:gd name="T1" fmla="*/ 37333 h 1393"/>
                <a:gd name="T2" fmla="*/ 16669 w 840"/>
                <a:gd name="T3" fmla="*/ 61163 h 1393"/>
                <a:gd name="T4" fmla="*/ 0 w 840"/>
                <a:gd name="T5" fmla="*/ 744278 h 1393"/>
                <a:gd name="T6" fmla="*/ 43656 w 840"/>
                <a:gd name="T7" fmla="*/ 1073921 h 1393"/>
                <a:gd name="T8" fmla="*/ 88900 w 840"/>
                <a:gd name="T9" fmla="*/ 1086630 h 1393"/>
                <a:gd name="T10" fmla="*/ 106363 w 840"/>
                <a:gd name="T11" fmla="*/ 980985 h 1393"/>
                <a:gd name="T12" fmla="*/ 127000 w 840"/>
                <a:gd name="T13" fmla="*/ 1011170 h 1393"/>
                <a:gd name="T14" fmla="*/ 129381 w 840"/>
                <a:gd name="T15" fmla="*/ 1057240 h 1393"/>
                <a:gd name="T16" fmla="*/ 155575 w 840"/>
                <a:gd name="T17" fmla="*/ 1084247 h 1393"/>
                <a:gd name="T18" fmla="*/ 115094 w 840"/>
                <a:gd name="T19" fmla="*/ 1106488 h 1393"/>
                <a:gd name="T20" fmla="*/ 211138 w 840"/>
                <a:gd name="T21" fmla="*/ 1081070 h 1393"/>
                <a:gd name="T22" fmla="*/ 231775 w 840"/>
                <a:gd name="T23" fmla="*/ 1050886 h 1393"/>
                <a:gd name="T24" fmla="*/ 217488 w 840"/>
                <a:gd name="T25" fmla="*/ 1032616 h 1393"/>
                <a:gd name="T26" fmla="*/ 222250 w 840"/>
                <a:gd name="T27" fmla="*/ 1007198 h 1393"/>
                <a:gd name="T28" fmla="*/ 177800 w 840"/>
                <a:gd name="T29" fmla="*/ 959539 h 1393"/>
                <a:gd name="T30" fmla="*/ 180181 w 840"/>
                <a:gd name="T31" fmla="*/ 926972 h 1393"/>
                <a:gd name="T32" fmla="*/ 666750 w 840"/>
                <a:gd name="T33" fmla="*/ 882490 h 1393"/>
                <a:gd name="T34" fmla="*/ 626269 w 840"/>
                <a:gd name="T35" fmla="*/ 707739 h 1393"/>
                <a:gd name="T36" fmla="*/ 632619 w 840"/>
                <a:gd name="T37" fmla="*/ 645782 h 1393"/>
                <a:gd name="T38" fmla="*/ 653256 w 840"/>
                <a:gd name="T39" fmla="*/ 603683 h 1393"/>
                <a:gd name="T40" fmla="*/ 635000 w 840"/>
                <a:gd name="T41" fmla="*/ 544904 h 1393"/>
                <a:gd name="T42" fmla="*/ 589756 w 840"/>
                <a:gd name="T43" fmla="*/ 466266 h 1393"/>
                <a:gd name="T44" fmla="*/ 465138 w 840"/>
                <a:gd name="T45" fmla="*/ 0 h 1393"/>
                <a:gd name="T46" fmla="*/ 0 w 840"/>
                <a:gd name="T47" fmla="*/ 37333 h 13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40"/>
                <a:gd name="T73" fmla="*/ 0 h 1393"/>
                <a:gd name="T74" fmla="*/ 840 w 840"/>
                <a:gd name="T75" fmla="*/ 1393 h 13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40" h="1393">
                  <a:moveTo>
                    <a:pt x="0" y="47"/>
                  </a:moveTo>
                  <a:lnTo>
                    <a:pt x="21" y="77"/>
                  </a:lnTo>
                  <a:lnTo>
                    <a:pt x="0" y="937"/>
                  </a:lnTo>
                  <a:lnTo>
                    <a:pt x="55" y="1352"/>
                  </a:lnTo>
                  <a:lnTo>
                    <a:pt x="112" y="1368"/>
                  </a:lnTo>
                  <a:lnTo>
                    <a:pt x="134" y="1235"/>
                  </a:lnTo>
                  <a:lnTo>
                    <a:pt x="160" y="1273"/>
                  </a:lnTo>
                  <a:lnTo>
                    <a:pt x="163" y="1331"/>
                  </a:lnTo>
                  <a:lnTo>
                    <a:pt x="196" y="1365"/>
                  </a:lnTo>
                  <a:lnTo>
                    <a:pt x="145" y="1393"/>
                  </a:lnTo>
                  <a:lnTo>
                    <a:pt x="266" y="1361"/>
                  </a:lnTo>
                  <a:lnTo>
                    <a:pt x="292" y="1323"/>
                  </a:lnTo>
                  <a:lnTo>
                    <a:pt x="274" y="1300"/>
                  </a:lnTo>
                  <a:lnTo>
                    <a:pt x="280" y="1268"/>
                  </a:lnTo>
                  <a:lnTo>
                    <a:pt x="224" y="1208"/>
                  </a:lnTo>
                  <a:lnTo>
                    <a:pt x="227" y="1167"/>
                  </a:lnTo>
                  <a:lnTo>
                    <a:pt x="840" y="1111"/>
                  </a:lnTo>
                  <a:lnTo>
                    <a:pt x="789" y="891"/>
                  </a:lnTo>
                  <a:lnTo>
                    <a:pt x="797" y="813"/>
                  </a:lnTo>
                  <a:lnTo>
                    <a:pt x="823" y="760"/>
                  </a:lnTo>
                  <a:lnTo>
                    <a:pt x="800" y="686"/>
                  </a:lnTo>
                  <a:lnTo>
                    <a:pt x="743" y="587"/>
                  </a:lnTo>
                  <a:lnTo>
                    <a:pt x="586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Freeform 72"/>
            <p:cNvSpPr>
              <a:spLocks/>
            </p:cNvSpPr>
            <p:nvPr/>
          </p:nvSpPr>
          <p:spPr bwMode="auto">
            <a:xfrm>
              <a:off x="1566721" y="3625104"/>
              <a:ext cx="1076741" cy="1269270"/>
            </a:xfrm>
            <a:custGeom>
              <a:avLst/>
              <a:gdLst>
                <a:gd name="T0" fmla="*/ 0 w 1510"/>
                <a:gd name="T1" fmla="*/ 963613 h 1780"/>
                <a:gd name="T2" fmla="*/ 78581 w 1510"/>
                <a:gd name="T3" fmla="*/ 900113 h 1780"/>
                <a:gd name="T4" fmla="*/ 49212 w 1510"/>
                <a:gd name="T5" fmla="*/ 844550 h 1780"/>
                <a:gd name="T6" fmla="*/ 63500 w 1510"/>
                <a:gd name="T7" fmla="*/ 766762 h 1780"/>
                <a:gd name="T8" fmla="*/ 142081 w 1510"/>
                <a:gd name="T9" fmla="*/ 634206 h 1780"/>
                <a:gd name="T10" fmla="*/ 203200 w 1510"/>
                <a:gd name="T11" fmla="*/ 595313 h 1780"/>
                <a:gd name="T12" fmla="*/ 166687 w 1510"/>
                <a:gd name="T13" fmla="*/ 549275 h 1780"/>
                <a:gd name="T14" fmla="*/ 143669 w 1510"/>
                <a:gd name="T15" fmla="*/ 417513 h 1780"/>
                <a:gd name="T16" fmla="*/ 169862 w 1510"/>
                <a:gd name="T17" fmla="*/ 180975 h 1780"/>
                <a:gd name="T18" fmla="*/ 207962 w 1510"/>
                <a:gd name="T19" fmla="*/ 165894 h 1780"/>
                <a:gd name="T20" fmla="*/ 277019 w 1510"/>
                <a:gd name="T21" fmla="*/ 210344 h 1780"/>
                <a:gd name="T22" fmla="*/ 334169 w 1510"/>
                <a:gd name="T23" fmla="*/ 0 h 1780"/>
                <a:gd name="T24" fmla="*/ 1198562 w 1510"/>
                <a:gd name="T25" fmla="*/ 149225 h 1780"/>
                <a:gd name="T26" fmla="*/ 1016793 w 1510"/>
                <a:gd name="T27" fmla="*/ 1412875 h 1780"/>
                <a:gd name="T28" fmla="*/ 751681 w 1510"/>
                <a:gd name="T29" fmla="*/ 1371600 h 1780"/>
                <a:gd name="T30" fmla="*/ 586581 w 1510"/>
                <a:gd name="T31" fmla="*/ 1323975 h 1780"/>
                <a:gd name="T32" fmla="*/ 250031 w 1510"/>
                <a:gd name="T33" fmla="*/ 1120775 h 1780"/>
                <a:gd name="T34" fmla="*/ 0 w 1510"/>
                <a:gd name="T35" fmla="*/ 963613 h 17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10"/>
                <a:gd name="T55" fmla="*/ 0 h 1780"/>
                <a:gd name="T56" fmla="*/ 1510 w 1510"/>
                <a:gd name="T57" fmla="*/ 1780 h 178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10" h="1780">
                  <a:moveTo>
                    <a:pt x="0" y="1214"/>
                  </a:moveTo>
                  <a:lnTo>
                    <a:pt x="99" y="1134"/>
                  </a:lnTo>
                  <a:lnTo>
                    <a:pt x="62" y="1064"/>
                  </a:lnTo>
                  <a:lnTo>
                    <a:pt x="80" y="966"/>
                  </a:lnTo>
                  <a:lnTo>
                    <a:pt x="179" y="799"/>
                  </a:lnTo>
                  <a:lnTo>
                    <a:pt x="256" y="750"/>
                  </a:lnTo>
                  <a:lnTo>
                    <a:pt x="210" y="692"/>
                  </a:lnTo>
                  <a:lnTo>
                    <a:pt x="181" y="526"/>
                  </a:lnTo>
                  <a:lnTo>
                    <a:pt x="214" y="228"/>
                  </a:lnTo>
                  <a:lnTo>
                    <a:pt x="262" y="209"/>
                  </a:lnTo>
                  <a:lnTo>
                    <a:pt x="349" y="265"/>
                  </a:lnTo>
                  <a:lnTo>
                    <a:pt x="421" y="0"/>
                  </a:lnTo>
                  <a:lnTo>
                    <a:pt x="1510" y="188"/>
                  </a:lnTo>
                  <a:lnTo>
                    <a:pt x="1281" y="1780"/>
                  </a:lnTo>
                  <a:lnTo>
                    <a:pt x="947" y="1728"/>
                  </a:lnTo>
                  <a:lnTo>
                    <a:pt x="739" y="1668"/>
                  </a:lnTo>
                  <a:lnTo>
                    <a:pt x="315" y="1412"/>
                  </a:lnTo>
                  <a:lnTo>
                    <a:pt x="0" y="1214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9" name="Freeform 73"/>
            <p:cNvSpPr>
              <a:spLocks/>
            </p:cNvSpPr>
            <p:nvPr/>
          </p:nvSpPr>
          <p:spPr bwMode="auto">
            <a:xfrm>
              <a:off x="7962993" y="2451386"/>
              <a:ext cx="269542" cy="263837"/>
            </a:xfrm>
            <a:custGeom>
              <a:avLst/>
              <a:gdLst>
                <a:gd name="T0" fmla="*/ 0 w 379"/>
                <a:gd name="T1" fmla="*/ 57461 h 368"/>
                <a:gd name="T2" fmla="*/ 23750 w 379"/>
                <a:gd name="T3" fmla="*/ 213083 h 368"/>
                <a:gd name="T4" fmla="*/ 23750 w 379"/>
                <a:gd name="T5" fmla="*/ 293687 h 368"/>
                <a:gd name="T6" fmla="*/ 49083 w 379"/>
                <a:gd name="T7" fmla="*/ 285706 h 368"/>
                <a:gd name="T8" fmla="*/ 63333 w 379"/>
                <a:gd name="T9" fmla="*/ 264159 h 368"/>
                <a:gd name="T10" fmla="*/ 104499 w 379"/>
                <a:gd name="T11" fmla="*/ 246601 h 368"/>
                <a:gd name="T12" fmla="*/ 125082 w 379"/>
                <a:gd name="T13" fmla="*/ 203506 h 368"/>
                <a:gd name="T14" fmla="*/ 136165 w 379"/>
                <a:gd name="T15" fmla="*/ 213083 h 368"/>
                <a:gd name="T16" fmla="*/ 167040 w 379"/>
                <a:gd name="T17" fmla="*/ 199516 h 368"/>
                <a:gd name="T18" fmla="*/ 213747 w 379"/>
                <a:gd name="T19" fmla="*/ 191535 h 368"/>
                <a:gd name="T20" fmla="*/ 217706 w 379"/>
                <a:gd name="T21" fmla="*/ 173180 h 368"/>
                <a:gd name="T22" fmla="*/ 232747 w 379"/>
                <a:gd name="T23" fmla="*/ 184352 h 368"/>
                <a:gd name="T24" fmla="*/ 243830 w 379"/>
                <a:gd name="T25" fmla="*/ 166795 h 368"/>
                <a:gd name="T26" fmla="*/ 271538 w 379"/>
                <a:gd name="T27" fmla="*/ 162805 h 368"/>
                <a:gd name="T28" fmla="*/ 300038 w 379"/>
                <a:gd name="T29" fmla="*/ 147642 h 368"/>
                <a:gd name="T30" fmla="*/ 273913 w 379"/>
                <a:gd name="T31" fmla="*/ 0 h 368"/>
                <a:gd name="T32" fmla="*/ 0 w 379"/>
                <a:gd name="T33" fmla="*/ 57461 h 3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9"/>
                <a:gd name="T52" fmla="*/ 0 h 368"/>
                <a:gd name="T53" fmla="*/ 379 w 379"/>
                <a:gd name="T54" fmla="*/ 368 h 3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9" h="368">
                  <a:moveTo>
                    <a:pt x="0" y="72"/>
                  </a:moveTo>
                  <a:lnTo>
                    <a:pt x="30" y="267"/>
                  </a:lnTo>
                  <a:lnTo>
                    <a:pt x="30" y="368"/>
                  </a:lnTo>
                  <a:lnTo>
                    <a:pt x="62" y="358"/>
                  </a:lnTo>
                  <a:lnTo>
                    <a:pt x="80" y="331"/>
                  </a:lnTo>
                  <a:lnTo>
                    <a:pt x="132" y="309"/>
                  </a:lnTo>
                  <a:lnTo>
                    <a:pt x="158" y="255"/>
                  </a:lnTo>
                  <a:lnTo>
                    <a:pt x="172" y="267"/>
                  </a:lnTo>
                  <a:lnTo>
                    <a:pt x="211" y="250"/>
                  </a:lnTo>
                  <a:lnTo>
                    <a:pt x="270" y="240"/>
                  </a:lnTo>
                  <a:lnTo>
                    <a:pt x="275" y="217"/>
                  </a:lnTo>
                  <a:lnTo>
                    <a:pt x="294" y="231"/>
                  </a:lnTo>
                  <a:lnTo>
                    <a:pt x="308" y="209"/>
                  </a:lnTo>
                  <a:lnTo>
                    <a:pt x="343" y="204"/>
                  </a:lnTo>
                  <a:lnTo>
                    <a:pt x="379" y="185"/>
                  </a:lnTo>
                  <a:lnTo>
                    <a:pt x="346" y="0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0" name="Freeform 75"/>
            <p:cNvSpPr>
              <a:spLocks/>
            </p:cNvSpPr>
            <p:nvPr/>
          </p:nvSpPr>
          <p:spPr bwMode="auto">
            <a:xfrm>
              <a:off x="1635177" y="1156445"/>
              <a:ext cx="939831" cy="1547368"/>
            </a:xfrm>
            <a:custGeom>
              <a:avLst/>
              <a:gdLst>
                <a:gd name="T0" fmla="*/ 0 w 1318"/>
                <a:gd name="T1" fmla="*/ 1525587 h 2170"/>
                <a:gd name="T2" fmla="*/ 80962 w 1318"/>
                <a:gd name="T3" fmla="*/ 1159668 h 2170"/>
                <a:gd name="T4" fmla="*/ 123825 w 1318"/>
                <a:gd name="T5" fmla="*/ 1064418 h 2170"/>
                <a:gd name="T6" fmla="*/ 85725 w 1318"/>
                <a:gd name="T7" fmla="*/ 1015206 h 2170"/>
                <a:gd name="T8" fmla="*/ 92869 w 1318"/>
                <a:gd name="T9" fmla="*/ 971550 h 2170"/>
                <a:gd name="T10" fmla="*/ 164306 w 1318"/>
                <a:gd name="T11" fmla="*/ 912018 h 2170"/>
                <a:gd name="T12" fmla="*/ 214312 w 1318"/>
                <a:gd name="T13" fmla="*/ 824706 h 2170"/>
                <a:gd name="T14" fmla="*/ 261144 w 1318"/>
                <a:gd name="T15" fmla="*/ 746918 h 2170"/>
                <a:gd name="T16" fmla="*/ 225425 w 1318"/>
                <a:gd name="T17" fmla="*/ 691356 h 2170"/>
                <a:gd name="T18" fmla="*/ 210344 w 1318"/>
                <a:gd name="T19" fmla="*/ 652462 h 2170"/>
                <a:gd name="T20" fmla="*/ 215106 w 1318"/>
                <a:gd name="T21" fmla="*/ 557212 h 2170"/>
                <a:gd name="T22" fmla="*/ 346075 w 1318"/>
                <a:gd name="T23" fmla="*/ 0 h 2170"/>
                <a:gd name="T24" fmla="*/ 482600 w 1318"/>
                <a:gd name="T25" fmla="*/ 30956 h 2170"/>
                <a:gd name="T26" fmla="*/ 438150 w 1318"/>
                <a:gd name="T27" fmla="*/ 247650 h 2170"/>
                <a:gd name="T28" fmla="*/ 469900 w 1318"/>
                <a:gd name="T29" fmla="*/ 324644 h 2170"/>
                <a:gd name="T30" fmla="*/ 473075 w 1318"/>
                <a:gd name="T31" fmla="*/ 376237 h 2170"/>
                <a:gd name="T32" fmla="*/ 456406 w 1318"/>
                <a:gd name="T33" fmla="*/ 381794 h 2170"/>
                <a:gd name="T34" fmla="*/ 509587 w 1318"/>
                <a:gd name="T35" fmla="*/ 435769 h 2170"/>
                <a:gd name="T36" fmla="*/ 565150 w 1318"/>
                <a:gd name="T37" fmla="*/ 573881 h 2170"/>
                <a:gd name="T38" fmla="*/ 581818 w 1318"/>
                <a:gd name="T39" fmla="*/ 568325 h 2170"/>
                <a:gd name="T40" fmla="*/ 583406 w 1318"/>
                <a:gd name="T41" fmla="*/ 587375 h 2170"/>
                <a:gd name="T42" fmla="*/ 609600 w 1318"/>
                <a:gd name="T43" fmla="*/ 594519 h 2170"/>
                <a:gd name="T44" fmla="*/ 631031 w 1318"/>
                <a:gd name="T45" fmla="*/ 595312 h 2170"/>
                <a:gd name="T46" fmla="*/ 579437 w 1318"/>
                <a:gd name="T47" fmla="*/ 698500 h 2170"/>
                <a:gd name="T48" fmla="*/ 589756 w 1318"/>
                <a:gd name="T49" fmla="*/ 763587 h 2170"/>
                <a:gd name="T50" fmla="*/ 554831 w 1318"/>
                <a:gd name="T51" fmla="*/ 831056 h 2170"/>
                <a:gd name="T52" fmla="*/ 577850 w 1318"/>
                <a:gd name="T53" fmla="*/ 858044 h 2170"/>
                <a:gd name="T54" fmla="*/ 648493 w 1318"/>
                <a:gd name="T55" fmla="*/ 819944 h 2170"/>
                <a:gd name="T56" fmla="*/ 698500 w 1318"/>
                <a:gd name="T57" fmla="*/ 1037431 h 2170"/>
                <a:gd name="T58" fmla="*/ 731837 w 1318"/>
                <a:gd name="T59" fmla="*/ 1046956 h 2170"/>
                <a:gd name="T60" fmla="*/ 741362 w 1318"/>
                <a:gd name="T61" fmla="*/ 1117600 h 2170"/>
                <a:gd name="T62" fmla="*/ 763587 w 1318"/>
                <a:gd name="T63" fmla="*/ 1141412 h 2170"/>
                <a:gd name="T64" fmla="*/ 788987 w 1318"/>
                <a:gd name="T65" fmla="*/ 1119187 h 2170"/>
                <a:gd name="T66" fmla="*/ 836612 w 1318"/>
                <a:gd name="T67" fmla="*/ 1139825 h 2170"/>
                <a:gd name="T68" fmla="*/ 862806 w 1318"/>
                <a:gd name="T69" fmla="*/ 1117600 h 2170"/>
                <a:gd name="T70" fmla="*/ 958056 w 1318"/>
                <a:gd name="T71" fmla="*/ 1134268 h 2170"/>
                <a:gd name="T72" fmla="*/ 981075 w 1318"/>
                <a:gd name="T73" fmla="*/ 1139825 h 2170"/>
                <a:gd name="T74" fmla="*/ 1005681 w 1318"/>
                <a:gd name="T75" fmla="*/ 1099343 h 2170"/>
                <a:gd name="T76" fmla="*/ 1046162 w 1318"/>
                <a:gd name="T77" fmla="*/ 1166812 h 2170"/>
                <a:gd name="T78" fmla="*/ 954087 w 1318"/>
                <a:gd name="T79" fmla="*/ 1722437 h 2170"/>
                <a:gd name="T80" fmla="*/ 473869 w 1318"/>
                <a:gd name="T81" fmla="*/ 1632743 h 2170"/>
                <a:gd name="T82" fmla="*/ 0 w 1318"/>
                <a:gd name="T83" fmla="*/ 1525587 h 21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18"/>
                <a:gd name="T127" fmla="*/ 0 h 2170"/>
                <a:gd name="T128" fmla="*/ 1318 w 1318"/>
                <a:gd name="T129" fmla="*/ 2170 h 217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18" h="2170">
                  <a:moveTo>
                    <a:pt x="0" y="1922"/>
                  </a:moveTo>
                  <a:lnTo>
                    <a:pt x="102" y="1461"/>
                  </a:lnTo>
                  <a:lnTo>
                    <a:pt x="156" y="1341"/>
                  </a:lnTo>
                  <a:lnTo>
                    <a:pt x="108" y="1279"/>
                  </a:lnTo>
                  <a:lnTo>
                    <a:pt x="117" y="1224"/>
                  </a:lnTo>
                  <a:lnTo>
                    <a:pt x="207" y="1149"/>
                  </a:lnTo>
                  <a:lnTo>
                    <a:pt x="270" y="1039"/>
                  </a:lnTo>
                  <a:lnTo>
                    <a:pt x="329" y="941"/>
                  </a:lnTo>
                  <a:lnTo>
                    <a:pt x="284" y="871"/>
                  </a:lnTo>
                  <a:lnTo>
                    <a:pt x="265" y="822"/>
                  </a:lnTo>
                  <a:lnTo>
                    <a:pt x="271" y="702"/>
                  </a:lnTo>
                  <a:lnTo>
                    <a:pt x="436" y="0"/>
                  </a:lnTo>
                  <a:lnTo>
                    <a:pt x="608" y="39"/>
                  </a:lnTo>
                  <a:lnTo>
                    <a:pt x="552" y="312"/>
                  </a:lnTo>
                  <a:lnTo>
                    <a:pt x="592" y="409"/>
                  </a:lnTo>
                  <a:lnTo>
                    <a:pt x="596" y="474"/>
                  </a:lnTo>
                  <a:lnTo>
                    <a:pt x="575" y="481"/>
                  </a:lnTo>
                  <a:lnTo>
                    <a:pt x="642" y="549"/>
                  </a:lnTo>
                  <a:lnTo>
                    <a:pt x="712" y="723"/>
                  </a:lnTo>
                  <a:lnTo>
                    <a:pt x="733" y="716"/>
                  </a:lnTo>
                  <a:lnTo>
                    <a:pt x="735" y="740"/>
                  </a:lnTo>
                  <a:lnTo>
                    <a:pt x="768" y="749"/>
                  </a:lnTo>
                  <a:lnTo>
                    <a:pt x="795" y="750"/>
                  </a:lnTo>
                  <a:lnTo>
                    <a:pt x="730" y="880"/>
                  </a:lnTo>
                  <a:lnTo>
                    <a:pt x="743" y="962"/>
                  </a:lnTo>
                  <a:lnTo>
                    <a:pt x="699" y="1047"/>
                  </a:lnTo>
                  <a:lnTo>
                    <a:pt x="728" y="1081"/>
                  </a:lnTo>
                  <a:lnTo>
                    <a:pt x="817" y="1033"/>
                  </a:lnTo>
                  <a:lnTo>
                    <a:pt x="880" y="1307"/>
                  </a:lnTo>
                  <a:lnTo>
                    <a:pt x="922" y="1319"/>
                  </a:lnTo>
                  <a:lnTo>
                    <a:pt x="934" y="1408"/>
                  </a:lnTo>
                  <a:lnTo>
                    <a:pt x="962" y="1438"/>
                  </a:lnTo>
                  <a:lnTo>
                    <a:pt x="994" y="1410"/>
                  </a:lnTo>
                  <a:lnTo>
                    <a:pt x="1054" y="1436"/>
                  </a:lnTo>
                  <a:lnTo>
                    <a:pt x="1087" y="1408"/>
                  </a:lnTo>
                  <a:lnTo>
                    <a:pt x="1207" y="1429"/>
                  </a:lnTo>
                  <a:lnTo>
                    <a:pt x="1236" y="1436"/>
                  </a:lnTo>
                  <a:lnTo>
                    <a:pt x="1267" y="1385"/>
                  </a:lnTo>
                  <a:lnTo>
                    <a:pt x="1318" y="1470"/>
                  </a:lnTo>
                  <a:lnTo>
                    <a:pt x="1202" y="2170"/>
                  </a:lnTo>
                  <a:lnTo>
                    <a:pt x="597" y="2057"/>
                  </a:lnTo>
                  <a:lnTo>
                    <a:pt x="0" y="1922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Freeform 76"/>
            <p:cNvSpPr>
              <a:spLocks/>
            </p:cNvSpPr>
            <p:nvPr/>
          </p:nvSpPr>
          <p:spPr bwMode="auto">
            <a:xfrm>
              <a:off x="5460106" y="1744018"/>
              <a:ext cx="904177" cy="476333"/>
            </a:xfrm>
            <a:custGeom>
              <a:avLst/>
              <a:gdLst>
                <a:gd name="T0" fmla="*/ 81885 w 1266"/>
                <a:gd name="T1" fmla="*/ 284220 h 666"/>
                <a:gd name="T2" fmla="*/ 361727 w 1266"/>
                <a:gd name="T3" fmla="*/ 347910 h 666"/>
                <a:gd name="T4" fmla="*/ 408632 w 1266"/>
                <a:gd name="T5" fmla="*/ 389309 h 666"/>
                <a:gd name="T6" fmla="*/ 506418 w 1266"/>
                <a:gd name="T7" fmla="*/ 425932 h 666"/>
                <a:gd name="T8" fmla="*/ 524703 w 1266"/>
                <a:gd name="T9" fmla="*/ 381348 h 666"/>
                <a:gd name="T10" fmla="*/ 540603 w 1266"/>
                <a:gd name="T11" fmla="*/ 338357 h 666"/>
                <a:gd name="T12" fmla="*/ 537423 w 1266"/>
                <a:gd name="T13" fmla="*/ 353483 h 666"/>
                <a:gd name="T14" fmla="*/ 562863 w 1266"/>
                <a:gd name="T15" fmla="*/ 374979 h 666"/>
                <a:gd name="T16" fmla="*/ 591483 w 1266"/>
                <a:gd name="T17" fmla="*/ 347910 h 666"/>
                <a:gd name="T18" fmla="*/ 608973 w 1266"/>
                <a:gd name="T19" fmla="*/ 341541 h 666"/>
                <a:gd name="T20" fmla="*/ 601023 w 1266"/>
                <a:gd name="T21" fmla="*/ 395678 h 666"/>
                <a:gd name="T22" fmla="*/ 636798 w 1266"/>
                <a:gd name="T23" fmla="*/ 353483 h 666"/>
                <a:gd name="T24" fmla="*/ 708348 w 1266"/>
                <a:gd name="T25" fmla="*/ 309696 h 666"/>
                <a:gd name="T26" fmla="*/ 782284 w 1266"/>
                <a:gd name="T27" fmla="*/ 274666 h 666"/>
                <a:gd name="T28" fmla="*/ 887224 w 1266"/>
                <a:gd name="T29" fmla="*/ 311288 h 666"/>
                <a:gd name="T30" fmla="*/ 910280 w 1266"/>
                <a:gd name="T31" fmla="*/ 274666 h 666"/>
                <a:gd name="T32" fmla="*/ 1006475 w 1266"/>
                <a:gd name="T33" fmla="*/ 266705 h 666"/>
                <a:gd name="T34" fmla="*/ 938105 w 1266"/>
                <a:gd name="T35" fmla="*/ 176742 h 666"/>
                <a:gd name="T36" fmla="*/ 880069 w 1266"/>
                <a:gd name="T37" fmla="*/ 176742 h 666"/>
                <a:gd name="T38" fmla="*/ 837934 w 1266"/>
                <a:gd name="T39" fmla="*/ 181518 h 666"/>
                <a:gd name="T40" fmla="*/ 823624 w 1266"/>
                <a:gd name="T41" fmla="*/ 146489 h 666"/>
                <a:gd name="T42" fmla="*/ 787849 w 1266"/>
                <a:gd name="T43" fmla="*/ 124197 h 666"/>
                <a:gd name="T44" fmla="*/ 642363 w 1266"/>
                <a:gd name="T45" fmla="*/ 157634 h 666"/>
                <a:gd name="T46" fmla="*/ 566043 w 1266"/>
                <a:gd name="T47" fmla="*/ 206199 h 666"/>
                <a:gd name="T48" fmla="*/ 521523 w 1266"/>
                <a:gd name="T49" fmla="*/ 196645 h 666"/>
                <a:gd name="T50" fmla="*/ 466667 w 1266"/>
                <a:gd name="T51" fmla="*/ 210975 h 666"/>
                <a:gd name="T52" fmla="*/ 355367 w 1266"/>
                <a:gd name="T53" fmla="*/ 128974 h 666"/>
                <a:gd name="T54" fmla="*/ 327542 w 1266"/>
                <a:gd name="T55" fmla="*/ 149673 h 666"/>
                <a:gd name="T56" fmla="*/ 310052 w 1266"/>
                <a:gd name="T57" fmla="*/ 144100 h 666"/>
                <a:gd name="T58" fmla="*/ 298921 w 1266"/>
                <a:gd name="T59" fmla="*/ 124197 h 666"/>
                <a:gd name="T60" fmla="*/ 361727 w 1266"/>
                <a:gd name="T61" fmla="*/ 20699 h 666"/>
                <a:gd name="T62" fmla="*/ 391937 w 1266"/>
                <a:gd name="T63" fmla="*/ 0 h 666"/>
                <a:gd name="T64" fmla="*/ 298921 w 1266"/>
                <a:gd name="T65" fmla="*/ 26272 h 666"/>
                <a:gd name="T66" fmla="*/ 238501 w 1266"/>
                <a:gd name="T67" fmla="*/ 83594 h 666"/>
                <a:gd name="T68" fmla="*/ 187621 w 1266"/>
                <a:gd name="T69" fmla="*/ 124197 h 666"/>
                <a:gd name="T70" fmla="*/ 157411 w 1266"/>
                <a:gd name="T71" fmla="*/ 156042 h 666"/>
                <a:gd name="T72" fmla="*/ 81885 w 1266"/>
                <a:gd name="T73" fmla="*/ 181518 h 666"/>
                <a:gd name="T74" fmla="*/ 0 w 1266"/>
                <a:gd name="T75" fmla="*/ 230083 h 66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66"/>
                <a:gd name="T115" fmla="*/ 0 h 666"/>
                <a:gd name="T116" fmla="*/ 1266 w 1266"/>
                <a:gd name="T117" fmla="*/ 666 h 66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66" h="666">
                  <a:moveTo>
                    <a:pt x="0" y="289"/>
                  </a:moveTo>
                  <a:lnTo>
                    <a:pt x="103" y="357"/>
                  </a:lnTo>
                  <a:lnTo>
                    <a:pt x="344" y="427"/>
                  </a:lnTo>
                  <a:lnTo>
                    <a:pt x="455" y="437"/>
                  </a:lnTo>
                  <a:lnTo>
                    <a:pt x="475" y="475"/>
                  </a:lnTo>
                  <a:lnTo>
                    <a:pt x="514" y="489"/>
                  </a:lnTo>
                  <a:lnTo>
                    <a:pt x="574" y="666"/>
                  </a:lnTo>
                  <a:lnTo>
                    <a:pt x="637" y="535"/>
                  </a:lnTo>
                  <a:lnTo>
                    <a:pt x="644" y="497"/>
                  </a:lnTo>
                  <a:lnTo>
                    <a:pt x="660" y="479"/>
                  </a:lnTo>
                  <a:lnTo>
                    <a:pt x="658" y="460"/>
                  </a:lnTo>
                  <a:lnTo>
                    <a:pt x="680" y="425"/>
                  </a:lnTo>
                  <a:lnTo>
                    <a:pt x="688" y="427"/>
                  </a:lnTo>
                  <a:lnTo>
                    <a:pt x="676" y="444"/>
                  </a:lnTo>
                  <a:lnTo>
                    <a:pt x="683" y="486"/>
                  </a:lnTo>
                  <a:lnTo>
                    <a:pt x="708" y="471"/>
                  </a:lnTo>
                  <a:lnTo>
                    <a:pt x="717" y="435"/>
                  </a:lnTo>
                  <a:lnTo>
                    <a:pt x="744" y="437"/>
                  </a:lnTo>
                  <a:lnTo>
                    <a:pt x="764" y="418"/>
                  </a:lnTo>
                  <a:lnTo>
                    <a:pt x="766" y="429"/>
                  </a:lnTo>
                  <a:lnTo>
                    <a:pt x="736" y="489"/>
                  </a:lnTo>
                  <a:lnTo>
                    <a:pt x="756" y="497"/>
                  </a:lnTo>
                  <a:lnTo>
                    <a:pt x="779" y="462"/>
                  </a:lnTo>
                  <a:lnTo>
                    <a:pt x="801" y="444"/>
                  </a:lnTo>
                  <a:lnTo>
                    <a:pt x="816" y="399"/>
                  </a:lnTo>
                  <a:lnTo>
                    <a:pt x="891" y="389"/>
                  </a:lnTo>
                  <a:lnTo>
                    <a:pt x="926" y="383"/>
                  </a:lnTo>
                  <a:lnTo>
                    <a:pt x="984" y="345"/>
                  </a:lnTo>
                  <a:lnTo>
                    <a:pt x="1061" y="354"/>
                  </a:lnTo>
                  <a:lnTo>
                    <a:pt x="1116" y="391"/>
                  </a:lnTo>
                  <a:lnTo>
                    <a:pt x="1120" y="347"/>
                  </a:lnTo>
                  <a:lnTo>
                    <a:pt x="1145" y="345"/>
                  </a:lnTo>
                  <a:lnTo>
                    <a:pt x="1213" y="351"/>
                  </a:lnTo>
                  <a:lnTo>
                    <a:pt x="1266" y="335"/>
                  </a:lnTo>
                  <a:lnTo>
                    <a:pt x="1198" y="292"/>
                  </a:lnTo>
                  <a:lnTo>
                    <a:pt x="1180" y="222"/>
                  </a:lnTo>
                  <a:lnTo>
                    <a:pt x="1123" y="234"/>
                  </a:lnTo>
                  <a:lnTo>
                    <a:pt x="1107" y="222"/>
                  </a:lnTo>
                  <a:lnTo>
                    <a:pt x="1083" y="234"/>
                  </a:lnTo>
                  <a:lnTo>
                    <a:pt x="1054" y="228"/>
                  </a:lnTo>
                  <a:lnTo>
                    <a:pt x="1038" y="228"/>
                  </a:lnTo>
                  <a:lnTo>
                    <a:pt x="1036" y="184"/>
                  </a:lnTo>
                  <a:lnTo>
                    <a:pt x="1043" y="142"/>
                  </a:lnTo>
                  <a:lnTo>
                    <a:pt x="991" y="156"/>
                  </a:lnTo>
                  <a:lnTo>
                    <a:pt x="938" y="184"/>
                  </a:lnTo>
                  <a:lnTo>
                    <a:pt x="808" y="198"/>
                  </a:lnTo>
                  <a:lnTo>
                    <a:pt x="729" y="280"/>
                  </a:lnTo>
                  <a:lnTo>
                    <a:pt x="712" y="259"/>
                  </a:lnTo>
                  <a:lnTo>
                    <a:pt x="688" y="275"/>
                  </a:lnTo>
                  <a:lnTo>
                    <a:pt x="656" y="247"/>
                  </a:lnTo>
                  <a:lnTo>
                    <a:pt x="637" y="256"/>
                  </a:lnTo>
                  <a:lnTo>
                    <a:pt x="587" y="265"/>
                  </a:lnTo>
                  <a:lnTo>
                    <a:pt x="526" y="178"/>
                  </a:lnTo>
                  <a:lnTo>
                    <a:pt x="447" y="162"/>
                  </a:lnTo>
                  <a:lnTo>
                    <a:pt x="430" y="169"/>
                  </a:lnTo>
                  <a:lnTo>
                    <a:pt x="412" y="188"/>
                  </a:lnTo>
                  <a:lnTo>
                    <a:pt x="426" y="144"/>
                  </a:lnTo>
                  <a:lnTo>
                    <a:pt x="390" y="181"/>
                  </a:lnTo>
                  <a:lnTo>
                    <a:pt x="376" y="210"/>
                  </a:lnTo>
                  <a:lnTo>
                    <a:pt x="376" y="156"/>
                  </a:lnTo>
                  <a:lnTo>
                    <a:pt x="412" y="81"/>
                  </a:lnTo>
                  <a:lnTo>
                    <a:pt x="455" y="26"/>
                  </a:lnTo>
                  <a:lnTo>
                    <a:pt x="499" y="12"/>
                  </a:lnTo>
                  <a:lnTo>
                    <a:pt x="493" y="0"/>
                  </a:lnTo>
                  <a:lnTo>
                    <a:pt x="423" y="7"/>
                  </a:lnTo>
                  <a:lnTo>
                    <a:pt x="376" y="33"/>
                  </a:lnTo>
                  <a:lnTo>
                    <a:pt x="359" y="58"/>
                  </a:lnTo>
                  <a:lnTo>
                    <a:pt x="300" y="105"/>
                  </a:lnTo>
                  <a:lnTo>
                    <a:pt x="279" y="144"/>
                  </a:lnTo>
                  <a:lnTo>
                    <a:pt x="236" y="156"/>
                  </a:lnTo>
                  <a:lnTo>
                    <a:pt x="220" y="184"/>
                  </a:lnTo>
                  <a:lnTo>
                    <a:pt x="198" y="196"/>
                  </a:lnTo>
                  <a:lnTo>
                    <a:pt x="117" y="210"/>
                  </a:lnTo>
                  <a:lnTo>
                    <a:pt x="103" y="228"/>
                  </a:lnTo>
                  <a:lnTo>
                    <a:pt x="66" y="259"/>
                  </a:lnTo>
                  <a:lnTo>
                    <a:pt x="0" y="289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2" name="Freeform 78"/>
            <p:cNvSpPr>
              <a:spLocks/>
            </p:cNvSpPr>
            <p:nvPr/>
          </p:nvSpPr>
          <p:spPr bwMode="auto">
            <a:xfrm>
              <a:off x="3493446" y="2633933"/>
              <a:ext cx="1296367" cy="663158"/>
            </a:xfrm>
            <a:custGeom>
              <a:avLst/>
              <a:gdLst>
                <a:gd name="T0" fmla="*/ 0 w 1817"/>
                <a:gd name="T1" fmla="*/ 449262 h 930"/>
                <a:gd name="T2" fmla="*/ 37327 w 1817"/>
                <a:gd name="T3" fmla="*/ 0 h 930"/>
                <a:gd name="T4" fmla="*/ 927611 w 1817"/>
                <a:gd name="T5" fmla="*/ 51594 h 930"/>
                <a:gd name="T6" fmla="*/ 991146 w 1817"/>
                <a:gd name="T7" fmla="*/ 103187 h 930"/>
                <a:gd name="T8" fmla="*/ 1095978 w 1817"/>
                <a:gd name="T9" fmla="*/ 96044 h 930"/>
                <a:gd name="T10" fmla="*/ 1148395 w 1817"/>
                <a:gd name="T11" fmla="*/ 108744 h 930"/>
                <a:gd name="T12" fmla="*/ 1204782 w 1817"/>
                <a:gd name="T13" fmla="*/ 132556 h 930"/>
                <a:gd name="T14" fmla="*/ 1237344 w 1817"/>
                <a:gd name="T15" fmla="*/ 173831 h 930"/>
                <a:gd name="T16" fmla="*/ 1264346 w 1817"/>
                <a:gd name="T17" fmla="*/ 180975 h 930"/>
                <a:gd name="T18" fmla="*/ 1310409 w 1817"/>
                <a:gd name="T19" fmla="*/ 320675 h 930"/>
                <a:gd name="T20" fmla="*/ 1311997 w 1817"/>
                <a:gd name="T21" fmla="*/ 365125 h 930"/>
                <a:gd name="T22" fmla="*/ 1347736 w 1817"/>
                <a:gd name="T23" fmla="*/ 427831 h 930"/>
                <a:gd name="T24" fmla="*/ 1364413 w 1817"/>
                <a:gd name="T25" fmla="*/ 537368 h 930"/>
                <a:gd name="T26" fmla="*/ 1353295 w 1817"/>
                <a:gd name="T27" fmla="*/ 571500 h 930"/>
                <a:gd name="T28" fmla="*/ 1373944 w 1817"/>
                <a:gd name="T29" fmla="*/ 604043 h 930"/>
                <a:gd name="T30" fmla="*/ 1443038 w 1817"/>
                <a:gd name="T31" fmla="*/ 738187 h 930"/>
                <a:gd name="T32" fmla="*/ 798952 w 1817"/>
                <a:gd name="T33" fmla="*/ 729456 h 930"/>
                <a:gd name="T34" fmla="*/ 312910 w 1817"/>
                <a:gd name="T35" fmla="*/ 700087 h 930"/>
                <a:gd name="T36" fmla="*/ 330382 w 1817"/>
                <a:gd name="T37" fmla="*/ 477043 h 930"/>
                <a:gd name="T38" fmla="*/ 0 w 1817"/>
                <a:gd name="T39" fmla="*/ 449262 h 93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17"/>
                <a:gd name="T61" fmla="*/ 0 h 930"/>
                <a:gd name="T62" fmla="*/ 1817 w 1817"/>
                <a:gd name="T63" fmla="*/ 930 h 93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17" h="930">
                  <a:moveTo>
                    <a:pt x="0" y="566"/>
                  </a:moveTo>
                  <a:lnTo>
                    <a:pt x="47" y="0"/>
                  </a:lnTo>
                  <a:lnTo>
                    <a:pt x="1168" y="65"/>
                  </a:lnTo>
                  <a:lnTo>
                    <a:pt x="1248" y="130"/>
                  </a:lnTo>
                  <a:lnTo>
                    <a:pt x="1380" y="121"/>
                  </a:lnTo>
                  <a:lnTo>
                    <a:pt x="1446" y="137"/>
                  </a:lnTo>
                  <a:lnTo>
                    <a:pt x="1517" y="167"/>
                  </a:lnTo>
                  <a:lnTo>
                    <a:pt x="1558" y="219"/>
                  </a:lnTo>
                  <a:lnTo>
                    <a:pt x="1592" y="228"/>
                  </a:lnTo>
                  <a:lnTo>
                    <a:pt x="1650" y="404"/>
                  </a:lnTo>
                  <a:lnTo>
                    <a:pt x="1652" y="460"/>
                  </a:lnTo>
                  <a:lnTo>
                    <a:pt x="1697" y="539"/>
                  </a:lnTo>
                  <a:lnTo>
                    <a:pt x="1718" y="677"/>
                  </a:lnTo>
                  <a:lnTo>
                    <a:pt x="1704" y="720"/>
                  </a:lnTo>
                  <a:lnTo>
                    <a:pt x="1730" y="761"/>
                  </a:lnTo>
                  <a:lnTo>
                    <a:pt x="1817" y="930"/>
                  </a:lnTo>
                  <a:lnTo>
                    <a:pt x="1006" y="919"/>
                  </a:lnTo>
                  <a:lnTo>
                    <a:pt x="394" y="882"/>
                  </a:lnTo>
                  <a:lnTo>
                    <a:pt x="416" y="601"/>
                  </a:lnTo>
                  <a:lnTo>
                    <a:pt x="0" y="566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Freeform 80"/>
            <p:cNvSpPr>
              <a:spLocks/>
            </p:cNvSpPr>
            <p:nvPr/>
          </p:nvSpPr>
          <p:spPr bwMode="auto">
            <a:xfrm>
              <a:off x="618333" y="1437395"/>
              <a:ext cx="1250732" cy="1089575"/>
            </a:xfrm>
            <a:custGeom>
              <a:avLst/>
              <a:gdLst>
                <a:gd name="T0" fmla="*/ 0 w 1755"/>
                <a:gd name="T1" fmla="*/ 905669 h 1528"/>
                <a:gd name="T2" fmla="*/ 23006 w 1755"/>
                <a:gd name="T3" fmla="*/ 688975 h 1528"/>
                <a:gd name="T4" fmla="*/ 129308 w 1755"/>
                <a:gd name="T5" fmla="*/ 511969 h 1528"/>
                <a:gd name="T6" fmla="*/ 303833 w 1755"/>
                <a:gd name="T7" fmla="*/ 0 h 1528"/>
                <a:gd name="T8" fmla="*/ 390303 w 1755"/>
                <a:gd name="T9" fmla="*/ 30163 h 1528"/>
                <a:gd name="T10" fmla="*/ 391889 w 1755"/>
                <a:gd name="T11" fmla="*/ 51594 h 1528"/>
                <a:gd name="T12" fmla="*/ 416482 w 1755"/>
                <a:gd name="T13" fmla="*/ 53975 h 1528"/>
                <a:gd name="T14" fmla="*/ 457733 w 1755"/>
                <a:gd name="T15" fmla="*/ 143669 h 1528"/>
                <a:gd name="T16" fmla="*/ 448213 w 1755"/>
                <a:gd name="T17" fmla="*/ 169862 h 1528"/>
                <a:gd name="T18" fmla="*/ 518817 w 1755"/>
                <a:gd name="T19" fmla="*/ 231775 h 1528"/>
                <a:gd name="T20" fmla="*/ 639398 w 1755"/>
                <a:gd name="T21" fmla="*/ 227013 h 1528"/>
                <a:gd name="T22" fmla="*/ 727454 w 1755"/>
                <a:gd name="T23" fmla="*/ 265113 h 1528"/>
                <a:gd name="T24" fmla="*/ 771086 w 1755"/>
                <a:gd name="T25" fmla="*/ 258763 h 1528"/>
                <a:gd name="T26" fmla="*/ 1037634 w 1755"/>
                <a:gd name="T27" fmla="*/ 265113 h 1528"/>
                <a:gd name="T28" fmla="*/ 1341467 w 1755"/>
                <a:gd name="T29" fmla="*/ 339725 h 1528"/>
                <a:gd name="T30" fmla="*/ 1356540 w 1755"/>
                <a:gd name="T31" fmla="*/ 378619 h 1528"/>
                <a:gd name="T32" fmla="*/ 1392238 w 1755"/>
                <a:gd name="T33" fmla="*/ 434181 h 1528"/>
                <a:gd name="T34" fmla="*/ 1345433 w 1755"/>
                <a:gd name="T35" fmla="*/ 511969 h 1528"/>
                <a:gd name="T36" fmla="*/ 1295456 w 1755"/>
                <a:gd name="T37" fmla="*/ 599281 h 1528"/>
                <a:gd name="T38" fmla="*/ 1224059 w 1755"/>
                <a:gd name="T39" fmla="*/ 658812 h 1528"/>
                <a:gd name="T40" fmla="*/ 1216919 w 1755"/>
                <a:gd name="T41" fmla="*/ 702469 h 1528"/>
                <a:gd name="T42" fmla="*/ 1254997 w 1755"/>
                <a:gd name="T43" fmla="*/ 751681 h 1528"/>
                <a:gd name="T44" fmla="*/ 1212159 w 1755"/>
                <a:gd name="T45" fmla="*/ 846931 h 1528"/>
                <a:gd name="T46" fmla="*/ 1131243 w 1755"/>
                <a:gd name="T47" fmla="*/ 1212850 h 1528"/>
                <a:gd name="T48" fmla="*/ 656057 w 1755"/>
                <a:gd name="T49" fmla="*/ 1094581 h 1528"/>
                <a:gd name="T50" fmla="*/ 0 w 1755"/>
                <a:gd name="T51" fmla="*/ 905669 h 152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55"/>
                <a:gd name="T79" fmla="*/ 0 h 1528"/>
                <a:gd name="T80" fmla="*/ 1755 w 1755"/>
                <a:gd name="T81" fmla="*/ 1528 h 152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55" h="1528">
                  <a:moveTo>
                    <a:pt x="0" y="1141"/>
                  </a:moveTo>
                  <a:lnTo>
                    <a:pt x="29" y="868"/>
                  </a:lnTo>
                  <a:lnTo>
                    <a:pt x="163" y="645"/>
                  </a:lnTo>
                  <a:lnTo>
                    <a:pt x="383" y="0"/>
                  </a:lnTo>
                  <a:lnTo>
                    <a:pt x="492" y="38"/>
                  </a:lnTo>
                  <a:lnTo>
                    <a:pt x="494" y="65"/>
                  </a:lnTo>
                  <a:lnTo>
                    <a:pt x="525" y="68"/>
                  </a:lnTo>
                  <a:lnTo>
                    <a:pt x="577" y="181"/>
                  </a:lnTo>
                  <a:lnTo>
                    <a:pt x="565" y="214"/>
                  </a:lnTo>
                  <a:lnTo>
                    <a:pt x="654" y="292"/>
                  </a:lnTo>
                  <a:lnTo>
                    <a:pt x="806" y="286"/>
                  </a:lnTo>
                  <a:lnTo>
                    <a:pt x="917" y="334"/>
                  </a:lnTo>
                  <a:lnTo>
                    <a:pt x="972" y="326"/>
                  </a:lnTo>
                  <a:lnTo>
                    <a:pt x="1308" y="334"/>
                  </a:lnTo>
                  <a:lnTo>
                    <a:pt x="1691" y="428"/>
                  </a:lnTo>
                  <a:lnTo>
                    <a:pt x="1710" y="477"/>
                  </a:lnTo>
                  <a:lnTo>
                    <a:pt x="1755" y="547"/>
                  </a:lnTo>
                  <a:lnTo>
                    <a:pt x="1696" y="645"/>
                  </a:lnTo>
                  <a:lnTo>
                    <a:pt x="1633" y="755"/>
                  </a:lnTo>
                  <a:lnTo>
                    <a:pt x="1543" y="830"/>
                  </a:lnTo>
                  <a:lnTo>
                    <a:pt x="1534" y="885"/>
                  </a:lnTo>
                  <a:lnTo>
                    <a:pt x="1582" y="947"/>
                  </a:lnTo>
                  <a:lnTo>
                    <a:pt x="1528" y="1067"/>
                  </a:lnTo>
                  <a:lnTo>
                    <a:pt x="1426" y="1528"/>
                  </a:lnTo>
                  <a:lnTo>
                    <a:pt x="827" y="1379"/>
                  </a:lnTo>
                  <a:lnTo>
                    <a:pt x="0" y="1141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Freeform 81"/>
            <p:cNvSpPr>
              <a:spLocks/>
            </p:cNvSpPr>
            <p:nvPr/>
          </p:nvSpPr>
          <p:spPr bwMode="auto">
            <a:xfrm>
              <a:off x="3526249" y="2039228"/>
              <a:ext cx="1106690" cy="757283"/>
            </a:xfrm>
            <a:custGeom>
              <a:avLst/>
              <a:gdLst>
                <a:gd name="T0" fmla="*/ 0 w 1552"/>
                <a:gd name="T1" fmla="*/ 662158 h 1063"/>
                <a:gd name="T2" fmla="*/ 43656 w 1552"/>
                <a:gd name="T3" fmla="*/ 213318 h 1063"/>
                <a:gd name="T4" fmla="*/ 62706 w 1552"/>
                <a:gd name="T5" fmla="*/ 0 h 1063"/>
                <a:gd name="T6" fmla="*/ 606425 w 1552"/>
                <a:gd name="T7" fmla="*/ 43615 h 1063"/>
                <a:gd name="T8" fmla="*/ 1213644 w 1552"/>
                <a:gd name="T9" fmla="*/ 61061 h 1063"/>
                <a:gd name="T10" fmla="*/ 1173956 w 1552"/>
                <a:gd name="T11" fmla="*/ 139569 h 1063"/>
                <a:gd name="T12" fmla="*/ 1231900 w 1552"/>
                <a:gd name="T13" fmla="*/ 201423 h 1063"/>
                <a:gd name="T14" fmla="*/ 1230313 w 1552"/>
                <a:gd name="T15" fmla="*/ 612992 h 1063"/>
                <a:gd name="T16" fmla="*/ 1205706 w 1552"/>
                <a:gd name="T17" fmla="*/ 607441 h 1063"/>
                <a:gd name="T18" fmla="*/ 1207294 w 1552"/>
                <a:gd name="T19" fmla="*/ 663744 h 1063"/>
                <a:gd name="T20" fmla="*/ 1227931 w 1552"/>
                <a:gd name="T21" fmla="*/ 707359 h 1063"/>
                <a:gd name="T22" fmla="*/ 1213644 w 1552"/>
                <a:gd name="T23" fmla="*/ 744630 h 1063"/>
                <a:gd name="T24" fmla="*/ 1226344 w 1552"/>
                <a:gd name="T25" fmla="*/ 842963 h 1063"/>
                <a:gd name="T26" fmla="*/ 1199356 w 1552"/>
                <a:gd name="T27" fmla="*/ 835826 h 1063"/>
                <a:gd name="T28" fmla="*/ 1166813 w 1552"/>
                <a:gd name="T29" fmla="*/ 794590 h 1063"/>
                <a:gd name="T30" fmla="*/ 1110456 w 1552"/>
                <a:gd name="T31" fmla="*/ 770799 h 1063"/>
                <a:gd name="T32" fmla="*/ 1058069 w 1552"/>
                <a:gd name="T33" fmla="*/ 758111 h 1063"/>
                <a:gd name="T34" fmla="*/ 953294 w 1552"/>
                <a:gd name="T35" fmla="*/ 765248 h 1063"/>
                <a:gd name="T36" fmla="*/ 889794 w 1552"/>
                <a:gd name="T37" fmla="*/ 713703 h 1063"/>
                <a:gd name="T38" fmla="*/ 0 w 1552"/>
                <a:gd name="T39" fmla="*/ 662158 h 106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52"/>
                <a:gd name="T61" fmla="*/ 0 h 1063"/>
                <a:gd name="T62" fmla="*/ 1552 w 1552"/>
                <a:gd name="T63" fmla="*/ 1063 h 106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52" h="1063">
                  <a:moveTo>
                    <a:pt x="0" y="835"/>
                  </a:moveTo>
                  <a:lnTo>
                    <a:pt x="55" y="269"/>
                  </a:lnTo>
                  <a:lnTo>
                    <a:pt x="79" y="0"/>
                  </a:lnTo>
                  <a:lnTo>
                    <a:pt x="764" y="55"/>
                  </a:lnTo>
                  <a:lnTo>
                    <a:pt x="1529" y="77"/>
                  </a:lnTo>
                  <a:lnTo>
                    <a:pt x="1479" y="176"/>
                  </a:lnTo>
                  <a:lnTo>
                    <a:pt x="1552" y="254"/>
                  </a:lnTo>
                  <a:lnTo>
                    <a:pt x="1550" y="773"/>
                  </a:lnTo>
                  <a:lnTo>
                    <a:pt x="1519" y="766"/>
                  </a:lnTo>
                  <a:lnTo>
                    <a:pt x="1521" y="837"/>
                  </a:lnTo>
                  <a:lnTo>
                    <a:pt x="1547" y="892"/>
                  </a:lnTo>
                  <a:lnTo>
                    <a:pt x="1529" y="939"/>
                  </a:lnTo>
                  <a:lnTo>
                    <a:pt x="1545" y="1063"/>
                  </a:lnTo>
                  <a:lnTo>
                    <a:pt x="1511" y="1054"/>
                  </a:lnTo>
                  <a:lnTo>
                    <a:pt x="1470" y="1002"/>
                  </a:lnTo>
                  <a:lnTo>
                    <a:pt x="1399" y="972"/>
                  </a:lnTo>
                  <a:lnTo>
                    <a:pt x="1333" y="956"/>
                  </a:lnTo>
                  <a:lnTo>
                    <a:pt x="1201" y="965"/>
                  </a:lnTo>
                  <a:lnTo>
                    <a:pt x="1121" y="900"/>
                  </a:lnTo>
                  <a:lnTo>
                    <a:pt x="0" y="835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Freeform 82"/>
            <p:cNvSpPr>
              <a:spLocks/>
            </p:cNvSpPr>
            <p:nvPr/>
          </p:nvSpPr>
          <p:spPr bwMode="auto">
            <a:xfrm>
              <a:off x="7846049" y="1846700"/>
              <a:ext cx="253854" cy="511985"/>
            </a:xfrm>
            <a:custGeom>
              <a:avLst/>
              <a:gdLst>
                <a:gd name="T0" fmla="*/ 0 w 357"/>
                <a:gd name="T1" fmla="*/ 75617 h 716"/>
                <a:gd name="T2" fmla="*/ 43534 w 357"/>
                <a:gd name="T3" fmla="*/ 235606 h 716"/>
                <a:gd name="T4" fmla="*/ 56198 w 357"/>
                <a:gd name="T5" fmla="*/ 342266 h 716"/>
                <a:gd name="T6" fmla="*/ 101315 w 357"/>
                <a:gd name="T7" fmla="*/ 444945 h 716"/>
                <a:gd name="T8" fmla="*/ 130602 w 357"/>
                <a:gd name="T9" fmla="*/ 569912 h 716"/>
                <a:gd name="T10" fmla="*/ 255663 w 357"/>
                <a:gd name="T11" fmla="*/ 541257 h 716"/>
                <a:gd name="T12" fmla="*/ 230334 w 357"/>
                <a:gd name="T13" fmla="*/ 349429 h 716"/>
                <a:gd name="T14" fmla="*/ 246165 w 357"/>
                <a:gd name="T15" fmla="*/ 210931 h 716"/>
                <a:gd name="T16" fmla="*/ 277826 w 357"/>
                <a:gd name="T17" fmla="*/ 150438 h 716"/>
                <a:gd name="T18" fmla="*/ 282575 w 357"/>
                <a:gd name="T19" fmla="*/ 0 h 716"/>
                <a:gd name="T20" fmla="*/ 0 w 357"/>
                <a:gd name="T21" fmla="*/ 75617 h 7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7"/>
                <a:gd name="T34" fmla="*/ 0 h 716"/>
                <a:gd name="T35" fmla="*/ 357 w 357"/>
                <a:gd name="T36" fmla="*/ 716 h 7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7" h="716">
                  <a:moveTo>
                    <a:pt x="0" y="95"/>
                  </a:moveTo>
                  <a:lnTo>
                    <a:pt x="55" y="296"/>
                  </a:lnTo>
                  <a:lnTo>
                    <a:pt x="71" y="430"/>
                  </a:lnTo>
                  <a:lnTo>
                    <a:pt x="128" y="559"/>
                  </a:lnTo>
                  <a:lnTo>
                    <a:pt x="165" y="716"/>
                  </a:lnTo>
                  <a:lnTo>
                    <a:pt x="323" y="680"/>
                  </a:lnTo>
                  <a:lnTo>
                    <a:pt x="291" y="439"/>
                  </a:lnTo>
                  <a:lnTo>
                    <a:pt x="311" y="265"/>
                  </a:lnTo>
                  <a:lnTo>
                    <a:pt x="351" y="189"/>
                  </a:lnTo>
                  <a:lnTo>
                    <a:pt x="357" y="0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Freeform 83"/>
            <p:cNvSpPr>
              <a:spLocks/>
            </p:cNvSpPr>
            <p:nvPr/>
          </p:nvSpPr>
          <p:spPr bwMode="auto">
            <a:xfrm>
              <a:off x="895007" y="965341"/>
              <a:ext cx="1051070" cy="780102"/>
            </a:xfrm>
            <a:custGeom>
              <a:avLst/>
              <a:gdLst>
                <a:gd name="T0" fmla="*/ 41275 w 1474"/>
                <a:gd name="T1" fmla="*/ 235959 h 1093"/>
                <a:gd name="T2" fmla="*/ 30956 w 1474"/>
                <a:gd name="T3" fmla="*/ 372609 h 1093"/>
                <a:gd name="T4" fmla="*/ 50800 w 1474"/>
                <a:gd name="T5" fmla="*/ 383732 h 1093"/>
                <a:gd name="T6" fmla="*/ 26988 w 1474"/>
                <a:gd name="T7" fmla="*/ 426633 h 1093"/>
                <a:gd name="T8" fmla="*/ 34925 w 1474"/>
                <a:gd name="T9" fmla="*/ 450468 h 1093"/>
                <a:gd name="T10" fmla="*/ 12700 w 1474"/>
                <a:gd name="T11" fmla="*/ 502903 h 1093"/>
                <a:gd name="T12" fmla="*/ 0 w 1474"/>
                <a:gd name="T13" fmla="*/ 513231 h 1093"/>
                <a:gd name="T14" fmla="*/ 84138 w 1474"/>
                <a:gd name="T15" fmla="*/ 579967 h 1093"/>
                <a:gd name="T16" fmla="*/ 140494 w 1474"/>
                <a:gd name="T17" fmla="*/ 698344 h 1093"/>
                <a:gd name="T18" fmla="*/ 419894 w 1474"/>
                <a:gd name="T19" fmla="*/ 793681 h 1093"/>
                <a:gd name="T20" fmla="*/ 1034257 w 1474"/>
                <a:gd name="T21" fmla="*/ 868362 h 1093"/>
                <a:gd name="T22" fmla="*/ 357188 w 1474"/>
                <a:gd name="T23" fmla="*/ 0 h 1093"/>
                <a:gd name="T24" fmla="*/ 343694 w 1474"/>
                <a:gd name="T25" fmla="*/ 19862 h 1093"/>
                <a:gd name="T26" fmla="*/ 353219 w 1474"/>
                <a:gd name="T27" fmla="*/ 58791 h 1093"/>
                <a:gd name="T28" fmla="*/ 373856 w 1474"/>
                <a:gd name="T29" fmla="*/ 84214 h 1093"/>
                <a:gd name="T30" fmla="*/ 343694 w 1474"/>
                <a:gd name="T31" fmla="*/ 108049 h 1093"/>
                <a:gd name="T32" fmla="*/ 351631 w 1474"/>
                <a:gd name="T33" fmla="*/ 128705 h 1093"/>
                <a:gd name="T34" fmla="*/ 367506 w 1474"/>
                <a:gd name="T35" fmla="*/ 224042 h 1093"/>
                <a:gd name="T36" fmla="*/ 357188 w 1474"/>
                <a:gd name="T37" fmla="*/ 237548 h 1093"/>
                <a:gd name="T38" fmla="*/ 331788 w 1474"/>
                <a:gd name="T39" fmla="*/ 295545 h 1093"/>
                <a:gd name="T40" fmla="*/ 321469 w 1474"/>
                <a:gd name="T41" fmla="*/ 314612 h 1093"/>
                <a:gd name="T42" fmla="*/ 300831 w 1474"/>
                <a:gd name="T43" fmla="*/ 383732 h 1093"/>
                <a:gd name="T44" fmla="*/ 253206 w 1474"/>
                <a:gd name="T45" fmla="*/ 408361 h 1093"/>
                <a:gd name="T46" fmla="*/ 230981 w 1474"/>
                <a:gd name="T47" fmla="*/ 398827 h 1093"/>
                <a:gd name="T48" fmla="*/ 213519 w 1474"/>
                <a:gd name="T49" fmla="*/ 409950 h 1093"/>
                <a:gd name="T50" fmla="*/ 218281 w 1474"/>
                <a:gd name="T51" fmla="*/ 383732 h 1093"/>
                <a:gd name="T52" fmla="*/ 196056 w 1474"/>
                <a:gd name="T53" fmla="*/ 372609 h 1093"/>
                <a:gd name="T54" fmla="*/ 227013 w 1474"/>
                <a:gd name="T55" fmla="*/ 354336 h 1093"/>
                <a:gd name="T56" fmla="*/ 242888 w 1474"/>
                <a:gd name="T57" fmla="*/ 386910 h 1093"/>
                <a:gd name="T58" fmla="*/ 264319 w 1474"/>
                <a:gd name="T59" fmla="*/ 367842 h 1093"/>
                <a:gd name="T60" fmla="*/ 291306 w 1474"/>
                <a:gd name="T61" fmla="*/ 347186 h 1093"/>
                <a:gd name="T62" fmla="*/ 276225 w 1474"/>
                <a:gd name="T63" fmla="*/ 314612 h 1093"/>
                <a:gd name="T64" fmla="*/ 295275 w 1474"/>
                <a:gd name="T65" fmla="*/ 272505 h 1093"/>
                <a:gd name="T66" fmla="*/ 311150 w 1474"/>
                <a:gd name="T67" fmla="*/ 227220 h 1093"/>
                <a:gd name="T68" fmla="*/ 289719 w 1474"/>
                <a:gd name="T69" fmla="*/ 264560 h 1093"/>
                <a:gd name="T70" fmla="*/ 230981 w 1474"/>
                <a:gd name="T71" fmla="*/ 301106 h 1093"/>
                <a:gd name="T72" fmla="*/ 213519 w 1474"/>
                <a:gd name="T73" fmla="*/ 337652 h 1093"/>
                <a:gd name="T74" fmla="*/ 253206 w 1474"/>
                <a:gd name="T75" fmla="*/ 272505 h 1093"/>
                <a:gd name="T76" fmla="*/ 299244 w 1474"/>
                <a:gd name="T77" fmla="*/ 243110 h 1093"/>
                <a:gd name="T78" fmla="*/ 304006 w 1474"/>
                <a:gd name="T79" fmla="*/ 207358 h 1093"/>
                <a:gd name="T80" fmla="*/ 293688 w 1474"/>
                <a:gd name="T81" fmla="*/ 181935 h 1093"/>
                <a:gd name="T82" fmla="*/ 276225 w 1474"/>
                <a:gd name="T83" fmla="*/ 185113 h 1093"/>
                <a:gd name="T84" fmla="*/ 250031 w 1474"/>
                <a:gd name="T85" fmla="*/ 159690 h 1093"/>
                <a:gd name="T86" fmla="*/ 48419 w 1474"/>
                <a:gd name="T87" fmla="*/ 40518 h 109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74"/>
                <a:gd name="T133" fmla="*/ 0 h 1093"/>
                <a:gd name="T134" fmla="*/ 1474 w 1474"/>
                <a:gd name="T135" fmla="*/ 1093 h 109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74" h="1093">
                  <a:moveTo>
                    <a:pt x="34" y="187"/>
                  </a:moveTo>
                  <a:lnTo>
                    <a:pt x="52" y="239"/>
                  </a:lnTo>
                  <a:lnTo>
                    <a:pt x="52" y="297"/>
                  </a:lnTo>
                  <a:lnTo>
                    <a:pt x="44" y="359"/>
                  </a:lnTo>
                  <a:lnTo>
                    <a:pt x="52" y="386"/>
                  </a:lnTo>
                  <a:lnTo>
                    <a:pt x="39" y="469"/>
                  </a:lnTo>
                  <a:lnTo>
                    <a:pt x="67" y="446"/>
                  </a:lnTo>
                  <a:lnTo>
                    <a:pt x="102" y="482"/>
                  </a:lnTo>
                  <a:lnTo>
                    <a:pt x="64" y="483"/>
                  </a:lnTo>
                  <a:lnTo>
                    <a:pt x="39" y="482"/>
                  </a:lnTo>
                  <a:lnTo>
                    <a:pt x="34" y="516"/>
                  </a:lnTo>
                  <a:lnTo>
                    <a:pt x="34" y="537"/>
                  </a:lnTo>
                  <a:lnTo>
                    <a:pt x="70" y="537"/>
                  </a:lnTo>
                  <a:lnTo>
                    <a:pt x="72" y="553"/>
                  </a:lnTo>
                  <a:lnTo>
                    <a:pt x="44" y="567"/>
                  </a:lnTo>
                  <a:lnTo>
                    <a:pt x="52" y="602"/>
                  </a:lnTo>
                  <a:lnTo>
                    <a:pt x="32" y="633"/>
                  </a:lnTo>
                  <a:lnTo>
                    <a:pt x="16" y="633"/>
                  </a:lnTo>
                  <a:lnTo>
                    <a:pt x="32" y="580"/>
                  </a:lnTo>
                  <a:lnTo>
                    <a:pt x="22" y="565"/>
                  </a:lnTo>
                  <a:lnTo>
                    <a:pt x="0" y="646"/>
                  </a:lnTo>
                  <a:lnTo>
                    <a:pt x="39" y="674"/>
                  </a:lnTo>
                  <a:lnTo>
                    <a:pt x="104" y="703"/>
                  </a:lnTo>
                  <a:lnTo>
                    <a:pt x="106" y="730"/>
                  </a:lnTo>
                  <a:lnTo>
                    <a:pt x="137" y="733"/>
                  </a:lnTo>
                  <a:lnTo>
                    <a:pt x="189" y="846"/>
                  </a:lnTo>
                  <a:lnTo>
                    <a:pt x="177" y="879"/>
                  </a:lnTo>
                  <a:lnTo>
                    <a:pt x="266" y="957"/>
                  </a:lnTo>
                  <a:lnTo>
                    <a:pt x="418" y="951"/>
                  </a:lnTo>
                  <a:lnTo>
                    <a:pt x="529" y="999"/>
                  </a:lnTo>
                  <a:lnTo>
                    <a:pt x="584" y="991"/>
                  </a:lnTo>
                  <a:lnTo>
                    <a:pt x="920" y="999"/>
                  </a:lnTo>
                  <a:lnTo>
                    <a:pt x="1303" y="1093"/>
                  </a:lnTo>
                  <a:lnTo>
                    <a:pt x="1309" y="973"/>
                  </a:lnTo>
                  <a:lnTo>
                    <a:pt x="1474" y="271"/>
                  </a:lnTo>
                  <a:lnTo>
                    <a:pt x="450" y="0"/>
                  </a:lnTo>
                  <a:lnTo>
                    <a:pt x="443" y="2"/>
                  </a:lnTo>
                  <a:lnTo>
                    <a:pt x="445" y="20"/>
                  </a:lnTo>
                  <a:lnTo>
                    <a:pt x="433" y="25"/>
                  </a:lnTo>
                  <a:lnTo>
                    <a:pt x="445" y="42"/>
                  </a:lnTo>
                  <a:lnTo>
                    <a:pt x="445" y="52"/>
                  </a:lnTo>
                  <a:lnTo>
                    <a:pt x="445" y="74"/>
                  </a:lnTo>
                  <a:lnTo>
                    <a:pt x="463" y="68"/>
                  </a:lnTo>
                  <a:lnTo>
                    <a:pt x="482" y="77"/>
                  </a:lnTo>
                  <a:lnTo>
                    <a:pt x="471" y="106"/>
                  </a:lnTo>
                  <a:lnTo>
                    <a:pt x="478" y="120"/>
                  </a:lnTo>
                  <a:lnTo>
                    <a:pt x="458" y="162"/>
                  </a:lnTo>
                  <a:lnTo>
                    <a:pt x="433" y="136"/>
                  </a:lnTo>
                  <a:lnTo>
                    <a:pt x="426" y="143"/>
                  </a:lnTo>
                  <a:lnTo>
                    <a:pt x="426" y="158"/>
                  </a:lnTo>
                  <a:lnTo>
                    <a:pt x="443" y="162"/>
                  </a:lnTo>
                  <a:lnTo>
                    <a:pt x="463" y="204"/>
                  </a:lnTo>
                  <a:lnTo>
                    <a:pt x="450" y="265"/>
                  </a:lnTo>
                  <a:lnTo>
                    <a:pt x="463" y="282"/>
                  </a:lnTo>
                  <a:lnTo>
                    <a:pt x="478" y="282"/>
                  </a:lnTo>
                  <a:lnTo>
                    <a:pt x="469" y="294"/>
                  </a:lnTo>
                  <a:lnTo>
                    <a:pt x="450" y="299"/>
                  </a:lnTo>
                  <a:lnTo>
                    <a:pt x="426" y="333"/>
                  </a:lnTo>
                  <a:lnTo>
                    <a:pt x="426" y="352"/>
                  </a:lnTo>
                  <a:lnTo>
                    <a:pt x="418" y="372"/>
                  </a:lnTo>
                  <a:lnTo>
                    <a:pt x="411" y="375"/>
                  </a:lnTo>
                  <a:lnTo>
                    <a:pt x="418" y="393"/>
                  </a:lnTo>
                  <a:lnTo>
                    <a:pt x="405" y="396"/>
                  </a:lnTo>
                  <a:lnTo>
                    <a:pt x="405" y="461"/>
                  </a:lnTo>
                  <a:lnTo>
                    <a:pt x="379" y="469"/>
                  </a:lnTo>
                  <a:lnTo>
                    <a:pt x="379" y="483"/>
                  </a:lnTo>
                  <a:lnTo>
                    <a:pt x="365" y="469"/>
                  </a:lnTo>
                  <a:lnTo>
                    <a:pt x="360" y="474"/>
                  </a:lnTo>
                  <a:lnTo>
                    <a:pt x="319" y="514"/>
                  </a:lnTo>
                  <a:lnTo>
                    <a:pt x="300" y="509"/>
                  </a:lnTo>
                  <a:lnTo>
                    <a:pt x="294" y="490"/>
                  </a:lnTo>
                  <a:lnTo>
                    <a:pt x="291" y="502"/>
                  </a:lnTo>
                  <a:lnTo>
                    <a:pt x="283" y="490"/>
                  </a:lnTo>
                  <a:lnTo>
                    <a:pt x="275" y="520"/>
                  </a:lnTo>
                  <a:lnTo>
                    <a:pt x="269" y="516"/>
                  </a:lnTo>
                  <a:lnTo>
                    <a:pt x="273" y="502"/>
                  </a:lnTo>
                  <a:lnTo>
                    <a:pt x="255" y="502"/>
                  </a:lnTo>
                  <a:lnTo>
                    <a:pt x="275" y="483"/>
                  </a:lnTo>
                  <a:lnTo>
                    <a:pt x="253" y="482"/>
                  </a:lnTo>
                  <a:lnTo>
                    <a:pt x="269" y="474"/>
                  </a:lnTo>
                  <a:lnTo>
                    <a:pt x="247" y="469"/>
                  </a:lnTo>
                  <a:lnTo>
                    <a:pt x="255" y="455"/>
                  </a:lnTo>
                  <a:lnTo>
                    <a:pt x="278" y="469"/>
                  </a:lnTo>
                  <a:lnTo>
                    <a:pt x="286" y="446"/>
                  </a:lnTo>
                  <a:lnTo>
                    <a:pt x="319" y="430"/>
                  </a:lnTo>
                  <a:lnTo>
                    <a:pt x="298" y="472"/>
                  </a:lnTo>
                  <a:lnTo>
                    <a:pt x="306" y="487"/>
                  </a:lnTo>
                  <a:lnTo>
                    <a:pt x="319" y="451"/>
                  </a:lnTo>
                  <a:lnTo>
                    <a:pt x="348" y="437"/>
                  </a:lnTo>
                  <a:lnTo>
                    <a:pt x="333" y="463"/>
                  </a:lnTo>
                  <a:lnTo>
                    <a:pt x="348" y="474"/>
                  </a:lnTo>
                  <a:lnTo>
                    <a:pt x="348" y="455"/>
                  </a:lnTo>
                  <a:lnTo>
                    <a:pt x="367" y="437"/>
                  </a:lnTo>
                  <a:lnTo>
                    <a:pt x="383" y="414"/>
                  </a:lnTo>
                  <a:lnTo>
                    <a:pt x="377" y="393"/>
                  </a:lnTo>
                  <a:lnTo>
                    <a:pt x="348" y="396"/>
                  </a:lnTo>
                  <a:lnTo>
                    <a:pt x="357" y="372"/>
                  </a:lnTo>
                  <a:lnTo>
                    <a:pt x="372" y="386"/>
                  </a:lnTo>
                  <a:lnTo>
                    <a:pt x="372" y="343"/>
                  </a:lnTo>
                  <a:lnTo>
                    <a:pt x="405" y="345"/>
                  </a:lnTo>
                  <a:lnTo>
                    <a:pt x="409" y="306"/>
                  </a:lnTo>
                  <a:lnTo>
                    <a:pt x="392" y="286"/>
                  </a:lnTo>
                  <a:lnTo>
                    <a:pt x="392" y="324"/>
                  </a:lnTo>
                  <a:lnTo>
                    <a:pt x="383" y="312"/>
                  </a:lnTo>
                  <a:lnTo>
                    <a:pt x="365" y="333"/>
                  </a:lnTo>
                  <a:lnTo>
                    <a:pt x="345" y="357"/>
                  </a:lnTo>
                  <a:lnTo>
                    <a:pt x="326" y="359"/>
                  </a:lnTo>
                  <a:lnTo>
                    <a:pt x="291" y="379"/>
                  </a:lnTo>
                  <a:lnTo>
                    <a:pt x="266" y="414"/>
                  </a:lnTo>
                  <a:lnTo>
                    <a:pt x="309" y="414"/>
                  </a:lnTo>
                  <a:lnTo>
                    <a:pt x="269" y="425"/>
                  </a:lnTo>
                  <a:lnTo>
                    <a:pt x="247" y="417"/>
                  </a:lnTo>
                  <a:lnTo>
                    <a:pt x="291" y="359"/>
                  </a:lnTo>
                  <a:lnTo>
                    <a:pt x="319" y="343"/>
                  </a:lnTo>
                  <a:lnTo>
                    <a:pt x="348" y="306"/>
                  </a:lnTo>
                  <a:lnTo>
                    <a:pt x="358" y="327"/>
                  </a:lnTo>
                  <a:lnTo>
                    <a:pt x="377" y="306"/>
                  </a:lnTo>
                  <a:lnTo>
                    <a:pt x="392" y="268"/>
                  </a:lnTo>
                  <a:lnTo>
                    <a:pt x="387" y="239"/>
                  </a:lnTo>
                  <a:lnTo>
                    <a:pt x="383" y="261"/>
                  </a:lnTo>
                  <a:lnTo>
                    <a:pt x="376" y="259"/>
                  </a:lnTo>
                  <a:lnTo>
                    <a:pt x="383" y="229"/>
                  </a:lnTo>
                  <a:lnTo>
                    <a:pt x="370" y="229"/>
                  </a:lnTo>
                  <a:lnTo>
                    <a:pt x="367" y="255"/>
                  </a:lnTo>
                  <a:lnTo>
                    <a:pt x="353" y="265"/>
                  </a:lnTo>
                  <a:lnTo>
                    <a:pt x="348" y="233"/>
                  </a:lnTo>
                  <a:lnTo>
                    <a:pt x="340" y="229"/>
                  </a:lnTo>
                  <a:lnTo>
                    <a:pt x="333" y="243"/>
                  </a:lnTo>
                  <a:lnTo>
                    <a:pt x="315" y="201"/>
                  </a:lnTo>
                  <a:lnTo>
                    <a:pt x="283" y="201"/>
                  </a:lnTo>
                  <a:lnTo>
                    <a:pt x="154" y="136"/>
                  </a:lnTo>
                  <a:lnTo>
                    <a:pt x="61" y="51"/>
                  </a:lnTo>
                  <a:lnTo>
                    <a:pt x="34" y="111"/>
                  </a:lnTo>
                  <a:lnTo>
                    <a:pt x="34" y="187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7" name="Freeform 84"/>
            <p:cNvSpPr>
              <a:spLocks/>
            </p:cNvSpPr>
            <p:nvPr/>
          </p:nvSpPr>
          <p:spPr bwMode="auto">
            <a:xfrm>
              <a:off x="5127813" y="1878074"/>
              <a:ext cx="830017" cy="892768"/>
            </a:xfrm>
            <a:custGeom>
              <a:avLst/>
              <a:gdLst>
                <a:gd name="T0" fmla="*/ 0 w 1165"/>
                <a:gd name="T1" fmla="*/ 303212 h 1252"/>
                <a:gd name="T2" fmla="*/ 24585 w 1165"/>
                <a:gd name="T3" fmla="*/ 379412 h 1252"/>
                <a:gd name="T4" fmla="*/ 19827 w 1165"/>
                <a:gd name="T5" fmla="*/ 500856 h 1252"/>
                <a:gd name="T6" fmla="*/ 132442 w 1165"/>
                <a:gd name="T7" fmla="*/ 573087 h 1252"/>
                <a:gd name="T8" fmla="*/ 179233 w 1165"/>
                <a:gd name="T9" fmla="*/ 619919 h 1252"/>
                <a:gd name="T10" fmla="*/ 240300 w 1165"/>
                <a:gd name="T11" fmla="*/ 665162 h 1252"/>
                <a:gd name="T12" fmla="*/ 266471 w 1165"/>
                <a:gd name="T13" fmla="*/ 695325 h 1252"/>
                <a:gd name="T14" fmla="*/ 278367 w 1165"/>
                <a:gd name="T15" fmla="*/ 777875 h 1252"/>
                <a:gd name="T16" fmla="*/ 298194 w 1165"/>
                <a:gd name="T17" fmla="*/ 889000 h 1252"/>
                <a:gd name="T18" fmla="*/ 385431 w 1165"/>
                <a:gd name="T19" fmla="*/ 993775 h 1252"/>
                <a:gd name="T20" fmla="*/ 840653 w 1165"/>
                <a:gd name="T21" fmla="*/ 963613 h 1252"/>
                <a:gd name="T22" fmla="*/ 816068 w 1165"/>
                <a:gd name="T23" fmla="*/ 808037 h 1252"/>
                <a:gd name="T24" fmla="*/ 832722 w 1165"/>
                <a:gd name="T25" fmla="*/ 653256 h 1252"/>
                <a:gd name="T26" fmla="*/ 861273 w 1165"/>
                <a:gd name="T27" fmla="*/ 581819 h 1252"/>
                <a:gd name="T28" fmla="*/ 857307 w 1165"/>
                <a:gd name="T29" fmla="*/ 514350 h 1252"/>
                <a:gd name="T30" fmla="*/ 916787 w 1165"/>
                <a:gd name="T31" fmla="*/ 373856 h 1252"/>
                <a:gd name="T32" fmla="*/ 923925 w 1165"/>
                <a:gd name="T33" fmla="*/ 334169 h 1252"/>
                <a:gd name="T34" fmla="*/ 904891 w 1165"/>
                <a:gd name="T35" fmla="*/ 327819 h 1252"/>
                <a:gd name="T36" fmla="*/ 881892 w 1165"/>
                <a:gd name="T37" fmla="*/ 355600 h 1252"/>
                <a:gd name="T38" fmla="*/ 867617 w 1165"/>
                <a:gd name="T39" fmla="*/ 432594 h 1252"/>
                <a:gd name="T40" fmla="*/ 826378 w 1165"/>
                <a:gd name="T41" fmla="*/ 437356 h 1252"/>
                <a:gd name="T42" fmla="*/ 811309 w 1165"/>
                <a:gd name="T43" fmla="*/ 481806 h 1252"/>
                <a:gd name="T44" fmla="*/ 772449 w 1165"/>
                <a:gd name="T45" fmla="*/ 511969 h 1252"/>
                <a:gd name="T46" fmla="*/ 777207 w 1165"/>
                <a:gd name="T47" fmla="*/ 464344 h 1252"/>
                <a:gd name="T48" fmla="*/ 800999 w 1165"/>
                <a:gd name="T49" fmla="*/ 414338 h 1252"/>
                <a:gd name="T50" fmla="*/ 826378 w 1165"/>
                <a:gd name="T51" fmla="*/ 398462 h 1252"/>
                <a:gd name="T52" fmla="*/ 826378 w 1165"/>
                <a:gd name="T53" fmla="*/ 379412 h 1252"/>
                <a:gd name="T54" fmla="*/ 778793 w 1165"/>
                <a:gd name="T55" fmla="*/ 238919 h 1252"/>
                <a:gd name="T56" fmla="*/ 747864 w 1165"/>
                <a:gd name="T57" fmla="*/ 227806 h 1252"/>
                <a:gd name="T58" fmla="*/ 732002 w 1165"/>
                <a:gd name="T59" fmla="*/ 197644 h 1252"/>
                <a:gd name="T60" fmla="*/ 643972 w 1165"/>
                <a:gd name="T61" fmla="*/ 189706 h 1252"/>
                <a:gd name="T62" fmla="*/ 452842 w 1165"/>
                <a:gd name="T63" fmla="*/ 134144 h 1252"/>
                <a:gd name="T64" fmla="*/ 371156 w 1165"/>
                <a:gd name="T65" fmla="*/ 80169 h 1252"/>
                <a:gd name="T66" fmla="*/ 330710 w 1165"/>
                <a:gd name="T67" fmla="*/ 58738 h 1252"/>
                <a:gd name="T68" fmla="*/ 300573 w 1165"/>
                <a:gd name="T69" fmla="*/ 80169 h 1252"/>
                <a:gd name="T70" fmla="*/ 293435 w 1165"/>
                <a:gd name="T71" fmla="*/ 74612 h 1252"/>
                <a:gd name="T72" fmla="*/ 307711 w 1165"/>
                <a:gd name="T73" fmla="*/ 58738 h 1252"/>
                <a:gd name="T74" fmla="*/ 307711 w 1165"/>
                <a:gd name="T75" fmla="*/ 36512 h 1252"/>
                <a:gd name="T76" fmla="*/ 315641 w 1165"/>
                <a:gd name="T77" fmla="*/ 26988 h 1252"/>
                <a:gd name="T78" fmla="*/ 315641 w 1165"/>
                <a:gd name="T79" fmla="*/ 7937 h 1252"/>
                <a:gd name="T80" fmla="*/ 303745 w 1165"/>
                <a:gd name="T81" fmla="*/ 0 h 1252"/>
                <a:gd name="T82" fmla="*/ 199060 w 1165"/>
                <a:gd name="T83" fmla="*/ 47625 h 1252"/>
                <a:gd name="T84" fmla="*/ 156235 w 1165"/>
                <a:gd name="T85" fmla="*/ 66675 h 1252"/>
                <a:gd name="T86" fmla="*/ 140373 w 1165"/>
                <a:gd name="T87" fmla="*/ 69056 h 1252"/>
                <a:gd name="T88" fmla="*/ 114202 w 1165"/>
                <a:gd name="T89" fmla="*/ 53181 h 1252"/>
                <a:gd name="T90" fmla="*/ 111030 w 1165"/>
                <a:gd name="T91" fmla="*/ 66675 h 1252"/>
                <a:gd name="T92" fmla="*/ 103892 w 1165"/>
                <a:gd name="T93" fmla="*/ 50800 h 1252"/>
                <a:gd name="T94" fmla="*/ 87238 w 1165"/>
                <a:gd name="T95" fmla="*/ 73025 h 1252"/>
                <a:gd name="T96" fmla="*/ 90410 w 1165"/>
                <a:gd name="T97" fmla="*/ 188119 h 1252"/>
                <a:gd name="T98" fmla="*/ 0 w 1165"/>
                <a:gd name="T99" fmla="*/ 303212 h 125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65"/>
                <a:gd name="T151" fmla="*/ 0 h 1252"/>
                <a:gd name="T152" fmla="*/ 1165 w 1165"/>
                <a:gd name="T153" fmla="*/ 1252 h 125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65" h="1252">
                  <a:moveTo>
                    <a:pt x="0" y="382"/>
                  </a:moveTo>
                  <a:lnTo>
                    <a:pt x="31" y="478"/>
                  </a:lnTo>
                  <a:lnTo>
                    <a:pt x="25" y="631"/>
                  </a:lnTo>
                  <a:lnTo>
                    <a:pt x="167" y="722"/>
                  </a:lnTo>
                  <a:lnTo>
                    <a:pt x="226" y="781"/>
                  </a:lnTo>
                  <a:lnTo>
                    <a:pt x="303" y="838"/>
                  </a:lnTo>
                  <a:lnTo>
                    <a:pt x="336" y="876"/>
                  </a:lnTo>
                  <a:lnTo>
                    <a:pt x="351" y="980"/>
                  </a:lnTo>
                  <a:lnTo>
                    <a:pt x="376" y="1120"/>
                  </a:lnTo>
                  <a:lnTo>
                    <a:pt x="486" y="1252"/>
                  </a:lnTo>
                  <a:lnTo>
                    <a:pt x="1060" y="1214"/>
                  </a:lnTo>
                  <a:lnTo>
                    <a:pt x="1029" y="1018"/>
                  </a:lnTo>
                  <a:lnTo>
                    <a:pt x="1050" y="823"/>
                  </a:lnTo>
                  <a:lnTo>
                    <a:pt x="1086" y="733"/>
                  </a:lnTo>
                  <a:lnTo>
                    <a:pt x="1081" y="648"/>
                  </a:lnTo>
                  <a:lnTo>
                    <a:pt x="1156" y="471"/>
                  </a:lnTo>
                  <a:lnTo>
                    <a:pt x="1165" y="421"/>
                  </a:lnTo>
                  <a:lnTo>
                    <a:pt x="1141" y="413"/>
                  </a:lnTo>
                  <a:lnTo>
                    <a:pt x="1112" y="448"/>
                  </a:lnTo>
                  <a:lnTo>
                    <a:pt x="1094" y="545"/>
                  </a:lnTo>
                  <a:lnTo>
                    <a:pt x="1042" y="551"/>
                  </a:lnTo>
                  <a:lnTo>
                    <a:pt x="1023" y="607"/>
                  </a:lnTo>
                  <a:lnTo>
                    <a:pt x="974" y="645"/>
                  </a:lnTo>
                  <a:lnTo>
                    <a:pt x="980" y="585"/>
                  </a:lnTo>
                  <a:lnTo>
                    <a:pt x="1010" y="522"/>
                  </a:lnTo>
                  <a:lnTo>
                    <a:pt x="1042" y="502"/>
                  </a:lnTo>
                  <a:lnTo>
                    <a:pt x="1042" y="478"/>
                  </a:lnTo>
                  <a:lnTo>
                    <a:pt x="982" y="301"/>
                  </a:lnTo>
                  <a:lnTo>
                    <a:pt x="943" y="287"/>
                  </a:lnTo>
                  <a:lnTo>
                    <a:pt x="923" y="249"/>
                  </a:lnTo>
                  <a:lnTo>
                    <a:pt x="812" y="239"/>
                  </a:lnTo>
                  <a:lnTo>
                    <a:pt x="571" y="169"/>
                  </a:lnTo>
                  <a:lnTo>
                    <a:pt x="468" y="101"/>
                  </a:lnTo>
                  <a:lnTo>
                    <a:pt x="417" y="74"/>
                  </a:lnTo>
                  <a:lnTo>
                    <a:pt x="379" y="101"/>
                  </a:lnTo>
                  <a:lnTo>
                    <a:pt x="370" y="94"/>
                  </a:lnTo>
                  <a:lnTo>
                    <a:pt x="388" y="74"/>
                  </a:lnTo>
                  <a:lnTo>
                    <a:pt x="388" y="46"/>
                  </a:lnTo>
                  <a:lnTo>
                    <a:pt x="398" y="34"/>
                  </a:lnTo>
                  <a:lnTo>
                    <a:pt x="398" y="10"/>
                  </a:lnTo>
                  <a:lnTo>
                    <a:pt x="383" y="0"/>
                  </a:lnTo>
                  <a:lnTo>
                    <a:pt x="251" y="60"/>
                  </a:lnTo>
                  <a:lnTo>
                    <a:pt x="197" y="84"/>
                  </a:lnTo>
                  <a:lnTo>
                    <a:pt x="177" y="87"/>
                  </a:lnTo>
                  <a:lnTo>
                    <a:pt x="144" y="67"/>
                  </a:lnTo>
                  <a:lnTo>
                    <a:pt x="140" y="84"/>
                  </a:lnTo>
                  <a:lnTo>
                    <a:pt x="131" y="64"/>
                  </a:lnTo>
                  <a:lnTo>
                    <a:pt x="110" y="92"/>
                  </a:lnTo>
                  <a:lnTo>
                    <a:pt x="114" y="237"/>
                  </a:lnTo>
                  <a:lnTo>
                    <a:pt x="0" y="382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Freeform 86"/>
            <p:cNvSpPr>
              <a:spLocks/>
            </p:cNvSpPr>
            <p:nvPr/>
          </p:nvSpPr>
          <p:spPr bwMode="auto">
            <a:xfrm>
              <a:off x="6956846" y="2578312"/>
              <a:ext cx="915586" cy="598981"/>
            </a:xfrm>
            <a:custGeom>
              <a:avLst/>
              <a:gdLst>
                <a:gd name="T0" fmla="*/ 0 w 1284"/>
                <a:gd name="T1" fmla="*/ 164502 h 839"/>
                <a:gd name="T2" fmla="*/ 42862 w 1284"/>
                <a:gd name="T3" fmla="*/ 460129 h 839"/>
                <a:gd name="T4" fmla="*/ 77787 w 1284"/>
                <a:gd name="T5" fmla="*/ 666750 h 839"/>
                <a:gd name="T6" fmla="*/ 248444 w 1284"/>
                <a:gd name="T7" fmla="*/ 635757 h 839"/>
                <a:gd name="T8" fmla="*/ 858838 w 1284"/>
                <a:gd name="T9" fmla="*/ 516552 h 839"/>
                <a:gd name="T10" fmla="*/ 883444 w 1284"/>
                <a:gd name="T11" fmla="*/ 483970 h 839"/>
                <a:gd name="T12" fmla="*/ 920750 w 1284"/>
                <a:gd name="T13" fmla="*/ 483970 h 839"/>
                <a:gd name="T14" fmla="*/ 959644 w 1284"/>
                <a:gd name="T15" fmla="*/ 460129 h 839"/>
                <a:gd name="T16" fmla="*/ 983456 w 1284"/>
                <a:gd name="T17" fmla="*/ 414831 h 839"/>
                <a:gd name="T18" fmla="*/ 1019175 w 1284"/>
                <a:gd name="T19" fmla="*/ 381454 h 839"/>
                <a:gd name="T20" fmla="*/ 915988 w 1284"/>
                <a:gd name="T21" fmla="*/ 298011 h 839"/>
                <a:gd name="T22" fmla="*/ 914400 w 1284"/>
                <a:gd name="T23" fmla="*/ 220131 h 839"/>
                <a:gd name="T24" fmla="*/ 958056 w 1284"/>
                <a:gd name="T25" fmla="*/ 112052 h 839"/>
                <a:gd name="T26" fmla="*/ 892175 w 1284"/>
                <a:gd name="T27" fmla="*/ 75496 h 839"/>
                <a:gd name="T28" fmla="*/ 867569 w 1284"/>
                <a:gd name="T29" fmla="*/ 21457 h 839"/>
                <a:gd name="T30" fmla="*/ 819150 w 1284"/>
                <a:gd name="T31" fmla="*/ 0 h 839"/>
                <a:gd name="T32" fmla="*/ 143669 w 1284"/>
                <a:gd name="T33" fmla="*/ 130330 h 839"/>
                <a:gd name="T34" fmla="*/ 111125 w 1284"/>
                <a:gd name="T35" fmla="*/ 75496 h 839"/>
                <a:gd name="T36" fmla="*/ 0 w 1284"/>
                <a:gd name="T37" fmla="*/ 164502 h 8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84"/>
                <a:gd name="T58" fmla="*/ 0 h 839"/>
                <a:gd name="T59" fmla="*/ 1284 w 1284"/>
                <a:gd name="T60" fmla="*/ 839 h 8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84" h="839">
                  <a:moveTo>
                    <a:pt x="0" y="207"/>
                  </a:moveTo>
                  <a:lnTo>
                    <a:pt x="54" y="579"/>
                  </a:lnTo>
                  <a:lnTo>
                    <a:pt x="98" y="839"/>
                  </a:lnTo>
                  <a:lnTo>
                    <a:pt x="313" y="800"/>
                  </a:lnTo>
                  <a:lnTo>
                    <a:pt x="1082" y="650"/>
                  </a:lnTo>
                  <a:lnTo>
                    <a:pt x="1113" y="609"/>
                  </a:lnTo>
                  <a:lnTo>
                    <a:pt x="1160" y="609"/>
                  </a:lnTo>
                  <a:lnTo>
                    <a:pt x="1209" y="579"/>
                  </a:lnTo>
                  <a:lnTo>
                    <a:pt x="1239" y="522"/>
                  </a:lnTo>
                  <a:lnTo>
                    <a:pt x="1284" y="480"/>
                  </a:lnTo>
                  <a:lnTo>
                    <a:pt x="1154" y="375"/>
                  </a:lnTo>
                  <a:lnTo>
                    <a:pt x="1152" y="277"/>
                  </a:lnTo>
                  <a:lnTo>
                    <a:pt x="1207" y="141"/>
                  </a:lnTo>
                  <a:lnTo>
                    <a:pt x="1124" y="95"/>
                  </a:lnTo>
                  <a:lnTo>
                    <a:pt x="1093" y="27"/>
                  </a:lnTo>
                  <a:lnTo>
                    <a:pt x="1032" y="0"/>
                  </a:lnTo>
                  <a:lnTo>
                    <a:pt x="181" y="164"/>
                  </a:lnTo>
                  <a:lnTo>
                    <a:pt x="140" y="95"/>
                  </a:lnTo>
                  <a:lnTo>
                    <a:pt x="0" y="207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9" name="Freeform 87"/>
            <p:cNvSpPr>
              <a:spLocks/>
            </p:cNvSpPr>
            <p:nvPr/>
          </p:nvSpPr>
          <p:spPr bwMode="auto">
            <a:xfrm>
              <a:off x="7773316" y="2678142"/>
              <a:ext cx="208219" cy="492021"/>
            </a:xfrm>
            <a:custGeom>
              <a:avLst/>
              <a:gdLst>
                <a:gd name="T0" fmla="*/ 0 w 292"/>
                <a:gd name="T1" fmla="*/ 406990 h 689"/>
                <a:gd name="T2" fmla="*/ 10319 w 292"/>
                <a:gd name="T3" fmla="*/ 372014 h 689"/>
                <a:gd name="T4" fmla="*/ 49212 w 292"/>
                <a:gd name="T5" fmla="*/ 348167 h 689"/>
                <a:gd name="T6" fmla="*/ 73025 w 292"/>
                <a:gd name="T7" fmla="*/ 302858 h 689"/>
                <a:gd name="T8" fmla="*/ 108744 w 292"/>
                <a:gd name="T9" fmla="*/ 269472 h 689"/>
                <a:gd name="T10" fmla="*/ 5556 w 292"/>
                <a:gd name="T11" fmla="*/ 186007 h 689"/>
                <a:gd name="T12" fmla="*/ 3969 w 292"/>
                <a:gd name="T13" fmla="*/ 108107 h 689"/>
                <a:gd name="T14" fmla="*/ 47625 w 292"/>
                <a:gd name="T15" fmla="*/ 0 h 689"/>
                <a:gd name="T16" fmla="*/ 201612 w 292"/>
                <a:gd name="T17" fmla="*/ 57233 h 689"/>
                <a:gd name="T18" fmla="*/ 201612 w 292"/>
                <a:gd name="T19" fmla="*/ 73131 h 689"/>
                <a:gd name="T20" fmla="*/ 183356 w 292"/>
                <a:gd name="T21" fmla="*/ 136723 h 689"/>
                <a:gd name="T22" fmla="*/ 169069 w 292"/>
                <a:gd name="T23" fmla="*/ 152621 h 689"/>
                <a:gd name="T24" fmla="*/ 165100 w 292"/>
                <a:gd name="T25" fmla="*/ 180443 h 689"/>
                <a:gd name="T26" fmla="*/ 180181 w 292"/>
                <a:gd name="T27" fmla="*/ 188392 h 689"/>
                <a:gd name="T28" fmla="*/ 196850 w 292"/>
                <a:gd name="T29" fmla="*/ 186007 h 689"/>
                <a:gd name="T30" fmla="*/ 211138 w 292"/>
                <a:gd name="T31" fmla="*/ 188392 h 689"/>
                <a:gd name="T32" fmla="*/ 207169 w 292"/>
                <a:gd name="T33" fmla="*/ 173289 h 689"/>
                <a:gd name="T34" fmla="*/ 214313 w 292"/>
                <a:gd name="T35" fmla="*/ 180443 h 689"/>
                <a:gd name="T36" fmla="*/ 227013 w 292"/>
                <a:gd name="T37" fmla="*/ 217803 h 689"/>
                <a:gd name="T38" fmla="*/ 231775 w 292"/>
                <a:gd name="T39" fmla="*/ 331474 h 689"/>
                <a:gd name="T40" fmla="*/ 224631 w 292"/>
                <a:gd name="T41" fmla="*/ 302858 h 689"/>
                <a:gd name="T42" fmla="*/ 217488 w 292"/>
                <a:gd name="T43" fmla="*/ 275036 h 689"/>
                <a:gd name="T44" fmla="*/ 214313 w 292"/>
                <a:gd name="T45" fmla="*/ 291729 h 689"/>
                <a:gd name="T46" fmla="*/ 219075 w 292"/>
                <a:gd name="T47" fmla="*/ 317961 h 689"/>
                <a:gd name="T48" fmla="*/ 214313 w 292"/>
                <a:gd name="T49" fmla="*/ 331474 h 689"/>
                <a:gd name="T50" fmla="*/ 217488 w 292"/>
                <a:gd name="T51" fmla="*/ 359296 h 689"/>
                <a:gd name="T52" fmla="*/ 203200 w 292"/>
                <a:gd name="T53" fmla="*/ 394272 h 689"/>
                <a:gd name="T54" fmla="*/ 195262 w 292"/>
                <a:gd name="T55" fmla="*/ 394272 h 689"/>
                <a:gd name="T56" fmla="*/ 196850 w 292"/>
                <a:gd name="T57" fmla="*/ 419709 h 689"/>
                <a:gd name="T58" fmla="*/ 173037 w 292"/>
                <a:gd name="T59" fmla="*/ 455479 h 689"/>
                <a:gd name="T60" fmla="*/ 140494 w 292"/>
                <a:gd name="T61" fmla="*/ 547688 h 689"/>
                <a:gd name="T62" fmla="*/ 126206 w 292"/>
                <a:gd name="T63" fmla="*/ 547688 h 689"/>
                <a:gd name="T64" fmla="*/ 133350 w 292"/>
                <a:gd name="T65" fmla="*/ 511917 h 689"/>
                <a:gd name="T66" fmla="*/ 120650 w 292"/>
                <a:gd name="T67" fmla="*/ 497609 h 689"/>
                <a:gd name="T68" fmla="*/ 83344 w 292"/>
                <a:gd name="T69" fmla="*/ 500789 h 689"/>
                <a:gd name="T70" fmla="*/ 24606 w 292"/>
                <a:gd name="T71" fmla="*/ 462633 h 689"/>
                <a:gd name="T72" fmla="*/ 8731 w 292"/>
                <a:gd name="T73" fmla="*/ 446735 h 689"/>
                <a:gd name="T74" fmla="*/ 0 w 292"/>
                <a:gd name="T75" fmla="*/ 406990 h 68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92"/>
                <a:gd name="T115" fmla="*/ 0 h 689"/>
                <a:gd name="T116" fmla="*/ 292 w 292"/>
                <a:gd name="T117" fmla="*/ 689 h 68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92" h="689">
                  <a:moveTo>
                    <a:pt x="0" y="512"/>
                  </a:moveTo>
                  <a:lnTo>
                    <a:pt x="13" y="468"/>
                  </a:lnTo>
                  <a:lnTo>
                    <a:pt x="62" y="438"/>
                  </a:lnTo>
                  <a:lnTo>
                    <a:pt x="92" y="381"/>
                  </a:lnTo>
                  <a:lnTo>
                    <a:pt x="137" y="339"/>
                  </a:lnTo>
                  <a:lnTo>
                    <a:pt x="7" y="234"/>
                  </a:lnTo>
                  <a:lnTo>
                    <a:pt x="5" y="136"/>
                  </a:lnTo>
                  <a:lnTo>
                    <a:pt x="60" y="0"/>
                  </a:lnTo>
                  <a:lnTo>
                    <a:pt x="254" y="72"/>
                  </a:lnTo>
                  <a:lnTo>
                    <a:pt x="254" y="92"/>
                  </a:lnTo>
                  <a:lnTo>
                    <a:pt x="231" y="172"/>
                  </a:lnTo>
                  <a:lnTo>
                    <a:pt x="213" y="192"/>
                  </a:lnTo>
                  <a:lnTo>
                    <a:pt x="208" y="227"/>
                  </a:lnTo>
                  <a:lnTo>
                    <a:pt x="227" y="237"/>
                  </a:lnTo>
                  <a:lnTo>
                    <a:pt x="248" y="234"/>
                  </a:lnTo>
                  <a:lnTo>
                    <a:pt x="266" y="237"/>
                  </a:lnTo>
                  <a:lnTo>
                    <a:pt x="261" y="218"/>
                  </a:lnTo>
                  <a:lnTo>
                    <a:pt x="270" y="227"/>
                  </a:lnTo>
                  <a:lnTo>
                    <a:pt x="286" y="274"/>
                  </a:lnTo>
                  <a:lnTo>
                    <a:pt x="292" y="417"/>
                  </a:lnTo>
                  <a:lnTo>
                    <a:pt x="283" y="381"/>
                  </a:lnTo>
                  <a:lnTo>
                    <a:pt x="274" y="346"/>
                  </a:lnTo>
                  <a:lnTo>
                    <a:pt x="270" y="367"/>
                  </a:lnTo>
                  <a:lnTo>
                    <a:pt x="276" y="400"/>
                  </a:lnTo>
                  <a:lnTo>
                    <a:pt x="270" y="417"/>
                  </a:lnTo>
                  <a:lnTo>
                    <a:pt x="274" y="452"/>
                  </a:lnTo>
                  <a:lnTo>
                    <a:pt x="256" y="496"/>
                  </a:lnTo>
                  <a:lnTo>
                    <a:pt x="246" y="496"/>
                  </a:lnTo>
                  <a:lnTo>
                    <a:pt x="248" y="528"/>
                  </a:lnTo>
                  <a:lnTo>
                    <a:pt x="218" y="573"/>
                  </a:lnTo>
                  <a:lnTo>
                    <a:pt x="177" y="689"/>
                  </a:lnTo>
                  <a:lnTo>
                    <a:pt x="159" y="689"/>
                  </a:lnTo>
                  <a:lnTo>
                    <a:pt x="168" y="644"/>
                  </a:lnTo>
                  <a:lnTo>
                    <a:pt x="152" y="626"/>
                  </a:lnTo>
                  <a:lnTo>
                    <a:pt x="105" y="630"/>
                  </a:lnTo>
                  <a:lnTo>
                    <a:pt x="31" y="582"/>
                  </a:lnTo>
                  <a:lnTo>
                    <a:pt x="11" y="562"/>
                  </a:lnTo>
                  <a:lnTo>
                    <a:pt x="0" y="512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Freeform 89"/>
            <p:cNvSpPr>
              <a:spLocks/>
            </p:cNvSpPr>
            <p:nvPr/>
          </p:nvSpPr>
          <p:spPr bwMode="auto">
            <a:xfrm>
              <a:off x="7962993" y="2248872"/>
              <a:ext cx="523396" cy="273820"/>
            </a:xfrm>
            <a:custGeom>
              <a:avLst/>
              <a:gdLst>
                <a:gd name="T0" fmla="*/ 0 w 733"/>
                <a:gd name="T1" fmla="*/ 120965 h 383"/>
                <a:gd name="T2" fmla="*/ 0 w 733"/>
                <a:gd name="T3" fmla="*/ 283313 h 383"/>
                <a:gd name="T4" fmla="*/ 275012 w 733"/>
                <a:gd name="T5" fmla="*/ 226014 h 383"/>
                <a:gd name="T6" fmla="*/ 321113 w 733"/>
                <a:gd name="T7" fmla="*/ 207710 h 383"/>
                <a:gd name="T8" fmla="*/ 341778 w 733"/>
                <a:gd name="T9" fmla="*/ 212485 h 383"/>
                <a:gd name="T10" fmla="*/ 360060 w 733"/>
                <a:gd name="T11" fmla="*/ 259438 h 383"/>
                <a:gd name="T12" fmla="*/ 390263 w 733"/>
                <a:gd name="T13" fmla="*/ 262621 h 383"/>
                <a:gd name="T14" fmla="*/ 410134 w 733"/>
                <a:gd name="T15" fmla="*/ 303208 h 383"/>
                <a:gd name="T16" fmla="*/ 426031 w 733"/>
                <a:gd name="T17" fmla="*/ 304800 h 383"/>
                <a:gd name="T18" fmla="*/ 437159 w 733"/>
                <a:gd name="T19" fmla="*/ 275355 h 383"/>
                <a:gd name="T20" fmla="*/ 448286 w 733"/>
                <a:gd name="T21" fmla="*/ 268988 h 383"/>
                <a:gd name="T22" fmla="*/ 457029 w 733"/>
                <a:gd name="T23" fmla="*/ 241930 h 383"/>
                <a:gd name="T24" fmla="*/ 465773 w 733"/>
                <a:gd name="T25" fmla="*/ 237155 h 383"/>
                <a:gd name="T26" fmla="*/ 477695 w 733"/>
                <a:gd name="T27" fmla="*/ 280130 h 383"/>
                <a:gd name="T28" fmla="*/ 503925 w 733"/>
                <a:gd name="T29" fmla="*/ 270580 h 383"/>
                <a:gd name="T30" fmla="*/ 513463 w 733"/>
                <a:gd name="T31" fmla="*/ 253072 h 383"/>
                <a:gd name="T32" fmla="*/ 544461 w 733"/>
                <a:gd name="T33" fmla="*/ 234768 h 383"/>
                <a:gd name="T34" fmla="*/ 569101 w 733"/>
                <a:gd name="T35" fmla="*/ 227605 h 383"/>
                <a:gd name="T36" fmla="*/ 582613 w 733"/>
                <a:gd name="T37" fmla="*/ 244318 h 383"/>
                <a:gd name="T38" fmla="*/ 577844 w 733"/>
                <a:gd name="T39" fmla="*/ 200547 h 383"/>
                <a:gd name="T40" fmla="*/ 549230 w 733"/>
                <a:gd name="T41" fmla="*/ 149615 h 383"/>
                <a:gd name="T42" fmla="*/ 532539 w 733"/>
                <a:gd name="T43" fmla="*/ 143248 h 383"/>
                <a:gd name="T44" fmla="*/ 515847 w 733"/>
                <a:gd name="T45" fmla="*/ 144840 h 383"/>
                <a:gd name="T46" fmla="*/ 519026 w 733"/>
                <a:gd name="T47" fmla="*/ 156777 h 383"/>
                <a:gd name="T48" fmla="*/ 528564 w 733"/>
                <a:gd name="T49" fmla="*/ 156777 h 383"/>
                <a:gd name="T50" fmla="*/ 542871 w 733"/>
                <a:gd name="T51" fmla="*/ 156777 h 383"/>
                <a:gd name="T52" fmla="*/ 558768 w 733"/>
                <a:gd name="T53" fmla="*/ 172693 h 383"/>
                <a:gd name="T54" fmla="*/ 561947 w 733"/>
                <a:gd name="T55" fmla="*/ 190997 h 383"/>
                <a:gd name="T56" fmla="*/ 551615 w 733"/>
                <a:gd name="T57" fmla="*/ 206118 h 383"/>
                <a:gd name="T58" fmla="*/ 508694 w 733"/>
                <a:gd name="T59" fmla="*/ 229197 h 383"/>
                <a:gd name="T60" fmla="*/ 480874 w 733"/>
                <a:gd name="T61" fmla="*/ 218851 h 383"/>
                <a:gd name="T62" fmla="*/ 470542 w 733"/>
                <a:gd name="T63" fmla="*/ 190997 h 383"/>
                <a:gd name="T64" fmla="*/ 448286 w 733"/>
                <a:gd name="T65" fmla="*/ 186222 h 383"/>
                <a:gd name="T66" fmla="*/ 453055 w 733"/>
                <a:gd name="T67" fmla="*/ 172693 h 383"/>
                <a:gd name="T68" fmla="*/ 430800 w 733"/>
                <a:gd name="T69" fmla="*/ 139269 h 383"/>
                <a:gd name="T70" fmla="*/ 399006 w 733"/>
                <a:gd name="T71" fmla="*/ 128923 h 383"/>
                <a:gd name="T72" fmla="*/ 396622 w 733"/>
                <a:gd name="T73" fmla="*/ 143248 h 383"/>
                <a:gd name="T74" fmla="*/ 375956 w 733"/>
                <a:gd name="T75" fmla="*/ 133698 h 383"/>
                <a:gd name="T76" fmla="*/ 370392 w 733"/>
                <a:gd name="T77" fmla="*/ 118578 h 383"/>
                <a:gd name="T78" fmla="*/ 374367 w 733"/>
                <a:gd name="T79" fmla="*/ 97090 h 383"/>
                <a:gd name="T80" fmla="*/ 392648 w 733"/>
                <a:gd name="T81" fmla="*/ 84357 h 383"/>
                <a:gd name="T82" fmla="*/ 388674 w 733"/>
                <a:gd name="T83" fmla="*/ 69237 h 383"/>
                <a:gd name="T84" fmla="*/ 414108 w 733"/>
                <a:gd name="T85" fmla="*/ 51728 h 383"/>
                <a:gd name="T86" fmla="*/ 386289 w 733"/>
                <a:gd name="T87" fmla="*/ 31037 h 383"/>
                <a:gd name="T88" fmla="*/ 374367 w 733"/>
                <a:gd name="T89" fmla="*/ 0 h 383"/>
                <a:gd name="T90" fmla="*/ 324292 w 733"/>
                <a:gd name="T91" fmla="*/ 46158 h 383"/>
                <a:gd name="T92" fmla="*/ 125584 w 733"/>
                <a:gd name="T93" fmla="*/ 92315 h 383"/>
                <a:gd name="T94" fmla="*/ 0 w 733"/>
                <a:gd name="T95" fmla="*/ 120965 h 38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3"/>
                <a:gd name="T145" fmla="*/ 0 h 383"/>
                <a:gd name="T146" fmla="*/ 733 w 733"/>
                <a:gd name="T147" fmla="*/ 383 h 38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3" h="383">
                  <a:moveTo>
                    <a:pt x="0" y="152"/>
                  </a:moveTo>
                  <a:lnTo>
                    <a:pt x="0" y="356"/>
                  </a:lnTo>
                  <a:lnTo>
                    <a:pt x="346" y="284"/>
                  </a:lnTo>
                  <a:lnTo>
                    <a:pt x="404" y="261"/>
                  </a:lnTo>
                  <a:lnTo>
                    <a:pt x="430" y="267"/>
                  </a:lnTo>
                  <a:lnTo>
                    <a:pt x="453" y="326"/>
                  </a:lnTo>
                  <a:lnTo>
                    <a:pt x="491" y="330"/>
                  </a:lnTo>
                  <a:lnTo>
                    <a:pt x="516" y="381"/>
                  </a:lnTo>
                  <a:lnTo>
                    <a:pt x="536" y="383"/>
                  </a:lnTo>
                  <a:lnTo>
                    <a:pt x="550" y="346"/>
                  </a:lnTo>
                  <a:lnTo>
                    <a:pt x="564" y="338"/>
                  </a:lnTo>
                  <a:lnTo>
                    <a:pt x="575" y="304"/>
                  </a:lnTo>
                  <a:lnTo>
                    <a:pt x="586" y="298"/>
                  </a:lnTo>
                  <a:lnTo>
                    <a:pt x="601" y="352"/>
                  </a:lnTo>
                  <a:lnTo>
                    <a:pt x="634" y="340"/>
                  </a:lnTo>
                  <a:lnTo>
                    <a:pt x="646" y="318"/>
                  </a:lnTo>
                  <a:lnTo>
                    <a:pt x="685" y="295"/>
                  </a:lnTo>
                  <a:lnTo>
                    <a:pt x="716" y="286"/>
                  </a:lnTo>
                  <a:lnTo>
                    <a:pt x="733" y="307"/>
                  </a:lnTo>
                  <a:lnTo>
                    <a:pt x="727" y="252"/>
                  </a:lnTo>
                  <a:lnTo>
                    <a:pt x="691" y="188"/>
                  </a:lnTo>
                  <a:lnTo>
                    <a:pt x="670" y="180"/>
                  </a:lnTo>
                  <a:lnTo>
                    <a:pt x="649" y="182"/>
                  </a:lnTo>
                  <a:lnTo>
                    <a:pt x="653" y="197"/>
                  </a:lnTo>
                  <a:lnTo>
                    <a:pt x="665" y="197"/>
                  </a:lnTo>
                  <a:lnTo>
                    <a:pt x="683" y="197"/>
                  </a:lnTo>
                  <a:lnTo>
                    <a:pt x="703" y="217"/>
                  </a:lnTo>
                  <a:lnTo>
                    <a:pt x="707" y="240"/>
                  </a:lnTo>
                  <a:lnTo>
                    <a:pt x="694" y="259"/>
                  </a:lnTo>
                  <a:lnTo>
                    <a:pt x="640" y="288"/>
                  </a:lnTo>
                  <a:lnTo>
                    <a:pt x="605" y="275"/>
                  </a:lnTo>
                  <a:lnTo>
                    <a:pt x="592" y="240"/>
                  </a:lnTo>
                  <a:lnTo>
                    <a:pt x="564" y="234"/>
                  </a:lnTo>
                  <a:lnTo>
                    <a:pt x="570" y="217"/>
                  </a:lnTo>
                  <a:lnTo>
                    <a:pt x="542" y="175"/>
                  </a:lnTo>
                  <a:lnTo>
                    <a:pt x="502" y="162"/>
                  </a:lnTo>
                  <a:lnTo>
                    <a:pt x="499" y="180"/>
                  </a:lnTo>
                  <a:lnTo>
                    <a:pt x="473" y="168"/>
                  </a:lnTo>
                  <a:lnTo>
                    <a:pt x="466" y="149"/>
                  </a:lnTo>
                  <a:lnTo>
                    <a:pt x="471" y="122"/>
                  </a:lnTo>
                  <a:lnTo>
                    <a:pt x="494" y="106"/>
                  </a:lnTo>
                  <a:lnTo>
                    <a:pt x="489" y="87"/>
                  </a:lnTo>
                  <a:lnTo>
                    <a:pt x="521" y="65"/>
                  </a:lnTo>
                  <a:lnTo>
                    <a:pt x="486" y="39"/>
                  </a:lnTo>
                  <a:lnTo>
                    <a:pt x="471" y="0"/>
                  </a:lnTo>
                  <a:lnTo>
                    <a:pt x="408" y="58"/>
                  </a:lnTo>
                  <a:lnTo>
                    <a:pt x="158" y="116"/>
                  </a:lnTo>
                  <a:lnTo>
                    <a:pt x="0" y="152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Freeform 91"/>
            <p:cNvSpPr>
              <a:spLocks/>
            </p:cNvSpPr>
            <p:nvPr/>
          </p:nvSpPr>
          <p:spPr bwMode="auto">
            <a:xfrm>
              <a:off x="4610121" y="2576886"/>
              <a:ext cx="938405" cy="634635"/>
            </a:xfrm>
            <a:custGeom>
              <a:avLst/>
              <a:gdLst>
                <a:gd name="T0" fmla="*/ 0 w 1316"/>
                <a:gd name="T1" fmla="*/ 7946 h 889"/>
                <a:gd name="T2" fmla="*/ 1588 w 1316"/>
                <a:gd name="T3" fmla="*/ 64366 h 889"/>
                <a:gd name="T4" fmla="*/ 22225 w 1316"/>
                <a:gd name="T5" fmla="*/ 108071 h 889"/>
                <a:gd name="T6" fmla="*/ 7938 w 1316"/>
                <a:gd name="T7" fmla="*/ 145420 h 889"/>
                <a:gd name="T8" fmla="*/ 20637 w 1316"/>
                <a:gd name="T9" fmla="*/ 243955 h 889"/>
                <a:gd name="T10" fmla="*/ 66675 w 1316"/>
                <a:gd name="T11" fmla="*/ 383812 h 889"/>
                <a:gd name="T12" fmla="*/ 68262 w 1316"/>
                <a:gd name="T13" fmla="*/ 428312 h 889"/>
                <a:gd name="T14" fmla="*/ 103981 w 1316"/>
                <a:gd name="T15" fmla="*/ 491089 h 889"/>
                <a:gd name="T16" fmla="*/ 120650 w 1316"/>
                <a:gd name="T17" fmla="*/ 600750 h 889"/>
                <a:gd name="T18" fmla="*/ 109538 w 1316"/>
                <a:gd name="T19" fmla="*/ 634919 h 889"/>
                <a:gd name="T20" fmla="*/ 130175 w 1316"/>
                <a:gd name="T21" fmla="*/ 667500 h 889"/>
                <a:gd name="T22" fmla="*/ 803275 w 1316"/>
                <a:gd name="T23" fmla="*/ 651607 h 889"/>
                <a:gd name="T24" fmla="*/ 854075 w 1316"/>
                <a:gd name="T25" fmla="*/ 706437 h 889"/>
                <a:gd name="T26" fmla="*/ 901700 w 1316"/>
                <a:gd name="T27" fmla="*/ 630151 h 889"/>
                <a:gd name="T28" fmla="*/ 926306 w 1316"/>
                <a:gd name="T29" fmla="*/ 548303 h 889"/>
                <a:gd name="T30" fmla="*/ 901700 w 1316"/>
                <a:gd name="T31" fmla="*/ 482348 h 889"/>
                <a:gd name="T32" fmla="*/ 1019175 w 1316"/>
                <a:gd name="T33" fmla="*/ 389375 h 889"/>
                <a:gd name="T34" fmla="*/ 1044575 w 1316"/>
                <a:gd name="T35" fmla="*/ 343285 h 889"/>
                <a:gd name="T36" fmla="*/ 1044575 w 1316"/>
                <a:gd name="T37" fmla="*/ 320241 h 889"/>
                <a:gd name="T38" fmla="*/ 961231 w 1316"/>
                <a:gd name="T39" fmla="*/ 216143 h 889"/>
                <a:gd name="T40" fmla="*/ 873919 w 1316"/>
                <a:gd name="T41" fmla="*/ 111250 h 889"/>
                <a:gd name="T42" fmla="*/ 854075 w 1316"/>
                <a:gd name="T43" fmla="*/ 0 h 889"/>
                <a:gd name="T44" fmla="*/ 24606 w 1316"/>
                <a:gd name="T45" fmla="*/ 13509 h 889"/>
                <a:gd name="T46" fmla="*/ 0 w 1316"/>
                <a:gd name="T47" fmla="*/ 7946 h 88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16"/>
                <a:gd name="T73" fmla="*/ 0 h 889"/>
                <a:gd name="T74" fmla="*/ 1316 w 1316"/>
                <a:gd name="T75" fmla="*/ 889 h 88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16" h="889">
                  <a:moveTo>
                    <a:pt x="0" y="10"/>
                  </a:moveTo>
                  <a:lnTo>
                    <a:pt x="2" y="81"/>
                  </a:lnTo>
                  <a:lnTo>
                    <a:pt x="28" y="136"/>
                  </a:lnTo>
                  <a:lnTo>
                    <a:pt x="10" y="183"/>
                  </a:lnTo>
                  <a:lnTo>
                    <a:pt x="26" y="307"/>
                  </a:lnTo>
                  <a:lnTo>
                    <a:pt x="84" y="483"/>
                  </a:lnTo>
                  <a:lnTo>
                    <a:pt x="86" y="539"/>
                  </a:lnTo>
                  <a:lnTo>
                    <a:pt x="131" y="618"/>
                  </a:lnTo>
                  <a:lnTo>
                    <a:pt x="152" y="756"/>
                  </a:lnTo>
                  <a:lnTo>
                    <a:pt x="138" y="799"/>
                  </a:lnTo>
                  <a:lnTo>
                    <a:pt x="164" y="840"/>
                  </a:lnTo>
                  <a:lnTo>
                    <a:pt x="1012" y="820"/>
                  </a:lnTo>
                  <a:lnTo>
                    <a:pt x="1076" y="889"/>
                  </a:lnTo>
                  <a:lnTo>
                    <a:pt x="1136" y="793"/>
                  </a:lnTo>
                  <a:lnTo>
                    <a:pt x="1167" y="690"/>
                  </a:lnTo>
                  <a:lnTo>
                    <a:pt x="1136" y="607"/>
                  </a:lnTo>
                  <a:lnTo>
                    <a:pt x="1284" y="490"/>
                  </a:lnTo>
                  <a:lnTo>
                    <a:pt x="1316" y="432"/>
                  </a:lnTo>
                  <a:lnTo>
                    <a:pt x="1316" y="403"/>
                  </a:lnTo>
                  <a:lnTo>
                    <a:pt x="1211" y="272"/>
                  </a:lnTo>
                  <a:lnTo>
                    <a:pt x="1101" y="140"/>
                  </a:lnTo>
                  <a:lnTo>
                    <a:pt x="1076" y="0"/>
                  </a:lnTo>
                  <a:lnTo>
                    <a:pt x="31" y="17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Freeform 92"/>
            <p:cNvSpPr>
              <a:spLocks/>
            </p:cNvSpPr>
            <p:nvPr/>
          </p:nvSpPr>
          <p:spPr bwMode="auto">
            <a:xfrm>
              <a:off x="3577590" y="3866122"/>
              <a:ext cx="1359119" cy="721630"/>
            </a:xfrm>
            <a:custGeom>
              <a:avLst/>
              <a:gdLst>
                <a:gd name="T0" fmla="*/ 0 w 1904"/>
                <a:gd name="T1" fmla="*/ 118386 h 1011"/>
                <a:gd name="T2" fmla="*/ 7151 w 1904"/>
                <a:gd name="T3" fmla="*/ 0 h 1011"/>
                <a:gd name="T4" fmla="*/ 178781 w 1904"/>
                <a:gd name="T5" fmla="*/ 10329 h 1011"/>
                <a:gd name="T6" fmla="*/ 917744 w 1904"/>
                <a:gd name="T7" fmla="*/ 46878 h 1011"/>
                <a:gd name="T8" fmla="*/ 1472363 w 1904"/>
                <a:gd name="T9" fmla="*/ 45289 h 1011"/>
                <a:gd name="T10" fmla="*/ 1477131 w 1904"/>
                <a:gd name="T11" fmla="*/ 162085 h 1011"/>
                <a:gd name="T12" fmla="*/ 1512887 w 1904"/>
                <a:gd name="T13" fmla="*/ 415542 h 1011"/>
                <a:gd name="T14" fmla="*/ 1507325 w 1904"/>
                <a:gd name="T15" fmla="*/ 803275 h 1011"/>
                <a:gd name="T16" fmla="*/ 1460445 w 1904"/>
                <a:gd name="T17" fmla="*/ 786590 h 1011"/>
                <a:gd name="T18" fmla="*/ 1382575 w 1904"/>
                <a:gd name="T19" fmla="*/ 737329 h 1011"/>
                <a:gd name="T20" fmla="*/ 1353970 w 1904"/>
                <a:gd name="T21" fmla="*/ 750836 h 1011"/>
                <a:gd name="T22" fmla="*/ 1257826 w 1904"/>
                <a:gd name="T23" fmla="*/ 761165 h 1011"/>
                <a:gd name="T24" fmla="*/ 1160887 w 1904"/>
                <a:gd name="T25" fmla="*/ 791357 h 1011"/>
                <a:gd name="T26" fmla="*/ 1121157 w 1904"/>
                <a:gd name="T27" fmla="*/ 754808 h 1011"/>
                <a:gd name="T28" fmla="*/ 1074277 w 1904"/>
                <a:gd name="T29" fmla="*/ 765137 h 1011"/>
                <a:gd name="T30" fmla="*/ 1063153 w 1904"/>
                <a:gd name="T31" fmla="*/ 737329 h 1011"/>
                <a:gd name="T32" fmla="*/ 1030575 w 1904"/>
                <a:gd name="T33" fmla="*/ 762754 h 1011"/>
                <a:gd name="T34" fmla="*/ 1021040 w 1904"/>
                <a:gd name="T35" fmla="*/ 791357 h 1011"/>
                <a:gd name="T36" fmla="*/ 1012300 w 1904"/>
                <a:gd name="T37" fmla="*/ 750836 h 1011"/>
                <a:gd name="T38" fmla="*/ 975749 w 1904"/>
                <a:gd name="T39" fmla="*/ 773083 h 1011"/>
                <a:gd name="T40" fmla="*/ 921717 w 1904"/>
                <a:gd name="T41" fmla="*/ 729383 h 1011"/>
                <a:gd name="T42" fmla="*/ 888345 w 1904"/>
                <a:gd name="T43" fmla="*/ 762754 h 1011"/>
                <a:gd name="T44" fmla="*/ 870069 w 1904"/>
                <a:gd name="T45" fmla="*/ 742890 h 1011"/>
                <a:gd name="T46" fmla="*/ 843848 w 1904"/>
                <a:gd name="T47" fmla="*/ 690451 h 1011"/>
                <a:gd name="T48" fmla="*/ 797762 w 1904"/>
                <a:gd name="T49" fmla="*/ 688862 h 1011"/>
                <a:gd name="T50" fmla="*/ 787432 w 1904"/>
                <a:gd name="T51" fmla="*/ 703164 h 1011"/>
                <a:gd name="T52" fmla="*/ 756444 w 1904"/>
                <a:gd name="T53" fmla="*/ 683300 h 1011"/>
                <a:gd name="T54" fmla="*/ 732606 w 1904"/>
                <a:gd name="T55" fmla="*/ 690451 h 1011"/>
                <a:gd name="T56" fmla="*/ 696055 w 1904"/>
                <a:gd name="T57" fmla="*/ 672971 h 1011"/>
                <a:gd name="T58" fmla="*/ 652353 w 1904"/>
                <a:gd name="T59" fmla="*/ 668999 h 1011"/>
                <a:gd name="T60" fmla="*/ 652353 w 1904"/>
                <a:gd name="T61" fmla="*/ 638012 h 1011"/>
                <a:gd name="T62" fmla="*/ 622159 w 1904"/>
                <a:gd name="T63" fmla="*/ 614970 h 1011"/>
                <a:gd name="T64" fmla="*/ 613419 w 1904"/>
                <a:gd name="T65" fmla="*/ 631655 h 1011"/>
                <a:gd name="T66" fmla="*/ 562565 w 1904"/>
                <a:gd name="T67" fmla="*/ 627683 h 1011"/>
                <a:gd name="T68" fmla="*/ 509328 w 1904"/>
                <a:gd name="T69" fmla="*/ 585572 h 1011"/>
                <a:gd name="T70" fmla="*/ 529193 w 1904"/>
                <a:gd name="T71" fmla="*/ 146989 h 1011"/>
                <a:gd name="T72" fmla="*/ 0 w 1904"/>
                <a:gd name="T73" fmla="*/ 118386 h 101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04"/>
                <a:gd name="T112" fmla="*/ 0 h 1011"/>
                <a:gd name="T113" fmla="*/ 1904 w 1904"/>
                <a:gd name="T114" fmla="*/ 1011 h 101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04" h="1011">
                  <a:moveTo>
                    <a:pt x="0" y="149"/>
                  </a:moveTo>
                  <a:lnTo>
                    <a:pt x="9" y="0"/>
                  </a:lnTo>
                  <a:lnTo>
                    <a:pt x="225" y="13"/>
                  </a:lnTo>
                  <a:lnTo>
                    <a:pt x="1155" y="59"/>
                  </a:lnTo>
                  <a:lnTo>
                    <a:pt x="1853" y="57"/>
                  </a:lnTo>
                  <a:lnTo>
                    <a:pt x="1859" y="204"/>
                  </a:lnTo>
                  <a:lnTo>
                    <a:pt x="1904" y="523"/>
                  </a:lnTo>
                  <a:lnTo>
                    <a:pt x="1897" y="1011"/>
                  </a:lnTo>
                  <a:lnTo>
                    <a:pt x="1838" y="990"/>
                  </a:lnTo>
                  <a:lnTo>
                    <a:pt x="1740" y="928"/>
                  </a:lnTo>
                  <a:lnTo>
                    <a:pt x="1704" y="945"/>
                  </a:lnTo>
                  <a:lnTo>
                    <a:pt x="1583" y="958"/>
                  </a:lnTo>
                  <a:lnTo>
                    <a:pt x="1461" y="996"/>
                  </a:lnTo>
                  <a:lnTo>
                    <a:pt x="1411" y="950"/>
                  </a:lnTo>
                  <a:lnTo>
                    <a:pt x="1352" y="963"/>
                  </a:lnTo>
                  <a:lnTo>
                    <a:pt x="1338" y="928"/>
                  </a:lnTo>
                  <a:lnTo>
                    <a:pt x="1297" y="960"/>
                  </a:lnTo>
                  <a:lnTo>
                    <a:pt x="1285" y="996"/>
                  </a:lnTo>
                  <a:lnTo>
                    <a:pt x="1274" y="945"/>
                  </a:lnTo>
                  <a:lnTo>
                    <a:pt x="1228" y="973"/>
                  </a:lnTo>
                  <a:lnTo>
                    <a:pt x="1160" y="918"/>
                  </a:lnTo>
                  <a:lnTo>
                    <a:pt x="1118" y="960"/>
                  </a:lnTo>
                  <a:lnTo>
                    <a:pt x="1095" y="935"/>
                  </a:lnTo>
                  <a:lnTo>
                    <a:pt x="1062" y="869"/>
                  </a:lnTo>
                  <a:lnTo>
                    <a:pt x="1004" y="867"/>
                  </a:lnTo>
                  <a:lnTo>
                    <a:pt x="991" y="885"/>
                  </a:lnTo>
                  <a:lnTo>
                    <a:pt x="952" y="860"/>
                  </a:lnTo>
                  <a:lnTo>
                    <a:pt x="922" y="869"/>
                  </a:lnTo>
                  <a:lnTo>
                    <a:pt x="876" y="847"/>
                  </a:lnTo>
                  <a:lnTo>
                    <a:pt x="821" y="842"/>
                  </a:lnTo>
                  <a:lnTo>
                    <a:pt x="821" y="803"/>
                  </a:lnTo>
                  <a:lnTo>
                    <a:pt x="783" y="774"/>
                  </a:lnTo>
                  <a:lnTo>
                    <a:pt x="772" y="795"/>
                  </a:lnTo>
                  <a:lnTo>
                    <a:pt x="708" y="790"/>
                  </a:lnTo>
                  <a:lnTo>
                    <a:pt x="641" y="737"/>
                  </a:lnTo>
                  <a:lnTo>
                    <a:pt x="666" y="185"/>
                  </a:lnTo>
                  <a:lnTo>
                    <a:pt x="0" y="149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Freeform 93"/>
            <p:cNvSpPr>
              <a:spLocks/>
            </p:cNvSpPr>
            <p:nvPr/>
          </p:nvSpPr>
          <p:spPr bwMode="auto">
            <a:xfrm>
              <a:off x="2899969" y="3973083"/>
              <a:ext cx="2200544" cy="2170595"/>
            </a:xfrm>
            <a:custGeom>
              <a:avLst/>
              <a:gdLst>
                <a:gd name="T0" fmla="*/ 52421 w 3084"/>
                <a:gd name="T1" fmla="*/ 947115 h 3046"/>
                <a:gd name="T2" fmla="*/ 1288297 w 3084"/>
                <a:gd name="T3" fmla="*/ 28556 h 3046"/>
                <a:gd name="T4" fmla="*/ 1372489 w 3084"/>
                <a:gd name="T5" fmla="*/ 512426 h 3046"/>
                <a:gd name="T6" fmla="*/ 1411408 w 3084"/>
                <a:gd name="T7" fmla="*/ 549708 h 3046"/>
                <a:gd name="T8" fmla="*/ 1515457 w 3084"/>
                <a:gd name="T9" fmla="*/ 563986 h 3046"/>
                <a:gd name="T10" fmla="*/ 1602826 w 3084"/>
                <a:gd name="T11" fmla="*/ 571125 h 3046"/>
                <a:gd name="T12" fmla="*/ 1680664 w 3084"/>
                <a:gd name="T13" fmla="*/ 609993 h 3046"/>
                <a:gd name="T14" fmla="*/ 1779947 w 3084"/>
                <a:gd name="T15" fmla="*/ 671865 h 3046"/>
                <a:gd name="T16" fmla="*/ 1833163 w 3084"/>
                <a:gd name="T17" fmla="*/ 645688 h 3046"/>
                <a:gd name="T18" fmla="*/ 2016638 w 3084"/>
                <a:gd name="T19" fmla="*/ 641722 h 3046"/>
                <a:gd name="T20" fmla="*/ 2219175 w 3084"/>
                <a:gd name="T21" fmla="*/ 667105 h 3046"/>
                <a:gd name="T22" fmla="*/ 2345463 w 3084"/>
                <a:gd name="T23" fmla="*/ 703594 h 3046"/>
                <a:gd name="T24" fmla="*/ 2385177 w 3084"/>
                <a:gd name="T25" fmla="*/ 1093863 h 3046"/>
                <a:gd name="T26" fmla="*/ 2447923 w 3084"/>
                <a:gd name="T27" fmla="*/ 1309621 h 3046"/>
                <a:gd name="T28" fmla="*/ 2427273 w 3084"/>
                <a:gd name="T29" fmla="*/ 1455575 h 3046"/>
                <a:gd name="T30" fmla="*/ 2381205 w 3084"/>
                <a:gd name="T31" fmla="*/ 1549176 h 3046"/>
                <a:gd name="T32" fmla="*/ 2219175 w 3084"/>
                <a:gd name="T33" fmla="*/ 1649123 h 3046"/>
                <a:gd name="T34" fmla="*/ 2233472 w 3084"/>
                <a:gd name="T35" fmla="*/ 1547589 h 3046"/>
                <a:gd name="T36" fmla="*/ 2171519 w 3084"/>
                <a:gd name="T37" fmla="*/ 1612634 h 3046"/>
                <a:gd name="T38" fmla="*/ 2164371 w 3084"/>
                <a:gd name="T39" fmla="*/ 1686405 h 3046"/>
                <a:gd name="T40" fmla="*/ 1912589 w 3084"/>
                <a:gd name="T41" fmla="*/ 1871227 h 3046"/>
                <a:gd name="T42" fmla="*/ 1938800 w 3084"/>
                <a:gd name="T43" fmla="*/ 1829979 h 3046"/>
                <a:gd name="T44" fmla="*/ 1898293 w 3084"/>
                <a:gd name="T45" fmla="*/ 1795077 h 3046"/>
                <a:gd name="T46" fmla="*/ 1857785 w 3084"/>
                <a:gd name="T47" fmla="*/ 1829979 h 3046"/>
                <a:gd name="T48" fmla="*/ 1829986 w 3084"/>
                <a:gd name="T49" fmla="*/ 1847430 h 3046"/>
                <a:gd name="T50" fmla="*/ 1747382 w 3084"/>
                <a:gd name="T51" fmla="*/ 1914855 h 3046"/>
                <a:gd name="T52" fmla="*/ 1678281 w 3084"/>
                <a:gd name="T53" fmla="*/ 1985452 h 3046"/>
                <a:gd name="T54" fmla="*/ 1726731 w 3084"/>
                <a:gd name="T55" fmla="*/ 2025907 h 3046"/>
                <a:gd name="T56" fmla="*/ 1682253 w 3084"/>
                <a:gd name="T57" fmla="*/ 2086985 h 3046"/>
                <a:gd name="T58" fmla="*/ 1633803 w 3084"/>
                <a:gd name="T59" fmla="*/ 2117921 h 3046"/>
                <a:gd name="T60" fmla="*/ 1688607 w 3084"/>
                <a:gd name="T61" fmla="*/ 2309089 h 3046"/>
                <a:gd name="T62" fmla="*/ 1605209 w 3084"/>
                <a:gd name="T63" fmla="*/ 2385239 h 3046"/>
                <a:gd name="T64" fmla="*/ 1362958 w 3084"/>
                <a:gd name="T65" fmla="*/ 2302743 h 3046"/>
                <a:gd name="T66" fmla="*/ 1297828 w 3084"/>
                <a:gd name="T67" fmla="*/ 2156789 h 3046"/>
                <a:gd name="T68" fmla="*/ 1284326 w 3084"/>
                <a:gd name="T69" fmla="*/ 2036219 h 3046"/>
                <a:gd name="T70" fmla="*/ 1056372 w 3084"/>
                <a:gd name="T71" fmla="*/ 1653882 h 3046"/>
                <a:gd name="T72" fmla="*/ 881634 w 3084"/>
                <a:gd name="T73" fmla="*/ 1526172 h 3046"/>
                <a:gd name="T74" fmla="*/ 756934 w 3084"/>
                <a:gd name="T75" fmla="*/ 1517447 h 3046"/>
                <a:gd name="T76" fmla="*/ 604435 w 3084"/>
                <a:gd name="T77" fmla="*/ 1682439 h 3046"/>
                <a:gd name="T78" fmla="*/ 439228 w 3084"/>
                <a:gd name="T79" fmla="*/ 1594390 h 3046"/>
                <a:gd name="T80" fmla="*/ 327237 w 3084"/>
                <a:gd name="T81" fmla="*/ 1379425 h 3046"/>
                <a:gd name="T82" fmla="*/ 110403 w 3084"/>
                <a:gd name="T83" fmla="*/ 1091483 h 3046"/>
                <a:gd name="T84" fmla="*/ 15091 w 3084"/>
                <a:gd name="T85" fmla="*/ 987570 h 304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84"/>
                <a:gd name="T130" fmla="*/ 0 h 3046"/>
                <a:gd name="T131" fmla="*/ 3084 w 3084"/>
                <a:gd name="T132" fmla="*/ 3046 h 304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84" h="3046">
                  <a:moveTo>
                    <a:pt x="19" y="1245"/>
                  </a:moveTo>
                  <a:lnTo>
                    <a:pt x="0" y="1190"/>
                  </a:lnTo>
                  <a:lnTo>
                    <a:pt x="66" y="1194"/>
                  </a:lnTo>
                  <a:lnTo>
                    <a:pt x="840" y="1270"/>
                  </a:lnTo>
                  <a:lnTo>
                    <a:pt x="956" y="0"/>
                  </a:lnTo>
                  <a:lnTo>
                    <a:pt x="1622" y="36"/>
                  </a:lnTo>
                  <a:lnTo>
                    <a:pt x="1597" y="588"/>
                  </a:lnTo>
                  <a:lnTo>
                    <a:pt x="1664" y="641"/>
                  </a:lnTo>
                  <a:lnTo>
                    <a:pt x="1728" y="646"/>
                  </a:lnTo>
                  <a:lnTo>
                    <a:pt x="1739" y="625"/>
                  </a:lnTo>
                  <a:lnTo>
                    <a:pt x="1777" y="654"/>
                  </a:lnTo>
                  <a:lnTo>
                    <a:pt x="1777" y="693"/>
                  </a:lnTo>
                  <a:lnTo>
                    <a:pt x="1832" y="698"/>
                  </a:lnTo>
                  <a:lnTo>
                    <a:pt x="1878" y="720"/>
                  </a:lnTo>
                  <a:lnTo>
                    <a:pt x="1908" y="711"/>
                  </a:lnTo>
                  <a:lnTo>
                    <a:pt x="1947" y="736"/>
                  </a:lnTo>
                  <a:lnTo>
                    <a:pt x="1960" y="718"/>
                  </a:lnTo>
                  <a:lnTo>
                    <a:pt x="2018" y="720"/>
                  </a:lnTo>
                  <a:lnTo>
                    <a:pt x="2051" y="786"/>
                  </a:lnTo>
                  <a:lnTo>
                    <a:pt x="2074" y="811"/>
                  </a:lnTo>
                  <a:lnTo>
                    <a:pt x="2116" y="769"/>
                  </a:lnTo>
                  <a:lnTo>
                    <a:pt x="2184" y="824"/>
                  </a:lnTo>
                  <a:lnTo>
                    <a:pt x="2230" y="796"/>
                  </a:lnTo>
                  <a:lnTo>
                    <a:pt x="2241" y="847"/>
                  </a:lnTo>
                  <a:lnTo>
                    <a:pt x="2253" y="811"/>
                  </a:lnTo>
                  <a:lnTo>
                    <a:pt x="2294" y="779"/>
                  </a:lnTo>
                  <a:lnTo>
                    <a:pt x="2308" y="814"/>
                  </a:lnTo>
                  <a:lnTo>
                    <a:pt x="2367" y="801"/>
                  </a:lnTo>
                  <a:lnTo>
                    <a:pt x="2417" y="847"/>
                  </a:lnTo>
                  <a:lnTo>
                    <a:pt x="2539" y="809"/>
                  </a:lnTo>
                  <a:lnTo>
                    <a:pt x="2660" y="796"/>
                  </a:lnTo>
                  <a:lnTo>
                    <a:pt x="2696" y="779"/>
                  </a:lnTo>
                  <a:lnTo>
                    <a:pt x="2794" y="841"/>
                  </a:lnTo>
                  <a:lnTo>
                    <a:pt x="2853" y="862"/>
                  </a:lnTo>
                  <a:lnTo>
                    <a:pt x="2875" y="893"/>
                  </a:lnTo>
                  <a:lnTo>
                    <a:pt x="2953" y="887"/>
                  </a:lnTo>
                  <a:lnTo>
                    <a:pt x="2956" y="1044"/>
                  </a:lnTo>
                  <a:lnTo>
                    <a:pt x="2971" y="1342"/>
                  </a:lnTo>
                  <a:lnTo>
                    <a:pt x="3003" y="1379"/>
                  </a:lnTo>
                  <a:lnTo>
                    <a:pt x="3019" y="1454"/>
                  </a:lnTo>
                  <a:lnTo>
                    <a:pt x="3084" y="1558"/>
                  </a:lnTo>
                  <a:lnTo>
                    <a:pt x="3082" y="1651"/>
                  </a:lnTo>
                  <a:lnTo>
                    <a:pt x="3040" y="1739"/>
                  </a:lnTo>
                  <a:lnTo>
                    <a:pt x="3042" y="1784"/>
                  </a:lnTo>
                  <a:lnTo>
                    <a:pt x="3056" y="1835"/>
                  </a:lnTo>
                  <a:lnTo>
                    <a:pt x="3049" y="1885"/>
                  </a:lnTo>
                  <a:lnTo>
                    <a:pt x="3028" y="1913"/>
                  </a:lnTo>
                  <a:lnTo>
                    <a:pt x="2998" y="1953"/>
                  </a:lnTo>
                  <a:lnTo>
                    <a:pt x="3023" y="1978"/>
                  </a:lnTo>
                  <a:lnTo>
                    <a:pt x="2899" y="2017"/>
                  </a:lnTo>
                  <a:lnTo>
                    <a:pt x="2794" y="2079"/>
                  </a:lnTo>
                  <a:lnTo>
                    <a:pt x="2856" y="2030"/>
                  </a:lnTo>
                  <a:lnTo>
                    <a:pt x="2794" y="2030"/>
                  </a:lnTo>
                  <a:lnTo>
                    <a:pt x="2812" y="1951"/>
                  </a:lnTo>
                  <a:lnTo>
                    <a:pt x="2762" y="1997"/>
                  </a:lnTo>
                  <a:lnTo>
                    <a:pt x="2734" y="1978"/>
                  </a:lnTo>
                  <a:lnTo>
                    <a:pt x="2734" y="2033"/>
                  </a:lnTo>
                  <a:lnTo>
                    <a:pt x="2762" y="2042"/>
                  </a:lnTo>
                  <a:lnTo>
                    <a:pt x="2763" y="2089"/>
                  </a:lnTo>
                  <a:lnTo>
                    <a:pt x="2725" y="2126"/>
                  </a:lnTo>
                  <a:lnTo>
                    <a:pt x="2699" y="2126"/>
                  </a:lnTo>
                  <a:lnTo>
                    <a:pt x="2690" y="2177"/>
                  </a:lnTo>
                  <a:lnTo>
                    <a:pt x="2408" y="2359"/>
                  </a:lnTo>
                  <a:lnTo>
                    <a:pt x="2410" y="2334"/>
                  </a:lnTo>
                  <a:lnTo>
                    <a:pt x="2541" y="2251"/>
                  </a:lnTo>
                  <a:lnTo>
                    <a:pt x="2441" y="2307"/>
                  </a:lnTo>
                  <a:lnTo>
                    <a:pt x="2450" y="2254"/>
                  </a:lnTo>
                  <a:lnTo>
                    <a:pt x="2421" y="2277"/>
                  </a:lnTo>
                  <a:lnTo>
                    <a:pt x="2390" y="2263"/>
                  </a:lnTo>
                  <a:lnTo>
                    <a:pt x="2377" y="2307"/>
                  </a:lnTo>
                  <a:lnTo>
                    <a:pt x="2339" y="2263"/>
                  </a:lnTo>
                  <a:lnTo>
                    <a:pt x="2339" y="2307"/>
                  </a:lnTo>
                  <a:lnTo>
                    <a:pt x="2390" y="2336"/>
                  </a:lnTo>
                  <a:lnTo>
                    <a:pt x="2327" y="2371"/>
                  </a:lnTo>
                  <a:lnTo>
                    <a:pt x="2304" y="2329"/>
                  </a:lnTo>
                  <a:lnTo>
                    <a:pt x="2281" y="2444"/>
                  </a:lnTo>
                  <a:lnTo>
                    <a:pt x="2253" y="2398"/>
                  </a:lnTo>
                  <a:lnTo>
                    <a:pt x="2200" y="2414"/>
                  </a:lnTo>
                  <a:lnTo>
                    <a:pt x="2187" y="2446"/>
                  </a:lnTo>
                  <a:lnTo>
                    <a:pt x="2216" y="2496"/>
                  </a:lnTo>
                  <a:lnTo>
                    <a:pt x="2113" y="2503"/>
                  </a:lnTo>
                  <a:lnTo>
                    <a:pt x="2148" y="2516"/>
                  </a:lnTo>
                  <a:lnTo>
                    <a:pt x="2151" y="2567"/>
                  </a:lnTo>
                  <a:lnTo>
                    <a:pt x="2174" y="2554"/>
                  </a:lnTo>
                  <a:lnTo>
                    <a:pt x="2162" y="2593"/>
                  </a:lnTo>
                  <a:lnTo>
                    <a:pt x="2118" y="2666"/>
                  </a:lnTo>
                  <a:lnTo>
                    <a:pt x="2118" y="2631"/>
                  </a:lnTo>
                  <a:lnTo>
                    <a:pt x="2090" y="2660"/>
                  </a:lnTo>
                  <a:lnTo>
                    <a:pt x="2048" y="2613"/>
                  </a:lnTo>
                  <a:lnTo>
                    <a:pt x="2057" y="2670"/>
                  </a:lnTo>
                  <a:lnTo>
                    <a:pt x="2130" y="2678"/>
                  </a:lnTo>
                  <a:lnTo>
                    <a:pt x="2105" y="2754"/>
                  </a:lnTo>
                  <a:lnTo>
                    <a:pt x="2126" y="2911"/>
                  </a:lnTo>
                  <a:lnTo>
                    <a:pt x="2198" y="3037"/>
                  </a:lnTo>
                  <a:lnTo>
                    <a:pt x="2109" y="3046"/>
                  </a:lnTo>
                  <a:lnTo>
                    <a:pt x="2021" y="3007"/>
                  </a:lnTo>
                  <a:lnTo>
                    <a:pt x="1946" y="3007"/>
                  </a:lnTo>
                  <a:lnTo>
                    <a:pt x="1843" y="2949"/>
                  </a:lnTo>
                  <a:lnTo>
                    <a:pt x="1716" y="2903"/>
                  </a:lnTo>
                  <a:lnTo>
                    <a:pt x="1702" y="2849"/>
                  </a:lnTo>
                  <a:lnTo>
                    <a:pt x="1673" y="2779"/>
                  </a:lnTo>
                  <a:lnTo>
                    <a:pt x="1634" y="2719"/>
                  </a:lnTo>
                  <a:lnTo>
                    <a:pt x="1638" y="2666"/>
                  </a:lnTo>
                  <a:lnTo>
                    <a:pt x="1617" y="2644"/>
                  </a:lnTo>
                  <a:lnTo>
                    <a:pt x="1617" y="2567"/>
                  </a:lnTo>
                  <a:lnTo>
                    <a:pt x="1543" y="2505"/>
                  </a:lnTo>
                  <a:lnTo>
                    <a:pt x="1466" y="2387"/>
                  </a:lnTo>
                  <a:lnTo>
                    <a:pt x="1330" y="2085"/>
                  </a:lnTo>
                  <a:lnTo>
                    <a:pt x="1227" y="2004"/>
                  </a:lnTo>
                  <a:lnTo>
                    <a:pt x="1199" y="1934"/>
                  </a:lnTo>
                  <a:lnTo>
                    <a:pt x="1110" y="1924"/>
                  </a:lnTo>
                  <a:lnTo>
                    <a:pt x="1036" y="1913"/>
                  </a:lnTo>
                  <a:lnTo>
                    <a:pt x="975" y="1889"/>
                  </a:lnTo>
                  <a:lnTo>
                    <a:pt x="953" y="1913"/>
                  </a:lnTo>
                  <a:lnTo>
                    <a:pt x="884" y="1913"/>
                  </a:lnTo>
                  <a:lnTo>
                    <a:pt x="826" y="2059"/>
                  </a:lnTo>
                  <a:lnTo>
                    <a:pt x="761" y="2121"/>
                  </a:lnTo>
                  <a:lnTo>
                    <a:pt x="718" y="2118"/>
                  </a:lnTo>
                  <a:lnTo>
                    <a:pt x="604" y="2027"/>
                  </a:lnTo>
                  <a:lnTo>
                    <a:pt x="553" y="2010"/>
                  </a:lnTo>
                  <a:lnTo>
                    <a:pt x="439" y="1906"/>
                  </a:lnTo>
                  <a:lnTo>
                    <a:pt x="412" y="1823"/>
                  </a:lnTo>
                  <a:lnTo>
                    <a:pt x="412" y="1739"/>
                  </a:lnTo>
                  <a:lnTo>
                    <a:pt x="354" y="1621"/>
                  </a:lnTo>
                  <a:lnTo>
                    <a:pt x="267" y="1541"/>
                  </a:lnTo>
                  <a:lnTo>
                    <a:pt x="139" y="1376"/>
                  </a:lnTo>
                  <a:lnTo>
                    <a:pt x="86" y="1349"/>
                  </a:lnTo>
                  <a:lnTo>
                    <a:pt x="55" y="1263"/>
                  </a:lnTo>
                  <a:lnTo>
                    <a:pt x="19" y="1245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4" name="Freeform 96"/>
            <p:cNvSpPr>
              <a:spLocks/>
            </p:cNvSpPr>
            <p:nvPr/>
          </p:nvSpPr>
          <p:spPr bwMode="auto">
            <a:xfrm>
              <a:off x="8052840" y="1776819"/>
              <a:ext cx="255279" cy="554772"/>
            </a:xfrm>
            <a:custGeom>
              <a:avLst/>
              <a:gdLst>
                <a:gd name="T0" fmla="*/ 0 w 358"/>
                <a:gd name="T1" fmla="*/ 426244 h 778"/>
                <a:gd name="T2" fmla="*/ 15875 w 358"/>
                <a:gd name="T3" fmla="*/ 288131 h 778"/>
                <a:gd name="T4" fmla="*/ 47625 w 358"/>
                <a:gd name="T5" fmla="*/ 227806 h 778"/>
                <a:gd name="T6" fmla="*/ 52387 w 358"/>
                <a:gd name="T7" fmla="*/ 77788 h 778"/>
                <a:gd name="T8" fmla="*/ 52387 w 358"/>
                <a:gd name="T9" fmla="*/ 27781 h 778"/>
                <a:gd name="T10" fmla="*/ 98425 w 358"/>
                <a:gd name="T11" fmla="*/ 0 h 778"/>
                <a:gd name="T12" fmla="*/ 220662 w 358"/>
                <a:gd name="T13" fmla="*/ 388144 h 778"/>
                <a:gd name="T14" fmla="*/ 275431 w 358"/>
                <a:gd name="T15" fmla="*/ 471488 h 778"/>
                <a:gd name="T16" fmla="*/ 284162 w 358"/>
                <a:gd name="T17" fmla="*/ 488950 h 778"/>
                <a:gd name="T18" fmla="*/ 273843 w 358"/>
                <a:gd name="T19" fmla="*/ 525463 h 778"/>
                <a:gd name="T20" fmla="*/ 223837 w 358"/>
                <a:gd name="T21" fmla="*/ 571500 h 778"/>
                <a:gd name="T22" fmla="*/ 25400 w 358"/>
                <a:gd name="T23" fmla="*/ 617538 h 778"/>
                <a:gd name="T24" fmla="*/ 0 w 358"/>
                <a:gd name="T25" fmla="*/ 426244 h 7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8"/>
                <a:gd name="T40" fmla="*/ 0 h 778"/>
                <a:gd name="T41" fmla="*/ 358 w 358"/>
                <a:gd name="T42" fmla="*/ 778 h 7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8" h="778">
                  <a:moveTo>
                    <a:pt x="0" y="537"/>
                  </a:moveTo>
                  <a:lnTo>
                    <a:pt x="20" y="363"/>
                  </a:lnTo>
                  <a:lnTo>
                    <a:pt x="60" y="287"/>
                  </a:lnTo>
                  <a:lnTo>
                    <a:pt x="66" y="98"/>
                  </a:lnTo>
                  <a:lnTo>
                    <a:pt x="66" y="35"/>
                  </a:lnTo>
                  <a:lnTo>
                    <a:pt x="124" y="0"/>
                  </a:lnTo>
                  <a:lnTo>
                    <a:pt x="278" y="489"/>
                  </a:lnTo>
                  <a:lnTo>
                    <a:pt x="347" y="594"/>
                  </a:lnTo>
                  <a:lnTo>
                    <a:pt x="358" y="616"/>
                  </a:lnTo>
                  <a:lnTo>
                    <a:pt x="345" y="662"/>
                  </a:lnTo>
                  <a:lnTo>
                    <a:pt x="282" y="720"/>
                  </a:lnTo>
                  <a:lnTo>
                    <a:pt x="32" y="778"/>
                  </a:lnTo>
                  <a:lnTo>
                    <a:pt x="0" y="537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Freeform 97"/>
            <p:cNvSpPr>
              <a:spLocks/>
            </p:cNvSpPr>
            <p:nvPr/>
          </p:nvSpPr>
          <p:spPr bwMode="auto">
            <a:xfrm>
              <a:off x="8141262" y="1270538"/>
              <a:ext cx="577590" cy="931273"/>
            </a:xfrm>
            <a:custGeom>
              <a:avLst/>
              <a:gdLst>
                <a:gd name="T0" fmla="*/ 0 w 809"/>
                <a:gd name="T1" fmla="*/ 565150 h 1306"/>
                <a:gd name="T2" fmla="*/ 42915 w 809"/>
                <a:gd name="T3" fmla="*/ 565150 h 1306"/>
                <a:gd name="T4" fmla="*/ 42915 w 809"/>
                <a:gd name="T5" fmla="*/ 499269 h 1306"/>
                <a:gd name="T6" fmla="*/ 86626 w 809"/>
                <a:gd name="T7" fmla="*/ 407194 h 1306"/>
                <a:gd name="T8" fmla="*/ 65963 w 809"/>
                <a:gd name="T9" fmla="*/ 340519 h 1306"/>
                <a:gd name="T10" fmla="*/ 84241 w 809"/>
                <a:gd name="T11" fmla="*/ 251619 h 1306"/>
                <a:gd name="T12" fmla="*/ 84241 w 809"/>
                <a:gd name="T13" fmla="*/ 216694 h 1306"/>
                <a:gd name="T14" fmla="*/ 154972 w 809"/>
                <a:gd name="T15" fmla="*/ 19844 h 1306"/>
                <a:gd name="T16" fmla="*/ 175635 w 809"/>
                <a:gd name="T17" fmla="*/ 19844 h 1306"/>
                <a:gd name="T18" fmla="*/ 187556 w 809"/>
                <a:gd name="T19" fmla="*/ 59531 h 1306"/>
                <a:gd name="T20" fmla="*/ 277361 w 809"/>
                <a:gd name="T21" fmla="*/ 24606 h 1306"/>
                <a:gd name="T22" fmla="*/ 278950 w 809"/>
                <a:gd name="T23" fmla="*/ 7937 h 1306"/>
                <a:gd name="T24" fmla="*/ 305177 w 809"/>
                <a:gd name="T25" fmla="*/ 0 h 1306"/>
                <a:gd name="T26" fmla="*/ 350476 w 809"/>
                <a:gd name="T27" fmla="*/ 26987 h 1306"/>
                <a:gd name="T28" fmla="*/ 388623 w 809"/>
                <a:gd name="T29" fmla="*/ 59531 h 1306"/>
                <a:gd name="T30" fmla="*/ 474454 w 809"/>
                <a:gd name="T31" fmla="*/ 343694 h 1306"/>
                <a:gd name="T32" fmla="*/ 527701 w 809"/>
                <a:gd name="T33" fmla="*/ 343694 h 1306"/>
                <a:gd name="T34" fmla="*/ 536443 w 809"/>
                <a:gd name="T35" fmla="*/ 360362 h 1306"/>
                <a:gd name="T36" fmla="*/ 527701 w 809"/>
                <a:gd name="T37" fmla="*/ 375444 h 1306"/>
                <a:gd name="T38" fmla="*/ 569822 w 809"/>
                <a:gd name="T39" fmla="*/ 438944 h 1306"/>
                <a:gd name="T40" fmla="*/ 580153 w 809"/>
                <a:gd name="T41" fmla="*/ 425450 h 1306"/>
                <a:gd name="T42" fmla="*/ 624658 w 809"/>
                <a:gd name="T43" fmla="*/ 466725 h 1306"/>
                <a:gd name="T44" fmla="*/ 608764 w 809"/>
                <a:gd name="T45" fmla="*/ 479425 h 1306"/>
                <a:gd name="T46" fmla="*/ 611148 w 809"/>
                <a:gd name="T47" fmla="*/ 488950 h 1306"/>
                <a:gd name="T48" fmla="*/ 642937 w 809"/>
                <a:gd name="T49" fmla="*/ 488950 h 1306"/>
                <a:gd name="T50" fmla="*/ 620685 w 809"/>
                <a:gd name="T51" fmla="*/ 543718 h 1306"/>
                <a:gd name="T52" fmla="*/ 593664 w 809"/>
                <a:gd name="T53" fmla="*/ 538162 h 1306"/>
                <a:gd name="T54" fmla="*/ 569822 w 809"/>
                <a:gd name="T55" fmla="*/ 556418 h 1306"/>
                <a:gd name="T56" fmla="*/ 575385 w 809"/>
                <a:gd name="T57" fmla="*/ 581818 h 1306"/>
                <a:gd name="T58" fmla="*/ 553927 w 809"/>
                <a:gd name="T59" fmla="*/ 592931 h 1306"/>
                <a:gd name="T60" fmla="*/ 534059 w 809"/>
                <a:gd name="T61" fmla="*/ 585787 h 1306"/>
                <a:gd name="T62" fmla="*/ 534059 w 809"/>
                <a:gd name="T63" fmla="*/ 620712 h 1306"/>
                <a:gd name="T64" fmla="*/ 515780 w 809"/>
                <a:gd name="T65" fmla="*/ 610393 h 1306"/>
                <a:gd name="T66" fmla="*/ 508628 w 809"/>
                <a:gd name="T67" fmla="*/ 646112 h 1306"/>
                <a:gd name="T68" fmla="*/ 481607 w 809"/>
                <a:gd name="T69" fmla="*/ 617537 h 1306"/>
                <a:gd name="T70" fmla="*/ 455381 w 809"/>
                <a:gd name="T71" fmla="*/ 642937 h 1306"/>
                <a:gd name="T72" fmla="*/ 429949 w 809"/>
                <a:gd name="T73" fmla="*/ 662781 h 1306"/>
                <a:gd name="T74" fmla="*/ 423591 w 809"/>
                <a:gd name="T75" fmla="*/ 689768 h 1306"/>
                <a:gd name="T76" fmla="*/ 398160 w 809"/>
                <a:gd name="T77" fmla="*/ 684212 h 1306"/>
                <a:gd name="T78" fmla="*/ 409286 w 809"/>
                <a:gd name="T79" fmla="*/ 657225 h 1306"/>
                <a:gd name="T80" fmla="*/ 388623 w 809"/>
                <a:gd name="T81" fmla="*/ 629443 h 1306"/>
                <a:gd name="T82" fmla="*/ 367165 w 809"/>
                <a:gd name="T83" fmla="*/ 674687 h 1306"/>
                <a:gd name="T84" fmla="*/ 373523 w 809"/>
                <a:gd name="T85" fmla="*/ 754856 h 1306"/>
                <a:gd name="T86" fmla="*/ 361602 w 809"/>
                <a:gd name="T87" fmla="*/ 773906 h 1306"/>
                <a:gd name="T88" fmla="*/ 341734 w 809"/>
                <a:gd name="T89" fmla="*/ 778668 h 1306"/>
                <a:gd name="T90" fmla="*/ 329813 w 809"/>
                <a:gd name="T91" fmla="*/ 773906 h 1306"/>
                <a:gd name="T92" fmla="*/ 306766 w 809"/>
                <a:gd name="T93" fmla="*/ 823912 h 1306"/>
                <a:gd name="T94" fmla="*/ 278950 w 809"/>
                <a:gd name="T95" fmla="*/ 821531 h 1306"/>
                <a:gd name="T96" fmla="*/ 279745 w 809"/>
                <a:gd name="T97" fmla="*/ 865981 h 1306"/>
                <a:gd name="T98" fmla="*/ 264645 w 809"/>
                <a:gd name="T99" fmla="*/ 832643 h 1306"/>
                <a:gd name="T100" fmla="*/ 222525 w 809"/>
                <a:gd name="T101" fmla="*/ 867568 h 1306"/>
                <a:gd name="T102" fmla="*/ 215372 w 809"/>
                <a:gd name="T103" fmla="*/ 893762 h 1306"/>
                <a:gd name="T104" fmla="*/ 230472 w 809"/>
                <a:gd name="T105" fmla="*/ 908843 h 1306"/>
                <a:gd name="T106" fmla="*/ 211398 w 809"/>
                <a:gd name="T107" fmla="*/ 919162 h 1306"/>
                <a:gd name="T108" fmla="*/ 215372 w 809"/>
                <a:gd name="T109" fmla="*/ 953293 h 1306"/>
                <a:gd name="T110" fmla="*/ 195504 w 809"/>
                <a:gd name="T111" fmla="*/ 974725 h 1306"/>
                <a:gd name="T112" fmla="*/ 191530 w 809"/>
                <a:gd name="T113" fmla="*/ 1036637 h 1306"/>
                <a:gd name="T114" fmla="*/ 177225 w 809"/>
                <a:gd name="T115" fmla="*/ 1036637 h 1306"/>
                <a:gd name="T116" fmla="*/ 122389 w 809"/>
                <a:gd name="T117" fmla="*/ 953293 h 1306"/>
                <a:gd name="T118" fmla="*/ 0 w 809"/>
                <a:gd name="T119" fmla="*/ 565150 h 13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09"/>
                <a:gd name="T181" fmla="*/ 0 h 1306"/>
                <a:gd name="T182" fmla="*/ 809 w 809"/>
                <a:gd name="T183" fmla="*/ 1306 h 130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09" h="1306">
                  <a:moveTo>
                    <a:pt x="0" y="712"/>
                  </a:moveTo>
                  <a:lnTo>
                    <a:pt x="54" y="712"/>
                  </a:lnTo>
                  <a:lnTo>
                    <a:pt x="54" y="629"/>
                  </a:lnTo>
                  <a:lnTo>
                    <a:pt x="109" y="513"/>
                  </a:lnTo>
                  <a:lnTo>
                    <a:pt x="83" y="429"/>
                  </a:lnTo>
                  <a:lnTo>
                    <a:pt x="106" y="317"/>
                  </a:lnTo>
                  <a:lnTo>
                    <a:pt x="106" y="273"/>
                  </a:lnTo>
                  <a:lnTo>
                    <a:pt x="195" y="25"/>
                  </a:lnTo>
                  <a:lnTo>
                    <a:pt x="221" y="25"/>
                  </a:lnTo>
                  <a:lnTo>
                    <a:pt x="236" y="75"/>
                  </a:lnTo>
                  <a:lnTo>
                    <a:pt x="349" y="31"/>
                  </a:lnTo>
                  <a:lnTo>
                    <a:pt x="351" y="10"/>
                  </a:lnTo>
                  <a:lnTo>
                    <a:pt x="384" y="0"/>
                  </a:lnTo>
                  <a:lnTo>
                    <a:pt x="441" y="34"/>
                  </a:lnTo>
                  <a:lnTo>
                    <a:pt x="489" y="75"/>
                  </a:lnTo>
                  <a:lnTo>
                    <a:pt x="597" y="433"/>
                  </a:lnTo>
                  <a:lnTo>
                    <a:pt x="664" y="433"/>
                  </a:lnTo>
                  <a:lnTo>
                    <a:pt x="675" y="454"/>
                  </a:lnTo>
                  <a:lnTo>
                    <a:pt x="664" y="473"/>
                  </a:lnTo>
                  <a:lnTo>
                    <a:pt x="717" y="553"/>
                  </a:lnTo>
                  <a:lnTo>
                    <a:pt x="730" y="536"/>
                  </a:lnTo>
                  <a:lnTo>
                    <a:pt x="786" y="588"/>
                  </a:lnTo>
                  <a:lnTo>
                    <a:pt x="766" y="604"/>
                  </a:lnTo>
                  <a:lnTo>
                    <a:pt x="769" y="616"/>
                  </a:lnTo>
                  <a:lnTo>
                    <a:pt x="809" y="616"/>
                  </a:lnTo>
                  <a:lnTo>
                    <a:pt x="781" y="685"/>
                  </a:lnTo>
                  <a:lnTo>
                    <a:pt x="747" y="678"/>
                  </a:lnTo>
                  <a:lnTo>
                    <a:pt x="717" y="701"/>
                  </a:lnTo>
                  <a:lnTo>
                    <a:pt x="724" y="733"/>
                  </a:lnTo>
                  <a:lnTo>
                    <a:pt x="697" y="747"/>
                  </a:lnTo>
                  <a:lnTo>
                    <a:pt x="672" y="738"/>
                  </a:lnTo>
                  <a:lnTo>
                    <a:pt x="672" y="782"/>
                  </a:lnTo>
                  <a:lnTo>
                    <a:pt x="649" y="769"/>
                  </a:lnTo>
                  <a:lnTo>
                    <a:pt x="640" y="814"/>
                  </a:lnTo>
                  <a:lnTo>
                    <a:pt x="606" y="778"/>
                  </a:lnTo>
                  <a:lnTo>
                    <a:pt x="573" y="810"/>
                  </a:lnTo>
                  <a:lnTo>
                    <a:pt x="541" y="835"/>
                  </a:lnTo>
                  <a:lnTo>
                    <a:pt x="533" y="869"/>
                  </a:lnTo>
                  <a:lnTo>
                    <a:pt x="501" y="862"/>
                  </a:lnTo>
                  <a:lnTo>
                    <a:pt x="515" y="828"/>
                  </a:lnTo>
                  <a:lnTo>
                    <a:pt x="489" y="793"/>
                  </a:lnTo>
                  <a:lnTo>
                    <a:pt x="462" y="850"/>
                  </a:lnTo>
                  <a:lnTo>
                    <a:pt x="470" y="951"/>
                  </a:lnTo>
                  <a:lnTo>
                    <a:pt x="455" y="975"/>
                  </a:lnTo>
                  <a:lnTo>
                    <a:pt x="430" y="981"/>
                  </a:lnTo>
                  <a:lnTo>
                    <a:pt x="415" y="975"/>
                  </a:lnTo>
                  <a:lnTo>
                    <a:pt x="386" y="1038"/>
                  </a:lnTo>
                  <a:lnTo>
                    <a:pt x="351" y="1035"/>
                  </a:lnTo>
                  <a:lnTo>
                    <a:pt x="352" y="1091"/>
                  </a:lnTo>
                  <a:lnTo>
                    <a:pt x="333" y="1049"/>
                  </a:lnTo>
                  <a:lnTo>
                    <a:pt x="280" y="1093"/>
                  </a:lnTo>
                  <a:lnTo>
                    <a:pt x="271" y="1126"/>
                  </a:lnTo>
                  <a:lnTo>
                    <a:pt x="290" y="1145"/>
                  </a:lnTo>
                  <a:lnTo>
                    <a:pt x="266" y="1158"/>
                  </a:lnTo>
                  <a:lnTo>
                    <a:pt x="271" y="1201"/>
                  </a:lnTo>
                  <a:lnTo>
                    <a:pt x="246" y="1228"/>
                  </a:lnTo>
                  <a:lnTo>
                    <a:pt x="241" y="1306"/>
                  </a:lnTo>
                  <a:lnTo>
                    <a:pt x="223" y="1306"/>
                  </a:lnTo>
                  <a:lnTo>
                    <a:pt x="154" y="1201"/>
                  </a:lnTo>
                  <a:lnTo>
                    <a:pt x="0" y="712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Freeform 99"/>
            <p:cNvSpPr>
              <a:spLocks/>
            </p:cNvSpPr>
            <p:nvPr/>
          </p:nvSpPr>
          <p:spPr bwMode="auto">
            <a:xfrm>
              <a:off x="5915044" y="2847856"/>
              <a:ext cx="486316" cy="857113"/>
            </a:xfrm>
            <a:custGeom>
              <a:avLst/>
              <a:gdLst>
                <a:gd name="T0" fmla="*/ 0 w 681"/>
                <a:gd name="T1" fmla="*/ 928666 h 1201"/>
                <a:gd name="T2" fmla="*/ 15103 w 681"/>
                <a:gd name="T3" fmla="*/ 954087 h 1201"/>
                <a:gd name="T4" fmla="*/ 28617 w 681"/>
                <a:gd name="T5" fmla="*/ 926283 h 1201"/>
                <a:gd name="T6" fmla="*/ 112878 w 681"/>
                <a:gd name="T7" fmla="*/ 912778 h 1201"/>
                <a:gd name="T8" fmla="*/ 134341 w 681"/>
                <a:gd name="T9" fmla="*/ 920722 h 1201"/>
                <a:gd name="T10" fmla="*/ 219397 w 681"/>
                <a:gd name="T11" fmla="*/ 890534 h 1201"/>
                <a:gd name="T12" fmla="*/ 248809 w 681"/>
                <a:gd name="T13" fmla="*/ 917544 h 1201"/>
                <a:gd name="T14" fmla="*/ 276631 w 681"/>
                <a:gd name="T15" fmla="*/ 852402 h 1201"/>
                <a:gd name="T16" fmla="*/ 301273 w 681"/>
                <a:gd name="T17" fmla="*/ 834925 h 1201"/>
                <a:gd name="T18" fmla="*/ 364867 w 681"/>
                <a:gd name="T19" fmla="*/ 870674 h 1201"/>
                <a:gd name="T20" fmla="*/ 373611 w 681"/>
                <a:gd name="T21" fmla="*/ 832542 h 1201"/>
                <a:gd name="T22" fmla="*/ 439589 w 681"/>
                <a:gd name="T23" fmla="*/ 745951 h 1201"/>
                <a:gd name="T24" fmla="*/ 457872 w 681"/>
                <a:gd name="T25" fmla="*/ 698287 h 1201"/>
                <a:gd name="T26" fmla="*/ 477745 w 681"/>
                <a:gd name="T27" fmla="*/ 703848 h 1201"/>
                <a:gd name="T28" fmla="*/ 541338 w 681"/>
                <a:gd name="T29" fmla="*/ 655389 h 1201"/>
                <a:gd name="T30" fmla="*/ 525440 w 681"/>
                <a:gd name="T31" fmla="*/ 623612 h 1201"/>
                <a:gd name="T32" fmla="*/ 534979 w 681"/>
                <a:gd name="T33" fmla="*/ 601369 h 1201"/>
                <a:gd name="T34" fmla="*/ 471385 w 681"/>
                <a:gd name="T35" fmla="*/ 15094 h 1201"/>
                <a:gd name="T36" fmla="*/ 463436 w 681"/>
                <a:gd name="T37" fmla="*/ 0 h 1201"/>
                <a:gd name="T38" fmla="*/ 137521 w 681"/>
                <a:gd name="T39" fmla="*/ 35748 h 1201"/>
                <a:gd name="T40" fmla="*/ 78697 w 681"/>
                <a:gd name="T41" fmla="*/ 72291 h 1201"/>
                <a:gd name="T42" fmla="*/ 23847 w 681"/>
                <a:gd name="T43" fmla="*/ 55609 h 1201"/>
                <a:gd name="T44" fmla="*/ 65183 w 681"/>
                <a:gd name="T45" fmla="*/ 535433 h 1201"/>
                <a:gd name="T46" fmla="*/ 56439 w 681"/>
                <a:gd name="T47" fmla="*/ 637117 h 1201"/>
                <a:gd name="T48" fmla="*/ 78697 w 681"/>
                <a:gd name="T49" fmla="*/ 695904 h 1201"/>
                <a:gd name="T50" fmla="*/ 50875 w 681"/>
                <a:gd name="T51" fmla="*/ 804738 h 1201"/>
                <a:gd name="T52" fmla="*/ 15103 w 681"/>
                <a:gd name="T53" fmla="*/ 852402 h 1201"/>
                <a:gd name="T54" fmla="*/ 0 w 681"/>
                <a:gd name="T55" fmla="*/ 928666 h 120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81"/>
                <a:gd name="T85" fmla="*/ 0 h 1201"/>
                <a:gd name="T86" fmla="*/ 681 w 681"/>
                <a:gd name="T87" fmla="*/ 1201 h 120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81" h="1201">
                  <a:moveTo>
                    <a:pt x="0" y="1169"/>
                  </a:moveTo>
                  <a:lnTo>
                    <a:pt x="19" y="1201"/>
                  </a:lnTo>
                  <a:lnTo>
                    <a:pt x="36" y="1166"/>
                  </a:lnTo>
                  <a:lnTo>
                    <a:pt x="142" y="1149"/>
                  </a:lnTo>
                  <a:lnTo>
                    <a:pt x="169" y="1159"/>
                  </a:lnTo>
                  <a:lnTo>
                    <a:pt x="276" y="1121"/>
                  </a:lnTo>
                  <a:lnTo>
                    <a:pt x="313" y="1155"/>
                  </a:lnTo>
                  <a:lnTo>
                    <a:pt x="348" y="1073"/>
                  </a:lnTo>
                  <a:lnTo>
                    <a:pt x="379" y="1051"/>
                  </a:lnTo>
                  <a:lnTo>
                    <a:pt x="459" y="1096"/>
                  </a:lnTo>
                  <a:lnTo>
                    <a:pt x="470" y="1048"/>
                  </a:lnTo>
                  <a:lnTo>
                    <a:pt x="553" y="939"/>
                  </a:lnTo>
                  <a:lnTo>
                    <a:pt x="576" y="879"/>
                  </a:lnTo>
                  <a:lnTo>
                    <a:pt x="601" y="886"/>
                  </a:lnTo>
                  <a:lnTo>
                    <a:pt x="681" y="825"/>
                  </a:lnTo>
                  <a:lnTo>
                    <a:pt x="661" y="785"/>
                  </a:lnTo>
                  <a:lnTo>
                    <a:pt x="673" y="757"/>
                  </a:lnTo>
                  <a:lnTo>
                    <a:pt x="593" y="19"/>
                  </a:lnTo>
                  <a:lnTo>
                    <a:pt x="583" y="0"/>
                  </a:lnTo>
                  <a:lnTo>
                    <a:pt x="173" y="45"/>
                  </a:lnTo>
                  <a:lnTo>
                    <a:pt x="99" y="91"/>
                  </a:lnTo>
                  <a:lnTo>
                    <a:pt x="30" y="70"/>
                  </a:lnTo>
                  <a:lnTo>
                    <a:pt x="82" y="674"/>
                  </a:lnTo>
                  <a:lnTo>
                    <a:pt x="71" y="802"/>
                  </a:lnTo>
                  <a:lnTo>
                    <a:pt x="99" y="876"/>
                  </a:lnTo>
                  <a:lnTo>
                    <a:pt x="64" y="1013"/>
                  </a:lnTo>
                  <a:lnTo>
                    <a:pt x="19" y="1073"/>
                  </a:lnTo>
                  <a:lnTo>
                    <a:pt x="0" y="1169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7" name="Freeform 102"/>
            <p:cNvSpPr>
              <a:spLocks/>
            </p:cNvSpPr>
            <p:nvPr/>
          </p:nvSpPr>
          <p:spPr bwMode="auto">
            <a:xfrm>
              <a:off x="7560819" y="3230062"/>
              <a:ext cx="24245" cy="32801"/>
            </a:xfrm>
            <a:custGeom>
              <a:avLst/>
              <a:gdLst>
                <a:gd name="T0" fmla="*/ 0 w 34"/>
                <a:gd name="T1" fmla="*/ 13793 h 45"/>
                <a:gd name="T2" fmla="*/ 16669 w 34"/>
                <a:gd name="T3" fmla="*/ 0 h 45"/>
                <a:gd name="T4" fmla="*/ 26988 w 34"/>
                <a:gd name="T5" fmla="*/ 21907 h 45"/>
                <a:gd name="T6" fmla="*/ 20638 w 34"/>
                <a:gd name="T7" fmla="*/ 36512 h 45"/>
                <a:gd name="T8" fmla="*/ 0 w 34"/>
                <a:gd name="T9" fmla="*/ 13793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5"/>
                <a:gd name="T17" fmla="*/ 34 w 34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5">
                  <a:moveTo>
                    <a:pt x="0" y="17"/>
                  </a:moveTo>
                  <a:lnTo>
                    <a:pt x="21" y="0"/>
                  </a:lnTo>
                  <a:lnTo>
                    <a:pt x="34" y="27"/>
                  </a:lnTo>
                  <a:lnTo>
                    <a:pt x="26" y="45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Freeform 103"/>
            <p:cNvSpPr>
              <a:spLocks/>
            </p:cNvSpPr>
            <p:nvPr/>
          </p:nvSpPr>
          <p:spPr bwMode="auto">
            <a:xfrm>
              <a:off x="5003737" y="4710403"/>
              <a:ext cx="884211" cy="790085"/>
            </a:xfrm>
            <a:custGeom>
              <a:avLst/>
              <a:gdLst>
                <a:gd name="T0" fmla="*/ 11916 w 1239"/>
                <a:gd name="T1" fmla="*/ 243462 h 1109"/>
                <a:gd name="T2" fmla="*/ 50047 w 1239"/>
                <a:gd name="T3" fmla="*/ 332281 h 1109"/>
                <a:gd name="T4" fmla="*/ 100093 w 1239"/>
                <a:gd name="T5" fmla="*/ 488509 h 1109"/>
                <a:gd name="T6" fmla="*/ 68318 w 1239"/>
                <a:gd name="T7" fmla="*/ 593983 h 1109"/>
                <a:gd name="T8" fmla="*/ 73878 w 1239"/>
                <a:gd name="T9" fmla="*/ 674079 h 1109"/>
                <a:gd name="T10" fmla="*/ 33364 w 1239"/>
                <a:gd name="T11" fmla="*/ 728005 h 1109"/>
                <a:gd name="T12" fmla="*/ 181915 w 1239"/>
                <a:gd name="T13" fmla="*/ 730384 h 1109"/>
                <a:gd name="T14" fmla="*/ 395606 w 1239"/>
                <a:gd name="T15" fmla="*/ 768450 h 1109"/>
                <a:gd name="T16" fmla="*/ 409111 w 1239"/>
                <a:gd name="T17" fmla="*/ 712938 h 1109"/>
                <a:gd name="T18" fmla="*/ 497289 w 1239"/>
                <a:gd name="T19" fmla="*/ 777173 h 1109"/>
                <a:gd name="T20" fmla="*/ 544952 w 1239"/>
                <a:gd name="T21" fmla="*/ 781139 h 1109"/>
                <a:gd name="T22" fmla="*/ 579111 w 1239"/>
                <a:gd name="T23" fmla="*/ 845375 h 1109"/>
                <a:gd name="T24" fmla="*/ 641868 w 1239"/>
                <a:gd name="T25" fmla="*/ 866786 h 1109"/>
                <a:gd name="T26" fmla="*/ 685559 w 1239"/>
                <a:gd name="T27" fmla="*/ 835858 h 1109"/>
                <a:gd name="T28" fmla="*/ 714157 w 1239"/>
                <a:gd name="T29" fmla="*/ 845375 h 1109"/>
                <a:gd name="T30" fmla="*/ 746727 w 1239"/>
                <a:gd name="T31" fmla="*/ 865200 h 1109"/>
                <a:gd name="T32" fmla="*/ 792007 w 1239"/>
                <a:gd name="T33" fmla="*/ 829514 h 1109"/>
                <a:gd name="T34" fmla="*/ 781680 w 1239"/>
                <a:gd name="T35" fmla="*/ 773208 h 1109"/>
                <a:gd name="T36" fmla="*/ 819811 w 1239"/>
                <a:gd name="T37" fmla="*/ 777173 h 1109"/>
                <a:gd name="T38" fmla="*/ 861119 w 1239"/>
                <a:gd name="T39" fmla="*/ 805723 h 1109"/>
                <a:gd name="T40" fmla="*/ 892101 w 1239"/>
                <a:gd name="T41" fmla="*/ 818411 h 1109"/>
                <a:gd name="T42" fmla="*/ 926260 w 1239"/>
                <a:gd name="T43" fmla="*/ 854098 h 1109"/>
                <a:gd name="T44" fmla="*/ 942147 w 1239"/>
                <a:gd name="T45" fmla="*/ 854098 h 1109"/>
                <a:gd name="T46" fmla="*/ 959624 w 1239"/>
                <a:gd name="T47" fmla="*/ 853305 h 1109"/>
                <a:gd name="T48" fmla="*/ 984250 w 1239"/>
                <a:gd name="T49" fmla="*/ 827928 h 1109"/>
                <a:gd name="T50" fmla="*/ 944530 w 1239"/>
                <a:gd name="T51" fmla="*/ 805723 h 1109"/>
                <a:gd name="T52" fmla="*/ 912755 w 1239"/>
                <a:gd name="T53" fmla="*/ 789069 h 1109"/>
                <a:gd name="T54" fmla="*/ 861119 w 1239"/>
                <a:gd name="T55" fmla="*/ 742280 h 1109"/>
                <a:gd name="T56" fmla="*/ 896073 w 1239"/>
                <a:gd name="T57" fmla="*/ 719282 h 1109"/>
                <a:gd name="T58" fmla="*/ 920699 w 1239"/>
                <a:gd name="T59" fmla="*/ 692319 h 1109"/>
                <a:gd name="T60" fmla="*/ 937381 w 1239"/>
                <a:gd name="T61" fmla="*/ 663770 h 1109"/>
                <a:gd name="T62" fmla="*/ 907989 w 1239"/>
                <a:gd name="T63" fmla="*/ 636013 h 1109"/>
                <a:gd name="T64" fmla="*/ 853970 w 1239"/>
                <a:gd name="T65" fmla="*/ 682009 h 1109"/>
                <a:gd name="T66" fmla="*/ 819811 w 1239"/>
                <a:gd name="T67" fmla="*/ 643151 h 1109"/>
                <a:gd name="T68" fmla="*/ 842849 w 1239"/>
                <a:gd name="T69" fmla="*/ 644737 h 1109"/>
                <a:gd name="T70" fmla="*/ 835699 w 1239"/>
                <a:gd name="T71" fmla="*/ 629669 h 1109"/>
                <a:gd name="T72" fmla="*/ 824578 w 1239"/>
                <a:gd name="T73" fmla="*/ 632048 h 1109"/>
                <a:gd name="T74" fmla="*/ 787241 w 1239"/>
                <a:gd name="T75" fmla="*/ 643151 h 1109"/>
                <a:gd name="T76" fmla="*/ 705419 w 1239"/>
                <a:gd name="T77" fmla="*/ 638392 h 1109"/>
                <a:gd name="T78" fmla="*/ 734811 w 1239"/>
                <a:gd name="T79" fmla="*/ 575743 h 1109"/>
                <a:gd name="T80" fmla="*/ 787241 w 1239"/>
                <a:gd name="T81" fmla="*/ 597948 h 1109"/>
                <a:gd name="T82" fmla="*/ 809484 w 1239"/>
                <a:gd name="T83" fmla="*/ 509921 h 1109"/>
                <a:gd name="T84" fmla="*/ 467896 w 1239"/>
                <a:gd name="T85" fmla="*/ 445685 h 1109"/>
                <a:gd name="T86" fmla="*/ 506821 w 1239"/>
                <a:gd name="T87" fmla="*/ 282320 h 1109"/>
                <a:gd name="T88" fmla="*/ 545746 w 1239"/>
                <a:gd name="T89" fmla="*/ 172881 h 1109"/>
                <a:gd name="T90" fmla="*/ 524298 w 1239"/>
                <a:gd name="T91" fmla="*/ 0 h 110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39"/>
                <a:gd name="T139" fmla="*/ 0 h 1109"/>
                <a:gd name="T140" fmla="*/ 1239 w 1239"/>
                <a:gd name="T141" fmla="*/ 1109 h 110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39" h="1109">
                  <a:moveTo>
                    <a:pt x="0" y="9"/>
                  </a:moveTo>
                  <a:lnTo>
                    <a:pt x="15" y="307"/>
                  </a:lnTo>
                  <a:lnTo>
                    <a:pt x="47" y="344"/>
                  </a:lnTo>
                  <a:lnTo>
                    <a:pt x="63" y="419"/>
                  </a:lnTo>
                  <a:lnTo>
                    <a:pt x="128" y="523"/>
                  </a:lnTo>
                  <a:lnTo>
                    <a:pt x="126" y="616"/>
                  </a:lnTo>
                  <a:lnTo>
                    <a:pt x="84" y="704"/>
                  </a:lnTo>
                  <a:lnTo>
                    <a:pt x="86" y="749"/>
                  </a:lnTo>
                  <a:lnTo>
                    <a:pt x="100" y="800"/>
                  </a:lnTo>
                  <a:lnTo>
                    <a:pt x="93" y="850"/>
                  </a:lnTo>
                  <a:lnTo>
                    <a:pt x="72" y="878"/>
                  </a:lnTo>
                  <a:lnTo>
                    <a:pt x="42" y="918"/>
                  </a:lnTo>
                  <a:lnTo>
                    <a:pt x="67" y="943"/>
                  </a:lnTo>
                  <a:lnTo>
                    <a:pt x="229" y="921"/>
                  </a:lnTo>
                  <a:lnTo>
                    <a:pt x="365" y="975"/>
                  </a:lnTo>
                  <a:lnTo>
                    <a:pt x="498" y="969"/>
                  </a:lnTo>
                  <a:lnTo>
                    <a:pt x="481" y="931"/>
                  </a:lnTo>
                  <a:lnTo>
                    <a:pt x="515" y="899"/>
                  </a:lnTo>
                  <a:lnTo>
                    <a:pt x="608" y="918"/>
                  </a:lnTo>
                  <a:lnTo>
                    <a:pt x="626" y="980"/>
                  </a:lnTo>
                  <a:lnTo>
                    <a:pt x="645" y="975"/>
                  </a:lnTo>
                  <a:lnTo>
                    <a:pt x="686" y="985"/>
                  </a:lnTo>
                  <a:lnTo>
                    <a:pt x="722" y="1029"/>
                  </a:lnTo>
                  <a:lnTo>
                    <a:pt x="729" y="1066"/>
                  </a:lnTo>
                  <a:lnTo>
                    <a:pt x="769" y="1076"/>
                  </a:lnTo>
                  <a:lnTo>
                    <a:pt x="808" y="1093"/>
                  </a:lnTo>
                  <a:lnTo>
                    <a:pt x="838" y="1083"/>
                  </a:lnTo>
                  <a:lnTo>
                    <a:pt x="863" y="1054"/>
                  </a:lnTo>
                  <a:lnTo>
                    <a:pt x="856" y="1029"/>
                  </a:lnTo>
                  <a:lnTo>
                    <a:pt x="899" y="1066"/>
                  </a:lnTo>
                  <a:lnTo>
                    <a:pt x="919" y="1032"/>
                  </a:lnTo>
                  <a:lnTo>
                    <a:pt x="940" y="1091"/>
                  </a:lnTo>
                  <a:lnTo>
                    <a:pt x="984" y="1066"/>
                  </a:lnTo>
                  <a:lnTo>
                    <a:pt x="997" y="1046"/>
                  </a:lnTo>
                  <a:lnTo>
                    <a:pt x="984" y="1029"/>
                  </a:lnTo>
                  <a:lnTo>
                    <a:pt x="984" y="975"/>
                  </a:lnTo>
                  <a:lnTo>
                    <a:pt x="1002" y="975"/>
                  </a:lnTo>
                  <a:lnTo>
                    <a:pt x="1032" y="980"/>
                  </a:lnTo>
                  <a:lnTo>
                    <a:pt x="1045" y="1016"/>
                  </a:lnTo>
                  <a:lnTo>
                    <a:pt x="1084" y="1016"/>
                  </a:lnTo>
                  <a:lnTo>
                    <a:pt x="1117" y="1038"/>
                  </a:lnTo>
                  <a:lnTo>
                    <a:pt x="1123" y="1032"/>
                  </a:lnTo>
                  <a:lnTo>
                    <a:pt x="1139" y="1055"/>
                  </a:lnTo>
                  <a:lnTo>
                    <a:pt x="1166" y="1077"/>
                  </a:lnTo>
                  <a:lnTo>
                    <a:pt x="1152" y="1109"/>
                  </a:lnTo>
                  <a:lnTo>
                    <a:pt x="1186" y="1077"/>
                  </a:lnTo>
                  <a:lnTo>
                    <a:pt x="1208" y="1093"/>
                  </a:lnTo>
                  <a:lnTo>
                    <a:pt x="1208" y="1076"/>
                  </a:lnTo>
                  <a:lnTo>
                    <a:pt x="1234" y="1066"/>
                  </a:lnTo>
                  <a:lnTo>
                    <a:pt x="1239" y="1044"/>
                  </a:lnTo>
                  <a:lnTo>
                    <a:pt x="1206" y="1038"/>
                  </a:lnTo>
                  <a:lnTo>
                    <a:pt x="1189" y="1016"/>
                  </a:lnTo>
                  <a:lnTo>
                    <a:pt x="1161" y="1021"/>
                  </a:lnTo>
                  <a:lnTo>
                    <a:pt x="1149" y="995"/>
                  </a:lnTo>
                  <a:lnTo>
                    <a:pt x="1117" y="995"/>
                  </a:lnTo>
                  <a:lnTo>
                    <a:pt x="1084" y="936"/>
                  </a:lnTo>
                  <a:lnTo>
                    <a:pt x="1102" y="921"/>
                  </a:lnTo>
                  <a:lnTo>
                    <a:pt x="1128" y="907"/>
                  </a:lnTo>
                  <a:lnTo>
                    <a:pt x="1139" y="878"/>
                  </a:lnTo>
                  <a:lnTo>
                    <a:pt x="1159" y="873"/>
                  </a:lnTo>
                  <a:lnTo>
                    <a:pt x="1189" y="844"/>
                  </a:lnTo>
                  <a:lnTo>
                    <a:pt x="1180" y="837"/>
                  </a:lnTo>
                  <a:lnTo>
                    <a:pt x="1182" y="774"/>
                  </a:lnTo>
                  <a:lnTo>
                    <a:pt x="1143" y="802"/>
                  </a:lnTo>
                  <a:lnTo>
                    <a:pt x="1105" y="807"/>
                  </a:lnTo>
                  <a:lnTo>
                    <a:pt x="1075" y="860"/>
                  </a:lnTo>
                  <a:lnTo>
                    <a:pt x="1026" y="837"/>
                  </a:lnTo>
                  <a:lnTo>
                    <a:pt x="1032" y="811"/>
                  </a:lnTo>
                  <a:lnTo>
                    <a:pt x="1058" y="805"/>
                  </a:lnTo>
                  <a:lnTo>
                    <a:pt x="1061" y="813"/>
                  </a:lnTo>
                  <a:lnTo>
                    <a:pt x="1075" y="788"/>
                  </a:lnTo>
                  <a:lnTo>
                    <a:pt x="1052" y="794"/>
                  </a:lnTo>
                  <a:lnTo>
                    <a:pt x="1045" y="782"/>
                  </a:lnTo>
                  <a:lnTo>
                    <a:pt x="1038" y="797"/>
                  </a:lnTo>
                  <a:lnTo>
                    <a:pt x="1016" y="785"/>
                  </a:lnTo>
                  <a:lnTo>
                    <a:pt x="991" y="811"/>
                  </a:lnTo>
                  <a:lnTo>
                    <a:pt x="958" y="823"/>
                  </a:lnTo>
                  <a:lnTo>
                    <a:pt x="888" y="805"/>
                  </a:lnTo>
                  <a:lnTo>
                    <a:pt x="881" y="788"/>
                  </a:lnTo>
                  <a:lnTo>
                    <a:pt x="925" y="726"/>
                  </a:lnTo>
                  <a:lnTo>
                    <a:pt x="967" y="730"/>
                  </a:lnTo>
                  <a:lnTo>
                    <a:pt x="991" y="754"/>
                  </a:lnTo>
                  <a:lnTo>
                    <a:pt x="1095" y="772"/>
                  </a:lnTo>
                  <a:lnTo>
                    <a:pt x="1019" y="643"/>
                  </a:lnTo>
                  <a:lnTo>
                    <a:pt x="1032" y="544"/>
                  </a:lnTo>
                  <a:lnTo>
                    <a:pt x="589" y="562"/>
                  </a:lnTo>
                  <a:lnTo>
                    <a:pt x="592" y="510"/>
                  </a:lnTo>
                  <a:lnTo>
                    <a:pt x="638" y="356"/>
                  </a:lnTo>
                  <a:lnTo>
                    <a:pt x="717" y="249"/>
                  </a:lnTo>
                  <a:lnTo>
                    <a:pt x="687" y="218"/>
                  </a:lnTo>
                  <a:lnTo>
                    <a:pt x="705" y="118"/>
                  </a:lnTo>
                  <a:lnTo>
                    <a:pt x="66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Freeform 104"/>
            <p:cNvSpPr>
              <a:spLocks/>
            </p:cNvSpPr>
            <p:nvPr/>
          </p:nvSpPr>
          <p:spPr bwMode="auto">
            <a:xfrm>
              <a:off x="7921634" y="2802218"/>
              <a:ext cx="27096" cy="38505"/>
            </a:xfrm>
            <a:custGeom>
              <a:avLst/>
              <a:gdLst>
                <a:gd name="T0" fmla="*/ 0 w 38"/>
                <a:gd name="T1" fmla="*/ 42862 h 55"/>
                <a:gd name="T2" fmla="*/ 3969 w 38"/>
                <a:gd name="T3" fmla="*/ 15586 h 55"/>
                <a:gd name="T4" fmla="*/ 18256 w 38"/>
                <a:gd name="T5" fmla="*/ 0 h 55"/>
                <a:gd name="T6" fmla="*/ 30162 w 38"/>
                <a:gd name="T7" fmla="*/ 10131 h 55"/>
                <a:gd name="T8" fmla="*/ 11906 w 38"/>
                <a:gd name="T9" fmla="*/ 33510 h 55"/>
                <a:gd name="T10" fmla="*/ 0 w 38"/>
                <a:gd name="T11" fmla="*/ 42862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55"/>
                <a:gd name="T20" fmla="*/ 38 w 38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55">
                  <a:moveTo>
                    <a:pt x="0" y="55"/>
                  </a:moveTo>
                  <a:lnTo>
                    <a:pt x="5" y="20"/>
                  </a:lnTo>
                  <a:lnTo>
                    <a:pt x="23" y="0"/>
                  </a:lnTo>
                  <a:lnTo>
                    <a:pt x="38" y="13"/>
                  </a:lnTo>
                  <a:lnTo>
                    <a:pt x="15" y="43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Freeform 105"/>
            <p:cNvSpPr>
              <a:spLocks/>
            </p:cNvSpPr>
            <p:nvPr/>
          </p:nvSpPr>
          <p:spPr bwMode="auto">
            <a:xfrm>
              <a:off x="7970124" y="2648194"/>
              <a:ext cx="289507" cy="176842"/>
            </a:xfrm>
            <a:custGeom>
              <a:avLst/>
              <a:gdLst>
                <a:gd name="T0" fmla="*/ 0 w 406"/>
                <a:gd name="T1" fmla="*/ 175419 h 248"/>
                <a:gd name="T2" fmla="*/ 6350 w 406"/>
                <a:gd name="T3" fmla="*/ 193675 h 248"/>
                <a:gd name="T4" fmla="*/ 14287 w 406"/>
                <a:gd name="T5" fmla="*/ 196056 h 248"/>
                <a:gd name="T6" fmla="*/ 24606 w 406"/>
                <a:gd name="T7" fmla="*/ 177006 h 248"/>
                <a:gd name="T8" fmla="*/ 38100 w 406"/>
                <a:gd name="T9" fmla="*/ 175419 h 248"/>
                <a:gd name="T10" fmla="*/ 40481 w 406"/>
                <a:gd name="T11" fmla="*/ 177006 h 248"/>
                <a:gd name="T12" fmla="*/ 22225 w 406"/>
                <a:gd name="T13" fmla="*/ 196850 h 248"/>
                <a:gd name="T14" fmla="*/ 50006 w 406"/>
                <a:gd name="T15" fmla="*/ 184150 h 248"/>
                <a:gd name="T16" fmla="*/ 55562 w 406"/>
                <a:gd name="T17" fmla="*/ 175419 h 248"/>
                <a:gd name="T18" fmla="*/ 98425 w 406"/>
                <a:gd name="T19" fmla="*/ 153988 h 248"/>
                <a:gd name="T20" fmla="*/ 138112 w 406"/>
                <a:gd name="T21" fmla="*/ 127000 h 248"/>
                <a:gd name="T22" fmla="*/ 180181 w 406"/>
                <a:gd name="T23" fmla="*/ 113506 h 248"/>
                <a:gd name="T24" fmla="*/ 212725 w 406"/>
                <a:gd name="T25" fmla="*/ 90488 h 248"/>
                <a:gd name="T26" fmla="*/ 211137 w 406"/>
                <a:gd name="T27" fmla="*/ 97631 h 248"/>
                <a:gd name="T28" fmla="*/ 143669 w 406"/>
                <a:gd name="T29" fmla="*/ 146050 h 248"/>
                <a:gd name="T30" fmla="*/ 132556 w 406"/>
                <a:gd name="T31" fmla="*/ 150019 h 248"/>
                <a:gd name="T32" fmla="*/ 139700 w 406"/>
                <a:gd name="T33" fmla="*/ 153988 h 248"/>
                <a:gd name="T34" fmla="*/ 158750 w 406"/>
                <a:gd name="T35" fmla="*/ 144463 h 248"/>
                <a:gd name="T36" fmla="*/ 258762 w 406"/>
                <a:gd name="T37" fmla="*/ 66675 h 248"/>
                <a:gd name="T38" fmla="*/ 274637 w 406"/>
                <a:gd name="T39" fmla="*/ 52388 h 248"/>
                <a:gd name="T40" fmla="*/ 322262 w 406"/>
                <a:gd name="T41" fmla="*/ 11906 h 248"/>
                <a:gd name="T42" fmla="*/ 322262 w 406"/>
                <a:gd name="T43" fmla="*/ 3969 h 248"/>
                <a:gd name="T44" fmla="*/ 315118 w 406"/>
                <a:gd name="T45" fmla="*/ 3969 h 248"/>
                <a:gd name="T46" fmla="*/ 293687 w 406"/>
                <a:gd name="T47" fmla="*/ 25400 h 248"/>
                <a:gd name="T48" fmla="*/ 280987 w 406"/>
                <a:gd name="T49" fmla="*/ 21431 h 248"/>
                <a:gd name="T50" fmla="*/ 257175 w 406"/>
                <a:gd name="T51" fmla="*/ 34925 h 248"/>
                <a:gd name="T52" fmla="*/ 255587 w 406"/>
                <a:gd name="T53" fmla="*/ 30956 h 248"/>
                <a:gd name="T54" fmla="*/ 234156 w 406"/>
                <a:gd name="T55" fmla="*/ 73819 h 248"/>
                <a:gd name="T56" fmla="*/ 228600 w 406"/>
                <a:gd name="T57" fmla="*/ 66675 h 248"/>
                <a:gd name="T58" fmla="*/ 211137 w 406"/>
                <a:gd name="T59" fmla="*/ 66675 h 248"/>
                <a:gd name="T60" fmla="*/ 242887 w 406"/>
                <a:gd name="T61" fmla="*/ 30956 h 248"/>
                <a:gd name="T62" fmla="*/ 237331 w 406"/>
                <a:gd name="T63" fmla="*/ 25400 h 248"/>
                <a:gd name="T64" fmla="*/ 257175 w 406"/>
                <a:gd name="T65" fmla="*/ 0 h 248"/>
                <a:gd name="T66" fmla="*/ 253206 w 406"/>
                <a:gd name="T67" fmla="*/ 1588 h 248"/>
                <a:gd name="T68" fmla="*/ 208756 w 406"/>
                <a:gd name="T69" fmla="*/ 49213 h 248"/>
                <a:gd name="T70" fmla="*/ 154781 w 406"/>
                <a:gd name="T71" fmla="*/ 72231 h 248"/>
                <a:gd name="T72" fmla="*/ 125412 w 406"/>
                <a:gd name="T73" fmla="*/ 73819 h 248"/>
                <a:gd name="T74" fmla="*/ 123825 w 406"/>
                <a:gd name="T75" fmla="*/ 84138 h 248"/>
                <a:gd name="T76" fmla="*/ 88900 w 406"/>
                <a:gd name="T77" fmla="*/ 99219 h 248"/>
                <a:gd name="T78" fmla="*/ 77787 w 406"/>
                <a:gd name="T79" fmla="*/ 96838 h 248"/>
                <a:gd name="T80" fmla="*/ 77787 w 406"/>
                <a:gd name="T81" fmla="*/ 104775 h 248"/>
                <a:gd name="T82" fmla="*/ 63500 w 406"/>
                <a:gd name="T83" fmla="*/ 104775 h 248"/>
                <a:gd name="T84" fmla="*/ 50006 w 406"/>
                <a:gd name="T85" fmla="*/ 115094 h 248"/>
                <a:gd name="T86" fmla="*/ 48419 w 406"/>
                <a:gd name="T87" fmla="*/ 127000 h 248"/>
                <a:gd name="T88" fmla="*/ 40481 w 406"/>
                <a:gd name="T89" fmla="*/ 123031 h 248"/>
                <a:gd name="T90" fmla="*/ 38100 w 406"/>
                <a:gd name="T91" fmla="*/ 142875 h 248"/>
                <a:gd name="T92" fmla="*/ 14287 w 406"/>
                <a:gd name="T93" fmla="*/ 147638 h 248"/>
                <a:gd name="T94" fmla="*/ 10319 w 406"/>
                <a:gd name="T95" fmla="*/ 159544 h 248"/>
                <a:gd name="T96" fmla="*/ 0 w 406"/>
                <a:gd name="T97" fmla="*/ 175419 h 2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06"/>
                <a:gd name="T148" fmla="*/ 0 h 248"/>
                <a:gd name="T149" fmla="*/ 406 w 406"/>
                <a:gd name="T150" fmla="*/ 248 h 2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06" h="248">
                  <a:moveTo>
                    <a:pt x="0" y="221"/>
                  </a:moveTo>
                  <a:lnTo>
                    <a:pt x="8" y="244"/>
                  </a:lnTo>
                  <a:lnTo>
                    <a:pt x="18" y="247"/>
                  </a:lnTo>
                  <a:lnTo>
                    <a:pt x="31" y="223"/>
                  </a:lnTo>
                  <a:lnTo>
                    <a:pt x="48" y="221"/>
                  </a:lnTo>
                  <a:lnTo>
                    <a:pt x="51" y="223"/>
                  </a:lnTo>
                  <a:lnTo>
                    <a:pt x="28" y="248"/>
                  </a:lnTo>
                  <a:lnTo>
                    <a:pt x="63" y="232"/>
                  </a:lnTo>
                  <a:lnTo>
                    <a:pt x="70" y="221"/>
                  </a:lnTo>
                  <a:lnTo>
                    <a:pt x="124" y="194"/>
                  </a:lnTo>
                  <a:lnTo>
                    <a:pt x="174" y="160"/>
                  </a:lnTo>
                  <a:lnTo>
                    <a:pt x="227" y="143"/>
                  </a:lnTo>
                  <a:lnTo>
                    <a:pt x="268" y="114"/>
                  </a:lnTo>
                  <a:lnTo>
                    <a:pt x="266" y="123"/>
                  </a:lnTo>
                  <a:lnTo>
                    <a:pt x="181" y="184"/>
                  </a:lnTo>
                  <a:lnTo>
                    <a:pt x="167" y="189"/>
                  </a:lnTo>
                  <a:lnTo>
                    <a:pt x="176" y="194"/>
                  </a:lnTo>
                  <a:lnTo>
                    <a:pt x="200" y="182"/>
                  </a:lnTo>
                  <a:lnTo>
                    <a:pt x="326" y="84"/>
                  </a:lnTo>
                  <a:lnTo>
                    <a:pt x="346" y="66"/>
                  </a:lnTo>
                  <a:lnTo>
                    <a:pt x="406" y="15"/>
                  </a:lnTo>
                  <a:lnTo>
                    <a:pt x="406" y="5"/>
                  </a:lnTo>
                  <a:lnTo>
                    <a:pt x="397" y="5"/>
                  </a:lnTo>
                  <a:lnTo>
                    <a:pt x="370" y="32"/>
                  </a:lnTo>
                  <a:lnTo>
                    <a:pt x="354" y="27"/>
                  </a:lnTo>
                  <a:lnTo>
                    <a:pt x="324" y="44"/>
                  </a:lnTo>
                  <a:lnTo>
                    <a:pt x="322" y="39"/>
                  </a:lnTo>
                  <a:lnTo>
                    <a:pt x="295" y="93"/>
                  </a:lnTo>
                  <a:lnTo>
                    <a:pt x="288" y="84"/>
                  </a:lnTo>
                  <a:lnTo>
                    <a:pt x="266" y="84"/>
                  </a:lnTo>
                  <a:lnTo>
                    <a:pt x="306" y="39"/>
                  </a:lnTo>
                  <a:lnTo>
                    <a:pt x="299" y="32"/>
                  </a:lnTo>
                  <a:lnTo>
                    <a:pt x="324" y="0"/>
                  </a:lnTo>
                  <a:lnTo>
                    <a:pt x="319" y="2"/>
                  </a:lnTo>
                  <a:lnTo>
                    <a:pt x="263" y="62"/>
                  </a:lnTo>
                  <a:lnTo>
                    <a:pt x="195" y="91"/>
                  </a:lnTo>
                  <a:lnTo>
                    <a:pt x="158" y="93"/>
                  </a:lnTo>
                  <a:lnTo>
                    <a:pt x="156" y="106"/>
                  </a:lnTo>
                  <a:lnTo>
                    <a:pt x="112" y="125"/>
                  </a:lnTo>
                  <a:lnTo>
                    <a:pt x="98" y="122"/>
                  </a:lnTo>
                  <a:lnTo>
                    <a:pt x="98" y="132"/>
                  </a:lnTo>
                  <a:lnTo>
                    <a:pt x="80" y="132"/>
                  </a:lnTo>
                  <a:lnTo>
                    <a:pt x="63" y="145"/>
                  </a:lnTo>
                  <a:lnTo>
                    <a:pt x="61" y="160"/>
                  </a:lnTo>
                  <a:lnTo>
                    <a:pt x="51" y="155"/>
                  </a:lnTo>
                  <a:lnTo>
                    <a:pt x="48" y="180"/>
                  </a:lnTo>
                  <a:lnTo>
                    <a:pt x="18" y="186"/>
                  </a:lnTo>
                  <a:lnTo>
                    <a:pt x="13" y="201"/>
                  </a:lnTo>
                  <a:lnTo>
                    <a:pt x="0" y="221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1" name="Freeform 107"/>
            <p:cNvSpPr>
              <a:spLocks/>
            </p:cNvSpPr>
            <p:nvPr/>
          </p:nvSpPr>
          <p:spPr bwMode="auto">
            <a:xfrm>
              <a:off x="7794707" y="3366972"/>
              <a:ext cx="72734" cy="202513"/>
            </a:xfrm>
            <a:custGeom>
              <a:avLst/>
              <a:gdLst>
                <a:gd name="T0" fmla="*/ 0 w 100"/>
                <a:gd name="T1" fmla="*/ 125856 h 283"/>
                <a:gd name="T2" fmla="*/ 0 w 100"/>
                <a:gd name="T3" fmla="*/ 194359 h 283"/>
                <a:gd name="T4" fmla="*/ 16193 w 100"/>
                <a:gd name="T5" fmla="*/ 225425 h 283"/>
                <a:gd name="T6" fmla="*/ 32385 w 100"/>
                <a:gd name="T7" fmla="*/ 142583 h 283"/>
                <a:gd name="T8" fmla="*/ 56674 w 100"/>
                <a:gd name="T9" fmla="*/ 105942 h 283"/>
                <a:gd name="T10" fmla="*/ 80963 w 100"/>
                <a:gd name="T11" fmla="*/ 0 h 283"/>
                <a:gd name="T12" fmla="*/ 35624 w 100"/>
                <a:gd name="T13" fmla="*/ 25490 h 283"/>
                <a:gd name="T14" fmla="*/ 0 w 100"/>
                <a:gd name="T15" fmla="*/ 125856 h 2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"/>
                <a:gd name="T25" fmla="*/ 0 h 283"/>
                <a:gd name="T26" fmla="*/ 100 w 100"/>
                <a:gd name="T27" fmla="*/ 283 h 2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" h="283">
                  <a:moveTo>
                    <a:pt x="0" y="158"/>
                  </a:moveTo>
                  <a:lnTo>
                    <a:pt x="0" y="244"/>
                  </a:lnTo>
                  <a:lnTo>
                    <a:pt x="20" y="283"/>
                  </a:lnTo>
                  <a:lnTo>
                    <a:pt x="40" y="179"/>
                  </a:lnTo>
                  <a:lnTo>
                    <a:pt x="70" y="133"/>
                  </a:lnTo>
                  <a:lnTo>
                    <a:pt x="100" y="0"/>
                  </a:lnTo>
                  <a:lnTo>
                    <a:pt x="44" y="32"/>
                  </a:lnTo>
                  <a:lnTo>
                    <a:pt x="0" y="158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Freeform 111"/>
            <p:cNvSpPr>
              <a:spLocks/>
            </p:cNvSpPr>
            <p:nvPr/>
          </p:nvSpPr>
          <p:spPr bwMode="auto">
            <a:xfrm>
              <a:off x="4538814" y="1403168"/>
              <a:ext cx="1035383" cy="1186553"/>
            </a:xfrm>
            <a:custGeom>
              <a:avLst/>
              <a:gdLst>
                <a:gd name="T0" fmla="*/ 0 w 1450"/>
                <a:gd name="T1" fmla="*/ 83344 h 1664"/>
                <a:gd name="T2" fmla="*/ 6359 w 1450"/>
                <a:gd name="T3" fmla="*/ 269875 h 1664"/>
                <a:gd name="T4" fmla="*/ 50075 w 1450"/>
                <a:gd name="T5" fmla="*/ 418306 h 1664"/>
                <a:gd name="T6" fmla="*/ 58024 w 1450"/>
                <a:gd name="T7" fmla="*/ 611981 h 1664"/>
                <a:gd name="T8" fmla="*/ 86638 w 1450"/>
                <a:gd name="T9" fmla="*/ 768350 h 1664"/>
                <a:gd name="T10" fmla="*/ 46896 w 1450"/>
                <a:gd name="T11" fmla="*/ 846931 h 1664"/>
                <a:gd name="T12" fmla="*/ 104920 w 1450"/>
                <a:gd name="T13" fmla="*/ 908844 h 1664"/>
                <a:gd name="T14" fmla="*/ 103330 w 1450"/>
                <a:gd name="T15" fmla="*/ 1320800 h 1664"/>
                <a:gd name="T16" fmla="*/ 933943 w 1450"/>
                <a:gd name="T17" fmla="*/ 1307306 h 1664"/>
                <a:gd name="T18" fmla="*/ 922020 w 1450"/>
                <a:gd name="T19" fmla="*/ 1224756 h 1664"/>
                <a:gd name="T20" fmla="*/ 895790 w 1450"/>
                <a:gd name="T21" fmla="*/ 1194594 h 1664"/>
                <a:gd name="T22" fmla="*/ 834587 w 1450"/>
                <a:gd name="T23" fmla="*/ 1149350 h 1664"/>
                <a:gd name="T24" fmla="*/ 787691 w 1450"/>
                <a:gd name="T25" fmla="*/ 1102519 h 1664"/>
                <a:gd name="T26" fmla="*/ 674823 w 1450"/>
                <a:gd name="T27" fmla="*/ 1030288 h 1664"/>
                <a:gd name="T28" fmla="*/ 679592 w 1450"/>
                <a:gd name="T29" fmla="*/ 908844 h 1664"/>
                <a:gd name="T30" fmla="*/ 654952 w 1450"/>
                <a:gd name="T31" fmla="*/ 832644 h 1664"/>
                <a:gd name="T32" fmla="*/ 745564 w 1450"/>
                <a:gd name="T33" fmla="*/ 717550 h 1664"/>
                <a:gd name="T34" fmla="*/ 742385 w 1450"/>
                <a:gd name="T35" fmla="*/ 602456 h 1664"/>
                <a:gd name="T36" fmla="*/ 759077 w 1450"/>
                <a:gd name="T37" fmla="*/ 580231 h 1664"/>
                <a:gd name="T38" fmla="*/ 871945 w 1450"/>
                <a:gd name="T39" fmla="*/ 484981 h 1664"/>
                <a:gd name="T40" fmla="*/ 927584 w 1450"/>
                <a:gd name="T41" fmla="*/ 416719 h 1664"/>
                <a:gd name="T42" fmla="*/ 1003094 w 1450"/>
                <a:gd name="T43" fmla="*/ 356394 h 1664"/>
                <a:gd name="T44" fmla="*/ 1152525 w 1450"/>
                <a:gd name="T45" fmla="*/ 278606 h 1664"/>
                <a:gd name="T46" fmla="*/ 1095296 w 1450"/>
                <a:gd name="T47" fmla="*/ 283369 h 1664"/>
                <a:gd name="T48" fmla="*/ 1044426 w 1450"/>
                <a:gd name="T49" fmla="*/ 258763 h 1664"/>
                <a:gd name="T50" fmla="*/ 963352 w 1450"/>
                <a:gd name="T51" fmla="*/ 269875 h 1664"/>
                <a:gd name="T52" fmla="*/ 945071 w 1450"/>
                <a:gd name="T53" fmla="*/ 233363 h 1664"/>
                <a:gd name="T54" fmla="*/ 922020 w 1450"/>
                <a:gd name="T55" fmla="*/ 249238 h 1664"/>
                <a:gd name="T56" fmla="*/ 861612 w 1450"/>
                <a:gd name="T57" fmla="*/ 282575 h 1664"/>
                <a:gd name="T58" fmla="*/ 825049 w 1450"/>
                <a:gd name="T59" fmla="*/ 272256 h 1664"/>
                <a:gd name="T60" fmla="*/ 808357 w 1450"/>
                <a:gd name="T61" fmla="*/ 252413 h 1664"/>
                <a:gd name="T62" fmla="*/ 778153 w 1450"/>
                <a:gd name="T63" fmla="*/ 241300 h 1664"/>
                <a:gd name="T64" fmla="*/ 759077 w 1450"/>
                <a:gd name="T65" fmla="*/ 218281 h 1664"/>
                <a:gd name="T66" fmla="*/ 735231 w 1450"/>
                <a:gd name="T67" fmla="*/ 223838 h 1664"/>
                <a:gd name="T68" fmla="*/ 731257 w 1450"/>
                <a:gd name="T69" fmla="*/ 243681 h 1664"/>
                <a:gd name="T70" fmla="*/ 716950 w 1450"/>
                <a:gd name="T71" fmla="*/ 250825 h 1664"/>
                <a:gd name="T72" fmla="*/ 698669 w 1450"/>
                <a:gd name="T73" fmla="*/ 199231 h 1664"/>
                <a:gd name="T74" fmla="*/ 668464 w 1450"/>
                <a:gd name="T75" fmla="*/ 197644 h 1664"/>
                <a:gd name="T76" fmla="*/ 679592 w 1450"/>
                <a:gd name="T77" fmla="*/ 180181 h 1664"/>
                <a:gd name="T78" fmla="*/ 612031 w 1450"/>
                <a:gd name="T79" fmla="*/ 163513 h 1664"/>
                <a:gd name="T80" fmla="*/ 585006 w 1450"/>
                <a:gd name="T81" fmla="*/ 161131 h 1664"/>
                <a:gd name="T82" fmla="*/ 508701 w 1450"/>
                <a:gd name="T83" fmla="*/ 192881 h 1664"/>
                <a:gd name="T84" fmla="*/ 497573 w 1450"/>
                <a:gd name="T85" fmla="*/ 163513 h 1664"/>
                <a:gd name="T86" fmla="*/ 375962 w 1450"/>
                <a:gd name="T87" fmla="*/ 138113 h 1664"/>
                <a:gd name="T88" fmla="*/ 355296 w 1450"/>
                <a:gd name="T89" fmla="*/ 12700 h 1664"/>
                <a:gd name="T90" fmla="*/ 302041 w 1450"/>
                <a:gd name="T91" fmla="*/ 0 h 1664"/>
                <a:gd name="T92" fmla="*/ 302041 w 1450"/>
                <a:gd name="T93" fmla="*/ 85725 h 1664"/>
                <a:gd name="T94" fmla="*/ 0 w 1450"/>
                <a:gd name="T95" fmla="*/ 83344 h 16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50"/>
                <a:gd name="T145" fmla="*/ 0 h 1664"/>
                <a:gd name="T146" fmla="*/ 1450 w 1450"/>
                <a:gd name="T147" fmla="*/ 1664 h 16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50" h="1664">
                  <a:moveTo>
                    <a:pt x="0" y="105"/>
                  </a:moveTo>
                  <a:lnTo>
                    <a:pt x="8" y="340"/>
                  </a:lnTo>
                  <a:lnTo>
                    <a:pt x="63" y="527"/>
                  </a:lnTo>
                  <a:lnTo>
                    <a:pt x="73" y="771"/>
                  </a:lnTo>
                  <a:lnTo>
                    <a:pt x="109" y="968"/>
                  </a:lnTo>
                  <a:lnTo>
                    <a:pt x="59" y="1067"/>
                  </a:lnTo>
                  <a:lnTo>
                    <a:pt x="132" y="1145"/>
                  </a:lnTo>
                  <a:lnTo>
                    <a:pt x="130" y="1664"/>
                  </a:lnTo>
                  <a:lnTo>
                    <a:pt x="1175" y="1647"/>
                  </a:lnTo>
                  <a:lnTo>
                    <a:pt x="1160" y="1543"/>
                  </a:lnTo>
                  <a:lnTo>
                    <a:pt x="1127" y="1505"/>
                  </a:lnTo>
                  <a:lnTo>
                    <a:pt x="1050" y="1448"/>
                  </a:lnTo>
                  <a:lnTo>
                    <a:pt x="991" y="1389"/>
                  </a:lnTo>
                  <a:lnTo>
                    <a:pt x="849" y="1298"/>
                  </a:lnTo>
                  <a:lnTo>
                    <a:pt x="855" y="1145"/>
                  </a:lnTo>
                  <a:lnTo>
                    <a:pt x="824" y="1049"/>
                  </a:lnTo>
                  <a:lnTo>
                    <a:pt x="938" y="904"/>
                  </a:lnTo>
                  <a:lnTo>
                    <a:pt x="934" y="759"/>
                  </a:lnTo>
                  <a:lnTo>
                    <a:pt x="955" y="731"/>
                  </a:lnTo>
                  <a:lnTo>
                    <a:pt x="1097" y="611"/>
                  </a:lnTo>
                  <a:lnTo>
                    <a:pt x="1167" y="525"/>
                  </a:lnTo>
                  <a:lnTo>
                    <a:pt x="1262" y="449"/>
                  </a:lnTo>
                  <a:lnTo>
                    <a:pt x="1450" y="351"/>
                  </a:lnTo>
                  <a:lnTo>
                    <a:pt x="1378" y="357"/>
                  </a:lnTo>
                  <a:lnTo>
                    <a:pt x="1314" y="326"/>
                  </a:lnTo>
                  <a:lnTo>
                    <a:pt x="1212" y="340"/>
                  </a:lnTo>
                  <a:lnTo>
                    <a:pt x="1189" y="294"/>
                  </a:lnTo>
                  <a:lnTo>
                    <a:pt x="1160" y="314"/>
                  </a:lnTo>
                  <a:lnTo>
                    <a:pt x="1084" y="356"/>
                  </a:lnTo>
                  <a:lnTo>
                    <a:pt x="1038" y="343"/>
                  </a:lnTo>
                  <a:lnTo>
                    <a:pt x="1017" y="318"/>
                  </a:lnTo>
                  <a:lnTo>
                    <a:pt x="979" y="304"/>
                  </a:lnTo>
                  <a:lnTo>
                    <a:pt x="955" y="275"/>
                  </a:lnTo>
                  <a:lnTo>
                    <a:pt x="925" y="282"/>
                  </a:lnTo>
                  <a:lnTo>
                    <a:pt x="920" y="307"/>
                  </a:lnTo>
                  <a:lnTo>
                    <a:pt x="902" y="316"/>
                  </a:lnTo>
                  <a:lnTo>
                    <a:pt x="879" y="251"/>
                  </a:lnTo>
                  <a:lnTo>
                    <a:pt x="841" y="249"/>
                  </a:lnTo>
                  <a:lnTo>
                    <a:pt x="855" y="227"/>
                  </a:lnTo>
                  <a:lnTo>
                    <a:pt x="770" y="206"/>
                  </a:lnTo>
                  <a:lnTo>
                    <a:pt x="736" y="203"/>
                  </a:lnTo>
                  <a:lnTo>
                    <a:pt x="640" y="243"/>
                  </a:lnTo>
                  <a:lnTo>
                    <a:pt x="626" y="206"/>
                  </a:lnTo>
                  <a:lnTo>
                    <a:pt x="473" y="174"/>
                  </a:lnTo>
                  <a:lnTo>
                    <a:pt x="447" y="16"/>
                  </a:lnTo>
                  <a:lnTo>
                    <a:pt x="380" y="0"/>
                  </a:lnTo>
                  <a:lnTo>
                    <a:pt x="380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Freeform 112"/>
            <p:cNvSpPr>
              <a:spLocks/>
            </p:cNvSpPr>
            <p:nvPr/>
          </p:nvSpPr>
          <p:spPr bwMode="auto">
            <a:xfrm>
              <a:off x="8209717" y="2435698"/>
              <a:ext cx="121223" cy="156877"/>
            </a:xfrm>
            <a:custGeom>
              <a:avLst/>
              <a:gdLst>
                <a:gd name="T0" fmla="*/ 0 w 170"/>
                <a:gd name="T1" fmla="*/ 18256 h 220"/>
                <a:gd name="T2" fmla="*/ 26194 w 170"/>
                <a:gd name="T3" fmla="*/ 165100 h 220"/>
                <a:gd name="T4" fmla="*/ 31750 w 170"/>
                <a:gd name="T5" fmla="*/ 174625 h 220"/>
                <a:gd name="T6" fmla="*/ 82550 w 170"/>
                <a:gd name="T7" fmla="*/ 144463 h 220"/>
                <a:gd name="T8" fmla="*/ 73818 w 170"/>
                <a:gd name="T9" fmla="*/ 97631 h 220"/>
                <a:gd name="T10" fmla="*/ 84931 w 170"/>
                <a:gd name="T11" fmla="*/ 76994 h 220"/>
                <a:gd name="T12" fmla="*/ 97631 w 170"/>
                <a:gd name="T13" fmla="*/ 95250 h 220"/>
                <a:gd name="T14" fmla="*/ 100806 w 170"/>
                <a:gd name="T15" fmla="*/ 124619 h 220"/>
                <a:gd name="T16" fmla="*/ 115093 w 170"/>
                <a:gd name="T17" fmla="*/ 124619 h 220"/>
                <a:gd name="T18" fmla="*/ 134937 w 170"/>
                <a:gd name="T19" fmla="*/ 95250 h 220"/>
                <a:gd name="T20" fmla="*/ 115093 w 170"/>
                <a:gd name="T21" fmla="*/ 54769 h 220"/>
                <a:gd name="T22" fmla="*/ 84931 w 170"/>
                <a:gd name="T23" fmla="*/ 51594 h 220"/>
                <a:gd name="T24" fmla="*/ 66675 w 170"/>
                <a:gd name="T25" fmla="*/ 4763 h 220"/>
                <a:gd name="T26" fmla="*/ 46037 w 170"/>
                <a:gd name="T27" fmla="*/ 0 h 220"/>
                <a:gd name="T28" fmla="*/ 0 w 170"/>
                <a:gd name="T29" fmla="*/ 18256 h 2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0"/>
                <a:gd name="T46" fmla="*/ 0 h 220"/>
                <a:gd name="T47" fmla="*/ 170 w 170"/>
                <a:gd name="T48" fmla="*/ 220 h 2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0" h="220">
                  <a:moveTo>
                    <a:pt x="0" y="23"/>
                  </a:moveTo>
                  <a:lnTo>
                    <a:pt x="33" y="208"/>
                  </a:lnTo>
                  <a:lnTo>
                    <a:pt x="40" y="220"/>
                  </a:lnTo>
                  <a:lnTo>
                    <a:pt x="104" y="182"/>
                  </a:lnTo>
                  <a:lnTo>
                    <a:pt x="93" y="123"/>
                  </a:lnTo>
                  <a:lnTo>
                    <a:pt x="107" y="97"/>
                  </a:lnTo>
                  <a:lnTo>
                    <a:pt x="123" y="120"/>
                  </a:lnTo>
                  <a:lnTo>
                    <a:pt x="127" y="157"/>
                  </a:lnTo>
                  <a:lnTo>
                    <a:pt x="145" y="157"/>
                  </a:lnTo>
                  <a:lnTo>
                    <a:pt x="170" y="120"/>
                  </a:lnTo>
                  <a:lnTo>
                    <a:pt x="145" y="69"/>
                  </a:lnTo>
                  <a:lnTo>
                    <a:pt x="107" y="65"/>
                  </a:lnTo>
                  <a:lnTo>
                    <a:pt x="84" y="6"/>
                  </a:lnTo>
                  <a:lnTo>
                    <a:pt x="58" y="0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Freeform 131"/>
            <p:cNvSpPr>
              <a:spLocks/>
            </p:cNvSpPr>
            <p:nvPr/>
          </p:nvSpPr>
          <p:spPr bwMode="auto">
            <a:xfrm>
              <a:off x="2027367" y="1189246"/>
              <a:ext cx="1605842" cy="1046792"/>
            </a:xfrm>
            <a:custGeom>
              <a:avLst/>
              <a:gdLst>
                <a:gd name="T0" fmla="*/ 0 w 2253"/>
                <a:gd name="T1" fmla="*/ 217636 h 1467"/>
                <a:gd name="T2" fmla="*/ 31736 w 2253"/>
                <a:gd name="T3" fmla="*/ 293888 h 1467"/>
                <a:gd name="T4" fmla="*/ 33323 w 2253"/>
                <a:gd name="T5" fmla="*/ 346311 h 1467"/>
                <a:gd name="T6" fmla="*/ 16661 w 2253"/>
                <a:gd name="T7" fmla="*/ 351871 h 1467"/>
                <a:gd name="T8" fmla="*/ 70612 w 2253"/>
                <a:gd name="T9" fmla="*/ 403500 h 1467"/>
                <a:gd name="T10" fmla="*/ 123770 w 2253"/>
                <a:gd name="T11" fmla="*/ 542501 h 1467"/>
                <a:gd name="T12" fmla="*/ 142812 w 2253"/>
                <a:gd name="T13" fmla="*/ 539324 h 1467"/>
                <a:gd name="T14" fmla="*/ 145192 w 2253"/>
                <a:gd name="T15" fmla="*/ 557592 h 1467"/>
                <a:gd name="T16" fmla="*/ 172961 w 2253"/>
                <a:gd name="T17" fmla="*/ 564741 h 1467"/>
                <a:gd name="T18" fmla="*/ 192002 w 2253"/>
                <a:gd name="T19" fmla="*/ 567124 h 1467"/>
                <a:gd name="T20" fmla="*/ 141225 w 2253"/>
                <a:gd name="T21" fmla="*/ 667204 h 1467"/>
                <a:gd name="T22" fmla="*/ 151539 w 2253"/>
                <a:gd name="T23" fmla="*/ 733925 h 1467"/>
                <a:gd name="T24" fmla="*/ 114249 w 2253"/>
                <a:gd name="T25" fmla="*/ 801440 h 1467"/>
                <a:gd name="T26" fmla="*/ 139638 w 2253"/>
                <a:gd name="T27" fmla="*/ 829240 h 1467"/>
                <a:gd name="T28" fmla="*/ 209457 w 2253"/>
                <a:gd name="T29" fmla="*/ 786348 h 1467"/>
                <a:gd name="T30" fmla="*/ 260234 w 2253"/>
                <a:gd name="T31" fmla="*/ 1006367 h 1467"/>
                <a:gd name="T32" fmla="*/ 292764 w 2253"/>
                <a:gd name="T33" fmla="*/ 1017487 h 1467"/>
                <a:gd name="T34" fmla="*/ 302284 w 2253"/>
                <a:gd name="T35" fmla="*/ 1087385 h 1467"/>
                <a:gd name="T36" fmla="*/ 323706 w 2253"/>
                <a:gd name="T37" fmla="*/ 1112802 h 1467"/>
                <a:gd name="T38" fmla="*/ 349095 w 2253"/>
                <a:gd name="T39" fmla="*/ 1088973 h 1467"/>
                <a:gd name="T40" fmla="*/ 395905 w 2253"/>
                <a:gd name="T41" fmla="*/ 1108830 h 1467"/>
                <a:gd name="T42" fmla="*/ 424468 w 2253"/>
                <a:gd name="T43" fmla="*/ 1087385 h 1467"/>
                <a:gd name="T44" fmla="*/ 518882 w 2253"/>
                <a:gd name="T45" fmla="*/ 1104859 h 1467"/>
                <a:gd name="T46" fmla="*/ 542684 w 2253"/>
                <a:gd name="T47" fmla="*/ 1111213 h 1467"/>
                <a:gd name="T48" fmla="*/ 566486 w 2253"/>
                <a:gd name="T49" fmla="*/ 1067527 h 1467"/>
                <a:gd name="T50" fmla="*/ 606949 w 2253"/>
                <a:gd name="T51" fmla="*/ 1137425 h 1467"/>
                <a:gd name="T52" fmla="*/ 622024 w 2253"/>
                <a:gd name="T53" fmla="*/ 1023841 h 1467"/>
                <a:gd name="T54" fmla="*/ 1108376 w 2253"/>
                <a:gd name="T55" fmla="*/ 1100093 h 1467"/>
                <a:gd name="T56" fmla="*/ 1710565 w 2253"/>
                <a:gd name="T57" fmla="*/ 1165225 h 1467"/>
                <a:gd name="T58" fmla="*/ 1728020 w 2253"/>
                <a:gd name="T59" fmla="*/ 950766 h 1467"/>
                <a:gd name="T60" fmla="*/ 1787525 w 2253"/>
                <a:gd name="T61" fmla="*/ 274030 h 1467"/>
                <a:gd name="T62" fmla="*/ 997301 w 2253"/>
                <a:gd name="T63" fmla="*/ 177127 h 1467"/>
                <a:gd name="T64" fmla="*/ 596635 w 2253"/>
                <a:gd name="T65" fmla="*/ 109612 h 1467"/>
                <a:gd name="T66" fmla="*/ 46017 w 2253"/>
                <a:gd name="T67" fmla="*/ 0 h 1467"/>
                <a:gd name="T68" fmla="*/ 0 w 2253"/>
                <a:gd name="T69" fmla="*/ 217636 h 146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53"/>
                <a:gd name="T106" fmla="*/ 0 h 1467"/>
                <a:gd name="T107" fmla="*/ 2253 w 2253"/>
                <a:gd name="T108" fmla="*/ 1467 h 146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53" h="1467">
                  <a:moveTo>
                    <a:pt x="0" y="274"/>
                  </a:moveTo>
                  <a:lnTo>
                    <a:pt x="40" y="370"/>
                  </a:lnTo>
                  <a:lnTo>
                    <a:pt x="42" y="436"/>
                  </a:lnTo>
                  <a:lnTo>
                    <a:pt x="21" y="443"/>
                  </a:lnTo>
                  <a:lnTo>
                    <a:pt x="89" y="508"/>
                  </a:lnTo>
                  <a:lnTo>
                    <a:pt x="156" y="683"/>
                  </a:lnTo>
                  <a:lnTo>
                    <a:pt x="180" y="679"/>
                  </a:lnTo>
                  <a:lnTo>
                    <a:pt x="183" y="702"/>
                  </a:lnTo>
                  <a:lnTo>
                    <a:pt x="218" y="711"/>
                  </a:lnTo>
                  <a:lnTo>
                    <a:pt x="242" y="714"/>
                  </a:lnTo>
                  <a:lnTo>
                    <a:pt x="178" y="840"/>
                  </a:lnTo>
                  <a:lnTo>
                    <a:pt x="191" y="924"/>
                  </a:lnTo>
                  <a:lnTo>
                    <a:pt x="144" y="1009"/>
                  </a:lnTo>
                  <a:lnTo>
                    <a:pt x="176" y="1044"/>
                  </a:lnTo>
                  <a:lnTo>
                    <a:pt x="264" y="990"/>
                  </a:lnTo>
                  <a:lnTo>
                    <a:pt x="328" y="1267"/>
                  </a:lnTo>
                  <a:lnTo>
                    <a:pt x="369" y="1281"/>
                  </a:lnTo>
                  <a:lnTo>
                    <a:pt x="381" y="1369"/>
                  </a:lnTo>
                  <a:lnTo>
                    <a:pt x="408" y="1401"/>
                  </a:lnTo>
                  <a:lnTo>
                    <a:pt x="440" y="1371"/>
                  </a:lnTo>
                  <a:lnTo>
                    <a:pt x="499" y="1396"/>
                  </a:lnTo>
                  <a:lnTo>
                    <a:pt x="535" y="1369"/>
                  </a:lnTo>
                  <a:lnTo>
                    <a:pt x="654" y="1391"/>
                  </a:lnTo>
                  <a:lnTo>
                    <a:pt x="684" y="1399"/>
                  </a:lnTo>
                  <a:lnTo>
                    <a:pt x="714" y="1344"/>
                  </a:lnTo>
                  <a:lnTo>
                    <a:pt x="765" y="1432"/>
                  </a:lnTo>
                  <a:lnTo>
                    <a:pt x="784" y="1289"/>
                  </a:lnTo>
                  <a:lnTo>
                    <a:pt x="1397" y="1385"/>
                  </a:lnTo>
                  <a:lnTo>
                    <a:pt x="2156" y="1467"/>
                  </a:lnTo>
                  <a:lnTo>
                    <a:pt x="2178" y="1197"/>
                  </a:lnTo>
                  <a:lnTo>
                    <a:pt x="2253" y="345"/>
                  </a:lnTo>
                  <a:lnTo>
                    <a:pt x="1257" y="223"/>
                  </a:lnTo>
                  <a:lnTo>
                    <a:pt x="752" y="138"/>
                  </a:lnTo>
                  <a:lnTo>
                    <a:pt x="58" y="0"/>
                  </a:lnTo>
                  <a:lnTo>
                    <a:pt x="0" y="274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Freeform 132"/>
            <p:cNvSpPr>
              <a:spLocks/>
            </p:cNvSpPr>
            <p:nvPr/>
          </p:nvSpPr>
          <p:spPr bwMode="auto">
            <a:xfrm>
              <a:off x="2478029" y="3752031"/>
              <a:ext cx="1105264" cy="1155179"/>
            </a:xfrm>
            <a:custGeom>
              <a:avLst/>
              <a:gdLst>
                <a:gd name="T0" fmla="*/ 0 w 1550"/>
                <a:gd name="T1" fmla="*/ 1266813 h 1619"/>
                <a:gd name="T2" fmla="*/ 151606 w 1550"/>
                <a:gd name="T3" fmla="*/ 1285875 h 1619"/>
                <a:gd name="T4" fmla="*/ 167481 w 1550"/>
                <a:gd name="T5" fmla="*/ 1192949 h 1619"/>
                <a:gd name="T6" fmla="*/ 478631 w 1550"/>
                <a:gd name="T7" fmla="*/ 1231867 h 1619"/>
                <a:gd name="T8" fmla="*/ 464344 w 1550"/>
                <a:gd name="T9" fmla="*/ 1185801 h 1619"/>
                <a:gd name="T10" fmla="*/ 516731 w 1550"/>
                <a:gd name="T11" fmla="*/ 1191360 h 1619"/>
                <a:gd name="T12" fmla="*/ 1130300 w 1550"/>
                <a:gd name="T13" fmla="*/ 1249340 h 1619"/>
                <a:gd name="T14" fmla="*/ 1222375 w 1550"/>
                <a:gd name="T15" fmla="*/ 239066 h 1619"/>
                <a:gd name="T16" fmla="*/ 1230313 w 1550"/>
                <a:gd name="T17" fmla="*/ 118342 h 1619"/>
                <a:gd name="T18" fmla="*/ 708819 w 1550"/>
                <a:gd name="T19" fmla="*/ 76247 h 1619"/>
                <a:gd name="T20" fmla="*/ 180975 w 1550"/>
                <a:gd name="T21" fmla="*/ 0 h 1619"/>
                <a:gd name="T22" fmla="*/ 0 w 1550"/>
                <a:gd name="T23" fmla="*/ 1266813 h 16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50"/>
                <a:gd name="T37" fmla="*/ 0 h 1619"/>
                <a:gd name="T38" fmla="*/ 1550 w 1550"/>
                <a:gd name="T39" fmla="*/ 1619 h 16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50" h="1619">
                  <a:moveTo>
                    <a:pt x="0" y="1595"/>
                  </a:moveTo>
                  <a:lnTo>
                    <a:pt x="191" y="1619"/>
                  </a:lnTo>
                  <a:lnTo>
                    <a:pt x="211" y="1502"/>
                  </a:lnTo>
                  <a:lnTo>
                    <a:pt x="603" y="1551"/>
                  </a:lnTo>
                  <a:lnTo>
                    <a:pt x="585" y="1493"/>
                  </a:lnTo>
                  <a:lnTo>
                    <a:pt x="651" y="1500"/>
                  </a:lnTo>
                  <a:lnTo>
                    <a:pt x="1424" y="1573"/>
                  </a:lnTo>
                  <a:lnTo>
                    <a:pt x="1540" y="301"/>
                  </a:lnTo>
                  <a:lnTo>
                    <a:pt x="1550" y="149"/>
                  </a:lnTo>
                  <a:lnTo>
                    <a:pt x="893" y="96"/>
                  </a:lnTo>
                  <a:lnTo>
                    <a:pt x="228" y="0"/>
                  </a:lnTo>
                  <a:lnTo>
                    <a:pt x="0" y="1595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Freeform 135"/>
            <p:cNvSpPr>
              <a:spLocks/>
            </p:cNvSpPr>
            <p:nvPr/>
          </p:nvSpPr>
          <p:spPr bwMode="auto">
            <a:xfrm>
              <a:off x="2459491" y="2106259"/>
              <a:ext cx="1105264" cy="934126"/>
            </a:xfrm>
            <a:custGeom>
              <a:avLst/>
              <a:gdLst>
                <a:gd name="T0" fmla="*/ 0 w 1550"/>
                <a:gd name="T1" fmla="*/ 893762 h 1310"/>
                <a:gd name="T2" fmla="*/ 34131 w 1550"/>
                <a:gd name="T3" fmla="*/ 667543 h 1310"/>
                <a:gd name="T4" fmla="*/ 126206 w 1550"/>
                <a:gd name="T5" fmla="*/ 113506 h 1310"/>
                <a:gd name="T6" fmla="*/ 141287 w 1550"/>
                <a:gd name="T7" fmla="*/ 0 h 1310"/>
                <a:gd name="T8" fmla="*/ 627856 w 1550"/>
                <a:gd name="T9" fmla="*/ 76200 h 1310"/>
                <a:gd name="T10" fmla="*/ 1230312 w 1550"/>
                <a:gd name="T11" fmla="*/ 141287 h 1310"/>
                <a:gd name="T12" fmla="*/ 1185862 w 1550"/>
                <a:gd name="T13" fmla="*/ 589756 h 1310"/>
                <a:gd name="T14" fmla="*/ 1146968 w 1550"/>
                <a:gd name="T15" fmla="*/ 1039812 h 1310"/>
                <a:gd name="T16" fmla="*/ 328612 w 1550"/>
                <a:gd name="T17" fmla="*/ 945356 h 1310"/>
                <a:gd name="T18" fmla="*/ 0 w 1550"/>
                <a:gd name="T19" fmla="*/ 893762 h 1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50"/>
                <a:gd name="T31" fmla="*/ 0 h 1310"/>
                <a:gd name="T32" fmla="*/ 1550 w 1550"/>
                <a:gd name="T33" fmla="*/ 1310 h 13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50" h="1310">
                  <a:moveTo>
                    <a:pt x="0" y="1126"/>
                  </a:moveTo>
                  <a:lnTo>
                    <a:pt x="43" y="841"/>
                  </a:lnTo>
                  <a:lnTo>
                    <a:pt x="159" y="143"/>
                  </a:lnTo>
                  <a:lnTo>
                    <a:pt x="178" y="0"/>
                  </a:lnTo>
                  <a:lnTo>
                    <a:pt x="791" y="96"/>
                  </a:lnTo>
                  <a:lnTo>
                    <a:pt x="1550" y="178"/>
                  </a:lnTo>
                  <a:lnTo>
                    <a:pt x="1494" y="743"/>
                  </a:lnTo>
                  <a:lnTo>
                    <a:pt x="1445" y="1310"/>
                  </a:lnTo>
                  <a:lnTo>
                    <a:pt x="414" y="1191"/>
                  </a:lnTo>
                  <a:lnTo>
                    <a:pt x="0" y="1126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Freeform 136"/>
            <p:cNvSpPr>
              <a:spLocks/>
            </p:cNvSpPr>
            <p:nvPr/>
          </p:nvSpPr>
          <p:spPr bwMode="auto">
            <a:xfrm>
              <a:off x="3580441" y="1435970"/>
              <a:ext cx="1041087" cy="664584"/>
            </a:xfrm>
            <a:custGeom>
              <a:avLst/>
              <a:gdLst>
                <a:gd name="T0" fmla="*/ 0 w 1451"/>
                <a:gd name="T1" fmla="*/ 675550 h 933"/>
                <a:gd name="T2" fmla="*/ 59901 w 1451"/>
                <a:gd name="T3" fmla="*/ 0 h 933"/>
                <a:gd name="T4" fmla="*/ 631751 w 1451"/>
                <a:gd name="T5" fmla="*/ 41231 h 933"/>
                <a:gd name="T6" fmla="*/ 1070222 w 1451"/>
                <a:gd name="T7" fmla="*/ 53917 h 933"/>
                <a:gd name="T8" fmla="*/ 1077410 w 1451"/>
                <a:gd name="T9" fmla="*/ 239456 h 933"/>
                <a:gd name="T10" fmla="*/ 1122935 w 1451"/>
                <a:gd name="T11" fmla="*/ 390899 h 933"/>
                <a:gd name="T12" fmla="*/ 1126928 w 1451"/>
                <a:gd name="T13" fmla="*/ 583574 h 933"/>
                <a:gd name="T14" fmla="*/ 1158875 w 1451"/>
                <a:gd name="T15" fmla="*/ 739775 h 933"/>
                <a:gd name="T16" fmla="*/ 547091 w 1451"/>
                <a:gd name="T17" fmla="*/ 720745 h 933"/>
                <a:gd name="T18" fmla="*/ 0 w 1451"/>
                <a:gd name="T19" fmla="*/ 675550 h 9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51"/>
                <a:gd name="T31" fmla="*/ 0 h 933"/>
                <a:gd name="T32" fmla="*/ 1451 w 1451"/>
                <a:gd name="T33" fmla="*/ 933 h 9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51" h="933">
                  <a:moveTo>
                    <a:pt x="0" y="852"/>
                  </a:moveTo>
                  <a:lnTo>
                    <a:pt x="75" y="0"/>
                  </a:lnTo>
                  <a:lnTo>
                    <a:pt x="791" y="52"/>
                  </a:lnTo>
                  <a:lnTo>
                    <a:pt x="1340" y="68"/>
                  </a:lnTo>
                  <a:lnTo>
                    <a:pt x="1349" y="302"/>
                  </a:lnTo>
                  <a:lnTo>
                    <a:pt x="1406" y="493"/>
                  </a:lnTo>
                  <a:lnTo>
                    <a:pt x="1411" y="736"/>
                  </a:lnTo>
                  <a:lnTo>
                    <a:pt x="1451" y="933"/>
                  </a:lnTo>
                  <a:lnTo>
                    <a:pt x="685" y="909"/>
                  </a:lnTo>
                  <a:lnTo>
                    <a:pt x="0" y="852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Freeform 90"/>
            <p:cNvSpPr>
              <a:spLocks/>
            </p:cNvSpPr>
            <p:nvPr/>
          </p:nvSpPr>
          <p:spPr bwMode="auto">
            <a:xfrm>
              <a:off x="5368830" y="2743745"/>
              <a:ext cx="616095" cy="1135212"/>
            </a:xfrm>
            <a:custGeom>
              <a:avLst/>
              <a:gdLst>
                <a:gd name="T0" fmla="*/ 0 w 865"/>
                <a:gd name="T1" fmla="*/ 555180 h 1591"/>
                <a:gd name="T2" fmla="*/ 9514 w 865"/>
                <a:gd name="T3" fmla="*/ 520233 h 1591"/>
                <a:gd name="T4" fmla="*/ 57084 w 865"/>
                <a:gd name="T5" fmla="*/ 443985 h 1591"/>
                <a:gd name="T6" fmla="*/ 81662 w 865"/>
                <a:gd name="T7" fmla="*/ 362177 h 1591"/>
                <a:gd name="T8" fmla="*/ 57084 w 865"/>
                <a:gd name="T9" fmla="*/ 296255 h 1591"/>
                <a:gd name="T10" fmla="*/ 174423 w 865"/>
                <a:gd name="T11" fmla="*/ 203328 h 1591"/>
                <a:gd name="T12" fmla="*/ 199794 w 865"/>
                <a:gd name="T13" fmla="*/ 157261 h 1591"/>
                <a:gd name="T14" fmla="*/ 199794 w 865"/>
                <a:gd name="T15" fmla="*/ 134228 h 1591"/>
                <a:gd name="T16" fmla="*/ 116546 w 865"/>
                <a:gd name="T17" fmla="*/ 30181 h 1591"/>
                <a:gd name="T18" fmla="*/ 571632 w 865"/>
                <a:gd name="T19" fmla="*/ 0 h 1591"/>
                <a:gd name="T20" fmla="*/ 583525 w 865"/>
                <a:gd name="T21" fmla="*/ 79425 h 1591"/>
                <a:gd name="T22" fmla="*/ 631095 w 865"/>
                <a:gd name="T23" fmla="*/ 170764 h 1591"/>
                <a:gd name="T24" fmla="*/ 672322 w 865"/>
                <a:gd name="T25" fmla="*/ 650490 h 1591"/>
                <a:gd name="T26" fmla="*/ 663601 w 865"/>
                <a:gd name="T27" fmla="*/ 752154 h 1591"/>
                <a:gd name="T28" fmla="*/ 685800 w 865"/>
                <a:gd name="T29" fmla="*/ 810928 h 1591"/>
                <a:gd name="T30" fmla="*/ 658051 w 865"/>
                <a:gd name="T31" fmla="*/ 919740 h 1591"/>
                <a:gd name="T32" fmla="*/ 622373 w 865"/>
                <a:gd name="T33" fmla="*/ 967395 h 1591"/>
                <a:gd name="T34" fmla="*/ 607310 w 865"/>
                <a:gd name="T35" fmla="*/ 1043643 h 1591"/>
                <a:gd name="T36" fmla="*/ 622373 w 865"/>
                <a:gd name="T37" fmla="*/ 1069059 h 1591"/>
                <a:gd name="T38" fmla="*/ 608895 w 865"/>
                <a:gd name="T39" fmla="*/ 1115920 h 1591"/>
                <a:gd name="T40" fmla="*/ 615238 w 865"/>
                <a:gd name="T41" fmla="*/ 1133393 h 1591"/>
                <a:gd name="T42" fmla="*/ 562118 w 865"/>
                <a:gd name="T43" fmla="*/ 1154838 h 1591"/>
                <a:gd name="T44" fmla="*/ 547054 w 865"/>
                <a:gd name="T45" fmla="*/ 1235851 h 1591"/>
                <a:gd name="T46" fmla="*/ 468564 w 865"/>
                <a:gd name="T47" fmla="*/ 1206464 h 1591"/>
                <a:gd name="T48" fmla="*/ 431301 w 865"/>
                <a:gd name="T49" fmla="*/ 1249354 h 1591"/>
                <a:gd name="T50" fmla="*/ 436058 w 865"/>
                <a:gd name="T51" fmla="*/ 1263650 h 1591"/>
                <a:gd name="T52" fmla="*/ 405137 w 865"/>
                <a:gd name="T53" fmla="*/ 1259679 h 1591"/>
                <a:gd name="T54" fmla="*/ 376595 w 865"/>
                <a:gd name="T55" fmla="*/ 1206464 h 1591"/>
                <a:gd name="T56" fmla="*/ 364703 w 865"/>
                <a:gd name="T57" fmla="*/ 1134982 h 1591"/>
                <a:gd name="T58" fmla="*/ 336161 w 865"/>
                <a:gd name="T59" fmla="*/ 1086533 h 1591"/>
                <a:gd name="T60" fmla="*/ 289384 w 865"/>
                <a:gd name="T61" fmla="*/ 1069059 h 1591"/>
                <a:gd name="T62" fmla="*/ 230714 w 865"/>
                <a:gd name="T63" fmla="*/ 1022198 h 1591"/>
                <a:gd name="T64" fmla="*/ 212479 w 865"/>
                <a:gd name="T65" fmla="*/ 957864 h 1591"/>
                <a:gd name="T66" fmla="*/ 246571 w 865"/>
                <a:gd name="T67" fmla="*/ 855406 h 1591"/>
                <a:gd name="T68" fmla="*/ 216443 w 865"/>
                <a:gd name="T69" fmla="*/ 836344 h 1591"/>
                <a:gd name="T70" fmla="*/ 149845 w 865"/>
                <a:gd name="T71" fmla="*/ 838727 h 1591"/>
                <a:gd name="T72" fmla="*/ 138746 w 865"/>
                <a:gd name="T73" fmla="*/ 776775 h 1591"/>
                <a:gd name="T74" fmla="*/ 24578 w 865"/>
                <a:gd name="T75" fmla="*/ 659227 h 1591"/>
                <a:gd name="T76" fmla="*/ 0 w 865"/>
                <a:gd name="T77" fmla="*/ 555180 h 159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65"/>
                <a:gd name="T118" fmla="*/ 0 h 1591"/>
                <a:gd name="T119" fmla="*/ 865 w 865"/>
                <a:gd name="T120" fmla="*/ 1591 h 159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65" h="1591">
                  <a:moveTo>
                    <a:pt x="0" y="699"/>
                  </a:moveTo>
                  <a:lnTo>
                    <a:pt x="12" y="655"/>
                  </a:lnTo>
                  <a:lnTo>
                    <a:pt x="72" y="559"/>
                  </a:lnTo>
                  <a:lnTo>
                    <a:pt x="103" y="456"/>
                  </a:lnTo>
                  <a:lnTo>
                    <a:pt x="72" y="373"/>
                  </a:lnTo>
                  <a:lnTo>
                    <a:pt x="220" y="256"/>
                  </a:lnTo>
                  <a:lnTo>
                    <a:pt x="252" y="198"/>
                  </a:lnTo>
                  <a:lnTo>
                    <a:pt x="252" y="169"/>
                  </a:lnTo>
                  <a:lnTo>
                    <a:pt x="147" y="38"/>
                  </a:lnTo>
                  <a:lnTo>
                    <a:pt x="721" y="0"/>
                  </a:lnTo>
                  <a:lnTo>
                    <a:pt x="736" y="100"/>
                  </a:lnTo>
                  <a:lnTo>
                    <a:pt x="796" y="215"/>
                  </a:lnTo>
                  <a:lnTo>
                    <a:pt x="848" y="819"/>
                  </a:lnTo>
                  <a:lnTo>
                    <a:pt x="837" y="947"/>
                  </a:lnTo>
                  <a:lnTo>
                    <a:pt x="865" y="1021"/>
                  </a:lnTo>
                  <a:lnTo>
                    <a:pt x="830" y="1158"/>
                  </a:lnTo>
                  <a:lnTo>
                    <a:pt x="785" y="1218"/>
                  </a:lnTo>
                  <a:lnTo>
                    <a:pt x="766" y="1314"/>
                  </a:lnTo>
                  <a:lnTo>
                    <a:pt x="785" y="1346"/>
                  </a:lnTo>
                  <a:lnTo>
                    <a:pt x="768" y="1405"/>
                  </a:lnTo>
                  <a:lnTo>
                    <a:pt x="776" y="1427"/>
                  </a:lnTo>
                  <a:lnTo>
                    <a:pt x="709" y="1454"/>
                  </a:lnTo>
                  <a:lnTo>
                    <a:pt x="690" y="1556"/>
                  </a:lnTo>
                  <a:lnTo>
                    <a:pt x="591" y="1519"/>
                  </a:lnTo>
                  <a:lnTo>
                    <a:pt x="544" y="1573"/>
                  </a:lnTo>
                  <a:lnTo>
                    <a:pt x="550" y="1591"/>
                  </a:lnTo>
                  <a:lnTo>
                    <a:pt x="511" y="1586"/>
                  </a:lnTo>
                  <a:lnTo>
                    <a:pt x="475" y="1519"/>
                  </a:lnTo>
                  <a:lnTo>
                    <a:pt x="460" y="1429"/>
                  </a:lnTo>
                  <a:lnTo>
                    <a:pt x="424" y="1368"/>
                  </a:lnTo>
                  <a:lnTo>
                    <a:pt x="365" y="1346"/>
                  </a:lnTo>
                  <a:lnTo>
                    <a:pt x="291" y="1287"/>
                  </a:lnTo>
                  <a:lnTo>
                    <a:pt x="268" y="1206"/>
                  </a:lnTo>
                  <a:lnTo>
                    <a:pt x="311" y="1077"/>
                  </a:lnTo>
                  <a:lnTo>
                    <a:pt x="273" y="1053"/>
                  </a:lnTo>
                  <a:lnTo>
                    <a:pt x="189" y="1056"/>
                  </a:lnTo>
                  <a:lnTo>
                    <a:pt x="175" y="978"/>
                  </a:lnTo>
                  <a:lnTo>
                    <a:pt x="31" y="830"/>
                  </a:lnTo>
                  <a:lnTo>
                    <a:pt x="0" y="699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9" name="Freeform 95"/>
            <p:cNvSpPr>
              <a:spLocks/>
            </p:cNvSpPr>
            <p:nvPr/>
          </p:nvSpPr>
          <p:spPr bwMode="auto">
            <a:xfrm>
              <a:off x="6755045" y="2991895"/>
              <a:ext cx="704517" cy="713072"/>
            </a:xfrm>
            <a:custGeom>
              <a:avLst/>
              <a:gdLst>
                <a:gd name="T0" fmla="*/ 0 w 987"/>
                <a:gd name="T1" fmla="*/ 545306 h 1000"/>
                <a:gd name="T2" fmla="*/ 28604 w 987"/>
                <a:gd name="T3" fmla="*/ 654050 h 1000"/>
                <a:gd name="T4" fmla="*/ 63564 w 987"/>
                <a:gd name="T5" fmla="*/ 694531 h 1000"/>
                <a:gd name="T6" fmla="*/ 130307 w 987"/>
                <a:gd name="T7" fmla="*/ 735013 h 1000"/>
                <a:gd name="T8" fmla="*/ 176391 w 987"/>
                <a:gd name="T9" fmla="*/ 793750 h 1000"/>
                <a:gd name="T10" fmla="*/ 239161 w 987"/>
                <a:gd name="T11" fmla="*/ 764381 h 1000"/>
                <a:gd name="T12" fmla="*/ 262203 w 987"/>
                <a:gd name="T13" fmla="*/ 780256 h 1000"/>
                <a:gd name="T14" fmla="*/ 302725 w 987"/>
                <a:gd name="T15" fmla="*/ 764381 h 1000"/>
                <a:gd name="T16" fmla="*/ 325767 w 987"/>
                <a:gd name="T17" fmla="*/ 730250 h 1000"/>
                <a:gd name="T18" fmla="*/ 394893 w 987"/>
                <a:gd name="T19" fmla="*/ 716756 h 1000"/>
                <a:gd name="T20" fmla="*/ 429854 w 987"/>
                <a:gd name="T21" fmla="*/ 669925 h 1000"/>
                <a:gd name="T22" fmla="*/ 410785 w 987"/>
                <a:gd name="T23" fmla="*/ 654050 h 1000"/>
                <a:gd name="T24" fmla="*/ 475938 w 987"/>
                <a:gd name="T25" fmla="*/ 508794 h 1000"/>
                <a:gd name="T26" fmla="*/ 488651 w 987"/>
                <a:gd name="T27" fmla="*/ 432594 h 1000"/>
                <a:gd name="T28" fmla="*/ 554599 w 987"/>
                <a:gd name="T29" fmla="*/ 465931 h 1000"/>
                <a:gd name="T30" fmla="*/ 580819 w 987"/>
                <a:gd name="T31" fmla="*/ 375444 h 1000"/>
                <a:gd name="T32" fmla="*/ 615780 w 987"/>
                <a:gd name="T33" fmla="*/ 370681 h 1000"/>
                <a:gd name="T34" fmla="*/ 657891 w 987"/>
                <a:gd name="T35" fmla="*/ 288131 h 1000"/>
                <a:gd name="T36" fmla="*/ 675371 w 987"/>
                <a:gd name="T37" fmla="*/ 200819 h 1000"/>
                <a:gd name="T38" fmla="*/ 770718 w 987"/>
                <a:gd name="T39" fmla="*/ 257175 h 1000"/>
                <a:gd name="T40" fmla="*/ 784225 w 987"/>
                <a:gd name="T41" fmla="*/ 210344 h 1000"/>
                <a:gd name="T42" fmla="*/ 760388 w 987"/>
                <a:gd name="T43" fmla="*/ 175419 h 1000"/>
                <a:gd name="T44" fmla="*/ 715099 w 987"/>
                <a:gd name="T45" fmla="*/ 154781 h 1000"/>
                <a:gd name="T46" fmla="*/ 665836 w 987"/>
                <a:gd name="T47" fmla="*/ 161925 h 1000"/>
                <a:gd name="T48" fmla="*/ 645178 w 987"/>
                <a:gd name="T49" fmla="*/ 190500 h 1000"/>
                <a:gd name="T50" fmla="*/ 554599 w 987"/>
                <a:gd name="T51" fmla="*/ 216694 h 1000"/>
                <a:gd name="T52" fmla="*/ 492624 w 987"/>
                <a:gd name="T53" fmla="*/ 290513 h 1000"/>
                <a:gd name="T54" fmla="*/ 471965 w 987"/>
                <a:gd name="T55" fmla="*/ 175419 h 1000"/>
                <a:gd name="T56" fmla="*/ 301136 w 987"/>
                <a:gd name="T57" fmla="*/ 206375 h 1000"/>
                <a:gd name="T58" fmla="*/ 266176 w 987"/>
                <a:gd name="T59" fmla="*/ 0 h 1000"/>
                <a:gd name="T60" fmla="*/ 244723 w 987"/>
                <a:gd name="T61" fmla="*/ 13494 h 1000"/>
                <a:gd name="T62" fmla="*/ 259025 w 987"/>
                <a:gd name="T63" fmla="*/ 51594 h 1000"/>
                <a:gd name="T64" fmla="*/ 236777 w 987"/>
                <a:gd name="T65" fmla="*/ 237331 h 1000"/>
                <a:gd name="T66" fmla="*/ 208173 w 987"/>
                <a:gd name="T67" fmla="*/ 280194 h 1000"/>
                <a:gd name="T68" fmla="*/ 114416 w 987"/>
                <a:gd name="T69" fmla="*/ 347663 h 1000"/>
                <a:gd name="T70" fmla="*/ 96936 w 987"/>
                <a:gd name="T71" fmla="*/ 430213 h 1000"/>
                <a:gd name="T72" fmla="*/ 63564 w 987"/>
                <a:gd name="T73" fmla="*/ 404812 h 1000"/>
                <a:gd name="T74" fmla="*/ 55619 w 987"/>
                <a:gd name="T75" fmla="*/ 497681 h 1000"/>
                <a:gd name="T76" fmla="*/ 0 w 987"/>
                <a:gd name="T77" fmla="*/ 545306 h 10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87"/>
                <a:gd name="T118" fmla="*/ 0 h 1000"/>
                <a:gd name="T119" fmla="*/ 987 w 987"/>
                <a:gd name="T120" fmla="*/ 1000 h 100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87" h="1000">
                  <a:moveTo>
                    <a:pt x="0" y="687"/>
                  </a:moveTo>
                  <a:lnTo>
                    <a:pt x="36" y="824"/>
                  </a:lnTo>
                  <a:lnTo>
                    <a:pt x="80" y="875"/>
                  </a:lnTo>
                  <a:lnTo>
                    <a:pt x="164" y="926"/>
                  </a:lnTo>
                  <a:lnTo>
                    <a:pt x="222" y="1000"/>
                  </a:lnTo>
                  <a:lnTo>
                    <a:pt x="301" y="963"/>
                  </a:lnTo>
                  <a:lnTo>
                    <a:pt x="330" y="983"/>
                  </a:lnTo>
                  <a:lnTo>
                    <a:pt x="381" y="963"/>
                  </a:lnTo>
                  <a:lnTo>
                    <a:pt x="410" y="920"/>
                  </a:lnTo>
                  <a:lnTo>
                    <a:pt x="497" y="903"/>
                  </a:lnTo>
                  <a:lnTo>
                    <a:pt x="541" y="844"/>
                  </a:lnTo>
                  <a:lnTo>
                    <a:pt x="517" y="824"/>
                  </a:lnTo>
                  <a:lnTo>
                    <a:pt x="599" y="641"/>
                  </a:lnTo>
                  <a:lnTo>
                    <a:pt x="615" y="545"/>
                  </a:lnTo>
                  <a:lnTo>
                    <a:pt x="698" y="587"/>
                  </a:lnTo>
                  <a:lnTo>
                    <a:pt x="731" y="473"/>
                  </a:lnTo>
                  <a:lnTo>
                    <a:pt x="775" y="467"/>
                  </a:lnTo>
                  <a:lnTo>
                    <a:pt x="828" y="363"/>
                  </a:lnTo>
                  <a:lnTo>
                    <a:pt x="850" y="253"/>
                  </a:lnTo>
                  <a:lnTo>
                    <a:pt x="970" y="324"/>
                  </a:lnTo>
                  <a:lnTo>
                    <a:pt x="987" y="265"/>
                  </a:lnTo>
                  <a:lnTo>
                    <a:pt x="957" y="221"/>
                  </a:lnTo>
                  <a:lnTo>
                    <a:pt x="900" y="195"/>
                  </a:lnTo>
                  <a:lnTo>
                    <a:pt x="838" y="204"/>
                  </a:lnTo>
                  <a:lnTo>
                    <a:pt x="812" y="240"/>
                  </a:lnTo>
                  <a:lnTo>
                    <a:pt x="698" y="273"/>
                  </a:lnTo>
                  <a:lnTo>
                    <a:pt x="620" y="366"/>
                  </a:lnTo>
                  <a:lnTo>
                    <a:pt x="594" y="221"/>
                  </a:lnTo>
                  <a:lnTo>
                    <a:pt x="379" y="260"/>
                  </a:lnTo>
                  <a:lnTo>
                    <a:pt x="335" y="0"/>
                  </a:lnTo>
                  <a:lnTo>
                    <a:pt x="308" y="17"/>
                  </a:lnTo>
                  <a:lnTo>
                    <a:pt x="326" y="65"/>
                  </a:lnTo>
                  <a:lnTo>
                    <a:pt x="298" y="299"/>
                  </a:lnTo>
                  <a:lnTo>
                    <a:pt x="262" y="353"/>
                  </a:lnTo>
                  <a:lnTo>
                    <a:pt x="144" y="438"/>
                  </a:lnTo>
                  <a:lnTo>
                    <a:pt x="122" y="542"/>
                  </a:lnTo>
                  <a:lnTo>
                    <a:pt x="80" y="510"/>
                  </a:lnTo>
                  <a:lnTo>
                    <a:pt x="70" y="627"/>
                  </a:lnTo>
                  <a:lnTo>
                    <a:pt x="0" y="687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0" name="Freeform 98"/>
            <p:cNvSpPr>
              <a:spLocks/>
            </p:cNvSpPr>
            <p:nvPr/>
          </p:nvSpPr>
          <p:spPr bwMode="auto">
            <a:xfrm>
              <a:off x="5728220" y="3385512"/>
              <a:ext cx="1143769" cy="596129"/>
            </a:xfrm>
            <a:custGeom>
              <a:avLst/>
              <a:gdLst>
                <a:gd name="T0" fmla="*/ 0 w 1603"/>
                <a:gd name="T1" fmla="*/ 663575 h 837"/>
                <a:gd name="T2" fmla="*/ 11119 w 1603"/>
                <a:gd name="T3" fmla="*/ 631863 h 837"/>
                <a:gd name="T4" fmla="*/ 42889 w 1603"/>
                <a:gd name="T5" fmla="*/ 627899 h 837"/>
                <a:gd name="T6" fmla="*/ 50037 w 1603"/>
                <a:gd name="T7" fmla="*/ 554961 h 837"/>
                <a:gd name="T8" fmla="*/ 35741 w 1603"/>
                <a:gd name="T9" fmla="*/ 549412 h 837"/>
                <a:gd name="T10" fmla="*/ 30976 w 1603"/>
                <a:gd name="T11" fmla="*/ 535141 h 837"/>
                <a:gd name="T12" fmla="*/ 68305 w 1603"/>
                <a:gd name="T13" fmla="*/ 492330 h 837"/>
                <a:gd name="T14" fmla="*/ 146935 w 1603"/>
                <a:gd name="T15" fmla="*/ 521664 h 837"/>
                <a:gd name="T16" fmla="*/ 162026 w 1603"/>
                <a:gd name="T17" fmla="*/ 440798 h 837"/>
                <a:gd name="T18" fmla="*/ 215240 w 1603"/>
                <a:gd name="T19" fmla="*/ 419392 h 837"/>
                <a:gd name="T20" fmla="*/ 208887 w 1603"/>
                <a:gd name="T21" fmla="*/ 401950 h 837"/>
                <a:gd name="T22" fmla="*/ 222389 w 1603"/>
                <a:gd name="T23" fmla="*/ 355175 h 837"/>
                <a:gd name="T24" fmla="*/ 235891 w 1603"/>
                <a:gd name="T25" fmla="*/ 327427 h 837"/>
                <a:gd name="T26" fmla="*/ 320081 w 1603"/>
                <a:gd name="T27" fmla="*/ 313949 h 837"/>
                <a:gd name="T28" fmla="*/ 341525 w 1603"/>
                <a:gd name="T29" fmla="*/ 321877 h 837"/>
                <a:gd name="T30" fmla="*/ 426510 w 1603"/>
                <a:gd name="T31" fmla="*/ 291751 h 837"/>
                <a:gd name="T32" fmla="*/ 455897 w 1603"/>
                <a:gd name="T33" fmla="*/ 318706 h 837"/>
                <a:gd name="T34" fmla="*/ 483695 w 1603"/>
                <a:gd name="T35" fmla="*/ 253697 h 837"/>
                <a:gd name="T36" fmla="*/ 508317 w 1603"/>
                <a:gd name="T37" fmla="*/ 236255 h 837"/>
                <a:gd name="T38" fmla="*/ 571857 w 1603"/>
                <a:gd name="T39" fmla="*/ 271931 h 837"/>
                <a:gd name="T40" fmla="*/ 580593 w 1603"/>
                <a:gd name="T41" fmla="*/ 233877 h 837"/>
                <a:gd name="T42" fmla="*/ 646516 w 1603"/>
                <a:gd name="T43" fmla="*/ 147461 h 837"/>
                <a:gd name="T44" fmla="*/ 664783 w 1603"/>
                <a:gd name="T45" fmla="*/ 99893 h 837"/>
                <a:gd name="T46" fmla="*/ 684639 w 1603"/>
                <a:gd name="T47" fmla="*/ 105443 h 837"/>
                <a:gd name="T48" fmla="*/ 748179 w 1603"/>
                <a:gd name="T49" fmla="*/ 57082 h 837"/>
                <a:gd name="T50" fmla="*/ 732294 w 1603"/>
                <a:gd name="T51" fmla="*/ 25370 h 837"/>
                <a:gd name="T52" fmla="*/ 741825 w 1603"/>
                <a:gd name="T53" fmla="*/ 3171 h 837"/>
                <a:gd name="T54" fmla="*/ 793451 w 1603"/>
                <a:gd name="T55" fmla="*/ 0 h 837"/>
                <a:gd name="T56" fmla="*/ 829986 w 1603"/>
                <a:gd name="T57" fmla="*/ 15063 h 837"/>
                <a:gd name="T58" fmla="*/ 845871 w 1603"/>
                <a:gd name="T59" fmla="*/ 53118 h 837"/>
                <a:gd name="T60" fmla="*/ 905440 w 1603"/>
                <a:gd name="T61" fmla="*/ 63424 h 837"/>
                <a:gd name="T62" fmla="*/ 938798 w 1603"/>
                <a:gd name="T63" fmla="*/ 81659 h 837"/>
                <a:gd name="T64" fmla="*/ 1017428 w 1603"/>
                <a:gd name="T65" fmla="*/ 80073 h 837"/>
                <a:gd name="T66" fmla="*/ 1052375 w 1603"/>
                <a:gd name="T67" fmla="*/ 53118 h 837"/>
                <a:gd name="T68" fmla="*/ 1142919 w 1603"/>
                <a:gd name="T69" fmla="*/ 107028 h 837"/>
                <a:gd name="T70" fmla="*/ 1171512 w 1603"/>
                <a:gd name="T71" fmla="*/ 215642 h 837"/>
                <a:gd name="T72" fmla="*/ 1206458 w 1603"/>
                <a:gd name="T73" fmla="*/ 256075 h 837"/>
                <a:gd name="T74" fmla="*/ 1273175 w 1603"/>
                <a:gd name="T75" fmla="*/ 296508 h 837"/>
                <a:gd name="T76" fmla="*/ 1223932 w 1603"/>
                <a:gd name="T77" fmla="*/ 355175 h 837"/>
                <a:gd name="T78" fmla="*/ 1179454 w 1603"/>
                <a:gd name="T79" fmla="*/ 386094 h 837"/>
                <a:gd name="T80" fmla="*/ 1134976 w 1603"/>
                <a:gd name="T81" fmla="*/ 440798 h 837"/>
                <a:gd name="T82" fmla="*/ 1134976 w 1603"/>
                <a:gd name="T83" fmla="*/ 461411 h 837"/>
                <a:gd name="T84" fmla="*/ 1005514 w 1603"/>
                <a:gd name="T85" fmla="*/ 543862 h 837"/>
                <a:gd name="T86" fmla="*/ 308167 w 1603"/>
                <a:gd name="T87" fmla="*/ 609665 h 837"/>
                <a:gd name="T88" fmla="*/ 231125 w 1603"/>
                <a:gd name="T89" fmla="*/ 607286 h 837"/>
                <a:gd name="T90" fmla="*/ 234302 w 1603"/>
                <a:gd name="T91" fmla="*/ 647719 h 837"/>
                <a:gd name="T92" fmla="*/ 0 w 1603"/>
                <a:gd name="T93" fmla="*/ 663575 h 83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03"/>
                <a:gd name="T142" fmla="*/ 0 h 837"/>
                <a:gd name="T143" fmla="*/ 1603 w 1603"/>
                <a:gd name="T144" fmla="*/ 837 h 83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03" h="837">
                  <a:moveTo>
                    <a:pt x="0" y="837"/>
                  </a:moveTo>
                  <a:lnTo>
                    <a:pt x="14" y="797"/>
                  </a:lnTo>
                  <a:lnTo>
                    <a:pt x="54" y="792"/>
                  </a:lnTo>
                  <a:lnTo>
                    <a:pt x="63" y="700"/>
                  </a:lnTo>
                  <a:lnTo>
                    <a:pt x="45" y="693"/>
                  </a:lnTo>
                  <a:lnTo>
                    <a:pt x="39" y="675"/>
                  </a:lnTo>
                  <a:lnTo>
                    <a:pt x="86" y="621"/>
                  </a:lnTo>
                  <a:lnTo>
                    <a:pt x="185" y="658"/>
                  </a:lnTo>
                  <a:lnTo>
                    <a:pt x="204" y="556"/>
                  </a:lnTo>
                  <a:lnTo>
                    <a:pt x="271" y="529"/>
                  </a:lnTo>
                  <a:lnTo>
                    <a:pt x="263" y="507"/>
                  </a:lnTo>
                  <a:lnTo>
                    <a:pt x="280" y="448"/>
                  </a:lnTo>
                  <a:lnTo>
                    <a:pt x="297" y="413"/>
                  </a:lnTo>
                  <a:lnTo>
                    <a:pt x="403" y="396"/>
                  </a:lnTo>
                  <a:lnTo>
                    <a:pt x="430" y="406"/>
                  </a:lnTo>
                  <a:lnTo>
                    <a:pt x="537" y="368"/>
                  </a:lnTo>
                  <a:lnTo>
                    <a:pt x="574" y="402"/>
                  </a:lnTo>
                  <a:lnTo>
                    <a:pt x="609" y="320"/>
                  </a:lnTo>
                  <a:lnTo>
                    <a:pt x="640" y="298"/>
                  </a:lnTo>
                  <a:lnTo>
                    <a:pt x="720" y="343"/>
                  </a:lnTo>
                  <a:lnTo>
                    <a:pt x="731" y="295"/>
                  </a:lnTo>
                  <a:lnTo>
                    <a:pt x="814" y="186"/>
                  </a:lnTo>
                  <a:lnTo>
                    <a:pt x="837" y="126"/>
                  </a:lnTo>
                  <a:lnTo>
                    <a:pt x="862" y="133"/>
                  </a:lnTo>
                  <a:lnTo>
                    <a:pt x="942" y="72"/>
                  </a:lnTo>
                  <a:lnTo>
                    <a:pt x="922" y="32"/>
                  </a:lnTo>
                  <a:lnTo>
                    <a:pt x="934" y="4"/>
                  </a:lnTo>
                  <a:lnTo>
                    <a:pt x="999" y="0"/>
                  </a:lnTo>
                  <a:lnTo>
                    <a:pt x="1045" y="19"/>
                  </a:lnTo>
                  <a:lnTo>
                    <a:pt x="1065" y="67"/>
                  </a:lnTo>
                  <a:lnTo>
                    <a:pt x="1140" y="80"/>
                  </a:lnTo>
                  <a:lnTo>
                    <a:pt x="1182" y="103"/>
                  </a:lnTo>
                  <a:lnTo>
                    <a:pt x="1281" y="101"/>
                  </a:lnTo>
                  <a:lnTo>
                    <a:pt x="1325" y="67"/>
                  </a:lnTo>
                  <a:lnTo>
                    <a:pt x="1439" y="135"/>
                  </a:lnTo>
                  <a:lnTo>
                    <a:pt x="1475" y="272"/>
                  </a:lnTo>
                  <a:lnTo>
                    <a:pt x="1519" y="323"/>
                  </a:lnTo>
                  <a:lnTo>
                    <a:pt x="1603" y="374"/>
                  </a:lnTo>
                  <a:lnTo>
                    <a:pt x="1541" y="448"/>
                  </a:lnTo>
                  <a:lnTo>
                    <a:pt x="1485" y="487"/>
                  </a:lnTo>
                  <a:lnTo>
                    <a:pt x="1429" y="556"/>
                  </a:lnTo>
                  <a:lnTo>
                    <a:pt x="1429" y="582"/>
                  </a:lnTo>
                  <a:lnTo>
                    <a:pt x="1266" y="686"/>
                  </a:lnTo>
                  <a:lnTo>
                    <a:pt x="388" y="769"/>
                  </a:lnTo>
                  <a:lnTo>
                    <a:pt x="291" y="766"/>
                  </a:lnTo>
                  <a:lnTo>
                    <a:pt x="295" y="817"/>
                  </a:lnTo>
                  <a:lnTo>
                    <a:pt x="0" y="837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1" name="Freeform 106"/>
            <p:cNvSpPr>
              <a:spLocks/>
            </p:cNvSpPr>
            <p:nvPr/>
          </p:nvSpPr>
          <p:spPr bwMode="auto">
            <a:xfrm>
              <a:off x="5609849" y="3833121"/>
              <a:ext cx="1334875" cy="466349"/>
            </a:xfrm>
            <a:custGeom>
              <a:avLst/>
              <a:gdLst>
                <a:gd name="T0" fmla="*/ 0 w 1873"/>
                <a:gd name="T1" fmla="*/ 519112 h 654"/>
                <a:gd name="T2" fmla="*/ 23800 w 1873"/>
                <a:gd name="T3" fmla="*/ 429418 h 654"/>
                <a:gd name="T4" fmla="*/ 11900 w 1873"/>
                <a:gd name="T5" fmla="*/ 419893 h 654"/>
                <a:gd name="T6" fmla="*/ 57913 w 1873"/>
                <a:gd name="T7" fmla="*/ 384968 h 654"/>
                <a:gd name="T8" fmla="*/ 96786 w 1873"/>
                <a:gd name="T9" fmla="*/ 300831 h 654"/>
                <a:gd name="T10" fmla="*/ 86473 w 1873"/>
                <a:gd name="T11" fmla="*/ 285750 h 654"/>
                <a:gd name="T12" fmla="*/ 100752 w 1873"/>
                <a:gd name="T13" fmla="*/ 249237 h 654"/>
                <a:gd name="T14" fmla="*/ 107099 w 1873"/>
                <a:gd name="T15" fmla="*/ 203200 h 654"/>
                <a:gd name="T16" fmla="*/ 132485 w 1873"/>
                <a:gd name="T17" fmla="*/ 169862 h 654"/>
                <a:gd name="T18" fmla="*/ 366517 w 1873"/>
                <a:gd name="T19" fmla="*/ 153987 h 654"/>
                <a:gd name="T20" fmla="*/ 363343 w 1873"/>
                <a:gd name="T21" fmla="*/ 113506 h 654"/>
                <a:gd name="T22" fmla="*/ 440296 w 1873"/>
                <a:gd name="T23" fmla="*/ 115887 h 654"/>
                <a:gd name="T24" fmla="*/ 1136837 w 1873"/>
                <a:gd name="T25" fmla="*/ 50006 h 654"/>
                <a:gd name="T26" fmla="*/ 1485900 w 1873"/>
                <a:gd name="T27" fmla="*/ 0 h 654"/>
                <a:gd name="T28" fmla="*/ 1481933 w 1873"/>
                <a:gd name="T29" fmla="*/ 51594 h 654"/>
                <a:gd name="T30" fmla="*/ 1458134 w 1873"/>
                <a:gd name="T31" fmla="*/ 70644 h 654"/>
                <a:gd name="T32" fmla="*/ 1429574 w 1873"/>
                <a:gd name="T33" fmla="*/ 126206 h 654"/>
                <a:gd name="T34" fmla="*/ 1404187 w 1873"/>
                <a:gd name="T35" fmla="*/ 119062 h 654"/>
                <a:gd name="T36" fmla="*/ 1374834 w 1873"/>
                <a:gd name="T37" fmla="*/ 136525 h 654"/>
                <a:gd name="T38" fmla="*/ 1356588 w 1873"/>
                <a:gd name="T39" fmla="*/ 165100 h 654"/>
                <a:gd name="T40" fmla="*/ 1333581 w 1873"/>
                <a:gd name="T41" fmla="*/ 148431 h 654"/>
                <a:gd name="T42" fmla="*/ 1290742 w 1873"/>
                <a:gd name="T43" fmla="*/ 181769 h 654"/>
                <a:gd name="T44" fmla="*/ 1288362 w 1873"/>
                <a:gd name="T45" fmla="*/ 213519 h 654"/>
                <a:gd name="T46" fmla="*/ 1119383 w 1873"/>
                <a:gd name="T47" fmla="*/ 312737 h 654"/>
                <a:gd name="T48" fmla="*/ 1105897 w 1873"/>
                <a:gd name="T49" fmla="*/ 354806 h 654"/>
                <a:gd name="T50" fmla="*/ 1063057 w 1873"/>
                <a:gd name="T51" fmla="*/ 373856 h 654"/>
                <a:gd name="T52" fmla="*/ 1064644 w 1873"/>
                <a:gd name="T53" fmla="*/ 425450 h 654"/>
                <a:gd name="T54" fmla="*/ 835373 w 1873"/>
                <a:gd name="T55" fmla="*/ 456406 h 654"/>
                <a:gd name="T56" fmla="*/ 370483 w 1873"/>
                <a:gd name="T57" fmla="*/ 493712 h 654"/>
                <a:gd name="T58" fmla="*/ 0 w 1873"/>
                <a:gd name="T59" fmla="*/ 519112 h 65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873"/>
                <a:gd name="T91" fmla="*/ 0 h 654"/>
                <a:gd name="T92" fmla="*/ 1873 w 1873"/>
                <a:gd name="T93" fmla="*/ 654 h 65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873" h="654">
                  <a:moveTo>
                    <a:pt x="0" y="654"/>
                  </a:moveTo>
                  <a:lnTo>
                    <a:pt x="30" y="541"/>
                  </a:lnTo>
                  <a:lnTo>
                    <a:pt x="15" y="529"/>
                  </a:lnTo>
                  <a:lnTo>
                    <a:pt x="73" y="485"/>
                  </a:lnTo>
                  <a:lnTo>
                    <a:pt x="122" y="379"/>
                  </a:lnTo>
                  <a:lnTo>
                    <a:pt x="109" y="360"/>
                  </a:lnTo>
                  <a:lnTo>
                    <a:pt x="127" y="314"/>
                  </a:lnTo>
                  <a:lnTo>
                    <a:pt x="135" y="256"/>
                  </a:lnTo>
                  <a:lnTo>
                    <a:pt x="167" y="214"/>
                  </a:lnTo>
                  <a:lnTo>
                    <a:pt x="462" y="194"/>
                  </a:lnTo>
                  <a:lnTo>
                    <a:pt x="458" y="143"/>
                  </a:lnTo>
                  <a:lnTo>
                    <a:pt x="555" y="146"/>
                  </a:lnTo>
                  <a:lnTo>
                    <a:pt x="1433" y="63"/>
                  </a:lnTo>
                  <a:lnTo>
                    <a:pt x="1873" y="0"/>
                  </a:lnTo>
                  <a:lnTo>
                    <a:pt x="1868" y="65"/>
                  </a:lnTo>
                  <a:lnTo>
                    <a:pt x="1838" y="89"/>
                  </a:lnTo>
                  <a:lnTo>
                    <a:pt x="1802" y="159"/>
                  </a:lnTo>
                  <a:lnTo>
                    <a:pt x="1770" y="150"/>
                  </a:lnTo>
                  <a:lnTo>
                    <a:pt x="1733" y="172"/>
                  </a:lnTo>
                  <a:lnTo>
                    <a:pt x="1710" y="208"/>
                  </a:lnTo>
                  <a:lnTo>
                    <a:pt x="1681" y="187"/>
                  </a:lnTo>
                  <a:lnTo>
                    <a:pt x="1627" y="229"/>
                  </a:lnTo>
                  <a:lnTo>
                    <a:pt x="1624" y="269"/>
                  </a:lnTo>
                  <a:lnTo>
                    <a:pt x="1411" y="394"/>
                  </a:lnTo>
                  <a:lnTo>
                    <a:pt x="1394" y="447"/>
                  </a:lnTo>
                  <a:lnTo>
                    <a:pt x="1340" y="471"/>
                  </a:lnTo>
                  <a:lnTo>
                    <a:pt x="1342" y="536"/>
                  </a:lnTo>
                  <a:lnTo>
                    <a:pt x="1053" y="575"/>
                  </a:lnTo>
                  <a:lnTo>
                    <a:pt x="467" y="622"/>
                  </a:lnTo>
                  <a:lnTo>
                    <a:pt x="0" y="654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2" name="Freeform 77"/>
            <p:cNvSpPr>
              <a:spLocks/>
            </p:cNvSpPr>
            <p:nvPr/>
          </p:nvSpPr>
          <p:spPr bwMode="auto">
            <a:xfrm>
              <a:off x="5424450" y="4272575"/>
              <a:ext cx="557624" cy="988320"/>
            </a:xfrm>
            <a:custGeom>
              <a:avLst/>
              <a:gdLst>
                <a:gd name="T0" fmla="*/ 0 w 782"/>
                <a:gd name="T1" fmla="*/ 933450 h 1386"/>
                <a:gd name="T2" fmla="*/ 2381 w 782"/>
                <a:gd name="T3" fmla="*/ 892175 h 1386"/>
                <a:gd name="T4" fmla="*/ 38894 w 782"/>
                <a:gd name="T5" fmla="*/ 769938 h 1386"/>
                <a:gd name="T6" fmla="*/ 101600 w 782"/>
                <a:gd name="T7" fmla="*/ 685007 h 1386"/>
                <a:gd name="T8" fmla="*/ 77788 w 782"/>
                <a:gd name="T9" fmla="*/ 660400 h 1386"/>
                <a:gd name="T10" fmla="*/ 92075 w 782"/>
                <a:gd name="T11" fmla="*/ 581025 h 1386"/>
                <a:gd name="T12" fmla="*/ 56356 w 782"/>
                <a:gd name="T13" fmla="*/ 487363 h 1386"/>
                <a:gd name="T14" fmla="*/ 44450 w 782"/>
                <a:gd name="T15" fmla="*/ 362744 h 1386"/>
                <a:gd name="T16" fmla="*/ 92869 w 782"/>
                <a:gd name="T17" fmla="*/ 231775 h 1386"/>
                <a:gd name="T18" fmla="*/ 156369 w 782"/>
                <a:gd name="T19" fmla="*/ 134144 h 1386"/>
                <a:gd name="T20" fmla="*/ 154781 w 782"/>
                <a:gd name="T21" fmla="*/ 108744 h 1386"/>
                <a:gd name="T22" fmla="*/ 206375 w 782"/>
                <a:gd name="T23" fmla="*/ 25400 h 1386"/>
                <a:gd name="T24" fmla="*/ 577057 w 782"/>
                <a:gd name="T25" fmla="*/ 0 h 1386"/>
                <a:gd name="T26" fmla="*/ 593725 w 782"/>
                <a:gd name="T27" fmla="*/ 23813 h 1386"/>
                <a:gd name="T28" fmla="*/ 577057 w 782"/>
                <a:gd name="T29" fmla="*/ 706438 h 1386"/>
                <a:gd name="T30" fmla="*/ 620713 w 782"/>
                <a:gd name="T31" fmla="*/ 1035844 h 1386"/>
                <a:gd name="T32" fmla="*/ 604044 w 782"/>
                <a:gd name="T33" fmla="*/ 1048544 h 1386"/>
                <a:gd name="T34" fmla="*/ 577057 w 782"/>
                <a:gd name="T35" fmla="*/ 1035844 h 1386"/>
                <a:gd name="T36" fmla="*/ 549275 w 782"/>
                <a:gd name="T37" fmla="*/ 1048544 h 1386"/>
                <a:gd name="T38" fmla="*/ 522288 w 782"/>
                <a:gd name="T39" fmla="*/ 1034257 h 1386"/>
                <a:gd name="T40" fmla="*/ 522288 w 782"/>
                <a:gd name="T41" fmla="*/ 1042988 h 1386"/>
                <a:gd name="T42" fmla="*/ 491332 w 782"/>
                <a:gd name="T43" fmla="*/ 1048544 h 1386"/>
                <a:gd name="T44" fmla="*/ 454025 w 782"/>
                <a:gd name="T45" fmla="*/ 1068388 h 1386"/>
                <a:gd name="T46" fmla="*/ 439738 w 782"/>
                <a:gd name="T47" fmla="*/ 1055688 h 1386"/>
                <a:gd name="T48" fmla="*/ 422275 w 782"/>
                <a:gd name="T49" fmla="*/ 1090613 h 1386"/>
                <a:gd name="T50" fmla="*/ 401638 w 782"/>
                <a:gd name="T51" fmla="*/ 1100138 h 1386"/>
                <a:gd name="T52" fmla="*/ 341313 w 782"/>
                <a:gd name="T53" fmla="*/ 997744 h 1386"/>
                <a:gd name="T54" fmla="*/ 351632 w 782"/>
                <a:gd name="T55" fmla="*/ 919163 h 1386"/>
                <a:gd name="T56" fmla="*/ 0 w 782"/>
                <a:gd name="T57" fmla="*/ 933450 h 138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82"/>
                <a:gd name="T88" fmla="*/ 0 h 1386"/>
                <a:gd name="T89" fmla="*/ 782 w 782"/>
                <a:gd name="T90" fmla="*/ 1386 h 138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82" h="1386">
                  <a:moveTo>
                    <a:pt x="0" y="1176"/>
                  </a:moveTo>
                  <a:lnTo>
                    <a:pt x="3" y="1124"/>
                  </a:lnTo>
                  <a:lnTo>
                    <a:pt x="49" y="970"/>
                  </a:lnTo>
                  <a:lnTo>
                    <a:pt x="128" y="863"/>
                  </a:lnTo>
                  <a:lnTo>
                    <a:pt x="98" y="832"/>
                  </a:lnTo>
                  <a:lnTo>
                    <a:pt x="116" y="732"/>
                  </a:lnTo>
                  <a:lnTo>
                    <a:pt x="71" y="614"/>
                  </a:lnTo>
                  <a:lnTo>
                    <a:pt x="56" y="457"/>
                  </a:lnTo>
                  <a:lnTo>
                    <a:pt x="117" y="292"/>
                  </a:lnTo>
                  <a:lnTo>
                    <a:pt x="197" y="169"/>
                  </a:lnTo>
                  <a:lnTo>
                    <a:pt x="195" y="137"/>
                  </a:lnTo>
                  <a:lnTo>
                    <a:pt x="260" y="32"/>
                  </a:lnTo>
                  <a:lnTo>
                    <a:pt x="727" y="0"/>
                  </a:lnTo>
                  <a:lnTo>
                    <a:pt x="748" y="30"/>
                  </a:lnTo>
                  <a:lnTo>
                    <a:pt x="727" y="890"/>
                  </a:lnTo>
                  <a:lnTo>
                    <a:pt x="782" y="1305"/>
                  </a:lnTo>
                  <a:lnTo>
                    <a:pt x="761" y="1321"/>
                  </a:lnTo>
                  <a:lnTo>
                    <a:pt x="727" y="1305"/>
                  </a:lnTo>
                  <a:lnTo>
                    <a:pt x="692" y="1321"/>
                  </a:lnTo>
                  <a:lnTo>
                    <a:pt x="658" y="1303"/>
                  </a:lnTo>
                  <a:lnTo>
                    <a:pt x="658" y="1314"/>
                  </a:lnTo>
                  <a:lnTo>
                    <a:pt x="619" y="1321"/>
                  </a:lnTo>
                  <a:lnTo>
                    <a:pt x="572" y="1346"/>
                  </a:lnTo>
                  <a:lnTo>
                    <a:pt x="554" y="1330"/>
                  </a:lnTo>
                  <a:lnTo>
                    <a:pt x="532" y="1374"/>
                  </a:lnTo>
                  <a:lnTo>
                    <a:pt x="506" y="1386"/>
                  </a:lnTo>
                  <a:lnTo>
                    <a:pt x="430" y="1257"/>
                  </a:lnTo>
                  <a:lnTo>
                    <a:pt x="443" y="1158"/>
                  </a:lnTo>
                  <a:lnTo>
                    <a:pt x="0" y="1176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3" name="Freeform 85"/>
            <p:cNvSpPr>
              <a:spLocks/>
            </p:cNvSpPr>
            <p:nvPr/>
          </p:nvSpPr>
          <p:spPr bwMode="auto">
            <a:xfrm>
              <a:off x="6632398" y="3171590"/>
              <a:ext cx="1219355" cy="703091"/>
            </a:xfrm>
            <a:custGeom>
              <a:avLst/>
              <a:gdLst>
                <a:gd name="T0" fmla="*/ 129306 w 1711"/>
                <a:gd name="T1" fmla="*/ 700004 h 985"/>
                <a:gd name="T2" fmla="*/ 173730 w 1711"/>
                <a:gd name="T3" fmla="*/ 624521 h 985"/>
                <a:gd name="T4" fmla="*/ 267337 w 1711"/>
                <a:gd name="T5" fmla="*/ 534736 h 985"/>
                <a:gd name="T6" fmla="*/ 376017 w 1711"/>
                <a:gd name="T7" fmla="*/ 564135 h 985"/>
                <a:gd name="T8" fmla="*/ 439480 w 1711"/>
                <a:gd name="T9" fmla="*/ 564135 h 985"/>
                <a:gd name="T10" fmla="*/ 531502 w 1711"/>
                <a:gd name="T11" fmla="*/ 516462 h 985"/>
                <a:gd name="T12" fmla="*/ 547367 w 1711"/>
                <a:gd name="T13" fmla="*/ 453692 h 985"/>
                <a:gd name="T14" fmla="*/ 625109 w 1711"/>
                <a:gd name="T15" fmla="*/ 232010 h 985"/>
                <a:gd name="T16" fmla="*/ 717130 w 1711"/>
                <a:gd name="T17" fmla="*/ 174802 h 985"/>
                <a:gd name="T18" fmla="*/ 794079 w 1711"/>
                <a:gd name="T19" fmla="*/ 87401 h 985"/>
                <a:gd name="T20" fmla="*/ 906726 w 1711"/>
                <a:gd name="T21" fmla="*/ 56414 h 985"/>
                <a:gd name="T22" fmla="*/ 969395 w 1711"/>
                <a:gd name="T23" fmla="*/ 23042 h 985"/>
                <a:gd name="T24" fmla="*/ 1033651 w 1711"/>
                <a:gd name="T25" fmla="*/ 79456 h 985"/>
                <a:gd name="T26" fmla="*/ 1050310 w 1711"/>
                <a:gd name="T27" fmla="*/ 128718 h 985"/>
                <a:gd name="T28" fmla="*/ 1033651 w 1711"/>
                <a:gd name="T29" fmla="*/ 213736 h 985"/>
                <a:gd name="T30" fmla="*/ 1080455 w 1711"/>
                <a:gd name="T31" fmla="*/ 220887 h 985"/>
                <a:gd name="T32" fmla="*/ 1155024 w 1711"/>
                <a:gd name="T33" fmla="*/ 240751 h 985"/>
                <a:gd name="T34" fmla="*/ 1228800 w 1711"/>
                <a:gd name="T35" fmla="*/ 276506 h 985"/>
                <a:gd name="T36" fmla="*/ 1218487 w 1711"/>
                <a:gd name="T37" fmla="*/ 324974 h 985"/>
                <a:gd name="T38" fmla="*/ 1201828 w 1711"/>
                <a:gd name="T39" fmla="*/ 337686 h 985"/>
                <a:gd name="T40" fmla="*/ 1105840 w 1711"/>
                <a:gd name="T41" fmla="*/ 274122 h 985"/>
                <a:gd name="T42" fmla="*/ 1232766 w 1711"/>
                <a:gd name="T43" fmla="*/ 356756 h 985"/>
                <a:gd name="T44" fmla="*/ 1247839 w 1711"/>
                <a:gd name="T45" fmla="*/ 392511 h 985"/>
                <a:gd name="T46" fmla="*/ 1234353 w 1711"/>
                <a:gd name="T47" fmla="*/ 395689 h 985"/>
                <a:gd name="T48" fmla="*/ 1220074 w 1711"/>
                <a:gd name="T49" fmla="*/ 408402 h 985"/>
                <a:gd name="T50" fmla="*/ 1218487 w 1711"/>
                <a:gd name="T51" fmla="*/ 430650 h 985"/>
                <a:gd name="T52" fmla="*/ 1151851 w 1711"/>
                <a:gd name="T53" fmla="*/ 379798 h 985"/>
                <a:gd name="T54" fmla="*/ 1207381 w 1711"/>
                <a:gd name="T55" fmla="*/ 437006 h 985"/>
                <a:gd name="T56" fmla="*/ 1247839 w 1711"/>
                <a:gd name="T57" fmla="*/ 449719 h 985"/>
                <a:gd name="T58" fmla="*/ 1259738 w 1711"/>
                <a:gd name="T59" fmla="*/ 458459 h 985"/>
                <a:gd name="T60" fmla="*/ 1240699 w 1711"/>
                <a:gd name="T61" fmla="*/ 483885 h 985"/>
                <a:gd name="T62" fmla="*/ 1201828 w 1711"/>
                <a:gd name="T63" fmla="*/ 449719 h 985"/>
                <a:gd name="T64" fmla="*/ 1144711 w 1711"/>
                <a:gd name="T65" fmla="*/ 433033 h 985"/>
                <a:gd name="T66" fmla="*/ 1189135 w 1711"/>
                <a:gd name="T67" fmla="*/ 464021 h 985"/>
                <a:gd name="T68" fmla="*/ 1243079 w 1711"/>
                <a:gd name="T69" fmla="*/ 504543 h 985"/>
                <a:gd name="T70" fmla="*/ 1266877 w 1711"/>
                <a:gd name="T71" fmla="*/ 487063 h 985"/>
                <a:gd name="T72" fmla="*/ 1316061 w 1711"/>
                <a:gd name="T73" fmla="*/ 488652 h 985"/>
                <a:gd name="T74" fmla="*/ 1331927 w 1711"/>
                <a:gd name="T75" fmla="*/ 549038 h 985"/>
                <a:gd name="T76" fmla="*/ 791699 w 1711"/>
                <a:gd name="T77" fmla="*/ 678551 h 985"/>
                <a:gd name="T78" fmla="*/ 0 w 1711"/>
                <a:gd name="T79" fmla="*/ 782638 h 98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711"/>
                <a:gd name="T121" fmla="*/ 0 h 985"/>
                <a:gd name="T122" fmla="*/ 1711 w 1711"/>
                <a:gd name="T123" fmla="*/ 985 h 98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711" h="985">
                  <a:moveTo>
                    <a:pt x="0" y="985"/>
                  </a:moveTo>
                  <a:lnTo>
                    <a:pt x="163" y="881"/>
                  </a:lnTo>
                  <a:lnTo>
                    <a:pt x="163" y="855"/>
                  </a:lnTo>
                  <a:lnTo>
                    <a:pt x="219" y="786"/>
                  </a:lnTo>
                  <a:lnTo>
                    <a:pt x="275" y="747"/>
                  </a:lnTo>
                  <a:lnTo>
                    <a:pt x="337" y="673"/>
                  </a:lnTo>
                  <a:lnTo>
                    <a:pt x="395" y="747"/>
                  </a:lnTo>
                  <a:lnTo>
                    <a:pt x="474" y="710"/>
                  </a:lnTo>
                  <a:lnTo>
                    <a:pt x="503" y="730"/>
                  </a:lnTo>
                  <a:lnTo>
                    <a:pt x="554" y="710"/>
                  </a:lnTo>
                  <a:lnTo>
                    <a:pt x="583" y="667"/>
                  </a:lnTo>
                  <a:lnTo>
                    <a:pt x="670" y="650"/>
                  </a:lnTo>
                  <a:lnTo>
                    <a:pt x="714" y="591"/>
                  </a:lnTo>
                  <a:lnTo>
                    <a:pt x="690" y="571"/>
                  </a:lnTo>
                  <a:lnTo>
                    <a:pt x="772" y="388"/>
                  </a:lnTo>
                  <a:lnTo>
                    <a:pt x="788" y="292"/>
                  </a:lnTo>
                  <a:lnTo>
                    <a:pt x="871" y="334"/>
                  </a:lnTo>
                  <a:lnTo>
                    <a:pt x="904" y="220"/>
                  </a:lnTo>
                  <a:lnTo>
                    <a:pt x="948" y="214"/>
                  </a:lnTo>
                  <a:lnTo>
                    <a:pt x="1001" y="110"/>
                  </a:lnTo>
                  <a:lnTo>
                    <a:pt x="1023" y="0"/>
                  </a:lnTo>
                  <a:lnTo>
                    <a:pt x="1143" y="71"/>
                  </a:lnTo>
                  <a:lnTo>
                    <a:pt x="1160" y="12"/>
                  </a:lnTo>
                  <a:lnTo>
                    <a:pt x="1222" y="29"/>
                  </a:lnTo>
                  <a:lnTo>
                    <a:pt x="1255" y="74"/>
                  </a:lnTo>
                  <a:lnTo>
                    <a:pt x="1303" y="100"/>
                  </a:lnTo>
                  <a:lnTo>
                    <a:pt x="1329" y="128"/>
                  </a:lnTo>
                  <a:lnTo>
                    <a:pt x="1324" y="162"/>
                  </a:lnTo>
                  <a:lnTo>
                    <a:pt x="1290" y="225"/>
                  </a:lnTo>
                  <a:lnTo>
                    <a:pt x="1303" y="269"/>
                  </a:lnTo>
                  <a:lnTo>
                    <a:pt x="1345" y="250"/>
                  </a:lnTo>
                  <a:lnTo>
                    <a:pt x="1362" y="278"/>
                  </a:lnTo>
                  <a:lnTo>
                    <a:pt x="1381" y="296"/>
                  </a:lnTo>
                  <a:lnTo>
                    <a:pt x="1456" y="303"/>
                  </a:lnTo>
                  <a:lnTo>
                    <a:pt x="1476" y="331"/>
                  </a:lnTo>
                  <a:lnTo>
                    <a:pt x="1549" y="348"/>
                  </a:lnTo>
                  <a:lnTo>
                    <a:pt x="1531" y="366"/>
                  </a:lnTo>
                  <a:lnTo>
                    <a:pt x="1536" y="409"/>
                  </a:lnTo>
                  <a:lnTo>
                    <a:pt x="1538" y="432"/>
                  </a:lnTo>
                  <a:lnTo>
                    <a:pt x="1515" y="425"/>
                  </a:lnTo>
                  <a:lnTo>
                    <a:pt x="1471" y="400"/>
                  </a:lnTo>
                  <a:lnTo>
                    <a:pt x="1394" y="345"/>
                  </a:lnTo>
                  <a:lnTo>
                    <a:pt x="1499" y="447"/>
                  </a:lnTo>
                  <a:lnTo>
                    <a:pt x="1554" y="449"/>
                  </a:lnTo>
                  <a:lnTo>
                    <a:pt x="1522" y="461"/>
                  </a:lnTo>
                  <a:lnTo>
                    <a:pt x="1573" y="494"/>
                  </a:lnTo>
                  <a:lnTo>
                    <a:pt x="1573" y="514"/>
                  </a:lnTo>
                  <a:lnTo>
                    <a:pt x="1556" y="498"/>
                  </a:lnTo>
                  <a:lnTo>
                    <a:pt x="1536" y="498"/>
                  </a:lnTo>
                  <a:lnTo>
                    <a:pt x="1538" y="514"/>
                  </a:lnTo>
                  <a:lnTo>
                    <a:pt x="1556" y="531"/>
                  </a:lnTo>
                  <a:lnTo>
                    <a:pt x="1536" y="542"/>
                  </a:lnTo>
                  <a:lnTo>
                    <a:pt x="1476" y="498"/>
                  </a:lnTo>
                  <a:lnTo>
                    <a:pt x="1452" y="478"/>
                  </a:lnTo>
                  <a:lnTo>
                    <a:pt x="1467" y="505"/>
                  </a:lnTo>
                  <a:lnTo>
                    <a:pt x="1522" y="550"/>
                  </a:lnTo>
                  <a:lnTo>
                    <a:pt x="1549" y="555"/>
                  </a:lnTo>
                  <a:lnTo>
                    <a:pt x="1573" y="566"/>
                  </a:lnTo>
                  <a:lnTo>
                    <a:pt x="1570" y="577"/>
                  </a:lnTo>
                  <a:lnTo>
                    <a:pt x="1588" y="577"/>
                  </a:lnTo>
                  <a:lnTo>
                    <a:pt x="1593" y="594"/>
                  </a:lnTo>
                  <a:lnTo>
                    <a:pt x="1564" y="609"/>
                  </a:lnTo>
                  <a:lnTo>
                    <a:pt x="1522" y="594"/>
                  </a:lnTo>
                  <a:lnTo>
                    <a:pt x="1515" y="566"/>
                  </a:lnTo>
                  <a:lnTo>
                    <a:pt x="1456" y="566"/>
                  </a:lnTo>
                  <a:lnTo>
                    <a:pt x="1443" y="545"/>
                  </a:lnTo>
                  <a:lnTo>
                    <a:pt x="1428" y="566"/>
                  </a:lnTo>
                  <a:lnTo>
                    <a:pt x="1499" y="584"/>
                  </a:lnTo>
                  <a:lnTo>
                    <a:pt x="1506" y="607"/>
                  </a:lnTo>
                  <a:lnTo>
                    <a:pt x="1567" y="635"/>
                  </a:lnTo>
                  <a:lnTo>
                    <a:pt x="1590" y="635"/>
                  </a:lnTo>
                  <a:lnTo>
                    <a:pt x="1597" y="613"/>
                  </a:lnTo>
                  <a:lnTo>
                    <a:pt x="1619" y="619"/>
                  </a:lnTo>
                  <a:lnTo>
                    <a:pt x="1659" y="615"/>
                  </a:lnTo>
                  <a:lnTo>
                    <a:pt x="1711" y="710"/>
                  </a:lnTo>
                  <a:lnTo>
                    <a:pt x="1679" y="691"/>
                  </a:lnTo>
                  <a:lnTo>
                    <a:pt x="1668" y="719"/>
                  </a:lnTo>
                  <a:lnTo>
                    <a:pt x="998" y="854"/>
                  </a:lnTo>
                  <a:lnTo>
                    <a:pt x="440" y="922"/>
                  </a:lnTo>
                  <a:lnTo>
                    <a:pt x="0" y="985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4" name="Freeform 133"/>
            <p:cNvSpPr>
              <a:spLocks/>
            </p:cNvSpPr>
            <p:nvPr/>
          </p:nvSpPr>
          <p:spPr bwMode="auto">
            <a:xfrm>
              <a:off x="6563942" y="3682151"/>
              <a:ext cx="1342004" cy="611817"/>
            </a:xfrm>
            <a:custGeom>
              <a:avLst/>
              <a:gdLst>
                <a:gd name="T0" fmla="*/ 2381 w 1882"/>
                <a:gd name="T1" fmla="*/ 583520 h 859"/>
                <a:gd name="T2" fmla="*/ 345281 w 1882"/>
                <a:gd name="T3" fmla="*/ 495517 h 859"/>
                <a:gd name="T4" fmla="*/ 680244 w 1882"/>
                <a:gd name="T5" fmla="*/ 528815 h 859"/>
                <a:gd name="T6" fmla="*/ 1072356 w 1882"/>
                <a:gd name="T7" fmla="*/ 681038 h 859"/>
                <a:gd name="T8" fmla="*/ 1159668 w 1882"/>
                <a:gd name="T9" fmla="*/ 657253 h 859"/>
                <a:gd name="T10" fmla="*/ 1181100 w 1882"/>
                <a:gd name="T11" fmla="*/ 635847 h 859"/>
                <a:gd name="T12" fmla="*/ 1229518 w 1882"/>
                <a:gd name="T13" fmla="*/ 516923 h 859"/>
                <a:gd name="T14" fmla="*/ 1243806 w 1882"/>
                <a:gd name="T15" fmla="*/ 485210 h 859"/>
                <a:gd name="T16" fmla="*/ 1234281 w 1882"/>
                <a:gd name="T17" fmla="*/ 446361 h 859"/>
                <a:gd name="T18" fmla="*/ 1250950 w 1882"/>
                <a:gd name="T19" fmla="*/ 474903 h 859"/>
                <a:gd name="T20" fmla="*/ 1280318 w 1882"/>
                <a:gd name="T21" fmla="*/ 464596 h 859"/>
                <a:gd name="T22" fmla="*/ 1281906 w 1882"/>
                <a:gd name="T23" fmla="*/ 435262 h 859"/>
                <a:gd name="T24" fmla="*/ 1300162 w 1882"/>
                <a:gd name="T25" fmla="*/ 449533 h 859"/>
                <a:gd name="T26" fmla="*/ 1396206 w 1882"/>
                <a:gd name="T27" fmla="*/ 419405 h 859"/>
                <a:gd name="T28" fmla="*/ 1420812 w 1882"/>
                <a:gd name="T29" fmla="*/ 348051 h 859"/>
                <a:gd name="T30" fmla="*/ 1394618 w 1882"/>
                <a:gd name="T31" fmla="*/ 341708 h 859"/>
                <a:gd name="T32" fmla="*/ 1385093 w 1882"/>
                <a:gd name="T33" fmla="*/ 377385 h 859"/>
                <a:gd name="T34" fmla="*/ 1363662 w 1882"/>
                <a:gd name="T35" fmla="*/ 384521 h 859"/>
                <a:gd name="T36" fmla="*/ 1280318 w 1882"/>
                <a:gd name="T37" fmla="*/ 358358 h 859"/>
                <a:gd name="T38" fmla="*/ 1336675 w 1882"/>
                <a:gd name="T39" fmla="*/ 375007 h 859"/>
                <a:gd name="T40" fmla="*/ 1355725 w 1882"/>
                <a:gd name="T41" fmla="*/ 325852 h 859"/>
                <a:gd name="T42" fmla="*/ 1352550 w 1882"/>
                <a:gd name="T43" fmla="*/ 300481 h 859"/>
                <a:gd name="T44" fmla="*/ 1311275 w 1882"/>
                <a:gd name="T45" fmla="*/ 258461 h 859"/>
                <a:gd name="T46" fmla="*/ 1352550 w 1882"/>
                <a:gd name="T47" fmla="*/ 267183 h 859"/>
                <a:gd name="T48" fmla="*/ 1350962 w 1882"/>
                <a:gd name="T49" fmla="*/ 248948 h 859"/>
                <a:gd name="T50" fmla="*/ 1358106 w 1882"/>
                <a:gd name="T51" fmla="*/ 252119 h 859"/>
                <a:gd name="T52" fmla="*/ 1385093 w 1882"/>
                <a:gd name="T53" fmla="*/ 256083 h 859"/>
                <a:gd name="T54" fmla="*/ 1414462 w 1882"/>
                <a:gd name="T55" fmla="*/ 271940 h 859"/>
                <a:gd name="T56" fmla="*/ 1455737 w 1882"/>
                <a:gd name="T57" fmla="*/ 248948 h 859"/>
                <a:gd name="T58" fmla="*/ 1493837 w 1882"/>
                <a:gd name="T59" fmla="*/ 196621 h 859"/>
                <a:gd name="T60" fmla="*/ 1480343 w 1882"/>
                <a:gd name="T61" fmla="*/ 135573 h 859"/>
                <a:gd name="T62" fmla="*/ 1431131 w 1882"/>
                <a:gd name="T63" fmla="*/ 196621 h 859"/>
                <a:gd name="T64" fmla="*/ 1420812 w 1882"/>
                <a:gd name="T65" fmla="*/ 127645 h 859"/>
                <a:gd name="T66" fmla="*/ 1307306 w 1882"/>
                <a:gd name="T67" fmla="*/ 159358 h 859"/>
                <a:gd name="T68" fmla="*/ 1348581 w 1882"/>
                <a:gd name="T69" fmla="*/ 114960 h 859"/>
                <a:gd name="T70" fmla="*/ 1387475 w 1882"/>
                <a:gd name="T71" fmla="*/ 56291 h 859"/>
                <a:gd name="T72" fmla="*/ 1420812 w 1882"/>
                <a:gd name="T73" fmla="*/ 53119 h 859"/>
                <a:gd name="T74" fmla="*/ 1430337 w 1882"/>
                <a:gd name="T75" fmla="*/ 26956 h 859"/>
                <a:gd name="T76" fmla="*/ 865187 w 1882"/>
                <a:gd name="T77" fmla="*/ 106239 h 859"/>
                <a:gd name="T78" fmla="*/ 417512 w 1882"/>
                <a:gd name="T79" fmla="*/ 212478 h 859"/>
                <a:gd name="T80" fmla="*/ 364331 w 1882"/>
                <a:gd name="T81" fmla="*/ 283039 h 859"/>
                <a:gd name="T82" fmla="*/ 312737 w 1882"/>
                <a:gd name="T83" fmla="*/ 295724 h 859"/>
                <a:gd name="T84" fmla="*/ 271462 w 1882"/>
                <a:gd name="T85" fmla="*/ 305238 h 859"/>
                <a:gd name="T86" fmla="*/ 224631 w 1882"/>
                <a:gd name="T87" fmla="*/ 368664 h 859"/>
                <a:gd name="T88" fmla="*/ 43656 w 1882"/>
                <a:gd name="T89" fmla="*/ 514544 h 8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82"/>
                <a:gd name="T136" fmla="*/ 0 h 859"/>
                <a:gd name="T137" fmla="*/ 1882 w 1882"/>
                <a:gd name="T138" fmla="*/ 859 h 85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82" h="859">
                  <a:moveTo>
                    <a:pt x="0" y="673"/>
                  </a:moveTo>
                  <a:lnTo>
                    <a:pt x="3" y="736"/>
                  </a:lnTo>
                  <a:lnTo>
                    <a:pt x="273" y="703"/>
                  </a:lnTo>
                  <a:lnTo>
                    <a:pt x="435" y="625"/>
                  </a:lnTo>
                  <a:lnTo>
                    <a:pt x="732" y="586"/>
                  </a:lnTo>
                  <a:lnTo>
                    <a:pt x="857" y="667"/>
                  </a:lnTo>
                  <a:lnTo>
                    <a:pt x="1051" y="640"/>
                  </a:lnTo>
                  <a:lnTo>
                    <a:pt x="1351" y="859"/>
                  </a:lnTo>
                  <a:lnTo>
                    <a:pt x="1386" y="834"/>
                  </a:lnTo>
                  <a:lnTo>
                    <a:pt x="1461" y="829"/>
                  </a:lnTo>
                  <a:lnTo>
                    <a:pt x="1480" y="774"/>
                  </a:lnTo>
                  <a:lnTo>
                    <a:pt x="1488" y="802"/>
                  </a:lnTo>
                  <a:lnTo>
                    <a:pt x="1507" y="703"/>
                  </a:lnTo>
                  <a:lnTo>
                    <a:pt x="1549" y="652"/>
                  </a:lnTo>
                  <a:lnTo>
                    <a:pt x="1585" y="621"/>
                  </a:lnTo>
                  <a:lnTo>
                    <a:pt x="1567" y="612"/>
                  </a:lnTo>
                  <a:lnTo>
                    <a:pt x="1574" y="586"/>
                  </a:lnTo>
                  <a:lnTo>
                    <a:pt x="1555" y="563"/>
                  </a:lnTo>
                  <a:lnTo>
                    <a:pt x="1582" y="588"/>
                  </a:lnTo>
                  <a:lnTo>
                    <a:pt x="1576" y="599"/>
                  </a:lnTo>
                  <a:lnTo>
                    <a:pt x="1595" y="612"/>
                  </a:lnTo>
                  <a:lnTo>
                    <a:pt x="1613" y="586"/>
                  </a:lnTo>
                  <a:lnTo>
                    <a:pt x="1627" y="581"/>
                  </a:lnTo>
                  <a:lnTo>
                    <a:pt x="1615" y="549"/>
                  </a:lnTo>
                  <a:lnTo>
                    <a:pt x="1627" y="545"/>
                  </a:lnTo>
                  <a:lnTo>
                    <a:pt x="1638" y="567"/>
                  </a:lnTo>
                  <a:lnTo>
                    <a:pt x="1708" y="531"/>
                  </a:lnTo>
                  <a:lnTo>
                    <a:pt x="1759" y="529"/>
                  </a:lnTo>
                  <a:lnTo>
                    <a:pt x="1798" y="457"/>
                  </a:lnTo>
                  <a:lnTo>
                    <a:pt x="1790" y="439"/>
                  </a:lnTo>
                  <a:lnTo>
                    <a:pt x="1764" y="465"/>
                  </a:lnTo>
                  <a:lnTo>
                    <a:pt x="1757" y="431"/>
                  </a:lnTo>
                  <a:lnTo>
                    <a:pt x="1732" y="454"/>
                  </a:lnTo>
                  <a:lnTo>
                    <a:pt x="1745" y="476"/>
                  </a:lnTo>
                  <a:lnTo>
                    <a:pt x="1722" y="463"/>
                  </a:lnTo>
                  <a:lnTo>
                    <a:pt x="1718" y="485"/>
                  </a:lnTo>
                  <a:lnTo>
                    <a:pt x="1657" y="480"/>
                  </a:lnTo>
                  <a:lnTo>
                    <a:pt x="1613" y="452"/>
                  </a:lnTo>
                  <a:lnTo>
                    <a:pt x="1613" y="436"/>
                  </a:lnTo>
                  <a:lnTo>
                    <a:pt x="1684" y="473"/>
                  </a:lnTo>
                  <a:lnTo>
                    <a:pt x="1732" y="415"/>
                  </a:lnTo>
                  <a:lnTo>
                    <a:pt x="1708" y="411"/>
                  </a:lnTo>
                  <a:lnTo>
                    <a:pt x="1737" y="366"/>
                  </a:lnTo>
                  <a:lnTo>
                    <a:pt x="1704" y="379"/>
                  </a:lnTo>
                  <a:lnTo>
                    <a:pt x="1611" y="337"/>
                  </a:lnTo>
                  <a:lnTo>
                    <a:pt x="1652" y="326"/>
                  </a:lnTo>
                  <a:lnTo>
                    <a:pt x="1702" y="348"/>
                  </a:lnTo>
                  <a:lnTo>
                    <a:pt x="1704" y="337"/>
                  </a:lnTo>
                  <a:lnTo>
                    <a:pt x="1684" y="314"/>
                  </a:lnTo>
                  <a:lnTo>
                    <a:pt x="1702" y="314"/>
                  </a:lnTo>
                  <a:lnTo>
                    <a:pt x="1728" y="296"/>
                  </a:lnTo>
                  <a:lnTo>
                    <a:pt x="1711" y="318"/>
                  </a:lnTo>
                  <a:lnTo>
                    <a:pt x="1722" y="343"/>
                  </a:lnTo>
                  <a:lnTo>
                    <a:pt x="1745" y="323"/>
                  </a:lnTo>
                  <a:lnTo>
                    <a:pt x="1757" y="348"/>
                  </a:lnTo>
                  <a:lnTo>
                    <a:pt x="1782" y="343"/>
                  </a:lnTo>
                  <a:lnTo>
                    <a:pt x="1811" y="343"/>
                  </a:lnTo>
                  <a:lnTo>
                    <a:pt x="1834" y="314"/>
                  </a:lnTo>
                  <a:lnTo>
                    <a:pt x="1853" y="251"/>
                  </a:lnTo>
                  <a:lnTo>
                    <a:pt x="1882" y="248"/>
                  </a:lnTo>
                  <a:lnTo>
                    <a:pt x="1882" y="219"/>
                  </a:lnTo>
                  <a:lnTo>
                    <a:pt x="1865" y="171"/>
                  </a:lnTo>
                  <a:lnTo>
                    <a:pt x="1834" y="171"/>
                  </a:lnTo>
                  <a:lnTo>
                    <a:pt x="1803" y="248"/>
                  </a:lnTo>
                  <a:lnTo>
                    <a:pt x="1796" y="210"/>
                  </a:lnTo>
                  <a:lnTo>
                    <a:pt x="1790" y="161"/>
                  </a:lnTo>
                  <a:lnTo>
                    <a:pt x="1722" y="191"/>
                  </a:lnTo>
                  <a:lnTo>
                    <a:pt x="1647" y="201"/>
                  </a:lnTo>
                  <a:lnTo>
                    <a:pt x="1657" y="168"/>
                  </a:lnTo>
                  <a:lnTo>
                    <a:pt x="1699" y="145"/>
                  </a:lnTo>
                  <a:lnTo>
                    <a:pt x="1780" y="113"/>
                  </a:lnTo>
                  <a:lnTo>
                    <a:pt x="1748" y="71"/>
                  </a:lnTo>
                  <a:lnTo>
                    <a:pt x="1807" y="100"/>
                  </a:lnTo>
                  <a:lnTo>
                    <a:pt x="1790" y="67"/>
                  </a:lnTo>
                  <a:lnTo>
                    <a:pt x="1839" y="113"/>
                  </a:lnTo>
                  <a:lnTo>
                    <a:pt x="1802" y="34"/>
                  </a:lnTo>
                  <a:lnTo>
                    <a:pt x="1759" y="0"/>
                  </a:lnTo>
                  <a:lnTo>
                    <a:pt x="1090" y="134"/>
                  </a:lnTo>
                  <a:lnTo>
                    <a:pt x="533" y="201"/>
                  </a:lnTo>
                  <a:lnTo>
                    <a:pt x="526" y="268"/>
                  </a:lnTo>
                  <a:lnTo>
                    <a:pt x="499" y="287"/>
                  </a:lnTo>
                  <a:lnTo>
                    <a:pt x="459" y="357"/>
                  </a:lnTo>
                  <a:lnTo>
                    <a:pt x="430" y="353"/>
                  </a:lnTo>
                  <a:lnTo>
                    <a:pt x="394" y="373"/>
                  </a:lnTo>
                  <a:lnTo>
                    <a:pt x="371" y="408"/>
                  </a:lnTo>
                  <a:lnTo>
                    <a:pt x="342" y="385"/>
                  </a:lnTo>
                  <a:lnTo>
                    <a:pt x="290" y="431"/>
                  </a:lnTo>
                  <a:lnTo>
                    <a:pt x="283" y="465"/>
                  </a:lnTo>
                  <a:lnTo>
                    <a:pt x="69" y="597"/>
                  </a:lnTo>
                  <a:lnTo>
                    <a:pt x="55" y="649"/>
                  </a:lnTo>
                  <a:lnTo>
                    <a:pt x="0" y="673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5" name="Freeform 70"/>
            <p:cNvSpPr>
              <a:spLocks/>
            </p:cNvSpPr>
            <p:nvPr/>
          </p:nvSpPr>
          <p:spPr bwMode="auto">
            <a:xfrm>
              <a:off x="6727949" y="4104290"/>
              <a:ext cx="800069" cy="623227"/>
            </a:xfrm>
            <a:custGeom>
              <a:avLst/>
              <a:gdLst>
                <a:gd name="T0" fmla="*/ 0 w 1121"/>
                <a:gd name="T1" fmla="*/ 163513 h 874"/>
                <a:gd name="T2" fmla="*/ 34956 w 1121"/>
                <a:gd name="T3" fmla="*/ 89694 h 874"/>
                <a:gd name="T4" fmla="*/ 164453 w 1121"/>
                <a:gd name="T5" fmla="*/ 26988 h 874"/>
                <a:gd name="T6" fmla="*/ 399613 w 1121"/>
                <a:gd name="T7" fmla="*/ 0 h 874"/>
                <a:gd name="T8" fmla="*/ 498920 w 1121"/>
                <a:gd name="T9" fmla="*/ 62706 h 874"/>
                <a:gd name="T10" fmla="*/ 652250 w 1121"/>
                <a:gd name="T11" fmla="*/ 41275 h 874"/>
                <a:gd name="T12" fmla="*/ 890588 w 1121"/>
                <a:gd name="T13" fmla="*/ 213519 h 874"/>
                <a:gd name="T14" fmla="*/ 822265 w 1121"/>
                <a:gd name="T15" fmla="*/ 293688 h 874"/>
                <a:gd name="T16" fmla="*/ 786514 w 1121"/>
                <a:gd name="T17" fmla="*/ 348457 h 874"/>
                <a:gd name="T18" fmla="*/ 789692 w 1121"/>
                <a:gd name="T19" fmla="*/ 402432 h 874"/>
                <a:gd name="T20" fmla="*/ 726135 w 1121"/>
                <a:gd name="T21" fmla="*/ 454819 h 874"/>
                <a:gd name="T22" fmla="*/ 676879 w 1121"/>
                <a:gd name="T23" fmla="*/ 530225 h 874"/>
                <a:gd name="T24" fmla="*/ 610144 w 1121"/>
                <a:gd name="T25" fmla="*/ 572294 h 874"/>
                <a:gd name="T26" fmla="*/ 583927 w 1121"/>
                <a:gd name="T27" fmla="*/ 577057 h 874"/>
                <a:gd name="T28" fmla="*/ 568038 w 1121"/>
                <a:gd name="T29" fmla="*/ 629444 h 874"/>
                <a:gd name="T30" fmla="*/ 529109 w 1121"/>
                <a:gd name="T31" fmla="*/ 601663 h 874"/>
                <a:gd name="T32" fmla="*/ 560093 w 1121"/>
                <a:gd name="T33" fmla="*/ 644525 h 874"/>
                <a:gd name="T34" fmla="*/ 533082 w 1121"/>
                <a:gd name="T35" fmla="*/ 693738 h 874"/>
                <a:gd name="T36" fmla="*/ 501303 w 1121"/>
                <a:gd name="T37" fmla="*/ 687388 h 874"/>
                <a:gd name="T38" fmla="*/ 475086 w 1121"/>
                <a:gd name="T39" fmla="*/ 658813 h 874"/>
                <a:gd name="T40" fmla="*/ 440130 w 1121"/>
                <a:gd name="T41" fmla="*/ 591344 h 874"/>
                <a:gd name="T42" fmla="*/ 420269 w 1121"/>
                <a:gd name="T43" fmla="*/ 581819 h 874"/>
                <a:gd name="T44" fmla="*/ 375779 w 1121"/>
                <a:gd name="T45" fmla="*/ 488157 h 874"/>
                <a:gd name="T46" fmla="*/ 314606 w 1121"/>
                <a:gd name="T47" fmla="*/ 449263 h 874"/>
                <a:gd name="T48" fmla="*/ 270116 w 1121"/>
                <a:gd name="T49" fmla="*/ 388144 h 874"/>
                <a:gd name="T50" fmla="*/ 166042 w 1121"/>
                <a:gd name="T51" fmla="*/ 309563 h 874"/>
                <a:gd name="T52" fmla="*/ 112019 w 1121"/>
                <a:gd name="T53" fmla="*/ 238919 h 874"/>
                <a:gd name="T54" fmla="*/ 0 w 1121"/>
                <a:gd name="T55" fmla="*/ 163513 h 87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1"/>
                <a:gd name="T85" fmla="*/ 0 h 874"/>
                <a:gd name="T86" fmla="*/ 1121 w 1121"/>
                <a:gd name="T87" fmla="*/ 874 h 87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1" h="874">
                  <a:moveTo>
                    <a:pt x="0" y="206"/>
                  </a:moveTo>
                  <a:lnTo>
                    <a:pt x="44" y="113"/>
                  </a:lnTo>
                  <a:lnTo>
                    <a:pt x="207" y="34"/>
                  </a:lnTo>
                  <a:lnTo>
                    <a:pt x="503" y="0"/>
                  </a:lnTo>
                  <a:lnTo>
                    <a:pt x="628" y="79"/>
                  </a:lnTo>
                  <a:lnTo>
                    <a:pt x="821" y="52"/>
                  </a:lnTo>
                  <a:lnTo>
                    <a:pt x="1121" y="269"/>
                  </a:lnTo>
                  <a:lnTo>
                    <a:pt x="1035" y="370"/>
                  </a:lnTo>
                  <a:lnTo>
                    <a:pt x="990" y="439"/>
                  </a:lnTo>
                  <a:lnTo>
                    <a:pt x="994" y="507"/>
                  </a:lnTo>
                  <a:lnTo>
                    <a:pt x="914" y="573"/>
                  </a:lnTo>
                  <a:lnTo>
                    <a:pt x="852" y="668"/>
                  </a:lnTo>
                  <a:lnTo>
                    <a:pt x="768" y="721"/>
                  </a:lnTo>
                  <a:lnTo>
                    <a:pt x="735" y="727"/>
                  </a:lnTo>
                  <a:lnTo>
                    <a:pt x="715" y="793"/>
                  </a:lnTo>
                  <a:lnTo>
                    <a:pt x="666" y="758"/>
                  </a:lnTo>
                  <a:lnTo>
                    <a:pt x="705" y="812"/>
                  </a:lnTo>
                  <a:lnTo>
                    <a:pt x="671" y="874"/>
                  </a:lnTo>
                  <a:lnTo>
                    <a:pt x="631" y="866"/>
                  </a:lnTo>
                  <a:lnTo>
                    <a:pt x="598" y="830"/>
                  </a:lnTo>
                  <a:lnTo>
                    <a:pt x="554" y="745"/>
                  </a:lnTo>
                  <a:lnTo>
                    <a:pt x="529" y="733"/>
                  </a:lnTo>
                  <a:lnTo>
                    <a:pt x="473" y="615"/>
                  </a:lnTo>
                  <a:lnTo>
                    <a:pt x="396" y="566"/>
                  </a:lnTo>
                  <a:lnTo>
                    <a:pt x="340" y="489"/>
                  </a:lnTo>
                  <a:lnTo>
                    <a:pt x="209" y="390"/>
                  </a:lnTo>
                  <a:lnTo>
                    <a:pt x="141" y="301"/>
                  </a:lnTo>
                  <a:lnTo>
                    <a:pt x="0" y="206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6" name="Freeform 74"/>
            <p:cNvSpPr>
              <a:spLocks/>
            </p:cNvSpPr>
            <p:nvPr/>
          </p:nvSpPr>
          <p:spPr bwMode="auto">
            <a:xfrm>
              <a:off x="6360002" y="4185580"/>
              <a:ext cx="854263" cy="908455"/>
            </a:xfrm>
            <a:custGeom>
              <a:avLst/>
              <a:gdLst>
                <a:gd name="T0" fmla="*/ 0 w 1198"/>
                <a:gd name="T1" fmla="*/ 59485 h 1275"/>
                <a:gd name="T2" fmla="*/ 124619 w 1198"/>
                <a:gd name="T3" fmla="*/ 525050 h 1275"/>
                <a:gd name="T4" fmla="*/ 169863 w 1198"/>
                <a:gd name="T5" fmla="*/ 603570 h 1275"/>
                <a:gd name="T6" fmla="*/ 188119 w 1198"/>
                <a:gd name="T7" fmla="*/ 662261 h 1275"/>
                <a:gd name="T8" fmla="*/ 167481 w 1198"/>
                <a:gd name="T9" fmla="*/ 704297 h 1275"/>
                <a:gd name="T10" fmla="*/ 161131 w 1198"/>
                <a:gd name="T11" fmla="*/ 766161 h 1275"/>
                <a:gd name="T12" fmla="*/ 201613 w 1198"/>
                <a:gd name="T13" fmla="*/ 940649 h 1275"/>
                <a:gd name="T14" fmla="*/ 238125 w 1198"/>
                <a:gd name="T15" fmla="*/ 996961 h 1275"/>
                <a:gd name="T16" fmla="*/ 739775 w 1198"/>
                <a:gd name="T17" fmla="*/ 969994 h 1275"/>
                <a:gd name="T18" fmla="*/ 746125 w 1198"/>
                <a:gd name="T19" fmla="*/ 1006478 h 1275"/>
                <a:gd name="T20" fmla="*/ 778669 w 1198"/>
                <a:gd name="T21" fmla="*/ 1011237 h 1275"/>
                <a:gd name="T22" fmla="*/ 766763 w 1198"/>
                <a:gd name="T23" fmla="*/ 926372 h 1275"/>
                <a:gd name="T24" fmla="*/ 785019 w 1198"/>
                <a:gd name="T25" fmla="*/ 904165 h 1275"/>
                <a:gd name="T26" fmla="*/ 860425 w 1198"/>
                <a:gd name="T27" fmla="*/ 916062 h 1275"/>
                <a:gd name="T28" fmla="*/ 870744 w 1198"/>
                <a:gd name="T29" fmla="*/ 860543 h 1275"/>
                <a:gd name="T30" fmla="*/ 860425 w 1198"/>
                <a:gd name="T31" fmla="*/ 854198 h 1275"/>
                <a:gd name="T32" fmla="*/ 874713 w 1198"/>
                <a:gd name="T33" fmla="*/ 838335 h 1275"/>
                <a:gd name="T34" fmla="*/ 849313 w 1198"/>
                <a:gd name="T35" fmla="*/ 825645 h 1275"/>
                <a:gd name="T36" fmla="*/ 865188 w 1198"/>
                <a:gd name="T37" fmla="*/ 805024 h 1275"/>
                <a:gd name="T38" fmla="*/ 863600 w 1198"/>
                <a:gd name="T39" fmla="*/ 775678 h 1275"/>
                <a:gd name="T40" fmla="*/ 893763 w 1198"/>
                <a:gd name="T41" fmla="*/ 755057 h 1275"/>
                <a:gd name="T42" fmla="*/ 884238 w 1198"/>
                <a:gd name="T43" fmla="*/ 725711 h 1275"/>
                <a:gd name="T44" fmla="*/ 900113 w 1198"/>
                <a:gd name="T45" fmla="*/ 714607 h 1275"/>
                <a:gd name="T46" fmla="*/ 908050 w 1198"/>
                <a:gd name="T47" fmla="*/ 689227 h 1275"/>
                <a:gd name="T48" fmla="*/ 893763 w 1198"/>
                <a:gd name="T49" fmla="*/ 682089 h 1275"/>
                <a:gd name="T50" fmla="*/ 916782 w 1198"/>
                <a:gd name="T51" fmla="*/ 660675 h 1275"/>
                <a:gd name="T52" fmla="*/ 905669 w 1198"/>
                <a:gd name="T53" fmla="*/ 641640 h 1275"/>
                <a:gd name="T54" fmla="*/ 927100 w 1198"/>
                <a:gd name="T55" fmla="*/ 641640 h 1275"/>
                <a:gd name="T56" fmla="*/ 950913 w 1198"/>
                <a:gd name="T57" fmla="*/ 613880 h 1275"/>
                <a:gd name="T58" fmla="*/ 942182 w 1198"/>
                <a:gd name="T59" fmla="*/ 603570 h 1275"/>
                <a:gd name="T60" fmla="*/ 910432 w 1198"/>
                <a:gd name="T61" fmla="*/ 597225 h 1275"/>
                <a:gd name="T62" fmla="*/ 884238 w 1198"/>
                <a:gd name="T63" fmla="*/ 568672 h 1275"/>
                <a:gd name="T64" fmla="*/ 849313 w 1198"/>
                <a:gd name="T65" fmla="*/ 501256 h 1275"/>
                <a:gd name="T66" fmla="*/ 829469 w 1198"/>
                <a:gd name="T67" fmla="*/ 491739 h 1275"/>
                <a:gd name="T68" fmla="*/ 785019 w 1198"/>
                <a:gd name="T69" fmla="*/ 398150 h 1275"/>
                <a:gd name="T70" fmla="*/ 723900 w 1198"/>
                <a:gd name="T71" fmla="*/ 359287 h 1275"/>
                <a:gd name="T72" fmla="*/ 679450 w 1198"/>
                <a:gd name="T73" fmla="*/ 298216 h 1275"/>
                <a:gd name="T74" fmla="*/ 575469 w 1198"/>
                <a:gd name="T75" fmla="*/ 219696 h 1275"/>
                <a:gd name="T76" fmla="*/ 521494 w 1198"/>
                <a:gd name="T77" fmla="*/ 149108 h 1275"/>
                <a:gd name="T78" fmla="*/ 409575 w 1198"/>
                <a:gd name="T79" fmla="*/ 73761 h 1275"/>
                <a:gd name="T80" fmla="*/ 444500 w 1198"/>
                <a:gd name="T81" fmla="*/ 0 h 1275"/>
                <a:gd name="T82" fmla="*/ 229394 w 1198"/>
                <a:gd name="T83" fmla="*/ 28553 h 1275"/>
                <a:gd name="T84" fmla="*/ 0 w 1198"/>
                <a:gd name="T85" fmla="*/ 59485 h 12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98"/>
                <a:gd name="T130" fmla="*/ 0 h 1275"/>
                <a:gd name="T131" fmla="*/ 1198 w 1198"/>
                <a:gd name="T132" fmla="*/ 1275 h 127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98" h="1275">
                  <a:moveTo>
                    <a:pt x="0" y="75"/>
                  </a:moveTo>
                  <a:lnTo>
                    <a:pt x="157" y="662"/>
                  </a:lnTo>
                  <a:lnTo>
                    <a:pt x="214" y="761"/>
                  </a:lnTo>
                  <a:lnTo>
                    <a:pt x="237" y="835"/>
                  </a:lnTo>
                  <a:lnTo>
                    <a:pt x="211" y="888"/>
                  </a:lnTo>
                  <a:lnTo>
                    <a:pt x="203" y="966"/>
                  </a:lnTo>
                  <a:lnTo>
                    <a:pt x="254" y="1186"/>
                  </a:lnTo>
                  <a:lnTo>
                    <a:pt x="300" y="1257"/>
                  </a:lnTo>
                  <a:lnTo>
                    <a:pt x="932" y="1223"/>
                  </a:lnTo>
                  <a:lnTo>
                    <a:pt x="940" y="1269"/>
                  </a:lnTo>
                  <a:lnTo>
                    <a:pt x="981" y="1275"/>
                  </a:lnTo>
                  <a:lnTo>
                    <a:pt x="966" y="1168"/>
                  </a:lnTo>
                  <a:lnTo>
                    <a:pt x="989" y="1140"/>
                  </a:lnTo>
                  <a:lnTo>
                    <a:pt x="1084" y="1155"/>
                  </a:lnTo>
                  <a:lnTo>
                    <a:pt x="1097" y="1085"/>
                  </a:lnTo>
                  <a:lnTo>
                    <a:pt x="1084" y="1077"/>
                  </a:lnTo>
                  <a:lnTo>
                    <a:pt x="1102" y="1057"/>
                  </a:lnTo>
                  <a:lnTo>
                    <a:pt x="1070" y="1041"/>
                  </a:lnTo>
                  <a:lnTo>
                    <a:pt x="1090" y="1015"/>
                  </a:lnTo>
                  <a:lnTo>
                    <a:pt x="1088" y="978"/>
                  </a:lnTo>
                  <a:lnTo>
                    <a:pt x="1126" y="952"/>
                  </a:lnTo>
                  <a:lnTo>
                    <a:pt x="1114" y="915"/>
                  </a:lnTo>
                  <a:lnTo>
                    <a:pt x="1134" y="901"/>
                  </a:lnTo>
                  <a:lnTo>
                    <a:pt x="1144" y="869"/>
                  </a:lnTo>
                  <a:lnTo>
                    <a:pt x="1126" y="860"/>
                  </a:lnTo>
                  <a:lnTo>
                    <a:pt x="1155" y="833"/>
                  </a:lnTo>
                  <a:lnTo>
                    <a:pt x="1141" y="809"/>
                  </a:lnTo>
                  <a:lnTo>
                    <a:pt x="1168" y="809"/>
                  </a:lnTo>
                  <a:lnTo>
                    <a:pt x="1198" y="774"/>
                  </a:lnTo>
                  <a:lnTo>
                    <a:pt x="1187" y="761"/>
                  </a:lnTo>
                  <a:lnTo>
                    <a:pt x="1147" y="753"/>
                  </a:lnTo>
                  <a:lnTo>
                    <a:pt x="1114" y="717"/>
                  </a:lnTo>
                  <a:lnTo>
                    <a:pt x="1070" y="632"/>
                  </a:lnTo>
                  <a:lnTo>
                    <a:pt x="1045" y="620"/>
                  </a:lnTo>
                  <a:lnTo>
                    <a:pt x="989" y="502"/>
                  </a:lnTo>
                  <a:lnTo>
                    <a:pt x="912" y="453"/>
                  </a:lnTo>
                  <a:lnTo>
                    <a:pt x="856" y="376"/>
                  </a:lnTo>
                  <a:lnTo>
                    <a:pt x="725" y="277"/>
                  </a:lnTo>
                  <a:lnTo>
                    <a:pt x="657" y="188"/>
                  </a:lnTo>
                  <a:lnTo>
                    <a:pt x="516" y="93"/>
                  </a:lnTo>
                  <a:lnTo>
                    <a:pt x="560" y="0"/>
                  </a:lnTo>
                  <a:lnTo>
                    <a:pt x="289" y="36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7" name="Freeform 94"/>
            <p:cNvSpPr>
              <a:spLocks/>
            </p:cNvSpPr>
            <p:nvPr/>
          </p:nvSpPr>
          <p:spPr bwMode="auto">
            <a:xfrm>
              <a:off x="6103296" y="4998483"/>
              <a:ext cx="1427574" cy="1102411"/>
            </a:xfrm>
            <a:custGeom>
              <a:avLst/>
              <a:gdLst>
                <a:gd name="T0" fmla="*/ 0 w 2004"/>
                <a:gd name="T1" fmla="*/ 113580 h 1545"/>
                <a:gd name="T2" fmla="*/ 39648 w 2004"/>
                <a:gd name="T3" fmla="*/ 186652 h 1545"/>
                <a:gd name="T4" fmla="*/ 33304 w 2004"/>
                <a:gd name="T5" fmla="*/ 235102 h 1545"/>
                <a:gd name="T6" fmla="*/ 86432 w 2004"/>
                <a:gd name="T7" fmla="*/ 198566 h 1545"/>
                <a:gd name="T8" fmla="*/ 102292 w 2004"/>
                <a:gd name="T9" fmla="*/ 191417 h 1545"/>
                <a:gd name="T10" fmla="*/ 128459 w 2004"/>
                <a:gd name="T11" fmla="*/ 186652 h 1545"/>
                <a:gd name="T12" fmla="*/ 195861 w 2004"/>
                <a:gd name="T13" fmla="*/ 191417 h 1545"/>
                <a:gd name="T14" fmla="*/ 234716 w 2004"/>
                <a:gd name="T15" fmla="*/ 175532 h 1545"/>
                <a:gd name="T16" fmla="*/ 290223 w 2004"/>
                <a:gd name="T17" fmla="*/ 180298 h 1545"/>
                <a:gd name="T18" fmla="*/ 241852 w 2004"/>
                <a:gd name="T19" fmla="*/ 195389 h 1545"/>
                <a:gd name="T20" fmla="*/ 366347 w 2004"/>
                <a:gd name="T21" fmla="*/ 240662 h 1545"/>
                <a:gd name="T22" fmla="*/ 376655 w 2004"/>
                <a:gd name="T23" fmla="*/ 235102 h 1545"/>
                <a:gd name="T24" fmla="*/ 384585 w 2004"/>
                <a:gd name="T25" fmla="*/ 247810 h 1545"/>
                <a:gd name="T26" fmla="*/ 456744 w 2004"/>
                <a:gd name="T27" fmla="*/ 300232 h 1545"/>
                <a:gd name="T28" fmla="*/ 436920 w 2004"/>
                <a:gd name="T29" fmla="*/ 292289 h 1545"/>
                <a:gd name="T30" fmla="*/ 488462 w 2004"/>
                <a:gd name="T31" fmla="*/ 318500 h 1545"/>
                <a:gd name="T32" fmla="*/ 536040 w 2004"/>
                <a:gd name="T33" fmla="*/ 295466 h 1545"/>
                <a:gd name="T34" fmla="*/ 598683 w 2004"/>
                <a:gd name="T35" fmla="*/ 269255 h 1545"/>
                <a:gd name="T36" fmla="*/ 623265 w 2004"/>
                <a:gd name="T37" fmla="*/ 252576 h 1545"/>
                <a:gd name="T38" fmla="*/ 707319 w 2004"/>
                <a:gd name="T39" fmla="*/ 211274 h 1545"/>
                <a:gd name="T40" fmla="*/ 799302 w 2004"/>
                <a:gd name="T41" fmla="*/ 284346 h 1545"/>
                <a:gd name="T42" fmla="*/ 834192 w 2004"/>
                <a:gd name="T43" fmla="*/ 328825 h 1545"/>
                <a:gd name="T44" fmla="*/ 888113 w 2004"/>
                <a:gd name="T45" fmla="*/ 369332 h 1545"/>
                <a:gd name="T46" fmla="*/ 956308 w 2004"/>
                <a:gd name="T47" fmla="*/ 390778 h 1545"/>
                <a:gd name="T48" fmla="*/ 1000713 w 2004"/>
                <a:gd name="T49" fmla="*/ 490061 h 1545"/>
                <a:gd name="T50" fmla="*/ 989612 w 2004"/>
                <a:gd name="T51" fmla="*/ 689421 h 1545"/>
                <a:gd name="T52" fmla="*/ 1027674 w 2004"/>
                <a:gd name="T53" fmla="*/ 674330 h 1545"/>
                <a:gd name="T54" fmla="*/ 1012608 w 2004"/>
                <a:gd name="T55" fmla="*/ 638588 h 1545"/>
                <a:gd name="T56" fmla="*/ 1042740 w 2004"/>
                <a:gd name="T57" fmla="*/ 652090 h 1545"/>
                <a:gd name="T58" fmla="*/ 1064943 w 2004"/>
                <a:gd name="T59" fmla="*/ 649707 h 1545"/>
                <a:gd name="T60" fmla="*/ 1032432 w 2004"/>
                <a:gd name="T61" fmla="*/ 752962 h 1545"/>
                <a:gd name="T62" fmla="*/ 1057806 w 2004"/>
                <a:gd name="T63" fmla="*/ 781555 h 1545"/>
                <a:gd name="T64" fmla="*/ 1115692 w 2004"/>
                <a:gd name="T65" fmla="*/ 872101 h 1545"/>
                <a:gd name="T66" fmla="*/ 1152961 w 2004"/>
                <a:gd name="T67" fmla="*/ 895929 h 1545"/>
                <a:gd name="T68" fmla="*/ 1146617 w 2004"/>
                <a:gd name="T69" fmla="*/ 864159 h 1545"/>
                <a:gd name="T70" fmla="*/ 1159305 w 2004"/>
                <a:gd name="T71" fmla="*/ 872101 h 1545"/>
                <a:gd name="T72" fmla="*/ 1179922 w 2004"/>
                <a:gd name="T73" fmla="*/ 948351 h 1545"/>
                <a:gd name="T74" fmla="*/ 1231464 w 2004"/>
                <a:gd name="T75" fmla="*/ 993624 h 1545"/>
                <a:gd name="T76" fmla="*/ 1300451 w 2004"/>
                <a:gd name="T77" fmla="*/ 1076227 h 1545"/>
                <a:gd name="T78" fmla="*/ 1397985 w 2004"/>
                <a:gd name="T79" fmla="*/ 1178687 h 1545"/>
                <a:gd name="T80" fmla="*/ 1446356 w 2004"/>
                <a:gd name="T81" fmla="*/ 1200926 h 1545"/>
                <a:gd name="T82" fmla="*/ 1397985 w 2004"/>
                <a:gd name="T83" fmla="*/ 1194572 h 1545"/>
                <a:gd name="T84" fmla="*/ 1454285 w 2004"/>
                <a:gd name="T85" fmla="*/ 1216017 h 1545"/>
                <a:gd name="T86" fmla="*/ 1514550 w 2004"/>
                <a:gd name="T87" fmla="*/ 1194572 h 1545"/>
                <a:gd name="T88" fmla="*/ 1562127 w 2004"/>
                <a:gd name="T89" fmla="*/ 1155653 h 1545"/>
                <a:gd name="T90" fmla="*/ 1570850 w 2004"/>
                <a:gd name="T91" fmla="*/ 1050811 h 1545"/>
                <a:gd name="T92" fmla="*/ 1573229 w 2004"/>
                <a:gd name="T93" fmla="*/ 860982 h 1545"/>
                <a:gd name="T94" fmla="*/ 1382126 w 2004"/>
                <a:gd name="T95" fmla="*/ 516271 h 1545"/>
                <a:gd name="T96" fmla="*/ 1361509 w 2004"/>
                <a:gd name="T97" fmla="*/ 422548 h 1545"/>
                <a:gd name="T98" fmla="*/ 1170406 w 2004"/>
                <a:gd name="T99" fmla="*/ 50833 h 1545"/>
                <a:gd name="T100" fmla="*/ 1146617 w 2004"/>
                <a:gd name="T101" fmla="*/ 11914 h 1545"/>
                <a:gd name="T102" fmla="*/ 1053048 w 2004"/>
                <a:gd name="T103" fmla="*/ 22239 h 1545"/>
                <a:gd name="T104" fmla="*/ 1032432 w 2004"/>
                <a:gd name="T105" fmla="*/ 102460 h 1545"/>
                <a:gd name="T106" fmla="*/ 524938 w 2004"/>
                <a:gd name="T107" fmla="*/ 92929 h 1545"/>
                <a:gd name="T108" fmla="*/ 2379 w 2004"/>
                <a:gd name="T109" fmla="*/ 81015 h 154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04"/>
                <a:gd name="T166" fmla="*/ 0 h 1545"/>
                <a:gd name="T167" fmla="*/ 2004 w 2004"/>
                <a:gd name="T168" fmla="*/ 1545 h 154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04" h="1545">
                  <a:moveTo>
                    <a:pt x="3" y="102"/>
                  </a:moveTo>
                  <a:lnTo>
                    <a:pt x="0" y="143"/>
                  </a:lnTo>
                  <a:lnTo>
                    <a:pt x="56" y="203"/>
                  </a:lnTo>
                  <a:lnTo>
                    <a:pt x="50" y="235"/>
                  </a:lnTo>
                  <a:lnTo>
                    <a:pt x="68" y="258"/>
                  </a:lnTo>
                  <a:lnTo>
                    <a:pt x="42" y="296"/>
                  </a:lnTo>
                  <a:lnTo>
                    <a:pt x="85" y="277"/>
                  </a:lnTo>
                  <a:lnTo>
                    <a:pt x="109" y="250"/>
                  </a:lnTo>
                  <a:lnTo>
                    <a:pt x="109" y="215"/>
                  </a:lnTo>
                  <a:lnTo>
                    <a:pt x="129" y="241"/>
                  </a:lnTo>
                  <a:lnTo>
                    <a:pt x="148" y="211"/>
                  </a:lnTo>
                  <a:lnTo>
                    <a:pt x="162" y="235"/>
                  </a:lnTo>
                  <a:lnTo>
                    <a:pt x="116" y="270"/>
                  </a:lnTo>
                  <a:lnTo>
                    <a:pt x="247" y="241"/>
                  </a:lnTo>
                  <a:lnTo>
                    <a:pt x="275" y="212"/>
                  </a:lnTo>
                  <a:lnTo>
                    <a:pt x="296" y="221"/>
                  </a:lnTo>
                  <a:lnTo>
                    <a:pt x="338" y="211"/>
                  </a:lnTo>
                  <a:lnTo>
                    <a:pt x="366" y="227"/>
                  </a:lnTo>
                  <a:lnTo>
                    <a:pt x="278" y="241"/>
                  </a:lnTo>
                  <a:lnTo>
                    <a:pt x="305" y="246"/>
                  </a:lnTo>
                  <a:lnTo>
                    <a:pt x="403" y="270"/>
                  </a:lnTo>
                  <a:lnTo>
                    <a:pt x="462" y="303"/>
                  </a:lnTo>
                  <a:lnTo>
                    <a:pt x="448" y="258"/>
                  </a:lnTo>
                  <a:lnTo>
                    <a:pt x="475" y="296"/>
                  </a:lnTo>
                  <a:lnTo>
                    <a:pt x="521" y="300"/>
                  </a:lnTo>
                  <a:lnTo>
                    <a:pt x="485" y="312"/>
                  </a:lnTo>
                  <a:lnTo>
                    <a:pt x="554" y="348"/>
                  </a:lnTo>
                  <a:lnTo>
                    <a:pt x="576" y="378"/>
                  </a:lnTo>
                  <a:lnTo>
                    <a:pt x="573" y="414"/>
                  </a:lnTo>
                  <a:lnTo>
                    <a:pt x="551" y="368"/>
                  </a:lnTo>
                  <a:lnTo>
                    <a:pt x="565" y="423"/>
                  </a:lnTo>
                  <a:lnTo>
                    <a:pt x="616" y="401"/>
                  </a:lnTo>
                  <a:lnTo>
                    <a:pt x="656" y="398"/>
                  </a:lnTo>
                  <a:lnTo>
                    <a:pt x="676" y="372"/>
                  </a:lnTo>
                  <a:lnTo>
                    <a:pt x="685" y="393"/>
                  </a:lnTo>
                  <a:lnTo>
                    <a:pt x="755" y="339"/>
                  </a:lnTo>
                  <a:lnTo>
                    <a:pt x="801" y="335"/>
                  </a:lnTo>
                  <a:lnTo>
                    <a:pt x="786" y="318"/>
                  </a:lnTo>
                  <a:lnTo>
                    <a:pt x="821" y="270"/>
                  </a:lnTo>
                  <a:lnTo>
                    <a:pt x="892" y="266"/>
                  </a:lnTo>
                  <a:lnTo>
                    <a:pt x="963" y="303"/>
                  </a:lnTo>
                  <a:lnTo>
                    <a:pt x="1008" y="358"/>
                  </a:lnTo>
                  <a:lnTo>
                    <a:pt x="1042" y="370"/>
                  </a:lnTo>
                  <a:lnTo>
                    <a:pt x="1052" y="414"/>
                  </a:lnTo>
                  <a:lnTo>
                    <a:pt x="1100" y="435"/>
                  </a:lnTo>
                  <a:lnTo>
                    <a:pt x="1120" y="465"/>
                  </a:lnTo>
                  <a:lnTo>
                    <a:pt x="1140" y="490"/>
                  </a:lnTo>
                  <a:lnTo>
                    <a:pt x="1206" y="492"/>
                  </a:lnTo>
                  <a:lnTo>
                    <a:pt x="1230" y="539"/>
                  </a:lnTo>
                  <a:lnTo>
                    <a:pt x="1262" y="617"/>
                  </a:lnTo>
                  <a:lnTo>
                    <a:pt x="1245" y="772"/>
                  </a:lnTo>
                  <a:lnTo>
                    <a:pt x="1248" y="868"/>
                  </a:lnTo>
                  <a:lnTo>
                    <a:pt x="1289" y="895"/>
                  </a:lnTo>
                  <a:lnTo>
                    <a:pt x="1296" y="849"/>
                  </a:lnTo>
                  <a:lnTo>
                    <a:pt x="1268" y="834"/>
                  </a:lnTo>
                  <a:lnTo>
                    <a:pt x="1277" y="804"/>
                  </a:lnTo>
                  <a:lnTo>
                    <a:pt x="1287" y="812"/>
                  </a:lnTo>
                  <a:lnTo>
                    <a:pt x="1315" y="821"/>
                  </a:lnTo>
                  <a:lnTo>
                    <a:pt x="1321" y="851"/>
                  </a:lnTo>
                  <a:lnTo>
                    <a:pt x="1343" y="818"/>
                  </a:lnTo>
                  <a:lnTo>
                    <a:pt x="1355" y="847"/>
                  </a:lnTo>
                  <a:lnTo>
                    <a:pt x="1302" y="948"/>
                  </a:lnTo>
                  <a:lnTo>
                    <a:pt x="1299" y="960"/>
                  </a:lnTo>
                  <a:lnTo>
                    <a:pt x="1334" y="984"/>
                  </a:lnTo>
                  <a:lnTo>
                    <a:pt x="1362" y="1057"/>
                  </a:lnTo>
                  <a:lnTo>
                    <a:pt x="1407" y="1098"/>
                  </a:lnTo>
                  <a:lnTo>
                    <a:pt x="1425" y="1128"/>
                  </a:lnTo>
                  <a:lnTo>
                    <a:pt x="1454" y="1128"/>
                  </a:lnTo>
                  <a:lnTo>
                    <a:pt x="1421" y="1082"/>
                  </a:lnTo>
                  <a:lnTo>
                    <a:pt x="1446" y="1088"/>
                  </a:lnTo>
                  <a:lnTo>
                    <a:pt x="1476" y="1082"/>
                  </a:lnTo>
                  <a:lnTo>
                    <a:pt x="1462" y="1098"/>
                  </a:lnTo>
                  <a:lnTo>
                    <a:pt x="1476" y="1142"/>
                  </a:lnTo>
                  <a:lnTo>
                    <a:pt x="1488" y="1194"/>
                  </a:lnTo>
                  <a:lnTo>
                    <a:pt x="1540" y="1217"/>
                  </a:lnTo>
                  <a:lnTo>
                    <a:pt x="1553" y="1251"/>
                  </a:lnTo>
                  <a:lnTo>
                    <a:pt x="1589" y="1355"/>
                  </a:lnTo>
                  <a:lnTo>
                    <a:pt x="1640" y="1355"/>
                  </a:lnTo>
                  <a:lnTo>
                    <a:pt x="1690" y="1381"/>
                  </a:lnTo>
                  <a:lnTo>
                    <a:pt x="1763" y="1484"/>
                  </a:lnTo>
                  <a:lnTo>
                    <a:pt x="1824" y="1492"/>
                  </a:lnTo>
                  <a:lnTo>
                    <a:pt x="1824" y="1512"/>
                  </a:lnTo>
                  <a:lnTo>
                    <a:pt x="1805" y="1523"/>
                  </a:lnTo>
                  <a:lnTo>
                    <a:pt x="1763" y="1504"/>
                  </a:lnTo>
                  <a:lnTo>
                    <a:pt x="1778" y="1545"/>
                  </a:lnTo>
                  <a:lnTo>
                    <a:pt x="1834" y="1531"/>
                  </a:lnTo>
                  <a:lnTo>
                    <a:pt x="1885" y="1529"/>
                  </a:lnTo>
                  <a:lnTo>
                    <a:pt x="1910" y="1504"/>
                  </a:lnTo>
                  <a:lnTo>
                    <a:pt x="1947" y="1504"/>
                  </a:lnTo>
                  <a:lnTo>
                    <a:pt x="1970" y="1455"/>
                  </a:lnTo>
                  <a:lnTo>
                    <a:pt x="1964" y="1389"/>
                  </a:lnTo>
                  <a:lnTo>
                    <a:pt x="1981" y="1323"/>
                  </a:lnTo>
                  <a:lnTo>
                    <a:pt x="2004" y="1332"/>
                  </a:lnTo>
                  <a:lnTo>
                    <a:pt x="1984" y="1084"/>
                  </a:lnTo>
                  <a:lnTo>
                    <a:pt x="1964" y="1011"/>
                  </a:lnTo>
                  <a:lnTo>
                    <a:pt x="1743" y="650"/>
                  </a:lnTo>
                  <a:lnTo>
                    <a:pt x="1693" y="532"/>
                  </a:lnTo>
                  <a:lnTo>
                    <a:pt x="1717" y="532"/>
                  </a:lnTo>
                  <a:lnTo>
                    <a:pt x="1575" y="303"/>
                  </a:lnTo>
                  <a:lnTo>
                    <a:pt x="1476" y="64"/>
                  </a:lnTo>
                  <a:lnTo>
                    <a:pt x="1470" y="19"/>
                  </a:lnTo>
                  <a:lnTo>
                    <a:pt x="1446" y="15"/>
                  </a:lnTo>
                  <a:lnTo>
                    <a:pt x="1351" y="0"/>
                  </a:lnTo>
                  <a:lnTo>
                    <a:pt x="1328" y="28"/>
                  </a:lnTo>
                  <a:lnTo>
                    <a:pt x="1343" y="135"/>
                  </a:lnTo>
                  <a:lnTo>
                    <a:pt x="1302" y="129"/>
                  </a:lnTo>
                  <a:lnTo>
                    <a:pt x="1294" y="83"/>
                  </a:lnTo>
                  <a:lnTo>
                    <a:pt x="662" y="117"/>
                  </a:lnTo>
                  <a:lnTo>
                    <a:pt x="616" y="46"/>
                  </a:lnTo>
                  <a:lnTo>
                    <a:pt x="3" y="102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8" name="Freeform 110"/>
            <p:cNvSpPr>
              <a:spLocks/>
            </p:cNvSpPr>
            <p:nvPr/>
          </p:nvSpPr>
          <p:spPr bwMode="auto">
            <a:xfrm>
              <a:off x="4727065" y="3163034"/>
              <a:ext cx="1046793" cy="929847"/>
            </a:xfrm>
            <a:custGeom>
              <a:avLst/>
              <a:gdLst>
                <a:gd name="T0" fmla="*/ 0 w 1468"/>
                <a:gd name="T1" fmla="*/ 15875 h 1304"/>
                <a:gd name="T2" fmla="*/ 69056 w 1468"/>
                <a:gd name="T3" fmla="*/ 150019 h 1304"/>
                <a:gd name="T4" fmla="*/ 104775 w 1468"/>
                <a:gd name="T5" fmla="*/ 180181 h 1304"/>
                <a:gd name="T6" fmla="*/ 125413 w 1468"/>
                <a:gd name="T7" fmla="*/ 176212 h 1304"/>
                <a:gd name="T8" fmla="*/ 146050 w 1468"/>
                <a:gd name="T9" fmla="*/ 190500 h 1304"/>
                <a:gd name="T10" fmla="*/ 146050 w 1468"/>
                <a:gd name="T11" fmla="*/ 208756 h 1304"/>
                <a:gd name="T12" fmla="*/ 127794 w 1468"/>
                <a:gd name="T13" fmla="*/ 210344 h 1304"/>
                <a:gd name="T14" fmla="*/ 104775 w 1468"/>
                <a:gd name="T15" fmla="*/ 257969 h 1304"/>
                <a:gd name="T16" fmla="*/ 160337 w 1468"/>
                <a:gd name="T17" fmla="*/ 331787 h 1304"/>
                <a:gd name="T18" fmla="*/ 200025 w 1468"/>
                <a:gd name="T19" fmla="*/ 347662 h 1304"/>
                <a:gd name="T20" fmla="*/ 192087 w 1468"/>
                <a:gd name="T21" fmla="*/ 828675 h 1304"/>
                <a:gd name="T22" fmla="*/ 196850 w 1468"/>
                <a:gd name="T23" fmla="*/ 945356 h 1304"/>
                <a:gd name="T24" fmla="*/ 973931 w 1468"/>
                <a:gd name="T25" fmla="*/ 917575 h 1304"/>
                <a:gd name="T26" fmla="*/ 984250 w 1468"/>
                <a:gd name="T27" fmla="*/ 991394 h 1304"/>
                <a:gd name="T28" fmla="*/ 950119 w 1468"/>
                <a:gd name="T29" fmla="*/ 1035050 h 1304"/>
                <a:gd name="T30" fmla="*/ 1069181 w 1468"/>
                <a:gd name="T31" fmla="*/ 1027906 h 1304"/>
                <a:gd name="T32" fmla="*/ 1083469 w 1468"/>
                <a:gd name="T33" fmla="*/ 991394 h 1304"/>
                <a:gd name="T34" fmla="*/ 1089819 w 1468"/>
                <a:gd name="T35" fmla="*/ 945356 h 1304"/>
                <a:gd name="T36" fmla="*/ 1115219 w 1468"/>
                <a:gd name="T37" fmla="*/ 912019 h 1304"/>
                <a:gd name="T38" fmla="*/ 1126331 w 1468"/>
                <a:gd name="T39" fmla="*/ 880269 h 1304"/>
                <a:gd name="T40" fmla="*/ 1158081 w 1468"/>
                <a:gd name="T41" fmla="*/ 876300 h 1304"/>
                <a:gd name="T42" fmla="*/ 1165225 w 1468"/>
                <a:gd name="T43" fmla="*/ 803275 h 1304"/>
                <a:gd name="T44" fmla="*/ 1150938 w 1468"/>
                <a:gd name="T45" fmla="*/ 797719 h 1304"/>
                <a:gd name="T46" fmla="*/ 1119981 w 1468"/>
                <a:gd name="T47" fmla="*/ 793750 h 1304"/>
                <a:gd name="T48" fmla="*/ 1091406 w 1468"/>
                <a:gd name="T49" fmla="*/ 740569 h 1304"/>
                <a:gd name="T50" fmla="*/ 1079500 w 1468"/>
                <a:gd name="T51" fmla="*/ 669131 h 1304"/>
                <a:gd name="T52" fmla="*/ 1050925 w 1468"/>
                <a:gd name="T53" fmla="*/ 620712 h 1304"/>
                <a:gd name="T54" fmla="*/ 1004094 w 1468"/>
                <a:gd name="T55" fmla="*/ 603250 h 1304"/>
                <a:gd name="T56" fmla="*/ 945356 w 1468"/>
                <a:gd name="T57" fmla="*/ 556419 h 1304"/>
                <a:gd name="T58" fmla="*/ 927100 w 1468"/>
                <a:gd name="T59" fmla="*/ 492125 h 1304"/>
                <a:gd name="T60" fmla="*/ 961231 w 1468"/>
                <a:gd name="T61" fmla="*/ 389731 h 1304"/>
                <a:gd name="T62" fmla="*/ 931069 w 1468"/>
                <a:gd name="T63" fmla="*/ 370681 h 1304"/>
                <a:gd name="T64" fmla="*/ 864394 w 1468"/>
                <a:gd name="T65" fmla="*/ 373062 h 1304"/>
                <a:gd name="T66" fmla="*/ 853281 w 1468"/>
                <a:gd name="T67" fmla="*/ 311150 h 1304"/>
                <a:gd name="T68" fmla="*/ 738981 w 1468"/>
                <a:gd name="T69" fmla="*/ 193675 h 1304"/>
                <a:gd name="T70" fmla="*/ 714375 w 1468"/>
                <a:gd name="T71" fmla="*/ 89694 h 1304"/>
                <a:gd name="T72" fmla="*/ 723900 w 1468"/>
                <a:gd name="T73" fmla="*/ 54769 h 1304"/>
                <a:gd name="T74" fmla="*/ 673100 w 1468"/>
                <a:gd name="T75" fmla="*/ 0 h 1304"/>
                <a:gd name="T76" fmla="*/ 0 w 1468"/>
                <a:gd name="T77" fmla="*/ 15875 h 13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468"/>
                <a:gd name="T118" fmla="*/ 0 h 1304"/>
                <a:gd name="T119" fmla="*/ 1468 w 1468"/>
                <a:gd name="T120" fmla="*/ 1304 h 13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468" h="1304">
                  <a:moveTo>
                    <a:pt x="0" y="20"/>
                  </a:moveTo>
                  <a:lnTo>
                    <a:pt x="87" y="189"/>
                  </a:lnTo>
                  <a:lnTo>
                    <a:pt x="132" y="227"/>
                  </a:lnTo>
                  <a:lnTo>
                    <a:pt x="158" y="222"/>
                  </a:lnTo>
                  <a:lnTo>
                    <a:pt x="184" y="240"/>
                  </a:lnTo>
                  <a:lnTo>
                    <a:pt x="184" y="263"/>
                  </a:lnTo>
                  <a:lnTo>
                    <a:pt x="161" y="265"/>
                  </a:lnTo>
                  <a:lnTo>
                    <a:pt x="132" y="325"/>
                  </a:lnTo>
                  <a:lnTo>
                    <a:pt x="202" y="418"/>
                  </a:lnTo>
                  <a:lnTo>
                    <a:pt x="252" y="438"/>
                  </a:lnTo>
                  <a:lnTo>
                    <a:pt x="242" y="1044"/>
                  </a:lnTo>
                  <a:lnTo>
                    <a:pt x="248" y="1191"/>
                  </a:lnTo>
                  <a:lnTo>
                    <a:pt x="1227" y="1156"/>
                  </a:lnTo>
                  <a:lnTo>
                    <a:pt x="1240" y="1249"/>
                  </a:lnTo>
                  <a:lnTo>
                    <a:pt x="1197" y="1304"/>
                  </a:lnTo>
                  <a:lnTo>
                    <a:pt x="1347" y="1295"/>
                  </a:lnTo>
                  <a:lnTo>
                    <a:pt x="1365" y="1249"/>
                  </a:lnTo>
                  <a:lnTo>
                    <a:pt x="1373" y="1191"/>
                  </a:lnTo>
                  <a:lnTo>
                    <a:pt x="1405" y="1149"/>
                  </a:lnTo>
                  <a:lnTo>
                    <a:pt x="1419" y="1109"/>
                  </a:lnTo>
                  <a:lnTo>
                    <a:pt x="1459" y="1104"/>
                  </a:lnTo>
                  <a:lnTo>
                    <a:pt x="1468" y="1012"/>
                  </a:lnTo>
                  <a:lnTo>
                    <a:pt x="1450" y="1005"/>
                  </a:lnTo>
                  <a:lnTo>
                    <a:pt x="1411" y="1000"/>
                  </a:lnTo>
                  <a:lnTo>
                    <a:pt x="1375" y="933"/>
                  </a:lnTo>
                  <a:lnTo>
                    <a:pt x="1360" y="843"/>
                  </a:lnTo>
                  <a:lnTo>
                    <a:pt x="1324" y="782"/>
                  </a:lnTo>
                  <a:lnTo>
                    <a:pt x="1265" y="760"/>
                  </a:lnTo>
                  <a:lnTo>
                    <a:pt x="1191" y="701"/>
                  </a:lnTo>
                  <a:lnTo>
                    <a:pt x="1168" y="620"/>
                  </a:lnTo>
                  <a:lnTo>
                    <a:pt x="1211" y="491"/>
                  </a:lnTo>
                  <a:lnTo>
                    <a:pt x="1173" y="467"/>
                  </a:lnTo>
                  <a:lnTo>
                    <a:pt x="1089" y="470"/>
                  </a:lnTo>
                  <a:lnTo>
                    <a:pt x="1075" y="392"/>
                  </a:lnTo>
                  <a:lnTo>
                    <a:pt x="931" y="244"/>
                  </a:lnTo>
                  <a:lnTo>
                    <a:pt x="900" y="113"/>
                  </a:lnTo>
                  <a:lnTo>
                    <a:pt x="912" y="69"/>
                  </a:lnTo>
                  <a:lnTo>
                    <a:pt x="848" y="0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9" name="Freeform 101"/>
            <p:cNvSpPr>
              <a:spLocks/>
            </p:cNvSpPr>
            <p:nvPr/>
          </p:nvSpPr>
          <p:spPr bwMode="auto">
            <a:xfrm>
              <a:off x="7726252" y="3011861"/>
              <a:ext cx="169712" cy="278099"/>
            </a:xfrm>
            <a:custGeom>
              <a:avLst/>
              <a:gdLst>
                <a:gd name="T0" fmla="*/ 0 w 236"/>
                <a:gd name="T1" fmla="*/ 32544 h 390"/>
                <a:gd name="T2" fmla="*/ 24815 w 236"/>
                <a:gd name="T3" fmla="*/ 0 h 390"/>
                <a:gd name="T4" fmla="*/ 62437 w 236"/>
                <a:gd name="T5" fmla="*/ 0 h 390"/>
                <a:gd name="T6" fmla="*/ 52031 w 236"/>
                <a:gd name="T7" fmla="*/ 34925 h 390"/>
                <a:gd name="T8" fmla="*/ 41625 w 236"/>
                <a:gd name="T9" fmla="*/ 45244 h 390"/>
                <a:gd name="T10" fmla="*/ 48829 w 236"/>
                <a:gd name="T11" fmla="*/ 74613 h 390"/>
                <a:gd name="T12" fmla="*/ 66440 w 236"/>
                <a:gd name="T13" fmla="*/ 103188 h 390"/>
                <a:gd name="T14" fmla="*/ 90454 w 236"/>
                <a:gd name="T15" fmla="*/ 128588 h 390"/>
                <a:gd name="T16" fmla="*/ 100060 w 236"/>
                <a:gd name="T17" fmla="*/ 165100 h 390"/>
                <a:gd name="T18" fmla="*/ 120072 w 236"/>
                <a:gd name="T19" fmla="*/ 190500 h 390"/>
                <a:gd name="T20" fmla="*/ 136081 w 236"/>
                <a:gd name="T21" fmla="*/ 207963 h 390"/>
                <a:gd name="T22" fmla="*/ 163298 w 236"/>
                <a:gd name="T23" fmla="*/ 215900 h 390"/>
                <a:gd name="T24" fmla="*/ 179307 w 236"/>
                <a:gd name="T25" fmla="*/ 244475 h 390"/>
                <a:gd name="T26" fmla="*/ 156894 w 236"/>
                <a:gd name="T27" fmla="*/ 266700 h 390"/>
                <a:gd name="T28" fmla="*/ 179307 w 236"/>
                <a:gd name="T29" fmla="*/ 264319 h 390"/>
                <a:gd name="T30" fmla="*/ 188913 w 236"/>
                <a:gd name="T31" fmla="*/ 288925 h 390"/>
                <a:gd name="T32" fmla="*/ 136882 w 236"/>
                <a:gd name="T33" fmla="*/ 297657 h 390"/>
                <a:gd name="T34" fmla="*/ 74445 w 236"/>
                <a:gd name="T35" fmla="*/ 309563 h 390"/>
                <a:gd name="T36" fmla="*/ 69642 w 236"/>
                <a:gd name="T37" fmla="*/ 288925 h 390"/>
                <a:gd name="T38" fmla="*/ 0 w 236"/>
                <a:gd name="T39" fmla="*/ 32544 h 3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6"/>
                <a:gd name="T61" fmla="*/ 0 h 390"/>
                <a:gd name="T62" fmla="*/ 236 w 236"/>
                <a:gd name="T63" fmla="*/ 390 h 39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6" h="390">
                  <a:moveTo>
                    <a:pt x="0" y="41"/>
                  </a:moveTo>
                  <a:lnTo>
                    <a:pt x="31" y="0"/>
                  </a:lnTo>
                  <a:lnTo>
                    <a:pt x="78" y="0"/>
                  </a:lnTo>
                  <a:lnTo>
                    <a:pt x="65" y="44"/>
                  </a:lnTo>
                  <a:lnTo>
                    <a:pt x="52" y="57"/>
                  </a:lnTo>
                  <a:lnTo>
                    <a:pt x="61" y="94"/>
                  </a:lnTo>
                  <a:lnTo>
                    <a:pt x="83" y="130"/>
                  </a:lnTo>
                  <a:lnTo>
                    <a:pt x="113" y="162"/>
                  </a:lnTo>
                  <a:lnTo>
                    <a:pt x="125" y="208"/>
                  </a:lnTo>
                  <a:lnTo>
                    <a:pt x="150" y="240"/>
                  </a:lnTo>
                  <a:lnTo>
                    <a:pt x="170" y="262"/>
                  </a:lnTo>
                  <a:lnTo>
                    <a:pt x="204" y="272"/>
                  </a:lnTo>
                  <a:lnTo>
                    <a:pt x="224" y="308"/>
                  </a:lnTo>
                  <a:lnTo>
                    <a:pt x="196" y="336"/>
                  </a:lnTo>
                  <a:lnTo>
                    <a:pt x="224" y="333"/>
                  </a:lnTo>
                  <a:lnTo>
                    <a:pt x="236" y="364"/>
                  </a:lnTo>
                  <a:lnTo>
                    <a:pt x="171" y="375"/>
                  </a:lnTo>
                  <a:lnTo>
                    <a:pt x="93" y="390"/>
                  </a:lnTo>
                  <a:lnTo>
                    <a:pt x="87" y="364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Line 113"/>
            <p:cNvSpPr>
              <a:spLocks noChangeShapeType="1"/>
            </p:cNvSpPr>
            <p:nvPr/>
          </p:nvSpPr>
          <p:spPr bwMode="auto">
            <a:xfrm flipH="1" flipV="1">
              <a:off x="7841771" y="3335596"/>
              <a:ext cx="102684" cy="25671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Line 114"/>
            <p:cNvSpPr>
              <a:spLocks noChangeShapeType="1"/>
            </p:cNvSpPr>
            <p:nvPr/>
          </p:nvSpPr>
          <p:spPr bwMode="auto">
            <a:xfrm flipH="1">
              <a:off x="7833213" y="3215801"/>
              <a:ext cx="111240" cy="7130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Freeform 79"/>
            <p:cNvSpPr>
              <a:spLocks/>
            </p:cNvSpPr>
            <p:nvPr/>
          </p:nvSpPr>
          <p:spPr bwMode="auto">
            <a:xfrm>
              <a:off x="1064971" y="2420010"/>
              <a:ext cx="1001156" cy="1580171"/>
            </a:xfrm>
            <a:custGeom>
              <a:avLst/>
              <a:gdLst>
                <a:gd name="T0" fmla="*/ 0 w 1406"/>
                <a:gd name="T1" fmla="*/ 645107 h 2214"/>
                <a:gd name="T2" fmla="*/ 51520 w 1406"/>
                <a:gd name="T3" fmla="*/ 746799 h 2214"/>
                <a:gd name="T4" fmla="*/ 707810 w 1406"/>
                <a:gd name="T5" fmla="*/ 1758950 h 2214"/>
                <a:gd name="T6" fmla="*/ 733967 w 1406"/>
                <a:gd name="T7" fmla="*/ 1522199 h 2214"/>
                <a:gd name="T8" fmla="*/ 772013 w 1406"/>
                <a:gd name="T9" fmla="*/ 1507104 h 2214"/>
                <a:gd name="T10" fmla="*/ 840971 w 1406"/>
                <a:gd name="T11" fmla="*/ 1551594 h 2214"/>
                <a:gd name="T12" fmla="*/ 898040 w 1406"/>
                <a:gd name="T13" fmla="*/ 1341060 h 2214"/>
                <a:gd name="T14" fmla="*/ 1114425 w 1406"/>
                <a:gd name="T15" fmla="*/ 225629 h 2214"/>
                <a:gd name="T16" fmla="*/ 641230 w 1406"/>
                <a:gd name="T17" fmla="*/ 118376 h 2214"/>
                <a:gd name="T18" fmla="*/ 166450 w 1406"/>
                <a:gd name="T19" fmla="*/ 0 h 2214"/>
                <a:gd name="T20" fmla="*/ 0 w 1406"/>
                <a:gd name="T21" fmla="*/ 645107 h 22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06"/>
                <a:gd name="T34" fmla="*/ 0 h 2214"/>
                <a:gd name="T35" fmla="*/ 1406 w 1406"/>
                <a:gd name="T36" fmla="*/ 2214 h 22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06" h="2214">
                  <a:moveTo>
                    <a:pt x="0" y="812"/>
                  </a:moveTo>
                  <a:lnTo>
                    <a:pt x="65" y="940"/>
                  </a:lnTo>
                  <a:lnTo>
                    <a:pt x="893" y="2214"/>
                  </a:lnTo>
                  <a:lnTo>
                    <a:pt x="926" y="1916"/>
                  </a:lnTo>
                  <a:lnTo>
                    <a:pt x="974" y="1897"/>
                  </a:lnTo>
                  <a:lnTo>
                    <a:pt x="1061" y="1953"/>
                  </a:lnTo>
                  <a:lnTo>
                    <a:pt x="1133" y="1688"/>
                  </a:lnTo>
                  <a:lnTo>
                    <a:pt x="1406" y="284"/>
                  </a:lnTo>
                  <a:lnTo>
                    <a:pt x="809" y="149"/>
                  </a:lnTo>
                  <a:lnTo>
                    <a:pt x="210" y="0"/>
                  </a:lnTo>
                  <a:lnTo>
                    <a:pt x="0" y="812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3" name="Freeform 100"/>
            <p:cNvSpPr>
              <a:spLocks/>
            </p:cNvSpPr>
            <p:nvPr/>
          </p:nvSpPr>
          <p:spPr bwMode="auto">
            <a:xfrm>
              <a:off x="507474" y="2251726"/>
              <a:ext cx="1249306" cy="2180578"/>
            </a:xfrm>
            <a:custGeom>
              <a:avLst/>
              <a:gdLst>
                <a:gd name="T0" fmla="*/ 33318 w 1753"/>
                <a:gd name="T1" fmla="*/ 439450 h 3060"/>
                <a:gd name="T2" fmla="*/ 49978 w 1753"/>
                <a:gd name="T3" fmla="*/ 494183 h 3060"/>
                <a:gd name="T4" fmla="*/ 8726 w 1753"/>
                <a:gd name="T5" fmla="*/ 682972 h 3060"/>
                <a:gd name="T6" fmla="*/ 34905 w 1753"/>
                <a:gd name="T7" fmla="*/ 736118 h 3060"/>
                <a:gd name="T8" fmla="*/ 143587 w 1753"/>
                <a:gd name="T9" fmla="*/ 986779 h 3060"/>
                <a:gd name="T10" fmla="*/ 156280 w 1753"/>
                <a:gd name="T11" fmla="*/ 982813 h 3060"/>
                <a:gd name="T12" fmla="*/ 162626 w 1753"/>
                <a:gd name="T13" fmla="*/ 921735 h 3060"/>
                <a:gd name="T14" fmla="*/ 180872 w 1753"/>
                <a:gd name="T15" fmla="*/ 919355 h 3060"/>
                <a:gd name="T16" fmla="*/ 198324 w 1753"/>
                <a:gd name="T17" fmla="*/ 930460 h 3060"/>
                <a:gd name="T18" fmla="*/ 166592 w 1753"/>
                <a:gd name="T19" fmla="*/ 965362 h 3060"/>
                <a:gd name="T20" fmla="*/ 180872 w 1753"/>
                <a:gd name="T21" fmla="*/ 982813 h 3060"/>
                <a:gd name="T22" fmla="*/ 208637 w 1753"/>
                <a:gd name="T23" fmla="*/ 1091486 h 3060"/>
                <a:gd name="T24" fmla="*/ 191185 w 1753"/>
                <a:gd name="T25" fmla="*/ 1085933 h 3060"/>
                <a:gd name="T26" fmla="*/ 152313 w 1753"/>
                <a:gd name="T27" fmla="*/ 1040719 h 3060"/>
                <a:gd name="T28" fmla="*/ 162626 w 1753"/>
                <a:gd name="T29" fmla="*/ 1003437 h 3060"/>
                <a:gd name="T30" fmla="*/ 141207 w 1753"/>
                <a:gd name="T31" fmla="*/ 1003437 h 3060"/>
                <a:gd name="T32" fmla="*/ 122961 w 1753"/>
                <a:gd name="T33" fmla="*/ 1048651 h 3060"/>
                <a:gd name="T34" fmla="*/ 129307 w 1753"/>
                <a:gd name="T35" fmla="*/ 1147012 h 3060"/>
                <a:gd name="T36" fmla="*/ 152313 w 1753"/>
                <a:gd name="T37" fmla="*/ 1191433 h 3060"/>
                <a:gd name="T38" fmla="*/ 203084 w 1753"/>
                <a:gd name="T39" fmla="*/ 1227922 h 3060"/>
                <a:gd name="T40" fmla="*/ 184838 w 1753"/>
                <a:gd name="T41" fmla="*/ 1280275 h 3060"/>
                <a:gd name="T42" fmla="*/ 156280 w 1753"/>
                <a:gd name="T43" fmla="*/ 1289000 h 3060"/>
                <a:gd name="T44" fmla="*/ 152313 w 1753"/>
                <a:gd name="T45" fmla="*/ 1346906 h 3060"/>
                <a:gd name="T46" fmla="*/ 222917 w 1753"/>
                <a:gd name="T47" fmla="*/ 1495240 h 3060"/>
                <a:gd name="T48" fmla="*/ 272101 w 1753"/>
                <a:gd name="T49" fmla="*/ 1584876 h 3060"/>
                <a:gd name="T50" fmla="*/ 264961 w 1753"/>
                <a:gd name="T51" fmla="*/ 1637229 h 3060"/>
                <a:gd name="T52" fmla="*/ 298280 w 1753"/>
                <a:gd name="T53" fmla="*/ 1668165 h 3060"/>
                <a:gd name="T54" fmla="*/ 287174 w 1753"/>
                <a:gd name="T55" fmla="*/ 1703861 h 3060"/>
                <a:gd name="T56" fmla="*/ 262581 w 1753"/>
                <a:gd name="T57" fmla="*/ 1787943 h 3060"/>
                <a:gd name="T58" fmla="*/ 291140 w 1753"/>
                <a:gd name="T59" fmla="*/ 1818879 h 3060"/>
                <a:gd name="T60" fmla="*/ 456939 w 1753"/>
                <a:gd name="T61" fmla="*/ 1883131 h 3060"/>
                <a:gd name="T62" fmla="*/ 525163 w 1753"/>
                <a:gd name="T63" fmla="*/ 1975939 h 3060"/>
                <a:gd name="T64" fmla="*/ 605286 w 1753"/>
                <a:gd name="T65" fmla="*/ 2009254 h 3060"/>
                <a:gd name="T66" fmla="*/ 610046 w 1753"/>
                <a:gd name="T67" fmla="*/ 2066367 h 3060"/>
                <a:gd name="T68" fmla="*/ 663196 w 1753"/>
                <a:gd name="T69" fmla="*/ 2082232 h 3060"/>
                <a:gd name="T70" fmla="*/ 736180 w 1753"/>
                <a:gd name="T71" fmla="*/ 2179006 h 3060"/>
                <a:gd name="T72" fmla="*/ 772671 w 1753"/>
                <a:gd name="T73" fmla="*/ 2263881 h 3060"/>
                <a:gd name="T74" fmla="*/ 772671 w 1753"/>
                <a:gd name="T75" fmla="*/ 2393178 h 3060"/>
                <a:gd name="T76" fmla="*/ 1266102 w 1753"/>
                <a:gd name="T77" fmla="*/ 2427287 h 3060"/>
                <a:gd name="T78" fmla="*/ 1236750 w 1753"/>
                <a:gd name="T79" fmla="*/ 2371761 h 3060"/>
                <a:gd name="T80" fmla="*/ 1251030 w 1753"/>
                <a:gd name="T81" fmla="*/ 2294024 h 3060"/>
                <a:gd name="T82" fmla="*/ 1329566 w 1753"/>
                <a:gd name="T83" fmla="*/ 2161555 h 3060"/>
                <a:gd name="T84" fmla="*/ 1390650 w 1753"/>
                <a:gd name="T85" fmla="*/ 2122686 h 3060"/>
                <a:gd name="T86" fmla="*/ 1354158 w 1753"/>
                <a:gd name="T87" fmla="*/ 2076679 h 3060"/>
                <a:gd name="T88" fmla="*/ 1331153 w 1753"/>
                <a:gd name="T89" fmla="*/ 1945003 h 3060"/>
                <a:gd name="T90" fmla="*/ 674303 w 1753"/>
                <a:gd name="T91" fmla="*/ 934426 h 3060"/>
                <a:gd name="T92" fmla="*/ 622738 w 1753"/>
                <a:gd name="T93" fmla="*/ 832893 h 3060"/>
                <a:gd name="T94" fmla="*/ 789331 w 1753"/>
                <a:gd name="T95" fmla="*/ 188789 h 3060"/>
                <a:gd name="T96" fmla="*/ 133274 w 1753"/>
                <a:gd name="T97" fmla="*/ 0 h 3060"/>
                <a:gd name="T98" fmla="*/ 116615 w 1753"/>
                <a:gd name="T99" fmla="*/ 38868 h 3060"/>
                <a:gd name="T100" fmla="*/ 122961 w 1753"/>
                <a:gd name="T101" fmla="*/ 126917 h 3060"/>
                <a:gd name="T102" fmla="*/ 0 w 1753"/>
                <a:gd name="T103" fmla="*/ 323638 h 3060"/>
                <a:gd name="T104" fmla="*/ 33318 w 1753"/>
                <a:gd name="T105" fmla="*/ 439450 h 306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53"/>
                <a:gd name="T160" fmla="*/ 0 h 3060"/>
                <a:gd name="T161" fmla="*/ 1753 w 1753"/>
                <a:gd name="T162" fmla="*/ 3060 h 306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53" h="3060">
                  <a:moveTo>
                    <a:pt x="42" y="554"/>
                  </a:moveTo>
                  <a:lnTo>
                    <a:pt x="63" y="623"/>
                  </a:lnTo>
                  <a:lnTo>
                    <a:pt x="11" y="861"/>
                  </a:lnTo>
                  <a:lnTo>
                    <a:pt x="44" y="928"/>
                  </a:lnTo>
                  <a:lnTo>
                    <a:pt x="181" y="1244"/>
                  </a:lnTo>
                  <a:lnTo>
                    <a:pt x="197" y="1239"/>
                  </a:lnTo>
                  <a:lnTo>
                    <a:pt x="205" y="1162"/>
                  </a:lnTo>
                  <a:lnTo>
                    <a:pt x="228" y="1159"/>
                  </a:lnTo>
                  <a:lnTo>
                    <a:pt x="250" y="1173"/>
                  </a:lnTo>
                  <a:lnTo>
                    <a:pt x="210" y="1217"/>
                  </a:lnTo>
                  <a:lnTo>
                    <a:pt x="228" y="1239"/>
                  </a:lnTo>
                  <a:lnTo>
                    <a:pt x="263" y="1376"/>
                  </a:lnTo>
                  <a:lnTo>
                    <a:pt x="241" y="1369"/>
                  </a:lnTo>
                  <a:lnTo>
                    <a:pt x="192" y="1312"/>
                  </a:lnTo>
                  <a:lnTo>
                    <a:pt x="205" y="1265"/>
                  </a:lnTo>
                  <a:lnTo>
                    <a:pt x="178" y="1265"/>
                  </a:lnTo>
                  <a:lnTo>
                    <a:pt x="155" y="1322"/>
                  </a:lnTo>
                  <a:lnTo>
                    <a:pt x="163" y="1446"/>
                  </a:lnTo>
                  <a:lnTo>
                    <a:pt x="192" y="1502"/>
                  </a:lnTo>
                  <a:lnTo>
                    <a:pt x="256" y="1548"/>
                  </a:lnTo>
                  <a:lnTo>
                    <a:pt x="233" y="1614"/>
                  </a:lnTo>
                  <a:lnTo>
                    <a:pt x="197" y="1625"/>
                  </a:lnTo>
                  <a:lnTo>
                    <a:pt x="192" y="1698"/>
                  </a:lnTo>
                  <a:lnTo>
                    <a:pt x="281" y="1885"/>
                  </a:lnTo>
                  <a:lnTo>
                    <a:pt x="343" y="1998"/>
                  </a:lnTo>
                  <a:lnTo>
                    <a:pt x="334" y="2064"/>
                  </a:lnTo>
                  <a:lnTo>
                    <a:pt x="376" y="2103"/>
                  </a:lnTo>
                  <a:lnTo>
                    <a:pt x="362" y="2148"/>
                  </a:lnTo>
                  <a:lnTo>
                    <a:pt x="331" y="2254"/>
                  </a:lnTo>
                  <a:lnTo>
                    <a:pt x="367" y="2293"/>
                  </a:lnTo>
                  <a:lnTo>
                    <a:pt x="576" y="2374"/>
                  </a:lnTo>
                  <a:lnTo>
                    <a:pt x="662" y="2491"/>
                  </a:lnTo>
                  <a:lnTo>
                    <a:pt x="763" y="2533"/>
                  </a:lnTo>
                  <a:lnTo>
                    <a:pt x="769" y="2605"/>
                  </a:lnTo>
                  <a:lnTo>
                    <a:pt x="836" y="2625"/>
                  </a:lnTo>
                  <a:lnTo>
                    <a:pt x="928" y="2747"/>
                  </a:lnTo>
                  <a:lnTo>
                    <a:pt x="974" y="2854"/>
                  </a:lnTo>
                  <a:lnTo>
                    <a:pt x="974" y="3017"/>
                  </a:lnTo>
                  <a:lnTo>
                    <a:pt x="1596" y="3060"/>
                  </a:lnTo>
                  <a:lnTo>
                    <a:pt x="1559" y="2990"/>
                  </a:lnTo>
                  <a:lnTo>
                    <a:pt x="1577" y="2892"/>
                  </a:lnTo>
                  <a:lnTo>
                    <a:pt x="1676" y="2725"/>
                  </a:lnTo>
                  <a:lnTo>
                    <a:pt x="1753" y="2676"/>
                  </a:lnTo>
                  <a:lnTo>
                    <a:pt x="1707" y="2618"/>
                  </a:lnTo>
                  <a:lnTo>
                    <a:pt x="1678" y="2452"/>
                  </a:lnTo>
                  <a:lnTo>
                    <a:pt x="850" y="1178"/>
                  </a:lnTo>
                  <a:lnTo>
                    <a:pt x="785" y="1050"/>
                  </a:lnTo>
                  <a:lnTo>
                    <a:pt x="995" y="238"/>
                  </a:lnTo>
                  <a:lnTo>
                    <a:pt x="168" y="0"/>
                  </a:lnTo>
                  <a:lnTo>
                    <a:pt x="147" y="49"/>
                  </a:lnTo>
                  <a:lnTo>
                    <a:pt x="155" y="160"/>
                  </a:lnTo>
                  <a:lnTo>
                    <a:pt x="0" y="408"/>
                  </a:lnTo>
                  <a:lnTo>
                    <a:pt x="42" y="554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4" name="Freeform 134"/>
            <p:cNvSpPr>
              <a:spLocks/>
            </p:cNvSpPr>
            <p:nvPr/>
          </p:nvSpPr>
          <p:spPr bwMode="auto">
            <a:xfrm>
              <a:off x="1870416" y="2626801"/>
              <a:ext cx="891341" cy="1132360"/>
            </a:xfrm>
            <a:custGeom>
              <a:avLst/>
              <a:gdLst>
                <a:gd name="T0" fmla="*/ 0 w 1249"/>
                <a:gd name="T1" fmla="*/ 1111344 h 1589"/>
                <a:gd name="T2" fmla="*/ 218456 w 1249"/>
                <a:gd name="T3" fmla="*/ 0 h 1589"/>
                <a:gd name="T4" fmla="*/ 697470 w 1249"/>
                <a:gd name="T5" fmla="*/ 88051 h 1589"/>
                <a:gd name="T6" fmla="*/ 663311 w 1249"/>
                <a:gd name="T7" fmla="*/ 314127 h 1589"/>
                <a:gd name="T8" fmla="*/ 992187 w 1249"/>
                <a:gd name="T9" fmla="*/ 365688 h 1589"/>
                <a:gd name="T10" fmla="*/ 865085 w 1249"/>
                <a:gd name="T11" fmla="*/ 1260475 h 1589"/>
                <a:gd name="T12" fmla="*/ 0 w 1249"/>
                <a:gd name="T13" fmla="*/ 1111344 h 15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9"/>
                <a:gd name="T22" fmla="*/ 0 h 1589"/>
                <a:gd name="T23" fmla="*/ 1249 w 1249"/>
                <a:gd name="T24" fmla="*/ 1589 h 15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9" h="1589">
                  <a:moveTo>
                    <a:pt x="0" y="1401"/>
                  </a:moveTo>
                  <a:lnTo>
                    <a:pt x="275" y="0"/>
                  </a:lnTo>
                  <a:lnTo>
                    <a:pt x="878" y="111"/>
                  </a:lnTo>
                  <a:lnTo>
                    <a:pt x="835" y="396"/>
                  </a:lnTo>
                  <a:lnTo>
                    <a:pt x="1249" y="461"/>
                  </a:lnTo>
                  <a:lnTo>
                    <a:pt x="1089" y="1589"/>
                  </a:lnTo>
                  <a:lnTo>
                    <a:pt x="0" y="1401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1" name="Rounded Rectangle 60"/>
          <p:cNvSpPr/>
          <p:nvPr/>
        </p:nvSpPr>
        <p:spPr>
          <a:xfrm>
            <a:off x="304800" y="2951427"/>
            <a:ext cx="1316168" cy="553773"/>
          </a:xfrm>
          <a:prstGeom prst="roundRect">
            <a:avLst>
              <a:gd name="adj" fmla="val 12307"/>
            </a:avLst>
          </a:prstGeom>
          <a:solidFill>
            <a:srgbClr val="C00000"/>
          </a:solidFill>
          <a:ln w="9525">
            <a:noFill/>
          </a:ln>
          <a:effectLst>
            <a:outerShdw blurRad="38100" dist="50800" dir="2700000" algn="t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 Box 102"/>
          <p:cNvSpPr txBox="1">
            <a:spLocks noChangeArrowheads="1"/>
          </p:cNvSpPr>
          <p:nvPr/>
        </p:nvSpPr>
        <p:spPr bwMode="auto">
          <a:xfrm>
            <a:off x="381000" y="2971800"/>
            <a:ext cx="1219200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5000"/>
              </a:lnSpc>
              <a:buFont typeface="Arial" pitchFamily="34" charset="0"/>
              <a:buChar char="•"/>
            </a:pPr>
            <a:r>
              <a:rPr lang="en-US" sz="1000" b="1" dirty="0" smtClean="0">
                <a:solidFill>
                  <a:schemeClr val="bg1"/>
                </a:solidFill>
                <a:latin typeface="+mj-lt"/>
              </a:rPr>
              <a:t>I-580</a:t>
            </a:r>
          </a:p>
          <a:p>
            <a:pPr eaLnBrk="1" hangingPunct="1">
              <a:lnSpc>
                <a:spcPct val="95000"/>
              </a:lnSpc>
              <a:buFont typeface="Arial" pitchFamily="34" charset="0"/>
              <a:buChar char="•"/>
            </a:pPr>
            <a:r>
              <a:rPr lang="en-US" sz="1000" b="1" dirty="0" smtClean="0">
                <a:solidFill>
                  <a:schemeClr val="bg1"/>
                </a:solidFill>
                <a:latin typeface="+mj-lt"/>
              </a:rPr>
              <a:t>SR 237</a:t>
            </a:r>
          </a:p>
          <a:p>
            <a:pPr eaLnBrk="1" hangingPunct="1">
              <a:lnSpc>
                <a:spcPct val="95000"/>
              </a:lnSpc>
              <a:buFont typeface="Arial" pitchFamily="34" charset="0"/>
              <a:buChar char="•"/>
            </a:pPr>
            <a:r>
              <a:rPr lang="en-US" sz="1000" b="1" dirty="0" smtClean="0">
                <a:solidFill>
                  <a:schemeClr val="bg1"/>
                </a:solidFill>
                <a:latin typeface="+mj-lt"/>
              </a:rPr>
              <a:t>SR 85 &amp; US 101</a:t>
            </a:r>
          </a:p>
        </p:txBody>
      </p:sp>
      <p:sp>
        <p:nvSpPr>
          <p:cNvPr id="175" name="5-Point Star 174"/>
          <p:cNvSpPr>
            <a:spLocks noChangeAspect="1"/>
          </p:cNvSpPr>
          <p:nvPr/>
        </p:nvSpPr>
        <p:spPr>
          <a:xfrm>
            <a:off x="3102123" y="2918644"/>
            <a:ext cx="54864" cy="54864"/>
          </a:xfrm>
          <a:prstGeom prst="star5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5-Point Star 176"/>
          <p:cNvSpPr>
            <a:spLocks noChangeAspect="1"/>
          </p:cNvSpPr>
          <p:nvPr/>
        </p:nvSpPr>
        <p:spPr>
          <a:xfrm>
            <a:off x="2217715" y="1660994"/>
            <a:ext cx="54864" cy="54864"/>
          </a:xfrm>
          <a:prstGeom prst="star5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5-Point Star 177"/>
          <p:cNvSpPr>
            <a:spLocks noChangeAspect="1"/>
          </p:cNvSpPr>
          <p:nvPr/>
        </p:nvSpPr>
        <p:spPr>
          <a:xfrm>
            <a:off x="5277857" y="2360860"/>
            <a:ext cx="54864" cy="54864"/>
          </a:xfrm>
          <a:prstGeom prst="star5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5-Point Star 184"/>
          <p:cNvSpPr>
            <a:spLocks noChangeAspect="1"/>
          </p:cNvSpPr>
          <p:nvPr/>
        </p:nvSpPr>
        <p:spPr>
          <a:xfrm>
            <a:off x="5018228" y="4953615"/>
            <a:ext cx="54864" cy="54864"/>
          </a:xfrm>
          <a:prstGeom prst="star5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5-Point Star 190"/>
          <p:cNvSpPr>
            <a:spLocks noChangeAspect="1"/>
          </p:cNvSpPr>
          <p:nvPr/>
        </p:nvSpPr>
        <p:spPr>
          <a:xfrm>
            <a:off x="2133935" y="3768802"/>
            <a:ext cx="54864" cy="54864"/>
          </a:xfrm>
          <a:prstGeom prst="star5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5-Point Star 191"/>
          <p:cNvSpPr>
            <a:spLocks noChangeAspect="1"/>
          </p:cNvSpPr>
          <p:nvPr/>
        </p:nvSpPr>
        <p:spPr>
          <a:xfrm>
            <a:off x="2249195" y="4003165"/>
            <a:ext cx="54864" cy="54864"/>
          </a:xfrm>
          <a:prstGeom prst="star5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ounded Rectangle 198"/>
          <p:cNvSpPr/>
          <p:nvPr/>
        </p:nvSpPr>
        <p:spPr>
          <a:xfrm>
            <a:off x="4390958" y="3657601"/>
            <a:ext cx="1019241" cy="380999"/>
          </a:xfrm>
          <a:prstGeom prst="roundRect">
            <a:avLst>
              <a:gd name="adj" fmla="val 12476"/>
            </a:avLst>
          </a:prstGeom>
          <a:solidFill>
            <a:srgbClr val="C00000"/>
          </a:solidFill>
          <a:ln w="9525">
            <a:noFill/>
          </a:ln>
          <a:effectLst>
            <a:outerShdw blurRad="38100" dist="50800" dir="2700000" algn="t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Text Box 102"/>
          <p:cNvSpPr txBox="1">
            <a:spLocks noChangeArrowheads="1"/>
          </p:cNvSpPr>
          <p:nvPr/>
        </p:nvSpPr>
        <p:spPr bwMode="auto">
          <a:xfrm>
            <a:off x="4419600" y="3657600"/>
            <a:ext cx="990600" cy="40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FontTx/>
              <a:buChar char="•"/>
            </a:pPr>
            <a:r>
              <a:rPr lang="en-US" sz="1000" b="1" dirty="0" smtClean="0">
                <a:solidFill>
                  <a:schemeClr val="bg1"/>
                </a:solidFill>
                <a:latin typeface="+mj-lt"/>
              </a:rPr>
              <a:t>IH-635 /LBJ</a:t>
            </a:r>
          </a:p>
          <a:p>
            <a:pPr>
              <a:lnSpc>
                <a:spcPct val="90000"/>
              </a:lnSpc>
              <a:spcBef>
                <a:spcPts val="300"/>
              </a:spcBef>
              <a:buFontTx/>
              <a:buChar char="•"/>
            </a:pPr>
            <a:r>
              <a:rPr lang="en-US" sz="1000" b="1" dirty="0" smtClean="0">
                <a:solidFill>
                  <a:schemeClr val="bg1"/>
                </a:solidFill>
                <a:latin typeface="+mj-lt"/>
              </a:rPr>
              <a:t>NTE</a:t>
            </a:r>
            <a:endParaRPr lang="en-US" sz="1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3" name="Rounded Rectangle 202"/>
          <p:cNvSpPr/>
          <p:nvPr/>
        </p:nvSpPr>
        <p:spPr>
          <a:xfrm>
            <a:off x="5943600" y="3200400"/>
            <a:ext cx="1237019" cy="344408"/>
          </a:xfrm>
          <a:prstGeom prst="roundRect">
            <a:avLst>
              <a:gd name="adj" fmla="val 24231"/>
            </a:avLst>
          </a:prstGeom>
          <a:solidFill>
            <a:srgbClr val="C00000"/>
          </a:solidFill>
          <a:ln w="9525">
            <a:noFill/>
          </a:ln>
          <a:effectLst>
            <a:outerShdw blurRad="38100" dist="50800" dir="2700000" algn="t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Text Box 102"/>
          <p:cNvSpPr txBox="1">
            <a:spLocks noChangeArrowheads="1"/>
          </p:cNvSpPr>
          <p:nvPr/>
        </p:nvSpPr>
        <p:spPr bwMode="auto">
          <a:xfrm>
            <a:off x="6019800" y="3200400"/>
            <a:ext cx="11765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000" b="1" dirty="0" smtClean="0">
                <a:solidFill>
                  <a:schemeClr val="bg1"/>
                </a:solidFill>
                <a:latin typeface="+mj-lt"/>
              </a:rPr>
              <a:t>I-95 Section 100</a:t>
            </a:r>
            <a:endParaRPr lang="en-US" sz="8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9" name="Oval 208"/>
          <p:cNvSpPr/>
          <p:nvPr/>
        </p:nvSpPr>
        <p:spPr>
          <a:xfrm>
            <a:off x="7217526" y="5217147"/>
            <a:ext cx="82685" cy="8268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2265056" y="1583020"/>
            <a:ext cx="82685" cy="8268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1842269" y="3082439"/>
            <a:ext cx="82685" cy="8268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1837352" y="3279084"/>
            <a:ext cx="82685" cy="8268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3892295" y="3170929"/>
            <a:ext cx="82685" cy="8268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/>
        </p:nvSpPr>
        <p:spPr>
          <a:xfrm>
            <a:off x="4772282" y="4355717"/>
            <a:ext cx="82685" cy="8268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Oval 325"/>
          <p:cNvSpPr/>
          <p:nvPr/>
        </p:nvSpPr>
        <p:spPr>
          <a:xfrm>
            <a:off x="6514482" y="4141762"/>
            <a:ext cx="82685" cy="8268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Oval 326"/>
          <p:cNvSpPr/>
          <p:nvPr/>
        </p:nvSpPr>
        <p:spPr>
          <a:xfrm>
            <a:off x="7329546" y="3128026"/>
            <a:ext cx="82685" cy="8268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Oval 327"/>
          <p:cNvSpPr/>
          <p:nvPr/>
        </p:nvSpPr>
        <p:spPr>
          <a:xfrm>
            <a:off x="7568971" y="2822377"/>
            <a:ext cx="82685" cy="8268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Rounded Rectangle 328"/>
          <p:cNvSpPr/>
          <p:nvPr/>
        </p:nvSpPr>
        <p:spPr>
          <a:xfrm>
            <a:off x="7713042" y="2683814"/>
            <a:ext cx="897557" cy="516586"/>
          </a:xfrm>
          <a:prstGeom prst="roundRect">
            <a:avLst>
              <a:gd name="adj" fmla="val 13321"/>
            </a:avLst>
          </a:prstGeom>
          <a:solidFill>
            <a:schemeClr val="tx1"/>
          </a:solidFill>
          <a:ln w="9525">
            <a:noFill/>
          </a:ln>
          <a:effectLst>
            <a:outerShdw blurRad="38100" dist="50800" dir="2700000" algn="t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Text Box 102"/>
          <p:cNvSpPr txBox="1">
            <a:spLocks noChangeArrowheads="1"/>
          </p:cNvSpPr>
          <p:nvPr/>
        </p:nvSpPr>
        <p:spPr bwMode="auto">
          <a:xfrm>
            <a:off x="7724033" y="2675627"/>
            <a:ext cx="9338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000" b="1" dirty="0" smtClean="0">
                <a:solidFill>
                  <a:schemeClr val="bg1"/>
                </a:solidFill>
                <a:latin typeface="+mj-lt"/>
              </a:rPr>
              <a:t>Route 495 Lincoln Tunnel</a:t>
            </a:r>
            <a:endParaRPr lang="en-US" sz="8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1" name="Rounded Rectangle 330"/>
          <p:cNvSpPr/>
          <p:nvPr/>
        </p:nvSpPr>
        <p:spPr>
          <a:xfrm>
            <a:off x="6806119" y="4006945"/>
            <a:ext cx="813881" cy="336456"/>
          </a:xfrm>
          <a:prstGeom prst="roundRect">
            <a:avLst>
              <a:gd name="adj" fmla="val 15410"/>
            </a:avLst>
          </a:prstGeom>
          <a:solidFill>
            <a:srgbClr val="C00000"/>
          </a:solidFill>
          <a:ln w="9525">
            <a:noFill/>
          </a:ln>
          <a:effectLst>
            <a:outerShdw blurRad="38100" dist="50800" dir="2700000" algn="t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Text Box 102"/>
          <p:cNvSpPr txBox="1">
            <a:spLocks noChangeArrowheads="1"/>
          </p:cNvSpPr>
          <p:nvPr/>
        </p:nvSpPr>
        <p:spPr bwMode="auto">
          <a:xfrm>
            <a:off x="6806119" y="3992045"/>
            <a:ext cx="8138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en-US" sz="1000" b="1" dirty="0" smtClean="0">
                <a:solidFill>
                  <a:schemeClr val="bg1"/>
                </a:solidFill>
                <a:latin typeface="+mj-lt"/>
              </a:rPr>
              <a:t>Atlanta (Various)</a:t>
            </a:r>
            <a:endParaRPr lang="en-US" sz="800" b="1" dirty="0" smtClean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339" name="Straight Connector 338"/>
          <p:cNvCxnSpPr>
            <a:stCxn id="62" idx="3"/>
            <a:endCxn id="212" idx="2"/>
          </p:cNvCxnSpPr>
          <p:nvPr/>
        </p:nvCxnSpPr>
        <p:spPr>
          <a:xfrm flipV="1">
            <a:off x="1600200" y="3123782"/>
            <a:ext cx="242069" cy="67309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>
            <a:off x="1578769" y="3259931"/>
            <a:ext cx="302306" cy="6135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" name="Rounded Rectangle 350"/>
          <p:cNvSpPr/>
          <p:nvPr/>
        </p:nvSpPr>
        <p:spPr>
          <a:xfrm>
            <a:off x="2385763" y="1371600"/>
            <a:ext cx="586037" cy="341345"/>
          </a:xfrm>
          <a:prstGeom prst="roundRect">
            <a:avLst>
              <a:gd name="adj" fmla="val 24231"/>
            </a:avLst>
          </a:prstGeom>
          <a:solidFill>
            <a:schemeClr val="tx1"/>
          </a:solidFill>
          <a:ln w="9525">
            <a:noFill/>
          </a:ln>
          <a:effectLst>
            <a:outerShdw blurRad="38100" dist="50800" dir="2700000" algn="t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Text Box 102"/>
          <p:cNvSpPr txBox="1">
            <a:spLocks noChangeArrowheads="1"/>
          </p:cNvSpPr>
          <p:nvPr/>
        </p:nvSpPr>
        <p:spPr bwMode="auto">
          <a:xfrm>
            <a:off x="2383619" y="1445568"/>
            <a:ext cx="58818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000" b="1" dirty="0" smtClean="0">
                <a:solidFill>
                  <a:schemeClr val="bg1"/>
                </a:solidFill>
                <a:latin typeface="+mj-lt"/>
              </a:rPr>
              <a:t> I-405</a:t>
            </a:r>
            <a:endParaRPr lang="en-US" sz="800" b="1" dirty="0" smtClean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357" name="Straight Connector 356"/>
          <p:cNvCxnSpPr/>
          <p:nvPr/>
        </p:nvCxnSpPr>
        <p:spPr>
          <a:xfrm flipV="1">
            <a:off x="3667196" y="3217222"/>
            <a:ext cx="259619" cy="90519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5" name="Rounded Rectangle 354"/>
          <p:cNvSpPr/>
          <p:nvPr/>
        </p:nvSpPr>
        <p:spPr>
          <a:xfrm>
            <a:off x="3124200" y="3192510"/>
            <a:ext cx="647697" cy="312690"/>
          </a:xfrm>
          <a:prstGeom prst="roundRect">
            <a:avLst>
              <a:gd name="adj" fmla="val 21209"/>
            </a:avLst>
          </a:prstGeom>
          <a:solidFill>
            <a:srgbClr val="C00000"/>
          </a:solidFill>
          <a:ln w="9525">
            <a:noFill/>
          </a:ln>
          <a:effectLst>
            <a:outerShdw blurRad="38100" dist="50800" dir="2700000" algn="t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Text Box 102"/>
          <p:cNvSpPr txBox="1">
            <a:spLocks noChangeArrowheads="1"/>
          </p:cNvSpPr>
          <p:nvPr/>
        </p:nvSpPr>
        <p:spPr bwMode="auto">
          <a:xfrm>
            <a:off x="3124200" y="3200400"/>
            <a:ext cx="685800" cy="23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eaLnBrk="1" hangingPunct="1">
              <a:lnSpc>
                <a:spcPct val="95000"/>
              </a:lnSpc>
            </a:pPr>
            <a:r>
              <a:rPr lang="en-US" sz="1000" b="1" dirty="0" smtClean="0">
                <a:solidFill>
                  <a:schemeClr val="bg1"/>
                </a:solidFill>
                <a:latin typeface="+mj-lt"/>
              </a:rPr>
              <a:t>US 36</a:t>
            </a:r>
          </a:p>
        </p:txBody>
      </p:sp>
      <p:cxnSp>
        <p:nvCxnSpPr>
          <p:cNvPr id="358" name="Straight Connector 357"/>
          <p:cNvCxnSpPr>
            <a:endCxn id="188" idx="0"/>
          </p:cNvCxnSpPr>
          <p:nvPr/>
        </p:nvCxnSpPr>
        <p:spPr>
          <a:xfrm rot="5400000">
            <a:off x="3893516" y="3009088"/>
            <a:ext cx="324633" cy="796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Oval 213"/>
          <p:cNvSpPr/>
          <p:nvPr/>
        </p:nvSpPr>
        <p:spPr>
          <a:xfrm>
            <a:off x="3970952" y="3146349"/>
            <a:ext cx="82685" cy="8268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5-Point Star 187"/>
          <p:cNvSpPr>
            <a:spLocks noChangeAspect="1"/>
          </p:cNvSpPr>
          <p:nvPr/>
        </p:nvSpPr>
        <p:spPr>
          <a:xfrm>
            <a:off x="3988553" y="3211252"/>
            <a:ext cx="54864" cy="54864"/>
          </a:xfrm>
          <a:prstGeom prst="star5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1" name="Straight Connector 360"/>
          <p:cNvCxnSpPr/>
          <p:nvPr/>
        </p:nvCxnSpPr>
        <p:spPr>
          <a:xfrm rot="5400000">
            <a:off x="4951126" y="4758332"/>
            <a:ext cx="183445" cy="965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Rounded Rectangle 182"/>
          <p:cNvSpPr/>
          <p:nvPr/>
        </p:nvSpPr>
        <p:spPr>
          <a:xfrm>
            <a:off x="4925398" y="4495800"/>
            <a:ext cx="789602" cy="304800"/>
          </a:xfrm>
          <a:prstGeom prst="roundRect">
            <a:avLst>
              <a:gd name="adj" fmla="val 24756"/>
            </a:avLst>
          </a:prstGeom>
          <a:solidFill>
            <a:schemeClr val="tx1"/>
          </a:solidFill>
          <a:ln w="9525">
            <a:noFill/>
          </a:ln>
          <a:effectLst>
            <a:outerShdw blurRad="38100" dist="50800" dir="2700000" algn="t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Text Box 102"/>
          <p:cNvSpPr txBox="1">
            <a:spLocks noChangeArrowheads="1"/>
          </p:cNvSpPr>
          <p:nvPr/>
        </p:nvSpPr>
        <p:spPr bwMode="auto">
          <a:xfrm>
            <a:off x="4928889" y="4554282"/>
            <a:ext cx="70991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000" b="1" dirty="0" smtClean="0">
                <a:solidFill>
                  <a:schemeClr val="bg1"/>
                </a:solidFill>
                <a:latin typeface="+mj-lt"/>
              </a:rPr>
              <a:t>US 290</a:t>
            </a:r>
          </a:p>
        </p:txBody>
      </p:sp>
      <p:sp>
        <p:nvSpPr>
          <p:cNvPr id="217" name="Oval 216"/>
          <p:cNvSpPr/>
          <p:nvPr/>
        </p:nvSpPr>
        <p:spPr>
          <a:xfrm>
            <a:off x="4950577" y="4863629"/>
            <a:ext cx="82685" cy="8268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5" name="Straight Connector 364"/>
          <p:cNvCxnSpPr>
            <a:stCxn id="182" idx="3"/>
          </p:cNvCxnSpPr>
          <p:nvPr/>
        </p:nvCxnSpPr>
        <p:spPr>
          <a:xfrm>
            <a:off x="4419600" y="4762500"/>
            <a:ext cx="367816" cy="1477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Oval 217"/>
          <p:cNvSpPr/>
          <p:nvPr/>
        </p:nvSpPr>
        <p:spPr>
          <a:xfrm>
            <a:off x="4749358" y="4865132"/>
            <a:ext cx="82685" cy="8268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Oval 366"/>
          <p:cNvSpPr/>
          <p:nvPr/>
        </p:nvSpPr>
        <p:spPr>
          <a:xfrm>
            <a:off x="329084" y="5146344"/>
            <a:ext cx="82685" cy="8268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Oval 367"/>
          <p:cNvSpPr/>
          <p:nvPr/>
        </p:nvSpPr>
        <p:spPr>
          <a:xfrm>
            <a:off x="327706" y="4986705"/>
            <a:ext cx="82685" cy="8268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5-Point Star 368"/>
          <p:cNvSpPr>
            <a:spLocks noChangeAspect="1"/>
          </p:cNvSpPr>
          <p:nvPr/>
        </p:nvSpPr>
        <p:spPr>
          <a:xfrm>
            <a:off x="339735" y="4811415"/>
            <a:ext cx="54864" cy="54864"/>
          </a:xfrm>
          <a:prstGeom prst="star5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TextBox 369"/>
          <p:cNvSpPr txBox="1"/>
          <p:nvPr/>
        </p:nvSpPr>
        <p:spPr>
          <a:xfrm>
            <a:off x="381000" y="4724400"/>
            <a:ext cx="18758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Existing Managed Lanes Projects</a:t>
            </a:r>
            <a:endParaRPr lang="en-US" sz="1000" dirty="0"/>
          </a:p>
        </p:txBody>
      </p:sp>
      <p:sp>
        <p:nvSpPr>
          <p:cNvPr id="371" name="TextBox 370"/>
          <p:cNvSpPr txBox="1"/>
          <p:nvPr/>
        </p:nvSpPr>
        <p:spPr>
          <a:xfrm>
            <a:off x="381000" y="4902098"/>
            <a:ext cx="18004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Planned or Under Construction</a:t>
            </a:r>
            <a:endParaRPr lang="en-US" sz="1000" dirty="0"/>
          </a:p>
        </p:txBody>
      </p:sp>
      <p:sp>
        <p:nvSpPr>
          <p:cNvPr id="372" name="TextBox 371"/>
          <p:cNvSpPr txBox="1"/>
          <p:nvPr/>
        </p:nvSpPr>
        <p:spPr>
          <a:xfrm>
            <a:off x="381000" y="5061509"/>
            <a:ext cx="5822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Studied</a:t>
            </a:r>
            <a:endParaRPr lang="en-US" sz="1000" dirty="0"/>
          </a:p>
        </p:txBody>
      </p:sp>
      <p:sp>
        <p:nvSpPr>
          <p:cNvPr id="195" name="Rounded Rectangle 194"/>
          <p:cNvSpPr/>
          <p:nvPr/>
        </p:nvSpPr>
        <p:spPr>
          <a:xfrm>
            <a:off x="7148025" y="4800600"/>
            <a:ext cx="548175" cy="381000"/>
          </a:xfrm>
          <a:prstGeom prst="roundRect">
            <a:avLst>
              <a:gd name="adj" fmla="val 24231"/>
            </a:avLst>
          </a:prstGeom>
          <a:solidFill>
            <a:srgbClr val="C00000"/>
          </a:solidFill>
          <a:ln w="9525">
            <a:noFill/>
          </a:ln>
          <a:effectLst>
            <a:outerShdw blurRad="38100" dist="50800" dir="2700000" algn="t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Text Box 102"/>
          <p:cNvSpPr txBox="1">
            <a:spLocks noChangeArrowheads="1"/>
          </p:cNvSpPr>
          <p:nvPr/>
        </p:nvSpPr>
        <p:spPr bwMode="auto">
          <a:xfrm>
            <a:off x="7145880" y="4876800"/>
            <a:ext cx="62651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000" b="1" dirty="0" smtClean="0">
                <a:solidFill>
                  <a:schemeClr val="bg1"/>
                </a:solidFill>
                <a:latin typeface="+mj-lt"/>
              </a:rPr>
              <a:t>I-595</a:t>
            </a:r>
            <a:endParaRPr lang="en-US" sz="8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3" name="Rounded Rectangle 352"/>
          <p:cNvSpPr/>
          <p:nvPr/>
        </p:nvSpPr>
        <p:spPr>
          <a:xfrm>
            <a:off x="3806380" y="2667001"/>
            <a:ext cx="841820" cy="304800"/>
          </a:xfrm>
          <a:prstGeom prst="roundRect">
            <a:avLst>
              <a:gd name="adj" fmla="val 21209"/>
            </a:avLst>
          </a:prstGeom>
          <a:solidFill>
            <a:schemeClr val="tx1"/>
          </a:solidFill>
          <a:ln w="9525">
            <a:noFill/>
          </a:ln>
          <a:effectLst>
            <a:outerShdw blurRad="38100" dist="50800" dir="2700000" algn="t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Text Box 102"/>
          <p:cNvSpPr txBox="1">
            <a:spLocks noChangeArrowheads="1"/>
          </p:cNvSpPr>
          <p:nvPr/>
        </p:nvSpPr>
        <p:spPr bwMode="auto">
          <a:xfrm>
            <a:off x="3810000" y="2667000"/>
            <a:ext cx="825749" cy="23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eaLnBrk="1" hangingPunct="1">
              <a:lnSpc>
                <a:spcPct val="95000"/>
              </a:lnSpc>
            </a:pPr>
            <a:r>
              <a:rPr lang="en-US" sz="1000" b="1" dirty="0" smtClean="0">
                <a:solidFill>
                  <a:schemeClr val="bg1"/>
                </a:solidFill>
                <a:latin typeface="+mj-lt"/>
              </a:rPr>
              <a:t>I-25 North</a:t>
            </a:r>
          </a:p>
        </p:txBody>
      </p:sp>
      <p:sp>
        <p:nvSpPr>
          <p:cNvPr id="197" name="5-Point Star 196"/>
          <p:cNvSpPr>
            <a:spLocks noChangeAspect="1"/>
          </p:cNvSpPr>
          <p:nvPr/>
        </p:nvSpPr>
        <p:spPr>
          <a:xfrm>
            <a:off x="7231497" y="5311694"/>
            <a:ext cx="54864" cy="54864"/>
          </a:xfrm>
          <a:prstGeom prst="star5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5-Point Star 207"/>
          <p:cNvSpPr>
            <a:spLocks noChangeAspect="1"/>
          </p:cNvSpPr>
          <p:nvPr/>
        </p:nvSpPr>
        <p:spPr>
          <a:xfrm>
            <a:off x="1848924" y="3190698"/>
            <a:ext cx="54864" cy="54864"/>
          </a:xfrm>
          <a:prstGeom prst="star5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9"/>
          <p:cNvSpPr>
            <a:spLocks noChangeArrowheads="1"/>
          </p:cNvSpPr>
          <p:nvPr/>
        </p:nvSpPr>
        <p:spPr bwMode="auto">
          <a:xfrm>
            <a:off x="279400" y="228601"/>
            <a:ext cx="8636000" cy="762000"/>
          </a:xfrm>
          <a:prstGeom prst="rect">
            <a:avLst/>
          </a:prstGeom>
          <a:gradFill rotWithShape="1">
            <a:gsLst>
              <a:gs pos="0">
                <a:srgbClr val="5A9EC6"/>
              </a:gs>
              <a:gs pos="100000">
                <a:srgbClr val="5A9EC6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76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RECENT HOT/MANAGED LANE PROJECTS</a:t>
            </a:r>
            <a:endParaRPr lang="en-US" sz="2800" dirty="0"/>
          </a:p>
        </p:txBody>
      </p:sp>
      <p:cxnSp>
        <p:nvCxnSpPr>
          <p:cNvPr id="167" name="Straight Connector 166"/>
          <p:cNvCxnSpPr>
            <a:stCxn id="216" idx="0"/>
            <a:endCxn id="200" idx="2"/>
          </p:cNvCxnSpPr>
          <p:nvPr/>
        </p:nvCxnSpPr>
        <p:spPr>
          <a:xfrm rot="5400000" flipH="1" flipV="1">
            <a:off x="4719106" y="4159924"/>
            <a:ext cx="290313" cy="10127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>
            <a:stCxn id="326" idx="6"/>
            <a:endCxn id="332" idx="1"/>
          </p:cNvCxnSpPr>
          <p:nvPr/>
        </p:nvCxnSpPr>
        <p:spPr>
          <a:xfrm flipV="1">
            <a:off x="6597167" y="4176711"/>
            <a:ext cx="208952" cy="639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stCxn id="204" idx="3"/>
            <a:endCxn id="327" idx="3"/>
          </p:cNvCxnSpPr>
          <p:nvPr/>
        </p:nvCxnSpPr>
        <p:spPr>
          <a:xfrm flipV="1">
            <a:off x="7196385" y="3198602"/>
            <a:ext cx="145270" cy="18646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Rounded Rectangle 181"/>
          <p:cNvSpPr/>
          <p:nvPr/>
        </p:nvSpPr>
        <p:spPr>
          <a:xfrm>
            <a:off x="3429000" y="4572000"/>
            <a:ext cx="990600" cy="381000"/>
          </a:xfrm>
          <a:prstGeom prst="roundRect">
            <a:avLst>
              <a:gd name="adj" fmla="val 21209"/>
            </a:avLst>
          </a:prstGeom>
          <a:solidFill>
            <a:schemeClr val="tx1"/>
          </a:solidFill>
          <a:ln w="9525">
            <a:noFill/>
          </a:ln>
          <a:effectLst>
            <a:outerShdw blurRad="38100" dist="50800" dir="2700000" algn="t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000" b="1" dirty="0" err="1" smtClean="0">
                <a:solidFill>
                  <a:schemeClr val="bg1"/>
                </a:solidFill>
                <a:latin typeface="+mj-lt"/>
              </a:rPr>
              <a:t>MoPac</a:t>
            </a:r>
            <a:endParaRPr lang="en-US" sz="1000" b="1" dirty="0" smtClean="0"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95000"/>
              </a:lnSpc>
            </a:pPr>
            <a:r>
              <a:rPr lang="en-US" sz="1000" b="1" dirty="0" smtClean="0">
                <a:solidFill>
                  <a:schemeClr val="bg1"/>
                </a:solidFill>
                <a:latin typeface="+mj-lt"/>
              </a:rPr>
              <a:t>Loop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79400" y="228601"/>
            <a:ext cx="8636000" cy="762000"/>
          </a:xfrm>
          <a:prstGeom prst="rect">
            <a:avLst/>
          </a:prstGeom>
          <a:gradFill rotWithShape="1">
            <a:gsLst>
              <a:gs pos="0">
                <a:srgbClr val="5A9EC6"/>
              </a:gs>
              <a:gs pos="100000">
                <a:srgbClr val="5A9EC6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10600" cy="5135562"/>
          </a:xfrm>
        </p:spPr>
        <p:txBody>
          <a:bodyPr/>
          <a:lstStyle/>
          <a:p>
            <a:r>
              <a:rPr lang="en-US" dirty="0"/>
              <a:t>New and Innovative Demand Management Techniques</a:t>
            </a:r>
          </a:p>
          <a:p>
            <a:pPr lvl="1"/>
            <a:r>
              <a:rPr lang="en-US" dirty="0"/>
              <a:t>Dynamic Speed Limits/Dynamic Re-striping</a:t>
            </a:r>
          </a:p>
          <a:p>
            <a:pPr lvl="1"/>
            <a:r>
              <a:rPr lang="en-US" dirty="0"/>
              <a:t>Shoulder Lane Utilization</a:t>
            </a:r>
          </a:p>
          <a:p>
            <a:pPr lvl="1"/>
            <a:r>
              <a:rPr lang="en-US" dirty="0"/>
              <a:t>GPS/Dynamic Re-routing Procedures</a:t>
            </a:r>
          </a:p>
          <a:p>
            <a:r>
              <a:rPr lang="en-US" dirty="0"/>
              <a:t>How does one develop a forecast?</a:t>
            </a:r>
          </a:p>
          <a:p>
            <a:pPr lvl="1"/>
            <a:r>
              <a:rPr lang="en-US" dirty="0"/>
              <a:t>Point forecasts for financial feasibility</a:t>
            </a:r>
          </a:p>
          <a:p>
            <a:pPr lvl="1"/>
            <a:r>
              <a:rPr lang="en-US" dirty="0"/>
              <a:t>Ranges for procurement assessment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04800" y="2286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FORECASTING CHALLENGES</a:t>
            </a:r>
            <a:endParaRPr lang="en-US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l="5118" t="8626" r="4297" b="7732"/>
          <a:stretch>
            <a:fillRect/>
          </a:stretch>
        </p:blipFill>
        <p:spPr bwMode="auto">
          <a:xfrm>
            <a:off x="2362200" y="533400"/>
            <a:ext cx="6410325" cy="5127625"/>
          </a:xfrm>
          <a:prstGeom prst="rect">
            <a:avLst/>
          </a:prstGeom>
          <a:solidFill>
            <a:srgbClr val="00CC99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79400" y="228601"/>
            <a:ext cx="8636000" cy="762000"/>
          </a:xfrm>
          <a:prstGeom prst="rect">
            <a:avLst/>
          </a:prstGeom>
          <a:gradFill rotWithShape="1">
            <a:gsLst>
              <a:gs pos="0">
                <a:srgbClr val="5A9EC6"/>
              </a:gs>
              <a:gs pos="100000">
                <a:srgbClr val="5A9EC6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Text Box 13"/>
          <p:cNvSpPr txBox="1">
            <a:spLocks noChangeArrowheads="1"/>
          </p:cNvSpPr>
          <p:nvPr/>
        </p:nvSpPr>
        <p:spPr bwMode="auto">
          <a:xfrm>
            <a:off x="228600" y="228600"/>
            <a:ext cx="861060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MANAGED LANE POLICIES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1189037"/>
            <a:ext cx="35052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HOV</a:t>
            </a:r>
            <a:r>
              <a:rPr lang="en-US" sz="2400" kern="0" dirty="0" smtClean="0"/>
              <a:t>’s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HOT</a:t>
            </a:r>
            <a:r>
              <a:rPr lang="en-US" sz="2400" kern="0" dirty="0" smtClean="0"/>
              <a:t>’s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ETL’s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</a:t>
            </a:r>
            <a:r>
              <a:rPr lang="en-US" sz="2400" kern="0" dirty="0" smtClean="0"/>
              <a:t>’s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3" name="Rectangle 9"/>
          <p:cNvSpPr>
            <a:spLocks noChangeArrowheads="1"/>
          </p:cNvSpPr>
          <p:nvPr/>
        </p:nvSpPr>
        <p:spPr bwMode="auto">
          <a:xfrm>
            <a:off x="3688753" y="1500188"/>
            <a:ext cx="8842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Facility Type</a:t>
            </a:r>
            <a:endParaRPr lang="en-US" sz="2400"/>
          </a:p>
        </p:txBody>
      </p:sp>
      <p:sp>
        <p:nvSpPr>
          <p:cNvPr id="113674" name="Rectangle 10"/>
          <p:cNvSpPr>
            <a:spLocks noChangeArrowheads="1"/>
          </p:cNvSpPr>
          <p:nvPr/>
        </p:nvSpPr>
        <p:spPr bwMode="auto">
          <a:xfrm>
            <a:off x="4955578" y="1500188"/>
            <a:ext cx="495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Pricing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Type</a:t>
            </a:r>
            <a:endParaRPr lang="en-US" sz="2400"/>
          </a:p>
        </p:txBody>
      </p:sp>
      <p:sp>
        <p:nvSpPr>
          <p:cNvPr id="113675" name="Rectangle 11"/>
          <p:cNvSpPr>
            <a:spLocks noChangeArrowheads="1"/>
          </p:cNvSpPr>
          <p:nvPr/>
        </p:nvSpPr>
        <p:spPr bwMode="auto">
          <a:xfrm>
            <a:off x="880465" y="1712913"/>
            <a:ext cx="50482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Facility</a:t>
            </a:r>
            <a:endParaRPr lang="en-US" sz="2400"/>
          </a:p>
        </p:txBody>
      </p:sp>
      <p:sp>
        <p:nvSpPr>
          <p:cNvPr id="113677" name="Rectangle 13"/>
          <p:cNvSpPr>
            <a:spLocks noChangeArrowheads="1"/>
          </p:cNvSpPr>
          <p:nvPr/>
        </p:nvSpPr>
        <p:spPr bwMode="auto">
          <a:xfrm>
            <a:off x="2318740" y="1712913"/>
            <a:ext cx="608013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Location</a:t>
            </a:r>
            <a:endParaRPr lang="en-US" sz="2400"/>
          </a:p>
        </p:txBody>
      </p:sp>
      <p:sp>
        <p:nvSpPr>
          <p:cNvPr id="113683" name="Rectangle 19"/>
          <p:cNvSpPr>
            <a:spLocks noChangeArrowheads="1"/>
          </p:cNvSpPr>
          <p:nvPr/>
        </p:nvSpPr>
        <p:spPr bwMode="auto">
          <a:xfrm>
            <a:off x="6787553" y="1712913"/>
            <a:ext cx="754062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Comments</a:t>
            </a:r>
            <a:endParaRPr lang="en-US" sz="2400"/>
          </a:p>
        </p:txBody>
      </p:sp>
      <p:sp>
        <p:nvSpPr>
          <p:cNvPr id="113685" name="Rectangle 21"/>
          <p:cNvSpPr>
            <a:spLocks noChangeArrowheads="1"/>
          </p:cNvSpPr>
          <p:nvPr/>
        </p:nvSpPr>
        <p:spPr bwMode="auto">
          <a:xfrm>
            <a:off x="418503" y="2014538"/>
            <a:ext cx="149515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200" b="1" dirty="0" smtClean="0">
                <a:solidFill>
                  <a:srgbClr val="000000"/>
                </a:solidFill>
              </a:rPr>
              <a:t>Fixed </a:t>
            </a:r>
            <a:r>
              <a:rPr lang="en-US" sz="1200" b="1" dirty="0">
                <a:solidFill>
                  <a:srgbClr val="000000"/>
                </a:solidFill>
              </a:rPr>
              <a:t>Variable Rates</a:t>
            </a:r>
            <a:endParaRPr lang="en-US" sz="2000" dirty="0"/>
          </a:p>
        </p:txBody>
      </p:sp>
      <p:sp>
        <p:nvSpPr>
          <p:cNvPr id="113687" name="Rectangle 23"/>
          <p:cNvSpPr>
            <a:spLocks noChangeArrowheads="1"/>
          </p:cNvSpPr>
          <p:nvPr/>
        </p:nvSpPr>
        <p:spPr bwMode="auto">
          <a:xfrm>
            <a:off x="480415" y="2325688"/>
            <a:ext cx="3492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200">
                <a:solidFill>
                  <a:srgbClr val="000000"/>
                </a:solidFill>
              </a:rPr>
              <a:t>SR 91</a:t>
            </a:r>
            <a:endParaRPr lang="en-US" sz="2000"/>
          </a:p>
        </p:txBody>
      </p:sp>
      <p:sp>
        <p:nvSpPr>
          <p:cNvPr id="113688" name="Rectangle 24"/>
          <p:cNvSpPr>
            <a:spLocks noChangeArrowheads="1"/>
          </p:cNvSpPr>
          <p:nvPr/>
        </p:nvSpPr>
        <p:spPr bwMode="auto">
          <a:xfrm>
            <a:off x="2113953" y="2325688"/>
            <a:ext cx="109378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200">
                <a:solidFill>
                  <a:srgbClr val="000000"/>
                </a:solidFill>
              </a:rPr>
              <a:t>Orange County, CA</a:t>
            </a:r>
            <a:endParaRPr lang="en-US" sz="2000"/>
          </a:p>
        </p:txBody>
      </p:sp>
      <p:sp>
        <p:nvSpPr>
          <p:cNvPr id="113689" name="Rectangle 25"/>
          <p:cNvSpPr>
            <a:spLocks noChangeArrowheads="1"/>
          </p:cNvSpPr>
          <p:nvPr/>
        </p:nvSpPr>
        <p:spPr bwMode="auto">
          <a:xfrm>
            <a:off x="3704628" y="2325688"/>
            <a:ext cx="3159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200">
                <a:solidFill>
                  <a:srgbClr val="000000"/>
                </a:solidFill>
              </a:rPr>
              <a:t>ETL's</a:t>
            </a:r>
            <a:endParaRPr lang="en-US" sz="2000"/>
          </a:p>
        </p:txBody>
      </p:sp>
      <p:sp>
        <p:nvSpPr>
          <p:cNvPr id="113690" name="Rectangle 26"/>
          <p:cNvSpPr>
            <a:spLocks noChangeArrowheads="1"/>
          </p:cNvSpPr>
          <p:nvPr/>
        </p:nvSpPr>
        <p:spPr bwMode="auto">
          <a:xfrm>
            <a:off x="5011140" y="2325687"/>
            <a:ext cx="5507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1" hangingPunct="1"/>
            <a:r>
              <a:rPr lang="en-US" sz="1200" dirty="0">
                <a:solidFill>
                  <a:srgbClr val="000000"/>
                </a:solidFill>
              </a:rPr>
              <a:t>Preset</a:t>
            </a:r>
            <a:endParaRPr lang="en-US" sz="2000" dirty="0"/>
          </a:p>
        </p:txBody>
      </p:sp>
      <p:sp>
        <p:nvSpPr>
          <p:cNvPr id="113691" name="Rectangle 27"/>
          <p:cNvSpPr>
            <a:spLocks noChangeArrowheads="1"/>
          </p:cNvSpPr>
          <p:nvPr/>
        </p:nvSpPr>
        <p:spPr bwMode="auto">
          <a:xfrm>
            <a:off x="5896965" y="2325688"/>
            <a:ext cx="21304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200" dirty="0">
                <a:solidFill>
                  <a:srgbClr val="000000"/>
                </a:solidFill>
              </a:rPr>
              <a:t>Varies by day </a:t>
            </a:r>
            <a:r>
              <a:rPr lang="en-US" sz="1200">
                <a:solidFill>
                  <a:srgbClr val="000000"/>
                </a:solidFill>
              </a:rPr>
              <a:t>of </a:t>
            </a:r>
            <a:r>
              <a:rPr lang="en-US" sz="1200" smtClean="0">
                <a:solidFill>
                  <a:srgbClr val="000000"/>
                </a:solidFill>
              </a:rPr>
              <a:t>week </a:t>
            </a:r>
            <a:r>
              <a:rPr lang="en-US" sz="1200" dirty="0">
                <a:solidFill>
                  <a:srgbClr val="000000"/>
                </a:solidFill>
              </a:rPr>
              <a:t>and hour of day</a:t>
            </a:r>
            <a:endParaRPr lang="en-US" sz="2000" dirty="0"/>
          </a:p>
        </p:txBody>
      </p:sp>
      <p:sp>
        <p:nvSpPr>
          <p:cNvPr id="113692" name="Rectangle 28"/>
          <p:cNvSpPr>
            <a:spLocks noChangeArrowheads="1"/>
          </p:cNvSpPr>
          <p:nvPr/>
        </p:nvSpPr>
        <p:spPr bwMode="auto">
          <a:xfrm>
            <a:off x="480415" y="2551113"/>
            <a:ext cx="8905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200">
                <a:solidFill>
                  <a:srgbClr val="000000"/>
                </a:solidFill>
              </a:rPr>
              <a:t>I-25 HOT Lanes</a:t>
            </a:r>
            <a:endParaRPr lang="en-US" sz="2000"/>
          </a:p>
        </p:txBody>
      </p:sp>
      <p:sp>
        <p:nvSpPr>
          <p:cNvPr id="113693" name="Rectangle 29"/>
          <p:cNvSpPr>
            <a:spLocks noChangeArrowheads="1"/>
          </p:cNvSpPr>
          <p:nvPr/>
        </p:nvSpPr>
        <p:spPr bwMode="auto">
          <a:xfrm>
            <a:off x="2113953" y="2551113"/>
            <a:ext cx="6604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200">
                <a:solidFill>
                  <a:srgbClr val="000000"/>
                </a:solidFill>
              </a:rPr>
              <a:t>Denver, CO</a:t>
            </a:r>
            <a:endParaRPr lang="en-US" sz="2000"/>
          </a:p>
        </p:txBody>
      </p:sp>
      <p:sp>
        <p:nvSpPr>
          <p:cNvPr id="113694" name="Rectangle 30"/>
          <p:cNvSpPr>
            <a:spLocks noChangeArrowheads="1"/>
          </p:cNvSpPr>
          <p:nvPr/>
        </p:nvSpPr>
        <p:spPr bwMode="auto">
          <a:xfrm>
            <a:off x="3704628" y="2551113"/>
            <a:ext cx="7318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200" dirty="0">
                <a:solidFill>
                  <a:srgbClr val="000000"/>
                </a:solidFill>
              </a:rPr>
              <a:t>ETL's  (HOT)</a:t>
            </a:r>
            <a:endParaRPr lang="en-US" sz="2000" dirty="0"/>
          </a:p>
        </p:txBody>
      </p:sp>
      <p:sp>
        <p:nvSpPr>
          <p:cNvPr id="113695" name="Rectangle 31"/>
          <p:cNvSpPr>
            <a:spLocks noChangeArrowheads="1"/>
          </p:cNvSpPr>
          <p:nvPr/>
        </p:nvSpPr>
        <p:spPr bwMode="auto">
          <a:xfrm>
            <a:off x="5011140" y="2567891"/>
            <a:ext cx="4440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200" dirty="0" smtClean="0">
                <a:solidFill>
                  <a:srgbClr val="000000"/>
                </a:solidFill>
              </a:rPr>
              <a:t>Preset</a:t>
            </a:r>
            <a:endParaRPr lang="en-US" sz="2000" dirty="0"/>
          </a:p>
        </p:txBody>
      </p:sp>
      <p:sp>
        <p:nvSpPr>
          <p:cNvPr id="113696" name="Rectangle 32"/>
          <p:cNvSpPr>
            <a:spLocks noChangeArrowheads="1"/>
          </p:cNvSpPr>
          <p:nvPr/>
        </p:nvSpPr>
        <p:spPr bwMode="auto">
          <a:xfrm>
            <a:off x="5896965" y="2551113"/>
            <a:ext cx="300082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200" dirty="0">
                <a:solidFill>
                  <a:srgbClr val="000000"/>
                </a:solidFill>
              </a:rPr>
              <a:t>HOV's free </a:t>
            </a:r>
            <a:r>
              <a:rPr lang="en-US" sz="1200" dirty="0" smtClean="0">
                <a:solidFill>
                  <a:srgbClr val="000000"/>
                </a:solidFill>
              </a:rPr>
              <a:t>– reversible/Free Flow for Buses</a:t>
            </a:r>
            <a:endParaRPr lang="en-US" sz="2000" dirty="0"/>
          </a:p>
        </p:txBody>
      </p:sp>
      <p:sp>
        <p:nvSpPr>
          <p:cNvPr id="113727" name="Rectangle 63"/>
          <p:cNvSpPr>
            <a:spLocks noChangeArrowheads="1"/>
          </p:cNvSpPr>
          <p:nvPr/>
        </p:nvSpPr>
        <p:spPr bwMode="auto">
          <a:xfrm>
            <a:off x="488804" y="4909715"/>
            <a:ext cx="10779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200" dirty="0">
                <a:solidFill>
                  <a:srgbClr val="000000"/>
                </a:solidFill>
              </a:rPr>
              <a:t>I-95 Express Lanes</a:t>
            </a:r>
            <a:endParaRPr lang="en-US" sz="2000" dirty="0"/>
          </a:p>
        </p:txBody>
      </p:sp>
      <p:sp>
        <p:nvSpPr>
          <p:cNvPr id="113728" name="Rectangle 64"/>
          <p:cNvSpPr>
            <a:spLocks noChangeArrowheads="1"/>
          </p:cNvSpPr>
          <p:nvPr/>
        </p:nvSpPr>
        <p:spPr bwMode="auto">
          <a:xfrm>
            <a:off x="2122342" y="4909715"/>
            <a:ext cx="6748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200" dirty="0">
                <a:solidFill>
                  <a:srgbClr val="000000"/>
                </a:solidFill>
              </a:rPr>
              <a:t>Miami, </a:t>
            </a:r>
            <a:r>
              <a:rPr lang="en-US" sz="1200" dirty="0" smtClean="0">
                <a:solidFill>
                  <a:srgbClr val="000000"/>
                </a:solidFill>
              </a:rPr>
              <a:t>FL</a:t>
            </a:r>
            <a:endParaRPr lang="en-US" sz="2000" dirty="0"/>
          </a:p>
        </p:txBody>
      </p:sp>
      <p:sp>
        <p:nvSpPr>
          <p:cNvPr id="113729" name="Rectangle 65"/>
          <p:cNvSpPr>
            <a:spLocks noChangeArrowheads="1"/>
          </p:cNvSpPr>
          <p:nvPr/>
        </p:nvSpPr>
        <p:spPr bwMode="auto">
          <a:xfrm>
            <a:off x="3763351" y="4909715"/>
            <a:ext cx="85921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200" dirty="0" smtClean="0">
                <a:solidFill>
                  <a:srgbClr val="000000"/>
                </a:solidFill>
              </a:rPr>
              <a:t>ETL's (HOT)</a:t>
            </a:r>
            <a:endParaRPr lang="en-US" sz="2000" dirty="0"/>
          </a:p>
        </p:txBody>
      </p:sp>
      <p:sp>
        <p:nvSpPr>
          <p:cNvPr id="113737" name="Rectangle 73"/>
          <p:cNvSpPr>
            <a:spLocks noChangeArrowheads="1"/>
          </p:cNvSpPr>
          <p:nvPr/>
        </p:nvSpPr>
        <p:spPr bwMode="auto">
          <a:xfrm>
            <a:off x="418503" y="3765783"/>
            <a:ext cx="9826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200" b="1">
                <a:solidFill>
                  <a:srgbClr val="000000"/>
                </a:solidFill>
              </a:rPr>
              <a:t>Dynamic Pricing</a:t>
            </a:r>
            <a:endParaRPr lang="en-US" sz="2000"/>
          </a:p>
        </p:txBody>
      </p:sp>
      <p:sp>
        <p:nvSpPr>
          <p:cNvPr id="113739" name="Rectangle 75"/>
          <p:cNvSpPr>
            <a:spLocks noChangeArrowheads="1"/>
          </p:cNvSpPr>
          <p:nvPr/>
        </p:nvSpPr>
        <p:spPr bwMode="auto">
          <a:xfrm>
            <a:off x="480415" y="4053121"/>
            <a:ext cx="11509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200" dirty="0">
                <a:solidFill>
                  <a:srgbClr val="000000"/>
                </a:solidFill>
              </a:rPr>
              <a:t>I-15 Managed Lanes</a:t>
            </a:r>
            <a:endParaRPr lang="en-US" sz="2000" dirty="0"/>
          </a:p>
        </p:txBody>
      </p:sp>
      <p:sp>
        <p:nvSpPr>
          <p:cNvPr id="113740" name="Rectangle 76"/>
          <p:cNvSpPr>
            <a:spLocks noChangeArrowheads="1"/>
          </p:cNvSpPr>
          <p:nvPr/>
        </p:nvSpPr>
        <p:spPr bwMode="auto">
          <a:xfrm>
            <a:off x="2113953" y="4053121"/>
            <a:ext cx="8302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200">
                <a:solidFill>
                  <a:srgbClr val="000000"/>
                </a:solidFill>
              </a:rPr>
              <a:t>San Diego, CA</a:t>
            </a:r>
            <a:endParaRPr lang="en-US" sz="2000"/>
          </a:p>
        </p:txBody>
      </p:sp>
      <p:sp>
        <p:nvSpPr>
          <p:cNvPr id="113741" name="Rectangle 77"/>
          <p:cNvSpPr>
            <a:spLocks noChangeArrowheads="1"/>
          </p:cNvSpPr>
          <p:nvPr/>
        </p:nvSpPr>
        <p:spPr bwMode="auto">
          <a:xfrm>
            <a:off x="3744315" y="4053121"/>
            <a:ext cx="6969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200">
                <a:solidFill>
                  <a:srgbClr val="000000"/>
                </a:solidFill>
              </a:rPr>
              <a:t>ETL's (HOT)</a:t>
            </a:r>
            <a:endParaRPr lang="en-US" sz="2000"/>
          </a:p>
        </p:txBody>
      </p:sp>
      <p:sp>
        <p:nvSpPr>
          <p:cNvPr id="113742" name="Rectangle 78"/>
          <p:cNvSpPr>
            <a:spLocks noChangeArrowheads="1"/>
          </p:cNvSpPr>
          <p:nvPr/>
        </p:nvSpPr>
        <p:spPr bwMode="auto">
          <a:xfrm>
            <a:off x="5022253" y="4053121"/>
            <a:ext cx="4857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200">
                <a:solidFill>
                  <a:srgbClr val="000000"/>
                </a:solidFill>
              </a:rPr>
              <a:t>Dynamic</a:t>
            </a:r>
            <a:endParaRPr lang="en-US" sz="2000"/>
          </a:p>
        </p:txBody>
      </p:sp>
      <p:sp>
        <p:nvSpPr>
          <p:cNvPr id="113743" name="Rectangle 79"/>
          <p:cNvSpPr>
            <a:spLocks noChangeArrowheads="1"/>
          </p:cNvSpPr>
          <p:nvPr/>
        </p:nvSpPr>
        <p:spPr bwMode="auto">
          <a:xfrm>
            <a:off x="5896965" y="4053121"/>
            <a:ext cx="15732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200">
                <a:solidFill>
                  <a:srgbClr val="000000"/>
                </a:solidFill>
              </a:rPr>
              <a:t>Must </a:t>
            </a:r>
            <a:r>
              <a:rPr lang="en-US" sz="1200" smtClean="0">
                <a:solidFill>
                  <a:srgbClr val="000000"/>
                </a:solidFill>
              </a:rPr>
              <a:t>keep </a:t>
            </a:r>
            <a:r>
              <a:rPr lang="en-US" sz="1200" dirty="0">
                <a:solidFill>
                  <a:srgbClr val="000000"/>
                </a:solidFill>
              </a:rPr>
              <a:t>free flow for HOV</a:t>
            </a:r>
            <a:endParaRPr lang="en-US" sz="2000" dirty="0"/>
          </a:p>
        </p:txBody>
      </p:sp>
      <p:sp>
        <p:nvSpPr>
          <p:cNvPr id="113744" name="Rectangle 80"/>
          <p:cNvSpPr>
            <a:spLocks noChangeArrowheads="1"/>
          </p:cNvSpPr>
          <p:nvPr/>
        </p:nvSpPr>
        <p:spPr bwMode="auto">
          <a:xfrm>
            <a:off x="480415" y="4276958"/>
            <a:ext cx="8524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200">
                <a:solidFill>
                  <a:srgbClr val="000000"/>
                </a:solidFill>
              </a:rPr>
              <a:t>I-394 MNPASS</a:t>
            </a:r>
            <a:endParaRPr lang="en-US" sz="2000"/>
          </a:p>
        </p:txBody>
      </p:sp>
      <p:sp>
        <p:nvSpPr>
          <p:cNvPr id="113745" name="Rectangle 81"/>
          <p:cNvSpPr>
            <a:spLocks noChangeArrowheads="1"/>
          </p:cNvSpPr>
          <p:nvPr/>
        </p:nvSpPr>
        <p:spPr bwMode="auto">
          <a:xfrm>
            <a:off x="2113953" y="4276958"/>
            <a:ext cx="9318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200">
                <a:solidFill>
                  <a:srgbClr val="000000"/>
                </a:solidFill>
              </a:rPr>
              <a:t>Minneapolis, MN</a:t>
            </a:r>
            <a:endParaRPr lang="en-US" sz="2000"/>
          </a:p>
        </p:txBody>
      </p:sp>
      <p:sp>
        <p:nvSpPr>
          <p:cNvPr id="113746" name="Rectangle 82"/>
          <p:cNvSpPr>
            <a:spLocks noChangeArrowheads="1"/>
          </p:cNvSpPr>
          <p:nvPr/>
        </p:nvSpPr>
        <p:spPr bwMode="auto">
          <a:xfrm>
            <a:off x="3744315" y="4276958"/>
            <a:ext cx="6969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200">
                <a:solidFill>
                  <a:srgbClr val="000000"/>
                </a:solidFill>
              </a:rPr>
              <a:t>ETL's (HOT)</a:t>
            </a:r>
            <a:endParaRPr lang="en-US" sz="2000"/>
          </a:p>
        </p:txBody>
      </p:sp>
      <p:sp>
        <p:nvSpPr>
          <p:cNvPr id="113747" name="Rectangle 83"/>
          <p:cNvSpPr>
            <a:spLocks noChangeArrowheads="1"/>
          </p:cNvSpPr>
          <p:nvPr/>
        </p:nvSpPr>
        <p:spPr bwMode="auto">
          <a:xfrm>
            <a:off x="5022253" y="4276958"/>
            <a:ext cx="4857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200">
                <a:solidFill>
                  <a:srgbClr val="000000"/>
                </a:solidFill>
              </a:rPr>
              <a:t>Dynamic</a:t>
            </a:r>
            <a:endParaRPr lang="en-US" sz="2000"/>
          </a:p>
        </p:txBody>
      </p:sp>
      <p:sp>
        <p:nvSpPr>
          <p:cNvPr id="113748" name="Rectangle 84"/>
          <p:cNvSpPr>
            <a:spLocks noChangeArrowheads="1"/>
          </p:cNvSpPr>
          <p:nvPr/>
        </p:nvSpPr>
        <p:spPr bwMode="auto">
          <a:xfrm>
            <a:off x="5896965" y="4276958"/>
            <a:ext cx="15732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200">
                <a:solidFill>
                  <a:srgbClr val="000000"/>
                </a:solidFill>
              </a:rPr>
              <a:t>Must </a:t>
            </a:r>
            <a:r>
              <a:rPr lang="en-US" sz="1200" smtClean="0">
                <a:solidFill>
                  <a:srgbClr val="000000"/>
                </a:solidFill>
              </a:rPr>
              <a:t>keep </a:t>
            </a:r>
            <a:r>
              <a:rPr lang="en-US" sz="1200" dirty="0">
                <a:solidFill>
                  <a:srgbClr val="000000"/>
                </a:solidFill>
              </a:rPr>
              <a:t>free flow for HOV</a:t>
            </a:r>
            <a:endParaRPr lang="en-US" sz="2000" dirty="0"/>
          </a:p>
        </p:txBody>
      </p:sp>
      <p:sp>
        <p:nvSpPr>
          <p:cNvPr id="113749" name="Rectangle 85"/>
          <p:cNvSpPr>
            <a:spLocks noChangeArrowheads="1"/>
          </p:cNvSpPr>
          <p:nvPr/>
        </p:nvSpPr>
        <p:spPr bwMode="auto">
          <a:xfrm>
            <a:off x="480415" y="4500796"/>
            <a:ext cx="4191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200">
                <a:solidFill>
                  <a:srgbClr val="000000"/>
                </a:solidFill>
              </a:rPr>
              <a:t>SR 167</a:t>
            </a:r>
            <a:endParaRPr lang="en-US" sz="2000"/>
          </a:p>
        </p:txBody>
      </p:sp>
      <p:sp>
        <p:nvSpPr>
          <p:cNvPr id="113750" name="Rectangle 86"/>
          <p:cNvSpPr>
            <a:spLocks noChangeArrowheads="1"/>
          </p:cNvSpPr>
          <p:nvPr/>
        </p:nvSpPr>
        <p:spPr bwMode="auto">
          <a:xfrm>
            <a:off x="2113953" y="4500796"/>
            <a:ext cx="66198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200">
                <a:solidFill>
                  <a:srgbClr val="000000"/>
                </a:solidFill>
              </a:rPr>
              <a:t>Seattle, WA</a:t>
            </a:r>
            <a:endParaRPr lang="en-US" sz="2000"/>
          </a:p>
        </p:txBody>
      </p:sp>
      <p:sp>
        <p:nvSpPr>
          <p:cNvPr id="113751" name="Rectangle 87"/>
          <p:cNvSpPr>
            <a:spLocks noChangeArrowheads="1"/>
          </p:cNvSpPr>
          <p:nvPr/>
        </p:nvSpPr>
        <p:spPr bwMode="auto">
          <a:xfrm>
            <a:off x="3744315" y="4500796"/>
            <a:ext cx="6969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200">
                <a:solidFill>
                  <a:srgbClr val="000000"/>
                </a:solidFill>
              </a:rPr>
              <a:t>ETL's (HOT)</a:t>
            </a:r>
            <a:endParaRPr lang="en-US" sz="2000"/>
          </a:p>
        </p:txBody>
      </p:sp>
      <p:sp>
        <p:nvSpPr>
          <p:cNvPr id="113752" name="Rectangle 88"/>
          <p:cNvSpPr>
            <a:spLocks noChangeArrowheads="1"/>
          </p:cNvSpPr>
          <p:nvPr/>
        </p:nvSpPr>
        <p:spPr bwMode="auto">
          <a:xfrm>
            <a:off x="5022253" y="4500796"/>
            <a:ext cx="4857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200">
                <a:solidFill>
                  <a:srgbClr val="000000"/>
                </a:solidFill>
              </a:rPr>
              <a:t>Dynamic</a:t>
            </a:r>
            <a:endParaRPr lang="en-US" sz="2000"/>
          </a:p>
        </p:txBody>
      </p:sp>
      <p:sp>
        <p:nvSpPr>
          <p:cNvPr id="113753" name="Rectangle 89"/>
          <p:cNvSpPr>
            <a:spLocks noChangeArrowheads="1"/>
          </p:cNvSpPr>
          <p:nvPr/>
        </p:nvSpPr>
        <p:spPr bwMode="auto">
          <a:xfrm>
            <a:off x="5896965" y="4500796"/>
            <a:ext cx="15732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200">
                <a:solidFill>
                  <a:srgbClr val="000000"/>
                </a:solidFill>
              </a:rPr>
              <a:t>Must </a:t>
            </a:r>
            <a:r>
              <a:rPr lang="en-US" sz="1200" smtClean="0">
                <a:solidFill>
                  <a:srgbClr val="000000"/>
                </a:solidFill>
              </a:rPr>
              <a:t>keep </a:t>
            </a:r>
            <a:r>
              <a:rPr lang="en-US" sz="1200" dirty="0">
                <a:solidFill>
                  <a:srgbClr val="000000"/>
                </a:solidFill>
              </a:rPr>
              <a:t>free flow for HOV</a:t>
            </a:r>
            <a:endParaRPr lang="en-US" sz="2000" dirty="0"/>
          </a:p>
        </p:txBody>
      </p:sp>
      <p:sp>
        <p:nvSpPr>
          <p:cNvPr id="113754" name="Rectangle 90"/>
          <p:cNvSpPr>
            <a:spLocks noChangeArrowheads="1"/>
          </p:cNvSpPr>
          <p:nvPr/>
        </p:nvSpPr>
        <p:spPr bwMode="auto">
          <a:xfrm>
            <a:off x="488804" y="2763197"/>
            <a:ext cx="911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200" dirty="0">
                <a:solidFill>
                  <a:srgbClr val="000000"/>
                </a:solidFill>
              </a:rPr>
              <a:t>IH 10 Toll Lanes</a:t>
            </a:r>
            <a:endParaRPr lang="en-US" sz="2000" dirty="0"/>
          </a:p>
        </p:txBody>
      </p:sp>
      <p:sp>
        <p:nvSpPr>
          <p:cNvPr id="113755" name="Rectangle 91"/>
          <p:cNvSpPr>
            <a:spLocks noChangeArrowheads="1"/>
          </p:cNvSpPr>
          <p:nvPr/>
        </p:nvSpPr>
        <p:spPr bwMode="auto">
          <a:xfrm>
            <a:off x="2122342" y="2763197"/>
            <a:ext cx="6969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200">
                <a:solidFill>
                  <a:srgbClr val="000000"/>
                </a:solidFill>
              </a:rPr>
              <a:t>Houston, TX</a:t>
            </a:r>
            <a:endParaRPr lang="en-US" sz="2000"/>
          </a:p>
        </p:txBody>
      </p:sp>
      <p:sp>
        <p:nvSpPr>
          <p:cNvPr id="113762" name="Line 98"/>
          <p:cNvSpPr>
            <a:spLocks noChangeShapeType="1"/>
          </p:cNvSpPr>
          <p:nvPr/>
        </p:nvSpPr>
        <p:spPr bwMode="auto">
          <a:xfrm>
            <a:off x="404215" y="2233613"/>
            <a:ext cx="1327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763" name="Line 99"/>
          <p:cNvSpPr>
            <a:spLocks noChangeShapeType="1"/>
          </p:cNvSpPr>
          <p:nvPr/>
        </p:nvSpPr>
        <p:spPr bwMode="auto">
          <a:xfrm>
            <a:off x="2098078" y="1963738"/>
            <a:ext cx="12239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764" name="Line 100"/>
          <p:cNvSpPr>
            <a:spLocks noChangeShapeType="1"/>
          </p:cNvSpPr>
          <p:nvPr/>
        </p:nvSpPr>
        <p:spPr bwMode="auto">
          <a:xfrm>
            <a:off x="3647478" y="1963738"/>
            <a:ext cx="936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765" name="Line 101"/>
          <p:cNvSpPr>
            <a:spLocks noChangeShapeType="1"/>
          </p:cNvSpPr>
          <p:nvPr/>
        </p:nvSpPr>
        <p:spPr bwMode="auto">
          <a:xfrm>
            <a:off x="4952403" y="1963738"/>
            <a:ext cx="4905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766" name="Line 102"/>
          <p:cNvSpPr>
            <a:spLocks noChangeShapeType="1"/>
          </p:cNvSpPr>
          <p:nvPr/>
        </p:nvSpPr>
        <p:spPr bwMode="auto">
          <a:xfrm>
            <a:off x="5866803" y="1963738"/>
            <a:ext cx="2559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767" name="Line 103"/>
          <p:cNvSpPr>
            <a:spLocks noChangeShapeType="1"/>
          </p:cNvSpPr>
          <p:nvPr/>
        </p:nvSpPr>
        <p:spPr bwMode="auto">
          <a:xfrm>
            <a:off x="405803" y="3989621"/>
            <a:ext cx="1327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768" name="Line 104"/>
          <p:cNvSpPr>
            <a:spLocks noChangeShapeType="1"/>
          </p:cNvSpPr>
          <p:nvPr/>
        </p:nvSpPr>
        <p:spPr bwMode="auto">
          <a:xfrm>
            <a:off x="404215" y="1955800"/>
            <a:ext cx="1327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Rectangle 75"/>
          <p:cNvSpPr>
            <a:spLocks noChangeArrowheads="1"/>
          </p:cNvSpPr>
          <p:nvPr/>
        </p:nvSpPr>
        <p:spPr bwMode="auto">
          <a:xfrm>
            <a:off x="481814" y="4700471"/>
            <a:ext cx="11509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200" dirty="0">
                <a:solidFill>
                  <a:srgbClr val="000000"/>
                </a:solidFill>
              </a:rPr>
              <a:t>I-15 Managed Lanes</a:t>
            </a:r>
            <a:endParaRPr lang="en-US" sz="2000" dirty="0"/>
          </a:p>
        </p:txBody>
      </p:sp>
      <p:sp>
        <p:nvSpPr>
          <p:cNvPr id="88" name="Rectangle 76"/>
          <p:cNvSpPr>
            <a:spLocks noChangeArrowheads="1"/>
          </p:cNvSpPr>
          <p:nvPr/>
        </p:nvSpPr>
        <p:spPr bwMode="auto">
          <a:xfrm>
            <a:off x="2115352" y="4700471"/>
            <a:ext cx="122770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200" smtClean="0">
                <a:solidFill>
                  <a:srgbClr val="000000"/>
                </a:solidFill>
              </a:rPr>
              <a:t>Salt Lake </a:t>
            </a:r>
            <a:r>
              <a:rPr lang="en-US" sz="1200" dirty="0" smtClean="0">
                <a:solidFill>
                  <a:srgbClr val="000000"/>
                </a:solidFill>
              </a:rPr>
              <a:t>City, UT</a:t>
            </a:r>
            <a:endParaRPr lang="en-US" sz="2000" dirty="0"/>
          </a:p>
        </p:txBody>
      </p:sp>
      <p:sp>
        <p:nvSpPr>
          <p:cNvPr id="89" name="Rectangle 77"/>
          <p:cNvSpPr>
            <a:spLocks noChangeArrowheads="1"/>
          </p:cNvSpPr>
          <p:nvPr/>
        </p:nvSpPr>
        <p:spPr bwMode="auto">
          <a:xfrm>
            <a:off x="3745714" y="4700471"/>
            <a:ext cx="6969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200">
                <a:solidFill>
                  <a:srgbClr val="000000"/>
                </a:solidFill>
              </a:rPr>
              <a:t>ETL's (HOT)</a:t>
            </a:r>
            <a:endParaRPr lang="en-US" sz="2000"/>
          </a:p>
        </p:txBody>
      </p:sp>
      <p:sp>
        <p:nvSpPr>
          <p:cNvPr id="90" name="Rectangle 78"/>
          <p:cNvSpPr>
            <a:spLocks noChangeArrowheads="1"/>
          </p:cNvSpPr>
          <p:nvPr/>
        </p:nvSpPr>
        <p:spPr bwMode="auto">
          <a:xfrm>
            <a:off x="5023652" y="4700471"/>
            <a:ext cx="4857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200" dirty="0">
                <a:solidFill>
                  <a:srgbClr val="000000"/>
                </a:solidFill>
              </a:rPr>
              <a:t>Dynamic</a:t>
            </a:r>
            <a:endParaRPr lang="en-US" sz="2000" dirty="0"/>
          </a:p>
        </p:txBody>
      </p:sp>
      <p:sp>
        <p:nvSpPr>
          <p:cNvPr id="91" name="Rectangle 79"/>
          <p:cNvSpPr>
            <a:spLocks noChangeArrowheads="1"/>
          </p:cNvSpPr>
          <p:nvPr/>
        </p:nvSpPr>
        <p:spPr bwMode="auto">
          <a:xfrm>
            <a:off x="5898364" y="4700471"/>
            <a:ext cx="15732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200" dirty="0">
                <a:solidFill>
                  <a:srgbClr val="000000"/>
                </a:solidFill>
              </a:rPr>
              <a:t>Must </a:t>
            </a:r>
            <a:r>
              <a:rPr lang="en-US" sz="1200" dirty="0" smtClean="0">
                <a:solidFill>
                  <a:srgbClr val="000000"/>
                </a:solidFill>
              </a:rPr>
              <a:t>keep </a:t>
            </a:r>
            <a:r>
              <a:rPr lang="en-US" sz="1200" dirty="0">
                <a:solidFill>
                  <a:srgbClr val="000000"/>
                </a:solidFill>
              </a:rPr>
              <a:t>free flow for HOV</a:t>
            </a:r>
            <a:endParaRPr lang="en-US" sz="2000" dirty="0"/>
          </a:p>
        </p:txBody>
      </p:sp>
      <p:sp>
        <p:nvSpPr>
          <p:cNvPr id="92" name="Rectangle 78"/>
          <p:cNvSpPr>
            <a:spLocks noChangeArrowheads="1"/>
          </p:cNvSpPr>
          <p:nvPr/>
        </p:nvSpPr>
        <p:spPr bwMode="auto">
          <a:xfrm>
            <a:off x="5025050" y="4903205"/>
            <a:ext cx="65562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200" dirty="0" smtClean="0">
                <a:solidFill>
                  <a:srgbClr val="000000"/>
                </a:solidFill>
              </a:rPr>
              <a:t>Dynamic*</a:t>
            </a:r>
            <a:endParaRPr lang="en-US" sz="2000" dirty="0"/>
          </a:p>
        </p:txBody>
      </p:sp>
      <p:sp>
        <p:nvSpPr>
          <p:cNvPr id="93" name="Rectangle 79"/>
          <p:cNvSpPr>
            <a:spLocks noChangeArrowheads="1"/>
          </p:cNvSpPr>
          <p:nvPr/>
        </p:nvSpPr>
        <p:spPr bwMode="auto">
          <a:xfrm>
            <a:off x="5891373" y="4894816"/>
            <a:ext cx="11172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200" dirty="0" smtClean="0">
                <a:solidFill>
                  <a:srgbClr val="000000"/>
                </a:solidFill>
              </a:rPr>
              <a:t>Registered HOV</a:t>
            </a:r>
            <a:endParaRPr lang="en-US" sz="2000" dirty="0"/>
          </a:p>
        </p:txBody>
      </p:sp>
      <p:sp>
        <p:nvSpPr>
          <p:cNvPr id="94" name="Rectangle 30"/>
          <p:cNvSpPr>
            <a:spLocks noChangeArrowheads="1"/>
          </p:cNvSpPr>
          <p:nvPr/>
        </p:nvSpPr>
        <p:spPr bwMode="auto">
          <a:xfrm>
            <a:off x="3714415" y="2779014"/>
            <a:ext cx="7318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200" dirty="0">
                <a:solidFill>
                  <a:srgbClr val="000000"/>
                </a:solidFill>
              </a:rPr>
              <a:t>ETL's  (HOT)</a:t>
            </a:r>
            <a:endParaRPr lang="en-US" sz="2000" dirty="0"/>
          </a:p>
        </p:txBody>
      </p:sp>
      <p:sp>
        <p:nvSpPr>
          <p:cNvPr id="95" name="Rectangle 31"/>
          <p:cNvSpPr>
            <a:spLocks noChangeArrowheads="1"/>
          </p:cNvSpPr>
          <p:nvPr/>
        </p:nvSpPr>
        <p:spPr bwMode="auto">
          <a:xfrm>
            <a:off x="5020927" y="2795792"/>
            <a:ext cx="4440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200" dirty="0" smtClean="0">
                <a:solidFill>
                  <a:srgbClr val="000000"/>
                </a:solidFill>
              </a:rPr>
              <a:t>Preset</a:t>
            </a:r>
            <a:endParaRPr lang="en-US" sz="2000" dirty="0"/>
          </a:p>
        </p:txBody>
      </p:sp>
      <p:sp>
        <p:nvSpPr>
          <p:cNvPr id="96" name="Rectangle 32"/>
          <p:cNvSpPr>
            <a:spLocks noChangeArrowheads="1"/>
          </p:cNvSpPr>
          <p:nvPr/>
        </p:nvSpPr>
        <p:spPr bwMode="auto">
          <a:xfrm>
            <a:off x="5906752" y="2779014"/>
            <a:ext cx="21352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200" dirty="0">
                <a:solidFill>
                  <a:srgbClr val="000000"/>
                </a:solidFill>
              </a:rPr>
              <a:t>HOV's </a:t>
            </a:r>
            <a:r>
              <a:rPr lang="en-US" sz="1200" dirty="0" smtClean="0">
                <a:solidFill>
                  <a:srgbClr val="000000"/>
                </a:solidFill>
              </a:rPr>
              <a:t>free during peak periods</a:t>
            </a:r>
            <a:endParaRPr lang="en-US" sz="2000" dirty="0"/>
          </a:p>
        </p:txBody>
      </p:sp>
      <p:sp>
        <p:nvSpPr>
          <p:cNvPr id="57" name="Rectangle 9"/>
          <p:cNvSpPr>
            <a:spLocks noChangeArrowheads="1"/>
          </p:cNvSpPr>
          <p:nvPr/>
        </p:nvSpPr>
        <p:spPr bwMode="auto">
          <a:xfrm>
            <a:off x="279400" y="228601"/>
            <a:ext cx="8636000" cy="762000"/>
          </a:xfrm>
          <a:prstGeom prst="rect">
            <a:avLst/>
          </a:prstGeom>
          <a:gradFill rotWithShape="1">
            <a:gsLst>
              <a:gs pos="0">
                <a:srgbClr val="5A9EC6"/>
              </a:gs>
              <a:gs pos="100000">
                <a:srgbClr val="5A9EC6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76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 smtClean="0"/>
              <a:t>VARIABLE PRICING EXAMPLES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387" name="Group 955"/>
          <p:cNvGraphicFramePr>
            <a:graphicFrameLocks noGrp="1"/>
          </p:cNvGraphicFramePr>
          <p:nvPr>
            <p:ph idx="1"/>
          </p:nvPr>
        </p:nvGraphicFramePr>
        <p:xfrm>
          <a:off x="136358" y="1219200"/>
          <a:ext cx="8855242" cy="3877057"/>
        </p:xfrm>
        <a:graphic>
          <a:graphicData uri="http://schemas.openxmlformats.org/drawingml/2006/table">
            <a:tbl>
              <a:tblPr/>
              <a:tblGrid>
                <a:gridCol w="1281867"/>
                <a:gridCol w="739438"/>
                <a:gridCol w="641685"/>
                <a:gridCol w="545431"/>
                <a:gridCol w="1187405"/>
                <a:gridCol w="1170784"/>
                <a:gridCol w="1026694"/>
                <a:gridCol w="2261938"/>
              </a:tblGrid>
              <a:tr h="30638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Project Name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marT="18288" marB="182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Length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marT="18288" marB="182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Lanes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marT="18288" marB="182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Daily Volume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marT="18288" marB="182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Annual Revenue (million)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marT="18288" marB="182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Tolling Policy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marT="18288" marB="182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</a:tr>
              <a:tr h="533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marT="18288" marB="182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GP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marT="18288" marB="182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ML (000)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marT="18288" marB="182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GP (000)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marT="18288" marB="182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SR 167_WA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45720" marT="18288" marB="182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marT="18288" marB="182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2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marT="18288" marB="182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marT="18288" marB="182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2 - 2.3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marT="18288" marB="182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112 - 115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marT="18288" marB="182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$0.4 - $0.5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marT="18288" marB="182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HOV2+ free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marT="18288" marB="182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  I-394_MN*</a:t>
                      </a: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11</a:t>
                      </a:r>
                    </a:p>
                  </a:txBody>
                  <a:tcPr marL="45720" marR="45720" marT="18288" marB="182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1/2</a:t>
                      </a:r>
                    </a:p>
                  </a:txBody>
                  <a:tcPr marL="45720" marR="45720" marT="18288" marB="182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4</a:t>
                      </a:r>
                    </a:p>
                  </a:txBody>
                  <a:tcPr marL="45720" marR="45720" marT="18288" marB="182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4 - 4.5</a:t>
                      </a:r>
                    </a:p>
                  </a:txBody>
                  <a:tcPr marL="45720" marR="45720" marT="18288" marB="182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150 – 160</a:t>
                      </a:r>
                    </a:p>
                  </a:txBody>
                  <a:tcPr marL="45720" marR="45720" marT="18288" marB="182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$1.4 - $1.6</a:t>
                      </a:r>
                    </a:p>
                  </a:txBody>
                  <a:tcPr marL="45720" marR="45720" marT="18288" marB="182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HOV2+ free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marT="18288" marB="182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I-25_CO*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marT="18288" marB="182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marT="18288" marB="182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marT="18288" marB="182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4 – 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marT="18288" marB="182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220 – 230</a:t>
                      </a:r>
                    </a:p>
                  </a:txBody>
                  <a:tcPr marL="45720" marR="45720" marT="18288" marB="182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$2.0 - $2.5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marT="18288" marB="182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HOV2+ free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marT="18288" marB="182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IH 10_TX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marT="18288" marB="182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marT="18288" marB="182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marT="18288" marB="182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25 - 27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marT="18288" marB="182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220 - 225 </a:t>
                      </a:r>
                    </a:p>
                  </a:txBody>
                  <a:tcPr marL="45720" marR="45720" marT="18288" marB="182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$6.0 - $7.0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marT="18288" marB="182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HOV2+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free peak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period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marT="18288" marB="182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I-95_FL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marT="18288" marB="182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marT="18288" marB="182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marT="18288" marB="182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 – 55</a:t>
                      </a:r>
                    </a:p>
                  </a:txBody>
                  <a:tcPr marL="45720" marR="45720" marT="18288" marB="182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210 - 250  </a:t>
                      </a:r>
                    </a:p>
                  </a:txBody>
                  <a:tcPr marL="45720" marR="45720" marT="18288" marB="182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$13 - $14.0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marT="18288" marB="182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HOV3+ free, Registered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marT="18288" marB="182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SR 91_CA</a:t>
                      </a:r>
                    </a:p>
                  </a:txBody>
                  <a:tcPr marL="9144" marR="45720" marT="18288" marB="182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marT="18288" marB="182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marT="18288" marB="182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marT="18288" marB="182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35 - 40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marT="18288" marB="182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215 - 220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marT="18288" marB="182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$35 -$40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marT="18288" marB="182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HOV3+ discount in PM, free all other times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720" marR="45720" marT="18288" marB="182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7465" y="5120375"/>
            <a:ext cx="6366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* Reversible facilities</a:t>
            </a:r>
            <a:endParaRPr lang="en-US" dirty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79400" y="228601"/>
            <a:ext cx="8636000" cy="762000"/>
          </a:xfrm>
          <a:prstGeom prst="rect">
            <a:avLst/>
          </a:prstGeom>
          <a:gradFill rotWithShape="1">
            <a:gsLst>
              <a:gs pos="0">
                <a:srgbClr val="5A9EC6"/>
              </a:gs>
              <a:gs pos="100000">
                <a:srgbClr val="5A9EC6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76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 smtClean="0"/>
              <a:t>EXISTING ML 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5" name="Line 5"/>
          <p:cNvSpPr>
            <a:spLocks noChangeShapeType="1"/>
          </p:cNvSpPr>
          <p:nvPr/>
        </p:nvSpPr>
        <p:spPr bwMode="auto">
          <a:xfrm>
            <a:off x="3541713" y="2128838"/>
            <a:ext cx="0" cy="34750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296966" name="Line 6"/>
          <p:cNvSpPr>
            <a:spLocks noChangeShapeType="1"/>
          </p:cNvSpPr>
          <p:nvPr/>
        </p:nvSpPr>
        <p:spPr bwMode="auto">
          <a:xfrm flipV="1">
            <a:off x="3432175" y="5472113"/>
            <a:ext cx="532923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296967" name="Freeform 7"/>
          <p:cNvSpPr>
            <a:spLocks/>
          </p:cNvSpPr>
          <p:nvPr/>
        </p:nvSpPr>
        <p:spPr bwMode="auto">
          <a:xfrm>
            <a:off x="3551238" y="4924425"/>
            <a:ext cx="1166812" cy="104775"/>
          </a:xfrm>
          <a:custGeom>
            <a:avLst/>
            <a:gdLst/>
            <a:ahLst/>
            <a:cxnLst>
              <a:cxn ang="0">
                <a:pos x="0" y="66"/>
              </a:cxn>
              <a:cxn ang="0">
                <a:pos x="406" y="44"/>
              </a:cxn>
              <a:cxn ang="0">
                <a:pos x="735" y="0"/>
              </a:cxn>
            </a:cxnLst>
            <a:rect l="0" t="0" r="r" b="b"/>
            <a:pathLst>
              <a:path w="735" h="66">
                <a:moveTo>
                  <a:pt x="0" y="66"/>
                </a:moveTo>
                <a:cubicBezTo>
                  <a:pt x="68" y="62"/>
                  <a:pt x="284" y="55"/>
                  <a:pt x="406" y="44"/>
                </a:cubicBezTo>
                <a:cubicBezTo>
                  <a:pt x="528" y="33"/>
                  <a:pt x="680" y="7"/>
                  <a:pt x="735" y="0"/>
                </a:cubicBezTo>
              </a:path>
            </a:pathLst>
          </a:custGeom>
          <a:noFill/>
          <a:ln w="6032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296968" name="Line 8"/>
          <p:cNvSpPr>
            <a:spLocks noChangeShapeType="1"/>
          </p:cNvSpPr>
          <p:nvPr/>
        </p:nvSpPr>
        <p:spPr bwMode="auto">
          <a:xfrm>
            <a:off x="4722813" y="3757613"/>
            <a:ext cx="0" cy="1811337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296969" name="Line 9"/>
          <p:cNvSpPr>
            <a:spLocks noChangeShapeType="1"/>
          </p:cNvSpPr>
          <p:nvPr/>
        </p:nvSpPr>
        <p:spPr bwMode="auto">
          <a:xfrm>
            <a:off x="6542088" y="3713163"/>
            <a:ext cx="0" cy="1811337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296970" name="Text Box 10"/>
          <p:cNvSpPr txBox="1">
            <a:spLocks noChangeArrowheads="1"/>
          </p:cNvSpPr>
          <p:nvPr/>
        </p:nvSpPr>
        <p:spPr bwMode="auto">
          <a:xfrm rot="-5400000">
            <a:off x="2546330" y="3088005"/>
            <a:ext cx="3284874" cy="46166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Moderately </a:t>
            </a:r>
            <a:r>
              <a:rPr lang="en-US" sz="2400" dirty="0" smtClean="0"/>
              <a:t>Congested</a:t>
            </a:r>
            <a:endParaRPr lang="en-US" sz="2400" dirty="0"/>
          </a:p>
        </p:txBody>
      </p:sp>
      <p:sp>
        <p:nvSpPr>
          <p:cNvPr id="296971" name="Text Box 11"/>
          <p:cNvSpPr txBox="1">
            <a:spLocks noChangeArrowheads="1"/>
          </p:cNvSpPr>
          <p:nvPr/>
        </p:nvSpPr>
        <p:spPr bwMode="auto">
          <a:xfrm rot="-5400000">
            <a:off x="3879172" y="2731706"/>
            <a:ext cx="3523722" cy="46166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 Peak Period </a:t>
            </a:r>
            <a:r>
              <a:rPr lang="en-US" sz="2400" dirty="0" smtClean="0"/>
              <a:t>Congested</a:t>
            </a:r>
            <a:endParaRPr lang="en-US" sz="2400" dirty="0"/>
          </a:p>
        </p:txBody>
      </p:sp>
      <p:sp>
        <p:nvSpPr>
          <p:cNvPr id="296972" name="Text Box 12"/>
          <p:cNvSpPr txBox="1">
            <a:spLocks noChangeArrowheads="1"/>
          </p:cNvSpPr>
          <p:nvPr/>
        </p:nvSpPr>
        <p:spPr bwMode="auto">
          <a:xfrm rot="-5400000">
            <a:off x="5741692" y="2483443"/>
            <a:ext cx="2685351" cy="46166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 smtClean="0"/>
              <a:t>Hyper-Congested</a:t>
            </a:r>
            <a:endParaRPr lang="en-US" sz="2400" dirty="0"/>
          </a:p>
        </p:txBody>
      </p:sp>
      <p:sp>
        <p:nvSpPr>
          <p:cNvPr id="296973" name="Text Box 13"/>
          <p:cNvSpPr txBox="1">
            <a:spLocks noChangeArrowheads="1"/>
          </p:cNvSpPr>
          <p:nvPr/>
        </p:nvSpPr>
        <p:spPr bwMode="auto">
          <a:xfrm>
            <a:off x="4953000" y="5410200"/>
            <a:ext cx="1553439" cy="46166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/>
              <a:t># of Years</a:t>
            </a:r>
            <a:endParaRPr lang="en-US" sz="2400" dirty="0"/>
          </a:p>
        </p:txBody>
      </p:sp>
      <p:sp>
        <p:nvSpPr>
          <p:cNvPr id="296974" name="Text Box 14"/>
          <p:cNvSpPr txBox="1">
            <a:spLocks noChangeArrowheads="1"/>
          </p:cNvSpPr>
          <p:nvPr/>
        </p:nvSpPr>
        <p:spPr bwMode="auto">
          <a:xfrm rot="-5400000">
            <a:off x="2441905" y="3234681"/>
            <a:ext cx="1673856" cy="46166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REVENUE</a:t>
            </a:r>
          </a:p>
        </p:txBody>
      </p:sp>
      <p:sp>
        <p:nvSpPr>
          <p:cNvPr id="296976" name="Freeform 16"/>
          <p:cNvSpPr>
            <a:spLocks/>
          </p:cNvSpPr>
          <p:nvPr/>
        </p:nvSpPr>
        <p:spPr bwMode="auto">
          <a:xfrm>
            <a:off x="4725988" y="4410075"/>
            <a:ext cx="1828800" cy="514350"/>
          </a:xfrm>
          <a:custGeom>
            <a:avLst/>
            <a:gdLst/>
            <a:ahLst/>
            <a:cxnLst>
              <a:cxn ang="0">
                <a:pos x="0" y="324"/>
              </a:cxn>
              <a:cxn ang="0">
                <a:pos x="609" y="203"/>
              </a:cxn>
              <a:cxn ang="0">
                <a:pos x="1152" y="0"/>
              </a:cxn>
            </a:cxnLst>
            <a:rect l="0" t="0" r="r" b="b"/>
            <a:pathLst>
              <a:path w="1152" h="324">
                <a:moveTo>
                  <a:pt x="0" y="324"/>
                </a:moveTo>
                <a:cubicBezTo>
                  <a:pt x="101" y="304"/>
                  <a:pt x="417" y="257"/>
                  <a:pt x="609" y="203"/>
                </a:cubicBezTo>
                <a:cubicBezTo>
                  <a:pt x="801" y="149"/>
                  <a:pt x="1062" y="34"/>
                  <a:pt x="1152" y="0"/>
                </a:cubicBezTo>
              </a:path>
            </a:pathLst>
          </a:custGeom>
          <a:noFill/>
          <a:ln w="6032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296977" name="Freeform 17"/>
          <p:cNvSpPr>
            <a:spLocks/>
          </p:cNvSpPr>
          <p:nvPr/>
        </p:nvSpPr>
        <p:spPr bwMode="auto">
          <a:xfrm>
            <a:off x="6554788" y="2119313"/>
            <a:ext cx="1916112" cy="2290762"/>
          </a:xfrm>
          <a:custGeom>
            <a:avLst/>
            <a:gdLst/>
            <a:ahLst/>
            <a:cxnLst>
              <a:cxn ang="0">
                <a:pos x="0" y="1443"/>
              </a:cxn>
              <a:cxn ang="0">
                <a:pos x="264" y="1289"/>
              </a:cxn>
              <a:cxn ang="0">
                <a:pos x="582" y="1037"/>
              </a:cxn>
              <a:cxn ang="0">
                <a:pos x="856" y="664"/>
              </a:cxn>
              <a:cxn ang="0">
                <a:pos x="1207" y="0"/>
              </a:cxn>
            </a:cxnLst>
            <a:rect l="0" t="0" r="r" b="b"/>
            <a:pathLst>
              <a:path w="1207" h="1443">
                <a:moveTo>
                  <a:pt x="0" y="1443"/>
                </a:moveTo>
                <a:cubicBezTo>
                  <a:pt x="44" y="1417"/>
                  <a:pt x="167" y="1357"/>
                  <a:pt x="264" y="1289"/>
                </a:cubicBezTo>
                <a:cubicBezTo>
                  <a:pt x="361" y="1221"/>
                  <a:pt x="483" y="1141"/>
                  <a:pt x="582" y="1037"/>
                </a:cubicBezTo>
                <a:cubicBezTo>
                  <a:pt x="681" y="933"/>
                  <a:pt x="752" y="837"/>
                  <a:pt x="856" y="664"/>
                </a:cubicBezTo>
                <a:cubicBezTo>
                  <a:pt x="960" y="491"/>
                  <a:pt x="1134" y="138"/>
                  <a:pt x="1207" y="0"/>
                </a:cubicBezTo>
              </a:path>
            </a:pathLst>
          </a:custGeom>
          <a:noFill/>
          <a:ln w="6032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296980" name="Rectangle 20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1"/>
            <a:ext cx="2971800" cy="20574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 dirty="0"/>
              <a:t>Market Capture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Attracting </a:t>
            </a:r>
            <a:r>
              <a:rPr lang="en-US" sz="1600" dirty="0"/>
              <a:t>User Markets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Peak Period HOV Discounting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HOV 2+ or 3+ Market Segmentation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Already Relatively Mature Corridors</a:t>
            </a:r>
          </a:p>
          <a:p>
            <a:pPr>
              <a:lnSpc>
                <a:spcPct val="80000"/>
              </a:lnSpc>
            </a:pPr>
            <a:endParaRPr lang="en-US" sz="1600" dirty="0"/>
          </a:p>
        </p:txBody>
      </p:sp>
      <p:sp>
        <p:nvSpPr>
          <p:cNvPr id="296981" name="Rectangle 21"/>
          <p:cNvSpPr>
            <a:spLocks noChangeArrowheads="1"/>
          </p:cNvSpPr>
          <p:nvPr/>
        </p:nvSpPr>
        <p:spPr bwMode="auto">
          <a:xfrm>
            <a:off x="381000" y="3124200"/>
            <a:ext cx="2428875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85750" indent="-285750" algn="l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10000"/>
              <a:buFontTx/>
              <a:buChar char="•"/>
              <a:tabLst>
                <a:tab pos="285750" algn="l"/>
              </a:tabLst>
            </a:pPr>
            <a:r>
              <a:rPr lang="en-US" sz="1600" dirty="0">
                <a:latin typeface="Trebuchet MS" pitchFamily="34" charset="0"/>
              </a:rPr>
              <a:t>Maturation of Targeted Demand</a:t>
            </a:r>
          </a:p>
          <a:p>
            <a:pPr marL="800100" lvl="1" indent="-342900" algn="l" eaLnBrk="1" hangingPunct="1">
              <a:lnSpc>
                <a:spcPct val="80000"/>
              </a:lnSpc>
              <a:spcBef>
                <a:spcPct val="20000"/>
              </a:spcBef>
              <a:buClr>
                <a:srgbClr val="1C5D8B"/>
              </a:buClr>
              <a:buFont typeface="Arial Narrow" pitchFamily="34" charset="0"/>
              <a:buChar char="―"/>
              <a:tabLst>
                <a:tab pos="285750" algn="l"/>
              </a:tabLst>
            </a:pPr>
            <a:r>
              <a:rPr lang="en-US" sz="1600" dirty="0">
                <a:solidFill>
                  <a:srgbClr val="1C5D8B"/>
                </a:solidFill>
                <a:latin typeface="Trebuchet MS" pitchFamily="34" charset="0"/>
              </a:rPr>
              <a:t>Captures Sufficient Targeted Daily Demand</a:t>
            </a:r>
          </a:p>
        </p:txBody>
      </p:sp>
      <p:sp>
        <p:nvSpPr>
          <p:cNvPr id="296982" name="Rectangle 22"/>
          <p:cNvSpPr>
            <a:spLocks noChangeArrowheads="1"/>
          </p:cNvSpPr>
          <p:nvPr/>
        </p:nvSpPr>
        <p:spPr bwMode="auto">
          <a:xfrm>
            <a:off x="381000" y="4419600"/>
            <a:ext cx="2428875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85750" indent="-285750" algn="l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10000"/>
              <a:buFontTx/>
              <a:buChar char="•"/>
              <a:tabLst>
                <a:tab pos="285750" algn="l"/>
              </a:tabLst>
            </a:pPr>
            <a:r>
              <a:rPr lang="en-US" sz="1600" dirty="0">
                <a:latin typeface="Trebuchet MS" pitchFamily="34" charset="0"/>
              </a:rPr>
              <a:t>Management of Demand</a:t>
            </a:r>
          </a:p>
          <a:p>
            <a:pPr marL="800100" lvl="1" indent="-342900" algn="l" eaLnBrk="1" hangingPunct="1">
              <a:lnSpc>
                <a:spcPct val="80000"/>
              </a:lnSpc>
              <a:spcBef>
                <a:spcPct val="20000"/>
              </a:spcBef>
              <a:buClr>
                <a:srgbClr val="1C5D8B"/>
              </a:buClr>
              <a:buFont typeface="Arial Narrow" pitchFamily="34" charset="0"/>
              <a:buChar char="―"/>
              <a:tabLst>
                <a:tab pos="285750" algn="l"/>
              </a:tabLst>
            </a:pPr>
            <a:r>
              <a:rPr lang="en-US" sz="1600" dirty="0">
                <a:solidFill>
                  <a:srgbClr val="1C5D8B"/>
                </a:solidFill>
                <a:latin typeface="Trebuchet MS" pitchFamily="34" charset="0"/>
              </a:rPr>
              <a:t>High Toll Rates</a:t>
            </a:r>
          </a:p>
          <a:p>
            <a:pPr marL="800100" lvl="1" indent="-342900" algn="l" eaLnBrk="1" hangingPunct="1">
              <a:lnSpc>
                <a:spcPct val="80000"/>
              </a:lnSpc>
              <a:spcBef>
                <a:spcPct val="20000"/>
              </a:spcBef>
              <a:buClr>
                <a:srgbClr val="1C5D8B"/>
              </a:buClr>
              <a:buFont typeface="Arial Narrow" pitchFamily="34" charset="0"/>
              <a:buChar char="―"/>
              <a:tabLst>
                <a:tab pos="285750" algn="l"/>
              </a:tabLst>
            </a:pPr>
            <a:r>
              <a:rPr lang="en-US" sz="1600" dirty="0" smtClean="0">
                <a:solidFill>
                  <a:srgbClr val="1C5D8B"/>
                </a:solidFill>
                <a:latin typeface="Trebuchet MS" pitchFamily="34" charset="0"/>
              </a:rPr>
              <a:t>Discourage </a:t>
            </a:r>
            <a:r>
              <a:rPr lang="en-US" sz="1600" dirty="0">
                <a:solidFill>
                  <a:srgbClr val="1C5D8B"/>
                </a:solidFill>
                <a:latin typeface="Trebuchet MS" pitchFamily="34" charset="0"/>
              </a:rPr>
              <a:t>excessive usage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279400" y="228601"/>
            <a:ext cx="8636000" cy="762000"/>
          </a:xfrm>
          <a:prstGeom prst="rect">
            <a:avLst/>
          </a:prstGeom>
          <a:gradFill rotWithShape="1">
            <a:gsLst>
              <a:gs pos="0">
                <a:srgbClr val="5A9EC6"/>
              </a:gs>
              <a:gs pos="100000">
                <a:srgbClr val="5A9EC6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76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 smtClean="0"/>
              <a:t>EVOLUTION OF MANAGED LANES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8" grpId="0" animBg="1"/>
      <p:bldP spid="296969" grpId="0" animBg="1"/>
      <p:bldP spid="296971" grpId="0"/>
      <p:bldP spid="296972" grpId="0"/>
      <p:bldP spid="296976" grpId="0" animBg="1"/>
      <p:bldP spid="296977" grpId="0" animBg="1"/>
      <p:bldP spid="296981" grpId="0"/>
      <p:bldP spid="296982" grpId="0"/>
    </p:bldLst>
  </p:timing>
</p:sld>
</file>

<file path=ppt/theme/theme1.xml><?xml version="1.0" encoding="utf-8"?>
<a:theme xmlns:a="http://schemas.openxmlformats.org/drawingml/2006/main" name="Multi-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Multi-1</Template>
  <TotalTime>6070</TotalTime>
  <Words>1484</Words>
  <Application>Microsoft Office PowerPoint</Application>
  <PresentationFormat>On-screen Show (4:3)</PresentationFormat>
  <Paragraphs>445</Paragraphs>
  <Slides>30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Multi-1</vt:lpstr>
      <vt:lpstr>1_Default Design</vt:lpstr>
      <vt:lpstr>LONG-TERM DEMAND FORECASTING OF MANAGED LANES  </vt:lpstr>
      <vt:lpstr>MANAGED LANE FORECASTING 101</vt:lpstr>
      <vt:lpstr>OPERATING MANAGED LANE PROJECTS</vt:lpstr>
      <vt:lpstr>RECENT HOT/MANAGED LANE PROJECTS</vt:lpstr>
      <vt:lpstr>Slide 5</vt:lpstr>
      <vt:lpstr>Slide 6</vt:lpstr>
      <vt:lpstr>VARIABLE PRICING EXAMPLES</vt:lpstr>
      <vt:lpstr>EXISTING ML OVERVIEW</vt:lpstr>
      <vt:lpstr>EVOLUTION OF MANAGED LANES</vt:lpstr>
      <vt:lpstr>EVOLUTION IMPLICATIONS</vt:lpstr>
      <vt:lpstr>Slide 11</vt:lpstr>
      <vt:lpstr>REVENUE – POLICY IMPLICATIONS</vt:lpstr>
      <vt:lpstr>MANAGED LANE TRAFFIC – KEY FACTORS</vt:lpstr>
      <vt:lpstr>LONG-TERM CONSIDERATIONS</vt:lpstr>
      <vt:lpstr>Slide 15</vt:lpstr>
      <vt:lpstr>ECONOMIC GROWTH</vt:lpstr>
      <vt:lpstr>ECONOMIC GROWTH</vt:lpstr>
      <vt:lpstr>DETERMINING OPTIMUM TOLLS RATES</vt:lpstr>
      <vt:lpstr>TOLL RATE ESCALATION</vt:lpstr>
      <vt:lpstr>MAJOR REVENUE DETERMINANTS</vt:lpstr>
      <vt:lpstr>MARKET CAPTURE RATES</vt:lpstr>
      <vt:lpstr>MANAGED LANE MARKET SHARES</vt:lpstr>
      <vt:lpstr>MODAL UTILIZATION CONSIDERATIONS</vt:lpstr>
      <vt:lpstr>RISK PROFILING</vt:lpstr>
      <vt:lpstr>MANAGED LANE RISK PROPAGATION</vt:lpstr>
      <vt:lpstr>UNCERTAINTY RANGES</vt:lpstr>
      <vt:lpstr>RECENT MANAGED LANE FINANCINGS</vt:lpstr>
      <vt:lpstr>MANAGED LANE REVENUE RISK</vt:lpstr>
      <vt:lpstr>INTERPRETATION AND CONCLUSIONS</vt:lpstr>
      <vt:lpstr>THANK YOU</vt:lpstr>
    </vt:vector>
  </TitlesOfParts>
  <Company>Wilbur Smith Associates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Assessment &amp; Sensitivity Analysis of Traffic and Revenue Projections for Toll facilities </dc:title>
  <dc:creator>nmokkapati</dc:creator>
  <cp:lastModifiedBy>cmwalwanda</cp:lastModifiedBy>
  <cp:revision>368</cp:revision>
  <dcterms:created xsi:type="dcterms:W3CDTF">2011-03-31T23:08:02Z</dcterms:created>
  <dcterms:modified xsi:type="dcterms:W3CDTF">2011-05-10T14:27:58Z</dcterms:modified>
</cp:coreProperties>
</file>